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slideLayouts/slideLayout88.xml" ContentType="application/vnd.openxmlformats-officedocument.presentationml.slideLayout+xml"/>
  <Override PartName="/ppt/theme/theme9.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7FB47D20_CEF3FA18.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4" r:id="rId4"/>
    <p:sldMasterId id="2147483650" r:id="rId5"/>
    <p:sldMasterId id="2147483704" r:id="rId6"/>
    <p:sldMasterId id="2147483713" r:id="rId7"/>
    <p:sldMasterId id="2147483724" r:id="rId8"/>
    <p:sldMasterId id="2147483735" r:id="rId9"/>
    <p:sldMasterId id="2147483669" r:id="rId10"/>
    <p:sldMasterId id="2147483760" r:id="rId11"/>
    <p:sldMasterId id="2147483788" r:id="rId12"/>
    <p:sldMasterId id="2147483802" r:id="rId13"/>
  </p:sldMasterIdLst>
  <p:notesMasterIdLst>
    <p:notesMasterId r:id="rId57"/>
  </p:notesMasterIdLst>
  <p:sldIdLst>
    <p:sldId id="3717" r:id="rId14"/>
    <p:sldId id="2142534952" r:id="rId15"/>
    <p:sldId id="2056" r:id="rId16"/>
    <p:sldId id="3718" r:id="rId17"/>
    <p:sldId id="4598" r:id="rId18"/>
    <p:sldId id="2142534953" r:id="rId19"/>
    <p:sldId id="4591" r:id="rId20"/>
    <p:sldId id="2142534945" r:id="rId21"/>
    <p:sldId id="2142534944" r:id="rId22"/>
    <p:sldId id="2142534946" r:id="rId23"/>
    <p:sldId id="2142534947" r:id="rId24"/>
    <p:sldId id="4542" r:id="rId25"/>
    <p:sldId id="4622" r:id="rId26"/>
    <p:sldId id="4621" r:id="rId27"/>
    <p:sldId id="4620" r:id="rId28"/>
    <p:sldId id="4619" r:id="rId29"/>
    <p:sldId id="2076137346" r:id="rId30"/>
    <p:sldId id="3725" r:id="rId31"/>
    <p:sldId id="4596" r:id="rId32"/>
    <p:sldId id="2076137347" r:id="rId33"/>
    <p:sldId id="4588" r:id="rId34"/>
    <p:sldId id="2142534955" r:id="rId35"/>
    <p:sldId id="4623" r:id="rId36"/>
    <p:sldId id="495" r:id="rId37"/>
    <p:sldId id="2142534954" r:id="rId38"/>
    <p:sldId id="257" r:id="rId39"/>
    <p:sldId id="4561" r:id="rId40"/>
    <p:sldId id="4597" r:id="rId41"/>
    <p:sldId id="293" r:id="rId42"/>
    <p:sldId id="4539" r:id="rId43"/>
    <p:sldId id="342" r:id="rId44"/>
    <p:sldId id="258" r:id="rId45"/>
    <p:sldId id="276" r:id="rId46"/>
    <p:sldId id="4590" r:id="rId47"/>
    <p:sldId id="4592" r:id="rId48"/>
    <p:sldId id="4593" r:id="rId49"/>
    <p:sldId id="2142534951" r:id="rId50"/>
    <p:sldId id="2142534950" r:id="rId51"/>
    <p:sldId id="2142534949" r:id="rId52"/>
    <p:sldId id="2142534948" r:id="rId53"/>
    <p:sldId id="4547" r:id="rId54"/>
    <p:sldId id="4548" r:id="rId55"/>
    <p:sldId id="4580" r:id="rId56"/>
  </p:sldIdLst>
  <p:sldSz cx="12192000" cy="6858000"/>
  <p:notesSz cx="6858000" cy="9144000"/>
  <p:defaultTextStyle>
    <a:defPPr>
      <a:defRPr lang="nb-NO"/>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7B4F419-EA53-8570-76C8-D41D81160619}" name="Camilla Selch" initials="CS" userId="S::Camilla.Selch@skyss.no::bba8bfe6-cd97-4fad-91e6-73359336384a" providerId="AD"/>
  <p188:author id="{A52F793A-2244-8829-2E91-F99D21B27881}" name="Gudrun Einbu" initials="GE" userId="S::Gudrun.Einbu@skyss.no::bb79e18f-5a1c-4c49-9554-2553e3a4215f" providerId="AD"/>
  <p188:author id="{30E15E4B-F701-080B-2AE4-6E18FE2C99F6}" name="Målfrid Vik Sønstabø" initials="MVS" userId="S::Malfrid.Vik.Sonstabo@skyss.no::f1de8213-2f69-4d09-b1cf-48ed877fa2eb" providerId="AD"/>
  <p188:author id="{0A4B24F0-DE1A-3FD8-5A05-86FF153E50A5}" name="Kjetil Kristiansen" initials="KK" userId="S::kjetil.kristiansen@skyss.no::2883209c-d57f-4d97-b2de-0d8fe3dbf4c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A4A4"/>
    <a:srgbClr val="D2492A"/>
    <a:srgbClr val="828282"/>
    <a:srgbClr val="4E4E4E"/>
    <a:srgbClr val="868686"/>
    <a:srgbClr val="8D8D8D"/>
    <a:srgbClr val="AC3B22"/>
    <a:srgbClr val="B83F24"/>
    <a:srgbClr val="9E371F"/>
    <a:srgbClr val="D249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66" d="100"/>
          <a:sy n="66" d="100"/>
        </p:scale>
        <p:origin x="0" y="0"/>
      </p:cViewPr>
      <p:guideLst>
        <p:guide orient="horz" pos="2160"/>
        <p:guide pos="3840"/>
      </p:guideLst>
    </p:cSldViewPr>
  </p:slide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slide" Target="slides/slide28.xml"/><Relationship Id="rId54" Type="http://schemas.openxmlformats.org/officeDocument/2006/relationships/slide" Target="slides/slide41.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8" Type="http://schemas.openxmlformats.org/officeDocument/2006/relationships/slideMaster" Target="slideMasters/slideMaster5.xml"/><Relationship Id="rId51" Type="http://schemas.openxmlformats.org/officeDocument/2006/relationships/slide" Target="slides/slide38.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l Inge Nygård" userId="e8f98494-c162-41db-a827-d82c56763bea" providerId="ADAL" clId="{4017BE5B-CD7D-4E28-B3B8-29322F20BB0A}"/>
    <pc:docChg chg="undo custSel addSld delSld modSld">
      <pc:chgData name="Karl Inge Nygård" userId="e8f98494-c162-41db-a827-d82c56763bea" providerId="ADAL" clId="{4017BE5B-CD7D-4E28-B3B8-29322F20BB0A}" dt="2024-03-01T08:17:31.607" v="353" actId="20577"/>
      <pc:docMkLst>
        <pc:docMk/>
      </pc:docMkLst>
      <pc:sldChg chg="modSp mod">
        <pc:chgData name="Karl Inge Nygård" userId="e8f98494-c162-41db-a827-d82c56763bea" providerId="ADAL" clId="{4017BE5B-CD7D-4E28-B3B8-29322F20BB0A}" dt="2024-03-01T08:09:14.331" v="7" actId="14100"/>
        <pc:sldMkLst>
          <pc:docMk/>
          <pc:sldMk cId="1555532509" sldId="258"/>
        </pc:sldMkLst>
        <pc:spChg chg="mod">
          <ac:chgData name="Karl Inge Nygård" userId="e8f98494-c162-41db-a827-d82c56763bea" providerId="ADAL" clId="{4017BE5B-CD7D-4E28-B3B8-29322F20BB0A}" dt="2024-03-01T08:09:14.331" v="7" actId="14100"/>
          <ac:spMkLst>
            <pc:docMk/>
            <pc:sldMk cId="1555532509" sldId="258"/>
            <ac:spMk id="6" creationId="{52A93B46-377A-1C47-A1BF-AC95620EAB7A}"/>
          </ac:spMkLst>
        </pc:spChg>
      </pc:sldChg>
      <pc:sldChg chg="modSp mod">
        <pc:chgData name="Karl Inge Nygård" userId="e8f98494-c162-41db-a827-d82c56763bea" providerId="ADAL" clId="{4017BE5B-CD7D-4E28-B3B8-29322F20BB0A}" dt="2024-03-01T08:10:11.277" v="8" actId="14100"/>
        <pc:sldMkLst>
          <pc:docMk/>
          <pc:sldMk cId="2633613341" sldId="276"/>
        </pc:sldMkLst>
        <pc:spChg chg="mod">
          <ac:chgData name="Karl Inge Nygård" userId="e8f98494-c162-41db-a827-d82c56763bea" providerId="ADAL" clId="{4017BE5B-CD7D-4E28-B3B8-29322F20BB0A}" dt="2024-03-01T08:10:11.277" v="8" actId="14100"/>
          <ac:spMkLst>
            <pc:docMk/>
            <pc:sldMk cId="2633613341" sldId="276"/>
            <ac:spMk id="3" creationId="{531ECB72-AE0C-D102-CE36-C8CB31203200}"/>
          </ac:spMkLst>
        </pc:spChg>
      </pc:sldChg>
      <pc:sldChg chg="modSp mod">
        <pc:chgData name="Karl Inge Nygård" userId="e8f98494-c162-41db-a827-d82c56763bea" providerId="ADAL" clId="{4017BE5B-CD7D-4E28-B3B8-29322F20BB0A}" dt="2024-03-01T08:07:53.384" v="6" actId="20577"/>
        <pc:sldMkLst>
          <pc:docMk/>
          <pc:sldMk cId="3665073065" sldId="342"/>
        </pc:sldMkLst>
        <pc:spChg chg="mod">
          <ac:chgData name="Karl Inge Nygård" userId="e8f98494-c162-41db-a827-d82c56763bea" providerId="ADAL" clId="{4017BE5B-CD7D-4E28-B3B8-29322F20BB0A}" dt="2024-03-01T08:07:53.384" v="6" actId="20577"/>
          <ac:spMkLst>
            <pc:docMk/>
            <pc:sldMk cId="3665073065" sldId="342"/>
            <ac:spMk id="2" creationId="{B3BE190A-761D-DE77-C90B-5FE0C1DFA1ED}"/>
          </ac:spMkLst>
        </pc:spChg>
        <pc:spChg chg="mod">
          <ac:chgData name="Karl Inge Nygård" userId="e8f98494-c162-41db-a827-d82c56763bea" providerId="ADAL" clId="{4017BE5B-CD7D-4E28-B3B8-29322F20BB0A}" dt="2024-03-01T08:06:52.703" v="2" actId="20577"/>
          <ac:spMkLst>
            <pc:docMk/>
            <pc:sldMk cId="3665073065" sldId="342"/>
            <ac:spMk id="3" creationId="{7E3D50F0-9136-C092-368A-A007A024E0E2}"/>
          </ac:spMkLst>
        </pc:spChg>
      </pc:sldChg>
      <pc:sldChg chg="modSp mod">
        <pc:chgData name="Karl Inge Nygård" userId="e8f98494-c162-41db-a827-d82c56763bea" providerId="ADAL" clId="{4017BE5B-CD7D-4E28-B3B8-29322F20BB0A}" dt="2024-03-01T08:10:59.822" v="43" actId="20577"/>
        <pc:sldMkLst>
          <pc:docMk/>
          <pc:sldMk cId="124285118" sldId="4561"/>
        </pc:sldMkLst>
        <pc:spChg chg="mod">
          <ac:chgData name="Karl Inge Nygård" userId="e8f98494-c162-41db-a827-d82c56763bea" providerId="ADAL" clId="{4017BE5B-CD7D-4E28-B3B8-29322F20BB0A}" dt="2024-03-01T08:10:59.822" v="43" actId="20577"/>
          <ac:spMkLst>
            <pc:docMk/>
            <pc:sldMk cId="124285118" sldId="4561"/>
            <ac:spMk id="5" creationId="{089F8C86-189C-403A-85F3-66F1DC5FFF5B}"/>
          </ac:spMkLst>
        </pc:spChg>
      </pc:sldChg>
      <pc:sldChg chg="modSp new mod">
        <pc:chgData name="Karl Inge Nygård" userId="e8f98494-c162-41db-a827-d82c56763bea" providerId="ADAL" clId="{4017BE5B-CD7D-4E28-B3B8-29322F20BB0A}" dt="2024-03-01T08:17:31.607" v="353" actId="20577"/>
        <pc:sldMkLst>
          <pc:docMk/>
          <pc:sldMk cId="650832006" sldId="4597"/>
        </pc:sldMkLst>
        <pc:spChg chg="mod">
          <ac:chgData name="Karl Inge Nygård" userId="e8f98494-c162-41db-a827-d82c56763bea" providerId="ADAL" clId="{4017BE5B-CD7D-4E28-B3B8-29322F20BB0A}" dt="2024-03-01T08:13:30.151" v="95" actId="20577"/>
          <ac:spMkLst>
            <pc:docMk/>
            <pc:sldMk cId="650832006" sldId="4597"/>
            <ac:spMk id="2" creationId="{F614C74D-4A12-C545-3CBC-BE5675C5AAE2}"/>
          </ac:spMkLst>
        </pc:spChg>
        <pc:spChg chg="mod">
          <ac:chgData name="Karl Inge Nygård" userId="e8f98494-c162-41db-a827-d82c56763bea" providerId="ADAL" clId="{4017BE5B-CD7D-4E28-B3B8-29322F20BB0A}" dt="2024-03-01T08:17:31.607" v="353" actId="20577"/>
          <ac:spMkLst>
            <pc:docMk/>
            <pc:sldMk cId="650832006" sldId="4597"/>
            <ac:spMk id="3" creationId="{659FA188-63A4-A7E2-846E-F6200EC0C0A9}"/>
          </ac:spMkLst>
        </pc:spChg>
      </pc:sldChg>
      <pc:sldChg chg="new del">
        <pc:chgData name="Karl Inge Nygård" userId="e8f98494-c162-41db-a827-d82c56763bea" providerId="ADAL" clId="{4017BE5B-CD7D-4E28-B3B8-29322F20BB0A}" dt="2024-03-01T08:11:27.345" v="45" actId="680"/>
        <pc:sldMkLst>
          <pc:docMk/>
          <pc:sldMk cId="891072807" sldId="4597"/>
        </pc:sldMkLst>
      </pc:sldChg>
      <pc:sldChg chg="new del">
        <pc:chgData name="Karl Inge Nygård" userId="e8f98494-c162-41db-a827-d82c56763bea" providerId="ADAL" clId="{4017BE5B-CD7D-4E28-B3B8-29322F20BB0A}" dt="2024-03-01T08:11:41.975" v="47" actId="680"/>
        <pc:sldMkLst>
          <pc:docMk/>
          <pc:sldMk cId="2033406879" sldId="4597"/>
        </pc:sldMkLst>
      </pc:sldChg>
      <pc:sldChg chg="new del">
        <pc:chgData name="Karl Inge Nygård" userId="e8f98494-c162-41db-a827-d82c56763bea" providerId="ADAL" clId="{4017BE5B-CD7D-4E28-B3B8-29322F20BB0A}" dt="2024-03-01T08:12:22.850" v="49" actId="680"/>
        <pc:sldMkLst>
          <pc:docMk/>
          <pc:sldMk cId="2727546178" sldId="4597"/>
        </pc:sldMkLst>
      </pc:sldChg>
    </pc:docChg>
  </pc:docChgLst>
  <pc:docChgLst>
    <pc:chgData name="Jan-Petter Tvedt" userId="S::jan-petter.tvedt@skyss.no::72ad3c7f-717a-4703-a3ec-4db08a32174b" providerId="AD" clId="Web-{00460665-A107-5CFF-CF31-905459783C7D}"/>
    <pc:docChg chg="modSld">
      <pc:chgData name="Jan-Petter Tvedt" userId="S::jan-petter.tvedt@skyss.no::72ad3c7f-717a-4703-a3ec-4db08a32174b" providerId="AD" clId="Web-{00460665-A107-5CFF-CF31-905459783C7D}" dt="2024-03-04T14:46:48.387" v="9" actId="20577"/>
      <pc:docMkLst>
        <pc:docMk/>
      </pc:docMkLst>
      <pc:sldChg chg="modSp">
        <pc:chgData name="Jan-Petter Tvedt" userId="S::jan-petter.tvedt@skyss.no::72ad3c7f-717a-4703-a3ec-4db08a32174b" providerId="AD" clId="Web-{00460665-A107-5CFF-CF31-905459783C7D}" dt="2024-03-04T14:46:48.387" v="9" actId="20577"/>
        <pc:sldMkLst>
          <pc:docMk/>
          <pc:sldMk cId="3448420402" sldId="3725"/>
        </pc:sldMkLst>
        <pc:spChg chg="mod">
          <ac:chgData name="Jan-Petter Tvedt" userId="S::jan-petter.tvedt@skyss.no::72ad3c7f-717a-4703-a3ec-4db08a32174b" providerId="AD" clId="Web-{00460665-A107-5CFF-CF31-905459783C7D}" dt="2024-03-04T14:46:48.387" v="9" actId="20577"/>
          <ac:spMkLst>
            <pc:docMk/>
            <pc:sldMk cId="3448420402" sldId="3725"/>
            <ac:spMk id="5" creationId="{943452CB-A2C8-4E29-B0A2-2EB1408F141D}"/>
          </ac:spMkLst>
        </pc:spChg>
      </pc:sldChg>
    </pc:docChg>
  </pc:docChgLst>
  <pc:docChgLst>
    <pc:chgData name="Karl Inge Nygård" userId="S::karl.inge.nygard@skyss.no::e8f98494-c162-41db-a827-d82c56763bea" providerId="AD" clId="Web-{91BC0ADE-F633-5281-ECFD-BC6723A1BAF0}"/>
    <pc:docChg chg="modSld">
      <pc:chgData name="Karl Inge Nygård" userId="S::karl.inge.nygard@skyss.no::e8f98494-c162-41db-a827-d82c56763bea" providerId="AD" clId="Web-{91BC0ADE-F633-5281-ECFD-BC6723A1BAF0}" dt="2024-03-05T07:26:24.492" v="79" actId="20577"/>
      <pc:docMkLst>
        <pc:docMk/>
      </pc:docMkLst>
      <pc:sldChg chg="modSp">
        <pc:chgData name="Karl Inge Nygård" userId="S::karl.inge.nygard@skyss.no::e8f98494-c162-41db-a827-d82c56763bea" providerId="AD" clId="Web-{91BC0ADE-F633-5281-ECFD-BC6723A1BAF0}" dt="2024-03-05T07:24:35.797" v="74" actId="20577"/>
        <pc:sldMkLst>
          <pc:docMk/>
          <pc:sldMk cId="1555532509" sldId="258"/>
        </pc:sldMkLst>
        <pc:spChg chg="mod">
          <ac:chgData name="Karl Inge Nygård" userId="S::karl.inge.nygard@skyss.no::e8f98494-c162-41db-a827-d82c56763bea" providerId="AD" clId="Web-{91BC0ADE-F633-5281-ECFD-BC6723A1BAF0}" dt="2024-03-05T07:24:35.797" v="74" actId="20577"/>
          <ac:spMkLst>
            <pc:docMk/>
            <pc:sldMk cId="1555532509" sldId="258"/>
            <ac:spMk id="7" creationId="{FAD12C2E-8515-2F41-8DC3-F059D42662D5}"/>
          </ac:spMkLst>
        </pc:spChg>
      </pc:sldChg>
      <pc:sldChg chg="modSp">
        <pc:chgData name="Karl Inge Nygård" userId="S::karl.inge.nygard@skyss.no::e8f98494-c162-41db-a827-d82c56763bea" providerId="AD" clId="Web-{91BC0ADE-F633-5281-ECFD-BC6723A1BAF0}" dt="2024-03-05T07:25:30.582" v="76" actId="20577"/>
        <pc:sldMkLst>
          <pc:docMk/>
          <pc:sldMk cId="2633613341" sldId="276"/>
        </pc:sldMkLst>
        <pc:spChg chg="mod">
          <ac:chgData name="Karl Inge Nygård" userId="S::karl.inge.nygard@skyss.no::e8f98494-c162-41db-a827-d82c56763bea" providerId="AD" clId="Web-{91BC0ADE-F633-5281-ECFD-BC6723A1BAF0}" dt="2024-03-05T07:25:30.582" v="76" actId="20577"/>
          <ac:spMkLst>
            <pc:docMk/>
            <pc:sldMk cId="2633613341" sldId="276"/>
            <ac:spMk id="2" creationId="{7586C3D3-6DAC-B666-FD66-5FDED51FA2A0}"/>
          </ac:spMkLst>
        </pc:spChg>
      </pc:sldChg>
      <pc:sldChg chg="modSp">
        <pc:chgData name="Karl Inge Nygård" userId="S::karl.inge.nygard@skyss.no::e8f98494-c162-41db-a827-d82c56763bea" providerId="AD" clId="Web-{91BC0ADE-F633-5281-ECFD-BC6723A1BAF0}" dt="2024-03-05T07:26:24.492" v="79" actId="20577"/>
        <pc:sldMkLst>
          <pc:docMk/>
          <pc:sldMk cId="2042321599" sldId="4590"/>
        </pc:sldMkLst>
        <pc:spChg chg="mod">
          <ac:chgData name="Karl Inge Nygård" userId="S::karl.inge.nygard@skyss.no::e8f98494-c162-41db-a827-d82c56763bea" providerId="AD" clId="Web-{91BC0ADE-F633-5281-ECFD-BC6723A1BAF0}" dt="2024-03-05T07:26:24.492" v="79" actId="20577"/>
          <ac:spMkLst>
            <pc:docMk/>
            <pc:sldMk cId="2042321599" sldId="4590"/>
            <ac:spMk id="3" creationId="{D6C723C1-B908-9A36-37F9-B4E7C83DB762}"/>
          </ac:spMkLst>
        </pc:spChg>
      </pc:sldChg>
    </pc:docChg>
  </pc:docChgLst>
  <pc:docChgLst>
    <pc:chgData name="Hallvard Natvik" userId="S::hallvard.natvik@skyss.no::214fcfe0-7e90-44ce-8b00-40a17ba921dd" providerId="AD" clId="Web-{D5666743-B667-B359-F8BA-0AFF12380E0B}"/>
    <pc:docChg chg="addSld modSld">
      <pc:chgData name="Hallvard Natvik" userId="S::hallvard.natvik@skyss.no::214fcfe0-7e90-44ce-8b00-40a17ba921dd" providerId="AD" clId="Web-{D5666743-B667-B359-F8BA-0AFF12380E0B}" dt="2024-03-04T16:00:29.684" v="14"/>
      <pc:docMkLst>
        <pc:docMk/>
      </pc:docMkLst>
      <pc:sldChg chg="modSp add mod modShow">
        <pc:chgData name="Hallvard Natvik" userId="S::hallvard.natvik@skyss.no::214fcfe0-7e90-44ce-8b00-40a17ba921dd" providerId="AD" clId="Web-{D5666743-B667-B359-F8BA-0AFF12380E0B}" dt="2024-03-04T15:51:55.416" v="7" actId="1076"/>
        <pc:sldMkLst>
          <pc:docMk/>
          <pc:sldMk cId="3472095768" sldId="2142534944"/>
        </pc:sldMkLst>
        <pc:spChg chg="mod">
          <ac:chgData name="Hallvard Natvik" userId="S::hallvard.natvik@skyss.no::214fcfe0-7e90-44ce-8b00-40a17ba921dd" providerId="AD" clId="Web-{D5666743-B667-B359-F8BA-0AFF12380E0B}" dt="2024-03-04T15:51:55.416" v="7" actId="1076"/>
          <ac:spMkLst>
            <pc:docMk/>
            <pc:sldMk cId="3472095768" sldId="2142534944"/>
            <ac:spMk id="5" creationId="{78CE1A3A-837B-F1C6-1F72-DE9B7E248988}"/>
          </ac:spMkLst>
        </pc:spChg>
        <pc:graphicFrameChg chg="mod">
          <ac:chgData name="Hallvard Natvik" userId="S::hallvard.natvik@skyss.no::214fcfe0-7e90-44ce-8b00-40a17ba921dd" providerId="AD" clId="Web-{D5666743-B667-B359-F8BA-0AFF12380E0B}" dt="2024-03-04T15:51:36.290" v="5" actId="1076"/>
          <ac:graphicFrameMkLst>
            <pc:docMk/>
            <pc:sldMk cId="3472095768" sldId="2142534944"/>
            <ac:graphicFrameMk id="4" creationId="{49934BFD-0D3D-E1C9-D8F0-7C012ED02759}"/>
          </ac:graphicFrameMkLst>
        </pc:graphicFrameChg>
      </pc:sldChg>
      <pc:sldChg chg="modSp add mod modShow">
        <pc:chgData name="Hallvard Natvik" userId="S::hallvard.natvik@skyss.no::214fcfe0-7e90-44ce-8b00-40a17ba921dd" providerId="AD" clId="Web-{D5666743-B667-B359-F8BA-0AFF12380E0B}" dt="2024-03-04T16:00:14.605" v="12"/>
        <pc:sldMkLst>
          <pc:docMk/>
          <pc:sldMk cId="513382124" sldId="2142534945"/>
        </pc:sldMkLst>
        <pc:graphicFrameChg chg="mod">
          <ac:chgData name="Hallvard Natvik" userId="S::hallvard.natvik@skyss.no::214fcfe0-7e90-44ce-8b00-40a17ba921dd" providerId="AD" clId="Web-{D5666743-B667-B359-F8BA-0AFF12380E0B}" dt="2024-03-04T15:51:30.931" v="4" actId="1076"/>
          <ac:graphicFrameMkLst>
            <pc:docMk/>
            <pc:sldMk cId="513382124" sldId="2142534945"/>
            <ac:graphicFrameMk id="7" creationId="{956BF4E0-6C76-B4F0-EC30-BE9E5346FE1F}"/>
          </ac:graphicFrameMkLst>
        </pc:graphicFrameChg>
      </pc:sldChg>
      <pc:sldChg chg="modSp add mod modShow">
        <pc:chgData name="Hallvard Natvik" userId="S::hallvard.natvik@skyss.no::214fcfe0-7e90-44ce-8b00-40a17ba921dd" providerId="AD" clId="Web-{D5666743-B667-B359-F8BA-0AFF12380E0B}" dt="2024-03-04T16:00:26.653" v="13"/>
        <pc:sldMkLst>
          <pc:docMk/>
          <pc:sldMk cId="168648185" sldId="2142534946"/>
        </pc:sldMkLst>
        <pc:spChg chg="mod">
          <ac:chgData name="Hallvard Natvik" userId="S::hallvard.natvik@skyss.no::214fcfe0-7e90-44ce-8b00-40a17ba921dd" providerId="AD" clId="Web-{D5666743-B667-B359-F8BA-0AFF12380E0B}" dt="2024-03-04T15:52:08.432" v="8" actId="1076"/>
          <ac:spMkLst>
            <pc:docMk/>
            <pc:sldMk cId="168648185" sldId="2142534946"/>
            <ac:spMk id="2" creationId="{74DD7509-24CC-D5EA-FF41-0E14A337891E}"/>
          </ac:spMkLst>
        </pc:spChg>
        <pc:graphicFrameChg chg="mod">
          <ac:chgData name="Hallvard Natvik" userId="S::hallvard.natvik@skyss.no::214fcfe0-7e90-44ce-8b00-40a17ba921dd" providerId="AD" clId="Web-{D5666743-B667-B359-F8BA-0AFF12380E0B}" dt="2024-03-04T15:52:08.448" v="9" actId="1076"/>
          <ac:graphicFrameMkLst>
            <pc:docMk/>
            <pc:sldMk cId="168648185" sldId="2142534946"/>
            <ac:graphicFrameMk id="6" creationId="{B950615B-7F88-9279-65E6-4B89BAE4DE70}"/>
          </ac:graphicFrameMkLst>
        </pc:graphicFrameChg>
      </pc:sldChg>
      <pc:sldChg chg="modSp add mod modShow">
        <pc:chgData name="Hallvard Natvik" userId="S::hallvard.natvik@skyss.no::214fcfe0-7e90-44ce-8b00-40a17ba921dd" providerId="AD" clId="Web-{D5666743-B667-B359-F8BA-0AFF12380E0B}" dt="2024-03-04T16:00:29.684" v="14"/>
        <pc:sldMkLst>
          <pc:docMk/>
          <pc:sldMk cId="315317528" sldId="2142534947"/>
        </pc:sldMkLst>
        <pc:spChg chg="mod">
          <ac:chgData name="Hallvard Natvik" userId="S::hallvard.natvik@skyss.no::214fcfe0-7e90-44ce-8b00-40a17ba921dd" providerId="AD" clId="Web-{D5666743-B667-B359-F8BA-0AFF12380E0B}" dt="2024-03-04T15:54:09.952" v="11" actId="1076"/>
          <ac:spMkLst>
            <pc:docMk/>
            <pc:sldMk cId="315317528" sldId="2142534947"/>
            <ac:spMk id="7" creationId="{1A1DB015-2BCA-D60E-814B-7E57B141D4F8}"/>
          </ac:spMkLst>
        </pc:spChg>
        <pc:graphicFrameChg chg="mod">
          <ac:chgData name="Hallvard Natvik" userId="S::hallvard.natvik@skyss.no::214fcfe0-7e90-44ce-8b00-40a17ba921dd" providerId="AD" clId="Web-{D5666743-B667-B359-F8BA-0AFF12380E0B}" dt="2024-03-04T15:54:09.952" v="10" actId="1076"/>
          <ac:graphicFrameMkLst>
            <pc:docMk/>
            <pc:sldMk cId="315317528" sldId="2142534947"/>
            <ac:graphicFrameMk id="2" creationId="{75759BB3-CD87-5990-5932-C6A82FFDC5EB}"/>
          </ac:graphicFrameMkLst>
        </pc:graphicFrameChg>
      </pc:sldChg>
      <pc:sldMasterChg chg="addSldLayout">
        <pc:chgData name="Hallvard Natvik" userId="S::hallvard.natvik@skyss.no::214fcfe0-7e90-44ce-8b00-40a17ba921dd" providerId="AD" clId="Web-{D5666743-B667-B359-F8BA-0AFF12380E0B}" dt="2024-03-04T15:51:03.180" v="2"/>
        <pc:sldMasterMkLst>
          <pc:docMk/>
          <pc:sldMasterMk cId="3812036547" sldId="2147483694"/>
        </pc:sldMasterMkLst>
        <pc:sldLayoutChg chg="add replId">
          <pc:chgData name="Hallvard Natvik" userId="S::hallvard.natvik@skyss.no::214fcfe0-7e90-44ce-8b00-40a17ba921dd" providerId="AD" clId="Web-{D5666743-B667-B359-F8BA-0AFF12380E0B}" dt="2024-03-04T15:51:03.055" v="0"/>
          <pc:sldLayoutMkLst>
            <pc:docMk/>
            <pc:sldMasterMk cId="3812036547" sldId="2147483694"/>
            <pc:sldLayoutMk cId="3084187262" sldId="2147483806"/>
          </pc:sldLayoutMkLst>
        </pc:sldLayoutChg>
        <pc:sldLayoutChg chg="add">
          <pc:chgData name="Hallvard Natvik" userId="S::hallvard.natvik@skyss.no::214fcfe0-7e90-44ce-8b00-40a17ba921dd" providerId="AD" clId="Web-{D5666743-B667-B359-F8BA-0AFF12380E0B}" dt="2024-03-04T15:51:03.180" v="2"/>
          <pc:sldLayoutMkLst>
            <pc:docMk/>
            <pc:sldMasterMk cId="3812036547" sldId="2147483694"/>
            <pc:sldLayoutMk cId="4261611801" sldId="2147483807"/>
          </pc:sldLayoutMkLst>
        </pc:sldLayoutChg>
      </pc:sldMasterChg>
    </pc:docChg>
  </pc:docChgLst>
  <pc:docChgLst>
    <pc:chgData name="Maria Markhus Jacobsen" userId="S::maria.markhus.jacobsen@skyss.no::8542a997-5717-4a82-b9ea-111970b3355f" providerId="AD" clId="Web-{2ABD5CD4-7BB9-B00B-351F-AC658FED862D}"/>
    <pc:docChg chg="modSld">
      <pc:chgData name="Maria Markhus Jacobsen" userId="S::maria.markhus.jacobsen@skyss.no::8542a997-5717-4a82-b9ea-111970b3355f" providerId="AD" clId="Web-{2ABD5CD4-7BB9-B00B-351F-AC658FED862D}" dt="2024-03-05T08:59:08.918" v="688"/>
      <pc:docMkLst>
        <pc:docMk/>
      </pc:docMkLst>
      <pc:sldChg chg="modSp">
        <pc:chgData name="Maria Markhus Jacobsen" userId="S::maria.markhus.jacobsen@skyss.no::8542a997-5717-4a82-b9ea-111970b3355f" providerId="AD" clId="Web-{2ABD5CD4-7BB9-B00B-351F-AC658FED862D}" dt="2024-03-05T08:54:01.818" v="643"/>
        <pc:sldMkLst>
          <pc:docMk/>
          <pc:sldMk cId="3472095768" sldId="2142534944"/>
        </pc:sldMkLst>
        <pc:spChg chg="mod">
          <ac:chgData name="Maria Markhus Jacobsen" userId="S::maria.markhus.jacobsen@skyss.no::8542a997-5717-4a82-b9ea-111970b3355f" providerId="AD" clId="Web-{2ABD5CD4-7BB9-B00B-351F-AC658FED862D}" dt="2024-03-05T07:43:44.878" v="217" actId="20577"/>
          <ac:spMkLst>
            <pc:docMk/>
            <pc:sldMk cId="3472095768" sldId="2142534944"/>
            <ac:spMk id="5" creationId="{78CE1A3A-837B-F1C6-1F72-DE9B7E248988}"/>
          </ac:spMkLst>
        </pc:spChg>
        <pc:graphicFrameChg chg="mod modGraphic">
          <ac:chgData name="Maria Markhus Jacobsen" userId="S::maria.markhus.jacobsen@skyss.no::8542a997-5717-4a82-b9ea-111970b3355f" providerId="AD" clId="Web-{2ABD5CD4-7BB9-B00B-351F-AC658FED862D}" dt="2024-03-05T08:54:01.818" v="643"/>
          <ac:graphicFrameMkLst>
            <pc:docMk/>
            <pc:sldMk cId="3472095768" sldId="2142534944"/>
            <ac:graphicFrameMk id="4" creationId="{49934BFD-0D3D-E1C9-D8F0-7C012ED02759}"/>
          </ac:graphicFrameMkLst>
        </pc:graphicFrameChg>
      </pc:sldChg>
      <pc:sldChg chg="addSp delSp modSp">
        <pc:chgData name="Maria Markhus Jacobsen" userId="S::maria.markhus.jacobsen@skyss.no::8542a997-5717-4a82-b9ea-111970b3355f" providerId="AD" clId="Web-{2ABD5CD4-7BB9-B00B-351F-AC658FED862D}" dt="2024-03-05T08:59:08.918" v="688"/>
        <pc:sldMkLst>
          <pc:docMk/>
          <pc:sldMk cId="513382124" sldId="2142534945"/>
        </pc:sldMkLst>
        <pc:spChg chg="mod">
          <ac:chgData name="Maria Markhus Jacobsen" userId="S::maria.markhus.jacobsen@skyss.no::8542a997-5717-4a82-b9ea-111970b3355f" providerId="AD" clId="Web-{2ABD5CD4-7BB9-B00B-351F-AC658FED862D}" dt="2024-03-05T07:40:06.386" v="25" actId="20577"/>
          <ac:spMkLst>
            <pc:docMk/>
            <pc:sldMk cId="513382124" sldId="2142534945"/>
            <ac:spMk id="4" creationId="{ECBE68BF-98A1-CE06-7CA0-4FD347C43DD8}"/>
          </ac:spMkLst>
        </pc:spChg>
        <pc:spChg chg="add mod">
          <ac:chgData name="Maria Markhus Jacobsen" userId="S::maria.markhus.jacobsen@skyss.no::8542a997-5717-4a82-b9ea-111970b3355f" providerId="AD" clId="Web-{2ABD5CD4-7BB9-B00B-351F-AC658FED862D}" dt="2024-03-05T08:58:08.932" v="670"/>
          <ac:spMkLst>
            <pc:docMk/>
            <pc:sldMk cId="513382124" sldId="2142534945"/>
            <ac:spMk id="5" creationId="{1C3ECC78-77F9-88F9-F81B-848EEFF23ACA}"/>
          </ac:spMkLst>
        </pc:spChg>
        <pc:spChg chg="add del">
          <ac:chgData name="Maria Markhus Jacobsen" userId="S::maria.markhus.jacobsen@skyss.no::8542a997-5717-4a82-b9ea-111970b3355f" providerId="AD" clId="Web-{2ABD5CD4-7BB9-B00B-351F-AC658FED862D}" dt="2024-03-05T08:52:12.535" v="563"/>
          <ac:spMkLst>
            <pc:docMk/>
            <pc:sldMk cId="513382124" sldId="2142534945"/>
            <ac:spMk id="8" creationId="{C0D70B26-E8B1-A87C-4508-6CEFC7717575}"/>
          </ac:spMkLst>
        </pc:spChg>
        <pc:graphicFrameChg chg="mod modGraphic">
          <ac:chgData name="Maria Markhus Jacobsen" userId="S::maria.markhus.jacobsen@skyss.no::8542a997-5717-4a82-b9ea-111970b3355f" providerId="AD" clId="Web-{2ABD5CD4-7BB9-B00B-351F-AC658FED862D}" dt="2024-03-05T08:59:08.918" v="688"/>
          <ac:graphicFrameMkLst>
            <pc:docMk/>
            <pc:sldMk cId="513382124" sldId="2142534945"/>
            <ac:graphicFrameMk id="7" creationId="{956BF4E0-6C76-B4F0-EC30-BE9E5346FE1F}"/>
          </ac:graphicFrameMkLst>
        </pc:graphicFrameChg>
      </pc:sldChg>
      <pc:sldChg chg="modSp">
        <pc:chgData name="Maria Markhus Jacobsen" userId="S::maria.markhus.jacobsen@skyss.no::8542a997-5717-4a82-b9ea-111970b3355f" providerId="AD" clId="Web-{2ABD5CD4-7BB9-B00B-351F-AC658FED862D}" dt="2024-03-05T08:54:33.772" v="659"/>
        <pc:sldMkLst>
          <pc:docMk/>
          <pc:sldMk cId="168648185" sldId="2142534946"/>
        </pc:sldMkLst>
        <pc:spChg chg="mod">
          <ac:chgData name="Maria Markhus Jacobsen" userId="S::maria.markhus.jacobsen@skyss.no::8542a997-5717-4a82-b9ea-111970b3355f" providerId="AD" clId="Web-{2ABD5CD4-7BB9-B00B-351F-AC658FED862D}" dt="2024-03-05T07:57:23.249" v="359" actId="20577"/>
          <ac:spMkLst>
            <pc:docMk/>
            <pc:sldMk cId="168648185" sldId="2142534946"/>
            <ac:spMk id="4" creationId="{ECBE68BF-98A1-CE06-7CA0-4FD347C43DD8}"/>
          </ac:spMkLst>
        </pc:spChg>
        <pc:graphicFrameChg chg="mod modGraphic">
          <ac:chgData name="Maria Markhus Jacobsen" userId="S::maria.markhus.jacobsen@skyss.no::8542a997-5717-4a82-b9ea-111970b3355f" providerId="AD" clId="Web-{2ABD5CD4-7BB9-B00B-351F-AC658FED862D}" dt="2024-03-05T08:54:33.772" v="659"/>
          <ac:graphicFrameMkLst>
            <pc:docMk/>
            <pc:sldMk cId="168648185" sldId="2142534946"/>
            <ac:graphicFrameMk id="6" creationId="{B950615B-7F88-9279-65E6-4B89BAE4DE70}"/>
          </ac:graphicFrameMkLst>
        </pc:graphicFrameChg>
      </pc:sldChg>
      <pc:sldChg chg="modSp">
        <pc:chgData name="Maria Markhus Jacobsen" userId="S::maria.markhus.jacobsen@skyss.no::8542a997-5717-4a82-b9ea-111970b3355f" providerId="AD" clId="Web-{2ABD5CD4-7BB9-B00B-351F-AC658FED862D}" dt="2024-03-05T08:54:59.882" v="665"/>
        <pc:sldMkLst>
          <pc:docMk/>
          <pc:sldMk cId="315317528" sldId="2142534947"/>
        </pc:sldMkLst>
        <pc:spChg chg="mod">
          <ac:chgData name="Maria Markhus Jacobsen" userId="S::maria.markhus.jacobsen@skyss.no::8542a997-5717-4a82-b9ea-111970b3355f" providerId="AD" clId="Web-{2ABD5CD4-7BB9-B00B-351F-AC658FED862D}" dt="2024-03-05T08:49:15.250" v="481" actId="20577"/>
          <ac:spMkLst>
            <pc:docMk/>
            <pc:sldMk cId="315317528" sldId="2142534947"/>
            <ac:spMk id="4" creationId="{ECBE68BF-98A1-CE06-7CA0-4FD347C43DD8}"/>
          </ac:spMkLst>
        </pc:spChg>
        <pc:graphicFrameChg chg="mod modGraphic">
          <ac:chgData name="Maria Markhus Jacobsen" userId="S::maria.markhus.jacobsen@skyss.no::8542a997-5717-4a82-b9ea-111970b3355f" providerId="AD" clId="Web-{2ABD5CD4-7BB9-B00B-351F-AC658FED862D}" dt="2024-03-05T08:54:59.882" v="665"/>
          <ac:graphicFrameMkLst>
            <pc:docMk/>
            <pc:sldMk cId="315317528" sldId="2142534947"/>
            <ac:graphicFrameMk id="2" creationId="{75759BB3-CD87-5990-5932-C6A82FFDC5EB}"/>
          </ac:graphicFrameMkLst>
        </pc:graphicFrameChg>
      </pc:sldChg>
    </pc:docChg>
  </pc:docChgLst>
  <pc:docChgLst>
    <pc:chgData name="Gudrun Einbu" userId="bb79e18f-5a1c-4c49-9554-2553e3a4215f" providerId="ADAL" clId="{6D338575-5689-4666-987A-3D999A8716E9}"/>
    <pc:docChg chg="undo redo custSel addSld delSld modSld sldOrd">
      <pc:chgData name="Gudrun Einbu" userId="bb79e18f-5a1c-4c49-9554-2553e3a4215f" providerId="ADAL" clId="{6D338575-5689-4666-987A-3D999A8716E9}" dt="2024-03-04T21:03:30.249" v="1796" actId="729"/>
      <pc:docMkLst>
        <pc:docMk/>
      </pc:docMkLst>
      <pc:sldChg chg="mod modShow">
        <pc:chgData name="Gudrun Einbu" userId="bb79e18f-5a1c-4c49-9554-2553e3a4215f" providerId="ADAL" clId="{6D338575-5689-4666-987A-3D999A8716E9}" dt="2024-03-04T21:03:30.249" v="1796" actId="729"/>
        <pc:sldMkLst>
          <pc:docMk/>
          <pc:sldMk cId="3629436279" sldId="257"/>
        </pc:sldMkLst>
      </pc:sldChg>
      <pc:sldChg chg="modSp mod">
        <pc:chgData name="Gudrun Einbu" userId="bb79e18f-5a1c-4c49-9554-2553e3a4215f" providerId="ADAL" clId="{6D338575-5689-4666-987A-3D999A8716E9}" dt="2024-03-04T14:39:53.457" v="224" actId="20577"/>
        <pc:sldMkLst>
          <pc:docMk/>
          <pc:sldMk cId="2771817748" sldId="4542"/>
        </pc:sldMkLst>
        <pc:spChg chg="mod">
          <ac:chgData name="Gudrun Einbu" userId="bb79e18f-5a1c-4c49-9554-2553e3a4215f" providerId="ADAL" clId="{6D338575-5689-4666-987A-3D999A8716E9}" dt="2024-03-04T14:39:53.457" v="224" actId="20577"/>
          <ac:spMkLst>
            <pc:docMk/>
            <pc:sldMk cId="2771817748" sldId="4542"/>
            <ac:spMk id="5" creationId="{FEC9D538-7009-44EC-8502-94FE02AE6037}"/>
          </ac:spMkLst>
        </pc:spChg>
      </pc:sldChg>
      <pc:sldChg chg="modSp mod">
        <pc:chgData name="Gudrun Einbu" userId="bb79e18f-5a1c-4c49-9554-2553e3a4215f" providerId="ADAL" clId="{6D338575-5689-4666-987A-3D999A8716E9}" dt="2024-03-04T14:40:02.637" v="249" actId="20577"/>
        <pc:sldMkLst>
          <pc:docMk/>
          <pc:sldMk cId="1279843636" sldId="4550"/>
        </pc:sldMkLst>
        <pc:spChg chg="mod">
          <ac:chgData name="Gudrun Einbu" userId="bb79e18f-5a1c-4c49-9554-2553e3a4215f" providerId="ADAL" clId="{6D338575-5689-4666-987A-3D999A8716E9}" dt="2024-03-04T14:40:02.637" v="249" actId="20577"/>
          <ac:spMkLst>
            <pc:docMk/>
            <pc:sldMk cId="1279843636" sldId="4550"/>
            <ac:spMk id="2" creationId="{49051C82-9E37-4652-83B1-26438CC300AF}"/>
          </ac:spMkLst>
        </pc:spChg>
      </pc:sldChg>
      <pc:sldChg chg="modNotesTx">
        <pc:chgData name="Gudrun Einbu" userId="bb79e18f-5a1c-4c49-9554-2553e3a4215f" providerId="ADAL" clId="{6D338575-5689-4666-987A-3D999A8716E9}" dt="2024-03-04T20:52:18.342" v="1627"/>
        <pc:sldMkLst>
          <pc:docMk/>
          <pc:sldMk cId="3971439303" sldId="4588"/>
        </pc:sldMkLst>
      </pc:sldChg>
      <pc:sldChg chg="modSp mod">
        <pc:chgData name="Gudrun Einbu" userId="bb79e18f-5a1c-4c49-9554-2553e3a4215f" providerId="ADAL" clId="{6D338575-5689-4666-987A-3D999A8716E9}" dt="2024-03-04T14:38:52.096" v="196" actId="20577"/>
        <pc:sldMkLst>
          <pc:docMk/>
          <pc:sldMk cId="1043512930" sldId="4622"/>
        </pc:sldMkLst>
        <pc:spChg chg="mod">
          <ac:chgData name="Gudrun Einbu" userId="bb79e18f-5a1c-4c49-9554-2553e3a4215f" providerId="ADAL" clId="{6D338575-5689-4666-987A-3D999A8716E9}" dt="2024-03-04T14:38:52.096" v="196" actId="20577"/>
          <ac:spMkLst>
            <pc:docMk/>
            <pc:sldMk cId="1043512930" sldId="4622"/>
            <ac:spMk id="8" creationId="{FE1032F1-62A7-FF4B-FD66-59DEB3142E7A}"/>
          </ac:spMkLst>
        </pc:spChg>
      </pc:sldChg>
      <pc:sldChg chg="modSp mod modNotesTx">
        <pc:chgData name="Gudrun Einbu" userId="bb79e18f-5a1c-4c49-9554-2553e3a4215f" providerId="ADAL" clId="{6D338575-5689-4666-987A-3D999A8716E9}" dt="2024-03-04T21:01:20.297" v="1794" actId="1035"/>
        <pc:sldMkLst>
          <pc:docMk/>
          <pc:sldMk cId="3138924126" sldId="4623"/>
        </pc:sldMkLst>
        <pc:spChg chg="mod">
          <ac:chgData name="Gudrun Einbu" userId="bb79e18f-5a1c-4c49-9554-2553e3a4215f" providerId="ADAL" clId="{6D338575-5689-4666-987A-3D999A8716E9}" dt="2024-03-04T21:01:20.297" v="1794" actId="1035"/>
          <ac:spMkLst>
            <pc:docMk/>
            <pc:sldMk cId="3138924126" sldId="4623"/>
            <ac:spMk id="2" creationId="{FACDF508-7BA4-D401-05D8-8591C21D3ADB}"/>
          </ac:spMkLst>
        </pc:spChg>
        <pc:spChg chg="mod">
          <ac:chgData name="Gudrun Einbu" userId="bb79e18f-5a1c-4c49-9554-2553e3a4215f" providerId="ADAL" clId="{6D338575-5689-4666-987A-3D999A8716E9}" dt="2024-03-04T20:40:33.796" v="712" actId="6549"/>
          <ac:spMkLst>
            <pc:docMk/>
            <pc:sldMk cId="3138924126" sldId="4623"/>
            <ac:spMk id="3" creationId="{FAD6EA57-AA6F-5615-9720-505F940ED693}"/>
          </ac:spMkLst>
        </pc:spChg>
      </pc:sldChg>
      <pc:sldChg chg="ord modNotesTx">
        <pc:chgData name="Gudrun Einbu" userId="bb79e18f-5a1c-4c49-9554-2553e3a4215f" providerId="ADAL" clId="{6D338575-5689-4666-987A-3D999A8716E9}" dt="2024-03-04T14:39:39.571" v="198"/>
        <pc:sldMkLst>
          <pc:docMk/>
          <pc:sldMk cId="3020387589" sldId="2076137346"/>
        </pc:sldMkLst>
      </pc:sldChg>
      <pc:sldChg chg="addSp delSp modSp new mod modClrScheme chgLayout">
        <pc:chgData name="Gudrun Einbu" userId="bb79e18f-5a1c-4c49-9554-2553e3a4215f" providerId="ADAL" clId="{6D338575-5689-4666-987A-3D999A8716E9}" dt="2024-03-04T20:35:27.300" v="656" actId="20577"/>
        <pc:sldMkLst>
          <pc:docMk/>
          <pc:sldMk cId="2451618496" sldId="2076137347"/>
        </pc:sldMkLst>
        <pc:spChg chg="del mod ord">
          <ac:chgData name="Gudrun Einbu" userId="bb79e18f-5a1c-4c49-9554-2553e3a4215f" providerId="ADAL" clId="{6D338575-5689-4666-987A-3D999A8716E9}" dt="2024-03-04T20:29:02.567" v="251" actId="700"/>
          <ac:spMkLst>
            <pc:docMk/>
            <pc:sldMk cId="2451618496" sldId="2076137347"/>
            <ac:spMk id="2" creationId="{29A099BA-21E4-853C-28F5-ADEF8998858C}"/>
          </ac:spMkLst>
        </pc:spChg>
        <pc:spChg chg="del mod ord">
          <ac:chgData name="Gudrun Einbu" userId="bb79e18f-5a1c-4c49-9554-2553e3a4215f" providerId="ADAL" clId="{6D338575-5689-4666-987A-3D999A8716E9}" dt="2024-03-04T20:29:02.567" v="251" actId="700"/>
          <ac:spMkLst>
            <pc:docMk/>
            <pc:sldMk cId="2451618496" sldId="2076137347"/>
            <ac:spMk id="3" creationId="{4273A90F-BDFF-1B0C-C6EE-5A1E1248A05F}"/>
          </ac:spMkLst>
        </pc:spChg>
        <pc:spChg chg="add mod ord">
          <ac:chgData name="Gudrun Einbu" userId="bb79e18f-5a1c-4c49-9554-2553e3a4215f" providerId="ADAL" clId="{6D338575-5689-4666-987A-3D999A8716E9}" dt="2024-03-04T20:34:13.494" v="550" actId="20577"/>
          <ac:spMkLst>
            <pc:docMk/>
            <pc:sldMk cId="2451618496" sldId="2076137347"/>
            <ac:spMk id="4" creationId="{6DFC8E61-ED2C-ED7D-394F-D4B4387714E1}"/>
          </ac:spMkLst>
        </pc:spChg>
        <pc:spChg chg="add mod ord">
          <ac:chgData name="Gudrun Einbu" userId="bb79e18f-5a1c-4c49-9554-2553e3a4215f" providerId="ADAL" clId="{6D338575-5689-4666-987A-3D999A8716E9}" dt="2024-03-04T20:35:27.300" v="656" actId="20577"/>
          <ac:spMkLst>
            <pc:docMk/>
            <pc:sldMk cId="2451618496" sldId="2076137347"/>
            <ac:spMk id="5" creationId="{470E06AE-965A-B50A-2A3A-EEFC41257627}"/>
          </ac:spMkLst>
        </pc:spChg>
        <pc:spChg chg="add mod ord">
          <ac:chgData name="Gudrun Einbu" userId="bb79e18f-5a1c-4c49-9554-2553e3a4215f" providerId="ADAL" clId="{6D338575-5689-4666-987A-3D999A8716E9}" dt="2024-03-04T20:34:03.275" v="531" actId="700"/>
          <ac:spMkLst>
            <pc:docMk/>
            <pc:sldMk cId="2451618496" sldId="2076137347"/>
            <ac:spMk id="8" creationId="{14DE9C75-D7BE-8E42-8737-53152B81EFF9}"/>
          </ac:spMkLst>
        </pc:spChg>
        <pc:picChg chg="add mod">
          <ac:chgData name="Gudrun Einbu" userId="bb79e18f-5a1c-4c49-9554-2553e3a4215f" providerId="ADAL" clId="{6D338575-5689-4666-987A-3D999A8716E9}" dt="2024-03-04T20:34:09.135" v="533" actId="14100"/>
          <ac:picMkLst>
            <pc:docMk/>
            <pc:sldMk cId="2451618496" sldId="2076137347"/>
            <ac:picMk id="7" creationId="{C7DFE59D-C303-AE2A-02D8-3023D86D3D38}"/>
          </ac:picMkLst>
        </pc:picChg>
      </pc:sldChg>
      <pc:sldChg chg="addSp delSp modSp new mod modClrScheme modShow chgLayout modNotesTx">
        <pc:chgData name="Gudrun Einbu" userId="bb79e18f-5a1c-4c49-9554-2553e3a4215f" providerId="ADAL" clId="{6D338575-5689-4666-987A-3D999A8716E9}" dt="2024-03-04T20:51:15.517" v="1563" actId="20577"/>
        <pc:sldMkLst>
          <pc:docMk/>
          <pc:sldMk cId="1149030434" sldId="2142534955"/>
        </pc:sldMkLst>
        <pc:spChg chg="del mod ord">
          <ac:chgData name="Gudrun Einbu" userId="bb79e18f-5a1c-4c49-9554-2553e3a4215f" providerId="ADAL" clId="{6D338575-5689-4666-987A-3D999A8716E9}" dt="2024-03-04T20:38:33.582" v="660" actId="700"/>
          <ac:spMkLst>
            <pc:docMk/>
            <pc:sldMk cId="1149030434" sldId="2142534955"/>
            <ac:spMk id="2" creationId="{EF59C85A-B988-D09F-7989-983196543C21}"/>
          </ac:spMkLst>
        </pc:spChg>
        <pc:spChg chg="del mod ord">
          <ac:chgData name="Gudrun Einbu" userId="bb79e18f-5a1c-4c49-9554-2553e3a4215f" providerId="ADAL" clId="{6D338575-5689-4666-987A-3D999A8716E9}" dt="2024-03-04T20:38:33.582" v="660" actId="700"/>
          <ac:spMkLst>
            <pc:docMk/>
            <pc:sldMk cId="1149030434" sldId="2142534955"/>
            <ac:spMk id="3" creationId="{EEE2FD7B-DAAD-DA6F-B9AF-985108F43BBE}"/>
          </ac:spMkLst>
        </pc:spChg>
        <pc:spChg chg="add del mod ord">
          <ac:chgData name="Gudrun Einbu" userId="bb79e18f-5a1c-4c49-9554-2553e3a4215f" providerId="ADAL" clId="{6D338575-5689-4666-987A-3D999A8716E9}" dt="2024-03-04T20:39:31.822" v="673" actId="478"/>
          <ac:spMkLst>
            <pc:docMk/>
            <pc:sldMk cId="1149030434" sldId="2142534955"/>
            <ac:spMk id="4" creationId="{11E2CF36-545B-93E2-CBE4-C5519230B2B1}"/>
          </ac:spMkLst>
        </pc:spChg>
        <pc:spChg chg="add del mod ord">
          <ac:chgData name="Gudrun Einbu" userId="bb79e18f-5a1c-4c49-9554-2553e3a4215f" providerId="ADAL" clId="{6D338575-5689-4666-987A-3D999A8716E9}" dt="2024-03-04T20:39:29.931" v="671" actId="478"/>
          <ac:spMkLst>
            <pc:docMk/>
            <pc:sldMk cId="1149030434" sldId="2142534955"/>
            <ac:spMk id="5" creationId="{6B0F0C68-76CE-3A0F-D17B-03F56BD27FEB}"/>
          </ac:spMkLst>
        </pc:spChg>
        <pc:picChg chg="add mod">
          <ac:chgData name="Gudrun Einbu" userId="bb79e18f-5a1c-4c49-9554-2553e3a4215f" providerId="ADAL" clId="{6D338575-5689-4666-987A-3D999A8716E9}" dt="2024-03-04T20:39:17.571" v="667" actId="1076"/>
          <ac:picMkLst>
            <pc:docMk/>
            <pc:sldMk cId="1149030434" sldId="2142534955"/>
            <ac:picMk id="7" creationId="{35564236-97FC-C307-9E90-CA519878DC6B}"/>
          </ac:picMkLst>
        </pc:picChg>
        <pc:picChg chg="add mod">
          <ac:chgData name="Gudrun Einbu" userId="bb79e18f-5a1c-4c49-9554-2553e3a4215f" providerId="ADAL" clId="{6D338575-5689-4666-987A-3D999A8716E9}" dt="2024-03-04T20:39:27.678" v="670" actId="1076"/>
          <ac:picMkLst>
            <pc:docMk/>
            <pc:sldMk cId="1149030434" sldId="2142534955"/>
            <ac:picMk id="9" creationId="{45E898F3-2B8A-7E83-4B76-A772FF5F1DFE}"/>
          </ac:picMkLst>
        </pc:picChg>
      </pc:sldChg>
      <pc:sldChg chg="addSp delSp modSp new del mod modClrScheme modAnim chgLayout modNotesTx">
        <pc:chgData name="Gudrun Einbu" userId="bb79e18f-5a1c-4c49-9554-2553e3a4215f" providerId="ADAL" clId="{6D338575-5689-4666-987A-3D999A8716E9}" dt="2024-03-04T21:01:53.358" v="1795" actId="47"/>
        <pc:sldMkLst>
          <pc:docMk/>
          <pc:sldMk cId="1271215386" sldId="2142534956"/>
        </pc:sldMkLst>
        <pc:spChg chg="del mod ord">
          <ac:chgData name="Gudrun Einbu" userId="bb79e18f-5a1c-4c49-9554-2553e3a4215f" providerId="ADAL" clId="{6D338575-5689-4666-987A-3D999A8716E9}" dt="2024-03-04T20:54:37.091" v="1676" actId="700"/>
          <ac:spMkLst>
            <pc:docMk/>
            <pc:sldMk cId="1271215386" sldId="2142534956"/>
            <ac:spMk id="2" creationId="{DDC01912-C544-E789-EE55-786CA9AB42D6}"/>
          </ac:spMkLst>
        </pc:spChg>
        <pc:spChg chg="del mod ord">
          <ac:chgData name="Gudrun Einbu" userId="bb79e18f-5a1c-4c49-9554-2553e3a4215f" providerId="ADAL" clId="{6D338575-5689-4666-987A-3D999A8716E9}" dt="2024-03-04T20:54:37.091" v="1676" actId="700"/>
          <ac:spMkLst>
            <pc:docMk/>
            <pc:sldMk cId="1271215386" sldId="2142534956"/>
            <ac:spMk id="3" creationId="{DCE2598C-D3C2-96C4-77D1-608421BB4D32}"/>
          </ac:spMkLst>
        </pc:spChg>
        <pc:spChg chg="add mod ord">
          <ac:chgData name="Gudrun Einbu" userId="bb79e18f-5a1c-4c49-9554-2553e3a4215f" providerId="ADAL" clId="{6D338575-5689-4666-987A-3D999A8716E9}" dt="2024-03-04T20:58:24.736" v="1746"/>
          <ac:spMkLst>
            <pc:docMk/>
            <pc:sldMk cId="1271215386" sldId="2142534956"/>
            <ac:spMk id="4" creationId="{EEDAA84C-4817-0305-8A47-41437B37E9C8}"/>
          </ac:spMkLst>
        </pc:spChg>
        <pc:spChg chg="add mod ord">
          <ac:chgData name="Gudrun Einbu" userId="bb79e18f-5a1c-4c49-9554-2553e3a4215f" providerId="ADAL" clId="{6D338575-5689-4666-987A-3D999A8716E9}" dt="2024-03-04T20:58:25.467" v="1747"/>
          <ac:spMkLst>
            <pc:docMk/>
            <pc:sldMk cId="1271215386" sldId="2142534956"/>
            <ac:spMk id="5" creationId="{0D280767-EFBA-D572-B8EC-B2F92CDA335D}"/>
          </ac:spMkLst>
        </pc:spChg>
        <pc:spChg chg="add mod ord">
          <ac:chgData name="Gudrun Einbu" userId="bb79e18f-5a1c-4c49-9554-2553e3a4215f" providerId="ADAL" clId="{6D338575-5689-4666-987A-3D999A8716E9}" dt="2024-03-04T20:54:37.091" v="1676" actId="700"/>
          <ac:spMkLst>
            <pc:docMk/>
            <pc:sldMk cId="1271215386" sldId="2142534956"/>
            <ac:spMk id="6" creationId="{B6335F38-FBDF-32E9-FCA5-6B614DA8F79F}"/>
          </ac:spMkLst>
        </pc:spChg>
      </pc:sldChg>
    </pc:docChg>
  </pc:docChgLst>
  <pc:docChgLst>
    <pc:chgData name="Jan-Petter Tvedt" userId="72ad3c7f-717a-4703-a3ec-4db08a32174b" providerId="ADAL" clId="{65DAB549-C819-4E56-9F23-5F1482246ABE}"/>
    <pc:docChg chg="undo custSel delSld modSld sldOrd">
      <pc:chgData name="Jan-Petter Tvedt" userId="72ad3c7f-717a-4703-a3ec-4db08a32174b" providerId="ADAL" clId="{65DAB549-C819-4E56-9F23-5F1482246ABE}" dt="2024-02-27T07:33:38.939" v="373" actId="6549"/>
      <pc:docMkLst>
        <pc:docMk/>
      </pc:docMkLst>
      <pc:sldChg chg="del">
        <pc:chgData name="Jan-Petter Tvedt" userId="72ad3c7f-717a-4703-a3ec-4db08a32174b" providerId="ADAL" clId="{65DAB549-C819-4E56-9F23-5F1482246ABE}" dt="2024-02-27T07:24:03.838" v="244" actId="47"/>
        <pc:sldMkLst>
          <pc:docMk/>
          <pc:sldMk cId="2827853177" sldId="259"/>
        </pc:sldMkLst>
      </pc:sldChg>
      <pc:sldChg chg="del">
        <pc:chgData name="Jan-Petter Tvedt" userId="72ad3c7f-717a-4703-a3ec-4db08a32174b" providerId="ADAL" clId="{65DAB549-C819-4E56-9F23-5F1482246ABE}" dt="2024-02-27T07:23:52.257" v="241" actId="47"/>
        <pc:sldMkLst>
          <pc:docMk/>
          <pc:sldMk cId="3861200360" sldId="260"/>
        </pc:sldMkLst>
      </pc:sldChg>
      <pc:sldChg chg="del">
        <pc:chgData name="Jan-Petter Tvedt" userId="72ad3c7f-717a-4703-a3ec-4db08a32174b" providerId="ADAL" clId="{65DAB549-C819-4E56-9F23-5F1482246ABE}" dt="2024-02-27T07:23:56.318" v="242" actId="47"/>
        <pc:sldMkLst>
          <pc:docMk/>
          <pc:sldMk cId="3572345998" sldId="262"/>
        </pc:sldMkLst>
      </pc:sldChg>
      <pc:sldChg chg="del">
        <pc:chgData name="Jan-Petter Tvedt" userId="72ad3c7f-717a-4703-a3ec-4db08a32174b" providerId="ADAL" clId="{65DAB549-C819-4E56-9F23-5F1482246ABE}" dt="2024-02-27T07:23:06.793" v="229" actId="47"/>
        <pc:sldMkLst>
          <pc:docMk/>
          <pc:sldMk cId="4048590759" sldId="266"/>
        </pc:sldMkLst>
      </pc:sldChg>
      <pc:sldChg chg="del">
        <pc:chgData name="Jan-Petter Tvedt" userId="72ad3c7f-717a-4703-a3ec-4db08a32174b" providerId="ADAL" clId="{65DAB549-C819-4E56-9F23-5F1482246ABE}" dt="2024-02-27T07:23:04.398" v="228" actId="47"/>
        <pc:sldMkLst>
          <pc:docMk/>
          <pc:sldMk cId="4187535950" sldId="269"/>
        </pc:sldMkLst>
      </pc:sldChg>
      <pc:sldChg chg="del">
        <pc:chgData name="Jan-Petter Tvedt" userId="72ad3c7f-717a-4703-a3ec-4db08a32174b" providerId="ADAL" clId="{65DAB549-C819-4E56-9F23-5F1482246ABE}" dt="2024-02-27T07:20:24.777" v="181" actId="47"/>
        <pc:sldMkLst>
          <pc:docMk/>
          <pc:sldMk cId="744727310" sldId="272"/>
        </pc:sldMkLst>
      </pc:sldChg>
      <pc:sldChg chg="del">
        <pc:chgData name="Jan-Petter Tvedt" userId="72ad3c7f-717a-4703-a3ec-4db08a32174b" providerId="ADAL" clId="{65DAB549-C819-4E56-9F23-5F1482246ABE}" dt="2024-02-27T07:23:00.876" v="227" actId="47"/>
        <pc:sldMkLst>
          <pc:docMk/>
          <pc:sldMk cId="3038819342" sldId="290"/>
        </pc:sldMkLst>
      </pc:sldChg>
      <pc:sldChg chg="del">
        <pc:chgData name="Jan-Petter Tvedt" userId="72ad3c7f-717a-4703-a3ec-4db08a32174b" providerId="ADAL" clId="{65DAB549-C819-4E56-9F23-5F1482246ABE}" dt="2024-02-27T07:22:51.700" v="226" actId="47"/>
        <pc:sldMkLst>
          <pc:docMk/>
          <pc:sldMk cId="855510997" sldId="291"/>
        </pc:sldMkLst>
      </pc:sldChg>
      <pc:sldChg chg="del">
        <pc:chgData name="Jan-Petter Tvedt" userId="72ad3c7f-717a-4703-a3ec-4db08a32174b" providerId="ADAL" clId="{65DAB549-C819-4E56-9F23-5F1482246ABE}" dt="2024-02-27T07:22:34.404" v="225" actId="47"/>
        <pc:sldMkLst>
          <pc:docMk/>
          <pc:sldMk cId="3024062099" sldId="295"/>
        </pc:sldMkLst>
      </pc:sldChg>
      <pc:sldChg chg="del">
        <pc:chgData name="Jan-Petter Tvedt" userId="72ad3c7f-717a-4703-a3ec-4db08a32174b" providerId="ADAL" clId="{65DAB549-C819-4E56-9F23-5F1482246ABE}" dt="2024-02-27T07:23:11.112" v="230" actId="47"/>
        <pc:sldMkLst>
          <pc:docMk/>
          <pc:sldMk cId="1576864684" sldId="299"/>
        </pc:sldMkLst>
      </pc:sldChg>
      <pc:sldChg chg="del">
        <pc:chgData name="Jan-Petter Tvedt" userId="72ad3c7f-717a-4703-a3ec-4db08a32174b" providerId="ADAL" clId="{65DAB549-C819-4E56-9F23-5F1482246ABE}" dt="2024-02-27T07:23:15.046" v="231" actId="47"/>
        <pc:sldMkLst>
          <pc:docMk/>
          <pc:sldMk cId="3237240818" sldId="301"/>
        </pc:sldMkLst>
      </pc:sldChg>
      <pc:sldChg chg="del">
        <pc:chgData name="Jan-Petter Tvedt" userId="72ad3c7f-717a-4703-a3ec-4db08a32174b" providerId="ADAL" clId="{65DAB549-C819-4E56-9F23-5F1482246ABE}" dt="2024-02-27T07:23:22.142" v="232" actId="47"/>
        <pc:sldMkLst>
          <pc:docMk/>
          <pc:sldMk cId="1263211682" sldId="311"/>
        </pc:sldMkLst>
      </pc:sldChg>
      <pc:sldChg chg="del">
        <pc:chgData name="Jan-Petter Tvedt" userId="72ad3c7f-717a-4703-a3ec-4db08a32174b" providerId="ADAL" clId="{65DAB549-C819-4E56-9F23-5F1482246ABE}" dt="2024-02-27T07:24:01.919" v="243" actId="47"/>
        <pc:sldMkLst>
          <pc:docMk/>
          <pc:sldMk cId="3139585087" sldId="353"/>
        </pc:sldMkLst>
      </pc:sldChg>
      <pc:sldChg chg="del">
        <pc:chgData name="Jan-Petter Tvedt" userId="72ad3c7f-717a-4703-a3ec-4db08a32174b" providerId="ADAL" clId="{65DAB549-C819-4E56-9F23-5F1482246ABE}" dt="2024-02-27T07:12:28.043" v="50" actId="47"/>
        <pc:sldMkLst>
          <pc:docMk/>
          <pc:sldMk cId="3800806085" sldId="361"/>
        </pc:sldMkLst>
      </pc:sldChg>
      <pc:sldChg chg="del">
        <pc:chgData name="Jan-Petter Tvedt" userId="72ad3c7f-717a-4703-a3ec-4db08a32174b" providerId="ADAL" clId="{65DAB549-C819-4E56-9F23-5F1482246ABE}" dt="2024-02-27T07:12:32.788" v="51" actId="47"/>
        <pc:sldMkLst>
          <pc:docMk/>
          <pc:sldMk cId="3674189584" sldId="364"/>
        </pc:sldMkLst>
      </pc:sldChg>
      <pc:sldChg chg="del">
        <pc:chgData name="Jan-Petter Tvedt" userId="72ad3c7f-717a-4703-a3ec-4db08a32174b" providerId="ADAL" clId="{65DAB549-C819-4E56-9F23-5F1482246ABE}" dt="2024-02-27T07:12:34.136" v="52" actId="47"/>
        <pc:sldMkLst>
          <pc:docMk/>
          <pc:sldMk cId="3702872421" sldId="366"/>
        </pc:sldMkLst>
      </pc:sldChg>
      <pc:sldChg chg="modSp mod">
        <pc:chgData name="Jan-Petter Tvedt" userId="72ad3c7f-717a-4703-a3ec-4db08a32174b" providerId="ADAL" clId="{65DAB549-C819-4E56-9F23-5F1482246ABE}" dt="2024-02-27T07:33:38.939" v="373" actId="6549"/>
        <pc:sldMkLst>
          <pc:docMk/>
          <pc:sldMk cId="3565556536" sldId="3717"/>
        </pc:sldMkLst>
        <pc:spChg chg="mod">
          <ac:chgData name="Jan-Petter Tvedt" userId="72ad3c7f-717a-4703-a3ec-4db08a32174b" providerId="ADAL" clId="{65DAB549-C819-4E56-9F23-5F1482246ABE}" dt="2024-02-27T07:33:38.939" v="373" actId="6549"/>
          <ac:spMkLst>
            <pc:docMk/>
            <pc:sldMk cId="3565556536" sldId="3717"/>
            <ac:spMk id="3" creationId="{C1DEFC4C-D34E-FEEC-51AA-4A419A4C8FB7}"/>
          </ac:spMkLst>
        </pc:spChg>
      </pc:sldChg>
      <pc:sldChg chg="del">
        <pc:chgData name="Jan-Petter Tvedt" userId="72ad3c7f-717a-4703-a3ec-4db08a32174b" providerId="ADAL" clId="{65DAB549-C819-4E56-9F23-5F1482246ABE}" dt="2024-02-27T07:12:24.987" v="49" actId="47"/>
        <pc:sldMkLst>
          <pc:docMk/>
          <pc:sldMk cId="953356081" sldId="3724"/>
        </pc:sldMkLst>
      </pc:sldChg>
      <pc:sldChg chg="del">
        <pc:chgData name="Jan-Petter Tvedt" userId="72ad3c7f-717a-4703-a3ec-4db08a32174b" providerId="ADAL" clId="{65DAB549-C819-4E56-9F23-5F1482246ABE}" dt="2024-02-27T07:21:15.157" v="203" actId="47"/>
        <pc:sldMkLst>
          <pc:docMk/>
          <pc:sldMk cId="3768134816" sldId="3726"/>
        </pc:sldMkLst>
      </pc:sldChg>
      <pc:sldChg chg="del">
        <pc:chgData name="Jan-Petter Tvedt" userId="72ad3c7f-717a-4703-a3ec-4db08a32174b" providerId="ADAL" clId="{65DAB549-C819-4E56-9F23-5F1482246ABE}" dt="2024-02-27T07:19:55.854" v="164" actId="47"/>
        <pc:sldMkLst>
          <pc:docMk/>
          <pc:sldMk cId="1782848386" sldId="4472"/>
        </pc:sldMkLst>
      </pc:sldChg>
      <pc:sldChg chg="del">
        <pc:chgData name="Jan-Petter Tvedt" userId="72ad3c7f-717a-4703-a3ec-4db08a32174b" providerId="ADAL" clId="{65DAB549-C819-4E56-9F23-5F1482246ABE}" dt="2024-02-27T07:19:52.862" v="163" actId="47"/>
        <pc:sldMkLst>
          <pc:docMk/>
          <pc:sldMk cId="233947181" sldId="4476"/>
        </pc:sldMkLst>
      </pc:sldChg>
      <pc:sldChg chg="del">
        <pc:chgData name="Jan-Petter Tvedt" userId="72ad3c7f-717a-4703-a3ec-4db08a32174b" providerId="ADAL" clId="{65DAB549-C819-4E56-9F23-5F1482246ABE}" dt="2024-02-27T07:12:44.287" v="54" actId="47"/>
        <pc:sldMkLst>
          <pc:docMk/>
          <pc:sldMk cId="524548490" sldId="4531"/>
        </pc:sldMkLst>
      </pc:sldChg>
      <pc:sldChg chg="modSp mod">
        <pc:chgData name="Jan-Petter Tvedt" userId="72ad3c7f-717a-4703-a3ec-4db08a32174b" providerId="ADAL" clId="{65DAB549-C819-4E56-9F23-5F1482246ABE}" dt="2024-02-27T07:23:34.028" v="240" actId="20577"/>
        <pc:sldMkLst>
          <pc:docMk/>
          <pc:sldMk cId="2298527470" sldId="4539"/>
        </pc:sldMkLst>
        <pc:spChg chg="mod">
          <ac:chgData name="Jan-Petter Tvedt" userId="72ad3c7f-717a-4703-a3ec-4db08a32174b" providerId="ADAL" clId="{65DAB549-C819-4E56-9F23-5F1482246ABE}" dt="2024-02-27T07:23:34.028" v="240" actId="20577"/>
          <ac:spMkLst>
            <pc:docMk/>
            <pc:sldMk cId="2298527470" sldId="4539"/>
            <ac:spMk id="4" creationId="{8A1C212A-2416-4461-BFF8-F3F9C30CD65D}"/>
          </ac:spMkLst>
        </pc:spChg>
      </pc:sldChg>
      <pc:sldChg chg="modSp mod">
        <pc:chgData name="Jan-Petter Tvedt" userId="72ad3c7f-717a-4703-a3ec-4db08a32174b" providerId="ADAL" clId="{65DAB549-C819-4E56-9F23-5F1482246ABE}" dt="2024-02-27T07:20:19.186" v="180" actId="20577"/>
        <pc:sldMkLst>
          <pc:docMk/>
          <pc:sldMk cId="2771817748" sldId="4542"/>
        </pc:sldMkLst>
        <pc:spChg chg="mod">
          <ac:chgData name="Jan-Petter Tvedt" userId="72ad3c7f-717a-4703-a3ec-4db08a32174b" providerId="ADAL" clId="{65DAB549-C819-4E56-9F23-5F1482246ABE}" dt="2024-02-27T07:20:19.186" v="180" actId="20577"/>
          <ac:spMkLst>
            <pc:docMk/>
            <pc:sldMk cId="2771817748" sldId="4542"/>
            <ac:spMk id="5" creationId="{FEC9D538-7009-44EC-8502-94FE02AE6037}"/>
          </ac:spMkLst>
        </pc:spChg>
      </pc:sldChg>
      <pc:sldChg chg="modSp mod ord">
        <pc:chgData name="Jan-Petter Tvedt" userId="72ad3c7f-717a-4703-a3ec-4db08a32174b" providerId="ADAL" clId="{65DAB549-C819-4E56-9F23-5F1482246ABE}" dt="2024-02-27T07:29:58.786" v="340"/>
        <pc:sldMkLst>
          <pc:docMk/>
          <pc:sldMk cId="1176852540" sldId="4547"/>
        </pc:sldMkLst>
        <pc:spChg chg="mod">
          <ac:chgData name="Jan-Petter Tvedt" userId="72ad3c7f-717a-4703-a3ec-4db08a32174b" providerId="ADAL" clId="{65DAB549-C819-4E56-9F23-5F1482246ABE}" dt="2024-02-27T07:24:17.203" v="246" actId="6549"/>
          <ac:spMkLst>
            <pc:docMk/>
            <pc:sldMk cId="1176852540" sldId="4547"/>
            <ac:spMk id="4" creationId="{8A1C212A-2416-4461-BFF8-F3F9C30CD65D}"/>
          </ac:spMkLst>
        </pc:spChg>
      </pc:sldChg>
      <pc:sldChg chg="addSp delSp modSp mod ord">
        <pc:chgData name="Jan-Petter Tvedt" userId="72ad3c7f-717a-4703-a3ec-4db08a32174b" providerId="ADAL" clId="{65DAB549-C819-4E56-9F23-5F1482246ABE}" dt="2024-02-27T07:30:15.728" v="344" actId="14100"/>
        <pc:sldMkLst>
          <pc:docMk/>
          <pc:sldMk cId="2958305272" sldId="4548"/>
        </pc:sldMkLst>
        <pc:spChg chg="mod">
          <ac:chgData name="Jan-Petter Tvedt" userId="72ad3c7f-717a-4703-a3ec-4db08a32174b" providerId="ADAL" clId="{65DAB549-C819-4E56-9F23-5F1482246ABE}" dt="2024-02-27T07:25:47.066" v="258" actId="6549"/>
          <ac:spMkLst>
            <pc:docMk/>
            <pc:sldMk cId="2958305272" sldId="4548"/>
            <ac:spMk id="3" creationId="{1A77FFE8-DB64-4016-8E1D-7DC1E3407FE7}"/>
          </ac:spMkLst>
        </pc:spChg>
        <pc:graphicFrameChg chg="del modGraphic">
          <ac:chgData name="Jan-Petter Tvedt" userId="72ad3c7f-717a-4703-a3ec-4db08a32174b" providerId="ADAL" clId="{65DAB549-C819-4E56-9F23-5F1482246ABE}" dt="2024-02-27T07:24:40.291" v="249" actId="478"/>
          <ac:graphicFrameMkLst>
            <pc:docMk/>
            <pc:sldMk cId="2958305272" sldId="4548"/>
            <ac:graphicFrameMk id="2" creationId="{AF6FDD32-4EBC-71E0-2CB4-0A05D8571434}"/>
          </ac:graphicFrameMkLst>
        </pc:graphicFrameChg>
        <pc:graphicFrameChg chg="add mod modGraphic">
          <ac:chgData name="Jan-Petter Tvedt" userId="72ad3c7f-717a-4703-a3ec-4db08a32174b" providerId="ADAL" clId="{65DAB549-C819-4E56-9F23-5F1482246ABE}" dt="2024-02-27T07:30:15.728" v="344" actId="14100"/>
          <ac:graphicFrameMkLst>
            <pc:docMk/>
            <pc:sldMk cId="2958305272" sldId="4548"/>
            <ac:graphicFrameMk id="4" creationId="{85CAED9D-E5B2-84F6-83BC-B62127DD7349}"/>
          </ac:graphicFrameMkLst>
        </pc:graphicFrameChg>
      </pc:sldChg>
      <pc:sldChg chg="modSp mod">
        <pc:chgData name="Jan-Petter Tvedt" userId="72ad3c7f-717a-4703-a3ec-4db08a32174b" providerId="ADAL" clId="{65DAB549-C819-4E56-9F23-5F1482246ABE}" dt="2024-02-27T07:31:25.328" v="355" actId="14100"/>
        <pc:sldMkLst>
          <pc:docMk/>
          <pc:sldMk cId="1279843636" sldId="4550"/>
        </pc:sldMkLst>
        <pc:spChg chg="mod">
          <ac:chgData name="Jan-Petter Tvedt" userId="72ad3c7f-717a-4703-a3ec-4db08a32174b" providerId="ADAL" clId="{65DAB549-C819-4E56-9F23-5F1482246ABE}" dt="2024-02-27T07:31:25.328" v="355" actId="14100"/>
          <ac:spMkLst>
            <pc:docMk/>
            <pc:sldMk cId="1279843636" sldId="4550"/>
            <ac:spMk id="2" creationId="{49051C82-9E37-4652-83B1-26438CC300AF}"/>
          </ac:spMkLst>
        </pc:spChg>
        <pc:spChg chg="mod">
          <ac:chgData name="Jan-Petter Tvedt" userId="72ad3c7f-717a-4703-a3ec-4db08a32174b" providerId="ADAL" clId="{65DAB549-C819-4E56-9F23-5F1482246ABE}" dt="2024-02-27T07:30:34.593" v="345" actId="14100"/>
          <ac:spMkLst>
            <pc:docMk/>
            <pc:sldMk cId="1279843636" sldId="4550"/>
            <ac:spMk id="3" creationId="{94CFC50C-9CF5-4A86-A920-5655A8F3635A}"/>
          </ac:spMkLst>
        </pc:spChg>
      </pc:sldChg>
      <pc:sldChg chg="modSp mod">
        <pc:chgData name="Jan-Petter Tvedt" userId="72ad3c7f-717a-4703-a3ec-4db08a32174b" providerId="ADAL" clId="{65DAB549-C819-4E56-9F23-5F1482246ABE}" dt="2024-02-27T07:22:14.285" v="224" actId="20577"/>
        <pc:sldMkLst>
          <pc:docMk/>
          <pc:sldMk cId="124285118" sldId="4561"/>
        </pc:sldMkLst>
        <pc:spChg chg="mod">
          <ac:chgData name="Jan-Petter Tvedt" userId="72ad3c7f-717a-4703-a3ec-4db08a32174b" providerId="ADAL" clId="{65DAB549-C819-4E56-9F23-5F1482246ABE}" dt="2024-02-27T07:22:14.285" v="224" actId="20577"/>
          <ac:spMkLst>
            <pc:docMk/>
            <pc:sldMk cId="124285118" sldId="4561"/>
            <ac:spMk id="5" creationId="{089F8C86-189C-403A-85F3-66F1DC5FFF5B}"/>
          </ac:spMkLst>
        </pc:spChg>
      </pc:sldChg>
      <pc:sldChg chg="del">
        <pc:chgData name="Jan-Petter Tvedt" userId="72ad3c7f-717a-4703-a3ec-4db08a32174b" providerId="ADAL" clId="{65DAB549-C819-4E56-9F23-5F1482246ABE}" dt="2024-02-27T07:21:37.728" v="209" actId="47"/>
        <pc:sldMkLst>
          <pc:docMk/>
          <pc:sldMk cId="547700800" sldId="4569"/>
        </pc:sldMkLst>
      </pc:sldChg>
      <pc:sldChg chg="del">
        <pc:chgData name="Jan-Petter Tvedt" userId="72ad3c7f-717a-4703-a3ec-4db08a32174b" providerId="ADAL" clId="{65DAB549-C819-4E56-9F23-5F1482246ABE}" dt="2024-02-27T07:21:36.469" v="208" actId="47"/>
        <pc:sldMkLst>
          <pc:docMk/>
          <pc:sldMk cId="1438089399" sldId="4570"/>
        </pc:sldMkLst>
      </pc:sldChg>
      <pc:sldChg chg="del">
        <pc:chgData name="Jan-Petter Tvedt" userId="72ad3c7f-717a-4703-a3ec-4db08a32174b" providerId="ADAL" clId="{65DAB549-C819-4E56-9F23-5F1482246ABE}" dt="2024-02-27T07:21:33.834" v="207" actId="47"/>
        <pc:sldMkLst>
          <pc:docMk/>
          <pc:sldMk cId="2025229546" sldId="4571"/>
        </pc:sldMkLst>
      </pc:sldChg>
      <pc:sldChg chg="del">
        <pc:chgData name="Jan-Petter Tvedt" userId="72ad3c7f-717a-4703-a3ec-4db08a32174b" providerId="ADAL" clId="{65DAB549-C819-4E56-9F23-5F1482246ABE}" dt="2024-02-27T07:21:32.229" v="206" actId="47"/>
        <pc:sldMkLst>
          <pc:docMk/>
          <pc:sldMk cId="3667662286" sldId="4572"/>
        </pc:sldMkLst>
      </pc:sldChg>
      <pc:sldChg chg="del">
        <pc:chgData name="Jan-Petter Tvedt" userId="72ad3c7f-717a-4703-a3ec-4db08a32174b" providerId="ADAL" clId="{65DAB549-C819-4E56-9F23-5F1482246ABE}" dt="2024-02-27T07:21:29.159" v="205" actId="47"/>
        <pc:sldMkLst>
          <pc:docMk/>
          <pc:sldMk cId="1641608590" sldId="4573"/>
        </pc:sldMkLst>
      </pc:sldChg>
      <pc:sldChg chg="del">
        <pc:chgData name="Jan-Petter Tvedt" userId="72ad3c7f-717a-4703-a3ec-4db08a32174b" providerId="ADAL" clId="{65DAB549-C819-4E56-9F23-5F1482246ABE}" dt="2024-02-27T07:21:26.654" v="204" actId="47"/>
        <pc:sldMkLst>
          <pc:docMk/>
          <pc:sldMk cId="3205482896" sldId="4574"/>
        </pc:sldMkLst>
      </pc:sldChg>
      <pc:sldChg chg="modSp mod">
        <pc:chgData name="Jan-Petter Tvedt" userId="72ad3c7f-717a-4703-a3ec-4db08a32174b" providerId="ADAL" clId="{65DAB549-C819-4E56-9F23-5F1482246ABE}" dt="2024-02-27T07:20:49.003" v="202" actId="20577"/>
        <pc:sldMkLst>
          <pc:docMk/>
          <pc:sldMk cId="3971439303" sldId="4588"/>
        </pc:sldMkLst>
        <pc:spChg chg="mod">
          <ac:chgData name="Jan-Petter Tvedt" userId="72ad3c7f-717a-4703-a3ec-4db08a32174b" providerId="ADAL" clId="{65DAB549-C819-4E56-9F23-5F1482246ABE}" dt="2024-02-27T07:20:49.003" v="202" actId="20577"/>
          <ac:spMkLst>
            <pc:docMk/>
            <pc:sldMk cId="3971439303" sldId="4588"/>
            <ac:spMk id="8" creationId="{5A3D2FE6-EFBF-8677-7744-33B245D276E7}"/>
          </ac:spMkLst>
        </pc:spChg>
      </pc:sldChg>
      <pc:sldChg chg="del">
        <pc:chgData name="Jan-Petter Tvedt" userId="72ad3c7f-717a-4703-a3ec-4db08a32174b" providerId="ADAL" clId="{65DAB549-C819-4E56-9F23-5F1482246ABE}" dt="2024-02-27T07:26:21.988" v="259" actId="47"/>
        <pc:sldMkLst>
          <pc:docMk/>
          <pc:sldMk cId="2038773753" sldId="4589"/>
        </pc:sldMkLst>
      </pc:sldChg>
      <pc:sldChg chg="del">
        <pc:chgData name="Jan-Petter Tvedt" userId="72ad3c7f-717a-4703-a3ec-4db08a32174b" providerId="ADAL" clId="{65DAB549-C819-4E56-9F23-5F1482246ABE}" dt="2024-02-27T07:20:27.318" v="182" actId="47"/>
        <pc:sldMkLst>
          <pc:docMk/>
          <pc:sldMk cId="4230550163" sldId="4591"/>
        </pc:sldMkLst>
      </pc:sldChg>
      <pc:sldChg chg="modSp mod">
        <pc:chgData name="Jan-Petter Tvedt" userId="72ad3c7f-717a-4703-a3ec-4db08a32174b" providerId="ADAL" clId="{65DAB549-C819-4E56-9F23-5F1482246ABE}" dt="2024-02-27T07:27:03.307" v="280" actId="20577"/>
        <pc:sldMkLst>
          <pc:docMk/>
          <pc:sldMk cId="4237510724" sldId="4591"/>
        </pc:sldMkLst>
        <pc:spChg chg="mod">
          <ac:chgData name="Jan-Petter Tvedt" userId="72ad3c7f-717a-4703-a3ec-4db08a32174b" providerId="ADAL" clId="{65DAB549-C819-4E56-9F23-5F1482246ABE}" dt="2024-02-27T07:27:03.307" v="280" actId="20577"/>
          <ac:spMkLst>
            <pc:docMk/>
            <pc:sldMk cId="4237510724" sldId="4591"/>
            <ac:spMk id="3" creationId="{C1DEFC4C-D34E-FEEC-51AA-4A419A4C8FB7}"/>
          </ac:spMkLst>
        </pc:spChg>
      </pc:sldChg>
      <pc:sldChg chg="addSp delSp modSp mod">
        <pc:chgData name="Jan-Petter Tvedt" userId="72ad3c7f-717a-4703-a3ec-4db08a32174b" providerId="ADAL" clId="{65DAB549-C819-4E56-9F23-5F1482246ABE}" dt="2024-02-27T07:28:56.262" v="310" actId="22"/>
        <pc:sldMkLst>
          <pc:docMk/>
          <pc:sldMk cId="347192683" sldId="4592"/>
        </pc:sldMkLst>
        <pc:spChg chg="mod">
          <ac:chgData name="Jan-Petter Tvedt" userId="72ad3c7f-717a-4703-a3ec-4db08a32174b" providerId="ADAL" clId="{65DAB549-C819-4E56-9F23-5F1482246ABE}" dt="2024-02-27T07:28:37.621" v="308"/>
          <ac:spMkLst>
            <pc:docMk/>
            <pc:sldMk cId="347192683" sldId="4592"/>
            <ac:spMk id="2" creationId="{5D5E18B7-0FC5-4667-26D1-ED5AB13BABF5}"/>
          </ac:spMkLst>
        </pc:spChg>
        <pc:spChg chg="mod">
          <ac:chgData name="Jan-Petter Tvedt" userId="72ad3c7f-717a-4703-a3ec-4db08a32174b" providerId="ADAL" clId="{65DAB549-C819-4E56-9F23-5F1482246ABE}" dt="2024-02-27T07:28:11.290" v="307" actId="20577"/>
          <ac:spMkLst>
            <pc:docMk/>
            <pc:sldMk cId="347192683" sldId="4592"/>
            <ac:spMk id="4" creationId="{8A1C212A-2416-4461-BFF8-F3F9C30CD65D}"/>
          </ac:spMkLst>
        </pc:spChg>
        <pc:spChg chg="add del">
          <ac:chgData name="Jan-Petter Tvedt" userId="72ad3c7f-717a-4703-a3ec-4db08a32174b" providerId="ADAL" clId="{65DAB549-C819-4E56-9F23-5F1482246ABE}" dt="2024-02-27T07:28:56.262" v="310" actId="22"/>
          <ac:spMkLst>
            <pc:docMk/>
            <pc:sldMk cId="347192683" sldId="4592"/>
            <ac:spMk id="5" creationId="{56FC784C-BD17-935D-F98A-A46AF9EC1245}"/>
          </ac:spMkLst>
        </pc:spChg>
      </pc:sldChg>
      <pc:sldChg chg="del">
        <pc:chgData name="Jan-Petter Tvedt" userId="72ad3c7f-717a-4703-a3ec-4db08a32174b" providerId="ADAL" clId="{65DAB549-C819-4E56-9F23-5F1482246ABE}" dt="2024-02-27T07:19:39.621" v="162" actId="47"/>
        <pc:sldMkLst>
          <pc:docMk/>
          <pc:sldMk cId="1251821413" sldId="4592"/>
        </pc:sldMkLst>
      </pc:sldChg>
      <pc:sldChg chg="modSp mod">
        <pc:chgData name="Jan-Petter Tvedt" userId="72ad3c7f-717a-4703-a3ec-4db08a32174b" providerId="ADAL" clId="{65DAB549-C819-4E56-9F23-5F1482246ABE}" dt="2024-02-27T07:29:28.769" v="338" actId="6549"/>
        <pc:sldMkLst>
          <pc:docMk/>
          <pc:sldMk cId="1427939458" sldId="4593"/>
        </pc:sldMkLst>
        <pc:spChg chg="mod">
          <ac:chgData name="Jan-Petter Tvedt" userId="72ad3c7f-717a-4703-a3ec-4db08a32174b" providerId="ADAL" clId="{65DAB549-C819-4E56-9F23-5F1482246ABE}" dt="2024-02-27T07:29:28.769" v="338" actId="6549"/>
          <ac:spMkLst>
            <pc:docMk/>
            <pc:sldMk cId="1427939458" sldId="4593"/>
            <ac:spMk id="2" creationId="{5D5E18B7-0FC5-4667-26D1-ED5AB13BABF5}"/>
          </ac:spMkLst>
        </pc:spChg>
        <pc:spChg chg="mod">
          <ac:chgData name="Jan-Petter Tvedt" userId="72ad3c7f-717a-4703-a3ec-4db08a32174b" providerId="ADAL" clId="{65DAB549-C819-4E56-9F23-5F1482246ABE}" dt="2024-02-27T07:29:19.394" v="337" actId="20577"/>
          <ac:spMkLst>
            <pc:docMk/>
            <pc:sldMk cId="1427939458" sldId="4593"/>
            <ac:spMk id="4" creationId="{8A1C212A-2416-4461-BFF8-F3F9C30CD65D}"/>
          </ac:spMkLst>
        </pc:spChg>
      </pc:sldChg>
      <pc:sldChg chg="del">
        <pc:chgData name="Jan-Petter Tvedt" userId="72ad3c7f-717a-4703-a3ec-4db08a32174b" providerId="ADAL" clId="{65DAB549-C819-4E56-9F23-5F1482246ABE}" dt="2024-02-27T07:12:35.965" v="53" actId="47"/>
        <pc:sldMkLst>
          <pc:docMk/>
          <pc:sldMk cId="1457555454" sldId="4593"/>
        </pc:sldMkLst>
      </pc:sldChg>
      <pc:sldChg chg="del">
        <pc:chgData name="Jan-Petter Tvedt" userId="72ad3c7f-717a-4703-a3ec-4db08a32174b" providerId="ADAL" clId="{65DAB549-C819-4E56-9F23-5F1482246ABE}" dt="2024-02-27T07:19:57.413" v="165" actId="47"/>
        <pc:sldMkLst>
          <pc:docMk/>
          <pc:sldMk cId="3016977212" sldId="2142534099"/>
        </pc:sldMkLst>
      </pc:sldChg>
      <pc:sldChg chg="del">
        <pc:chgData name="Jan-Petter Tvedt" userId="72ad3c7f-717a-4703-a3ec-4db08a32174b" providerId="ADAL" clId="{65DAB549-C819-4E56-9F23-5F1482246ABE}" dt="2024-02-27T07:19:58.977" v="166" actId="47"/>
        <pc:sldMkLst>
          <pc:docMk/>
          <pc:sldMk cId="1698045331" sldId="2142534100"/>
        </pc:sldMkLst>
      </pc:sldChg>
      <pc:sldChg chg="del">
        <pc:chgData name="Jan-Petter Tvedt" userId="72ad3c7f-717a-4703-a3ec-4db08a32174b" providerId="ADAL" clId="{65DAB549-C819-4E56-9F23-5F1482246ABE}" dt="2024-02-27T07:20:03.762" v="167" actId="47"/>
        <pc:sldMkLst>
          <pc:docMk/>
          <pc:sldMk cId="3351610077" sldId="2142534244"/>
        </pc:sldMkLst>
      </pc:sldChg>
      <pc:sldMasterChg chg="delSldLayout">
        <pc:chgData name="Jan-Petter Tvedt" userId="72ad3c7f-717a-4703-a3ec-4db08a32174b" providerId="ADAL" clId="{65DAB549-C819-4E56-9F23-5F1482246ABE}" dt="2024-02-27T07:20:03.762" v="167" actId="47"/>
        <pc:sldMasterMkLst>
          <pc:docMk/>
          <pc:sldMasterMk cId="0" sldId="2147483650"/>
        </pc:sldMasterMkLst>
        <pc:sldLayoutChg chg="del">
          <pc:chgData name="Jan-Petter Tvedt" userId="72ad3c7f-717a-4703-a3ec-4db08a32174b" providerId="ADAL" clId="{65DAB549-C819-4E56-9F23-5F1482246ABE}" dt="2024-02-27T07:20:03.762" v="167" actId="47"/>
          <pc:sldLayoutMkLst>
            <pc:docMk/>
            <pc:sldMasterMk cId="0" sldId="2147483650"/>
            <pc:sldLayoutMk cId="3141466131" sldId="2147483756"/>
          </pc:sldLayoutMkLst>
        </pc:sldLayoutChg>
      </pc:sldMasterChg>
      <pc:sldMasterChg chg="delSldLayout">
        <pc:chgData name="Jan-Petter Tvedt" userId="72ad3c7f-717a-4703-a3ec-4db08a32174b" providerId="ADAL" clId="{65DAB549-C819-4E56-9F23-5F1482246ABE}" dt="2024-02-27T07:24:03.838" v="244" actId="47"/>
        <pc:sldMasterMkLst>
          <pc:docMk/>
          <pc:sldMasterMk cId="3812036547" sldId="2147483694"/>
        </pc:sldMasterMkLst>
        <pc:sldLayoutChg chg="del">
          <pc:chgData name="Jan-Petter Tvedt" userId="72ad3c7f-717a-4703-a3ec-4db08a32174b" providerId="ADAL" clId="{65DAB549-C819-4E56-9F23-5F1482246ABE}" dt="2024-02-27T07:23:52.257" v="241" actId="47"/>
          <pc:sldLayoutMkLst>
            <pc:docMk/>
            <pc:sldMasterMk cId="3812036547" sldId="2147483694"/>
            <pc:sldLayoutMk cId="2197770080" sldId="2147483752"/>
          </pc:sldLayoutMkLst>
        </pc:sldLayoutChg>
        <pc:sldLayoutChg chg="del">
          <pc:chgData name="Jan-Petter Tvedt" userId="72ad3c7f-717a-4703-a3ec-4db08a32174b" providerId="ADAL" clId="{65DAB549-C819-4E56-9F23-5F1482246ABE}" dt="2024-02-27T07:23:56.318" v="242" actId="47"/>
          <pc:sldLayoutMkLst>
            <pc:docMk/>
            <pc:sldMasterMk cId="3812036547" sldId="2147483694"/>
            <pc:sldLayoutMk cId="2549683066" sldId="2147483753"/>
          </pc:sldLayoutMkLst>
        </pc:sldLayoutChg>
        <pc:sldLayoutChg chg="del">
          <pc:chgData name="Jan-Petter Tvedt" userId="72ad3c7f-717a-4703-a3ec-4db08a32174b" providerId="ADAL" clId="{65DAB549-C819-4E56-9F23-5F1482246ABE}" dt="2024-02-27T07:24:01.919" v="243" actId="47"/>
          <pc:sldLayoutMkLst>
            <pc:docMk/>
            <pc:sldMasterMk cId="3812036547" sldId="2147483694"/>
            <pc:sldLayoutMk cId="3707963155" sldId="2147483754"/>
          </pc:sldLayoutMkLst>
        </pc:sldLayoutChg>
        <pc:sldLayoutChg chg="del">
          <pc:chgData name="Jan-Petter Tvedt" userId="72ad3c7f-717a-4703-a3ec-4db08a32174b" providerId="ADAL" clId="{65DAB549-C819-4E56-9F23-5F1482246ABE}" dt="2024-02-27T07:24:03.838" v="244" actId="47"/>
          <pc:sldLayoutMkLst>
            <pc:docMk/>
            <pc:sldMasterMk cId="3812036547" sldId="2147483694"/>
            <pc:sldLayoutMk cId="3853993128" sldId="2147483755"/>
          </pc:sldLayoutMkLst>
        </pc:sldLayoutChg>
        <pc:sldLayoutChg chg="del">
          <pc:chgData name="Jan-Petter Tvedt" userId="72ad3c7f-717a-4703-a3ec-4db08a32174b" providerId="ADAL" clId="{65DAB549-C819-4E56-9F23-5F1482246ABE}" dt="2024-02-27T07:23:15.046" v="231" actId="47"/>
          <pc:sldLayoutMkLst>
            <pc:docMk/>
            <pc:sldMasterMk cId="3812036547" sldId="2147483694"/>
            <pc:sldLayoutMk cId="354705947" sldId="2147483763"/>
          </pc:sldLayoutMkLst>
        </pc:sldLayoutChg>
        <pc:sldLayoutChg chg="del">
          <pc:chgData name="Jan-Petter Tvedt" userId="72ad3c7f-717a-4703-a3ec-4db08a32174b" providerId="ADAL" clId="{65DAB549-C819-4E56-9F23-5F1482246ABE}" dt="2024-02-27T07:23:22.142" v="232" actId="47"/>
          <pc:sldLayoutMkLst>
            <pc:docMk/>
            <pc:sldMasterMk cId="3812036547" sldId="2147483694"/>
            <pc:sldLayoutMk cId="585812843" sldId="2147483765"/>
          </pc:sldLayoutMkLst>
        </pc:sldLayoutChg>
      </pc:sldMasterChg>
    </pc:docChg>
  </pc:docChgLst>
  <pc:docChgLst>
    <pc:chgData name="Jan-Petter Tvedt" userId="S::jan-petter.tvedt@skyss.no::72ad3c7f-717a-4703-a3ec-4db08a32174b" providerId="AD" clId="Web-{D71BC5F3-7589-D0B0-9207-FDD6A4A65A13}"/>
    <pc:docChg chg="addSld delSld modSld sldOrd">
      <pc:chgData name="Jan-Petter Tvedt" userId="S::jan-petter.tvedt@skyss.no::72ad3c7f-717a-4703-a3ec-4db08a32174b" providerId="AD" clId="Web-{D71BC5F3-7589-D0B0-9207-FDD6A4A65A13}" dt="2024-02-27T13:00:49.549" v="152" actId="14100"/>
      <pc:docMkLst>
        <pc:docMk/>
      </pc:docMkLst>
      <pc:sldChg chg="add">
        <pc:chgData name="Jan-Petter Tvedt" userId="S::jan-petter.tvedt@skyss.no::72ad3c7f-717a-4703-a3ec-4db08a32174b" providerId="AD" clId="Web-{D71BC5F3-7589-D0B0-9207-FDD6A4A65A13}" dt="2024-02-27T12:52:31.569" v="123"/>
        <pc:sldMkLst>
          <pc:docMk/>
          <pc:sldMk cId="3629436279" sldId="257"/>
        </pc:sldMkLst>
      </pc:sldChg>
      <pc:sldChg chg="modSp add ord">
        <pc:chgData name="Jan-Petter Tvedt" userId="S::jan-petter.tvedt@skyss.no::72ad3c7f-717a-4703-a3ec-4db08a32174b" providerId="AD" clId="Web-{D71BC5F3-7589-D0B0-9207-FDD6A4A65A13}" dt="2024-02-27T12:53:17.132" v="124"/>
        <pc:sldMkLst>
          <pc:docMk/>
          <pc:sldMk cId="1792813896" sldId="495"/>
        </pc:sldMkLst>
        <pc:spChg chg="mod">
          <ac:chgData name="Jan-Petter Tvedt" userId="S::jan-petter.tvedt@skyss.no::72ad3c7f-717a-4703-a3ec-4db08a32174b" providerId="AD" clId="Web-{D71BC5F3-7589-D0B0-9207-FDD6A4A65A13}" dt="2024-02-27T12:49:41.081" v="120" actId="14100"/>
          <ac:spMkLst>
            <pc:docMk/>
            <pc:sldMk cId="1792813896" sldId="495"/>
            <ac:spMk id="156" creationId="{CEF257BA-6E54-4908-A131-F9BE8850EDFA}"/>
          </ac:spMkLst>
        </pc:spChg>
        <pc:spChg chg="mod">
          <ac:chgData name="Jan-Petter Tvedt" userId="S::jan-petter.tvedt@skyss.no::72ad3c7f-717a-4703-a3ec-4db08a32174b" providerId="AD" clId="Web-{D71BC5F3-7589-D0B0-9207-FDD6A4A65A13}" dt="2024-02-27T12:49:44.581" v="121" actId="14100"/>
          <ac:spMkLst>
            <pc:docMk/>
            <pc:sldMk cId="1792813896" sldId="495"/>
            <ac:spMk id="157" creationId="{1B523F19-45C6-4624-A1CD-82ABD6A8D1DB}"/>
          </ac:spMkLst>
        </pc:spChg>
      </pc:sldChg>
      <pc:sldChg chg="modSp">
        <pc:chgData name="Jan-Petter Tvedt" userId="S::jan-petter.tvedt@skyss.no::72ad3c7f-717a-4703-a3ec-4db08a32174b" providerId="AD" clId="Web-{D71BC5F3-7589-D0B0-9207-FDD6A4A65A13}" dt="2024-02-27T12:59:00.656" v="132" actId="20577"/>
        <pc:sldMkLst>
          <pc:docMk/>
          <pc:sldMk cId="3565556536" sldId="3717"/>
        </pc:sldMkLst>
        <pc:spChg chg="mod">
          <ac:chgData name="Jan-Petter Tvedt" userId="S::jan-petter.tvedt@skyss.no::72ad3c7f-717a-4703-a3ec-4db08a32174b" providerId="AD" clId="Web-{D71BC5F3-7589-D0B0-9207-FDD6A4A65A13}" dt="2024-02-27T12:59:00.656" v="132" actId="20577"/>
          <ac:spMkLst>
            <pc:docMk/>
            <pc:sldMk cId="3565556536" sldId="3717"/>
            <ac:spMk id="3" creationId="{C1DEFC4C-D34E-FEEC-51AA-4A419A4C8FB7}"/>
          </ac:spMkLst>
        </pc:spChg>
      </pc:sldChg>
      <pc:sldChg chg="modSp">
        <pc:chgData name="Jan-Petter Tvedt" userId="S::jan-petter.tvedt@skyss.no::72ad3c7f-717a-4703-a3ec-4db08a32174b" providerId="AD" clId="Web-{D71BC5F3-7589-D0B0-9207-FDD6A4A65A13}" dt="2024-02-27T13:00:37.861" v="151" actId="20577"/>
        <pc:sldMkLst>
          <pc:docMk/>
          <pc:sldMk cId="1279843636" sldId="4550"/>
        </pc:sldMkLst>
        <pc:spChg chg="mod">
          <ac:chgData name="Jan-Petter Tvedt" userId="S::jan-petter.tvedt@skyss.no::72ad3c7f-717a-4703-a3ec-4db08a32174b" providerId="AD" clId="Web-{D71BC5F3-7589-D0B0-9207-FDD6A4A65A13}" dt="2024-02-27T13:00:37.861" v="151" actId="20577"/>
          <ac:spMkLst>
            <pc:docMk/>
            <pc:sldMk cId="1279843636" sldId="4550"/>
            <ac:spMk id="2" creationId="{49051C82-9E37-4652-83B1-26438CC300AF}"/>
          </ac:spMkLst>
        </pc:spChg>
      </pc:sldChg>
      <pc:sldChg chg="modSp add del">
        <pc:chgData name="Jan-Petter Tvedt" userId="S::jan-petter.tvedt@skyss.no::72ad3c7f-717a-4703-a3ec-4db08a32174b" providerId="AD" clId="Web-{D71BC5F3-7589-D0B0-9207-FDD6A4A65A13}" dt="2024-02-27T12:54:41.978" v="131" actId="20577"/>
        <pc:sldMkLst>
          <pc:docMk/>
          <pc:sldMk cId="3971439303" sldId="4588"/>
        </pc:sldMkLst>
        <pc:spChg chg="mod">
          <ac:chgData name="Jan-Petter Tvedt" userId="S::jan-petter.tvedt@skyss.no::72ad3c7f-717a-4703-a3ec-4db08a32174b" providerId="AD" clId="Web-{D71BC5F3-7589-D0B0-9207-FDD6A4A65A13}" dt="2024-02-27T12:40:47.897" v="70" actId="20577"/>
          <ac:spMkLst>
            <pc:docMk/>
            <pc:sldMk cId="3971439303" sldId="4588"/>
            <ac:spMk id="6" creationId="{A3400B61-4AF5-15B7-525B-9A2FE2CFC228}"/>
          </ac:spMkLst>
        </pc:spChg>
        <pc:spChg chg="mod">
          <ac:chgData name="Jan-Petter Tvedt" userId="S::jan-petter.tvedt@skyss.no::72ad3c7f-717a-4703-a3ec-4db08a32174b" providerId="AD" clId="Web-{D71BC5F3-7589-D0B0-9207-FDD6A4A65A13}" dt="2024-02-27T12:54:41.978" v="131" actId="20577"/>
          <ac:spMkLst>
            <pc:docMk/>
            <pc:sldMk cId="3971439303" sldId="4588"/>
            <ac:spMk id="8" creationId="{5A3D2FE6-EFBF-8677-7744-33B245D276E7}"/>
          </ac:spMkLst>
        </pc:spChg>
      </pc:sldChg>
      <pc:sldChg chg="modSp new del">
        <pc:chgData name="Jan-Petter Tvedt" userId="S::jan-petter.tvedt@skyss.no::72ad3c7f-717a-4703-a3ec-4db08a32174b" providerId="AD" clId="Web-{D71BC5F3-7589-D0B0-9207-FDD6A4A65A13}" dt="2024-02-27T12:42:46.806" v="89"/>
        <pc:sldMkLst>
          <pc:docMk/>
          <pc:sldMk cId="2365126409" sldId="4594"/>
        </pc:sldMkLst>
        <pc:spChg chg="mod">
          <ac:chgData name="Jan-Petter Tvedt" userId="S::jan-petter.tvedt@skyss.no::72ad3c7f-717a-4703-a3ec-4db08a32174b" providerId="AD" clId="Web-{D71BC5F3-7589-D0B0-9207-FDD6A4A65A13}" dt="2024-02-27T12:42:08.868" v="87" actId="20577"/>
          <ac:spMkLst>
            <pc:docMk/>
            <pc:sldMk cId="2365126409" sldId="4594"/>
            <ac:spMk id="2" creationId="{B7F2CB52-B34C-E008-A648-6C314C4B3A8A}"/>
          </ac:spMkLst>
        </pc:spChg>
        <pc:spChg chg="mod">
          <ac:chgData name="Jan-Petter Tvedt" userId="S::jan-petter.tvedt@skyss.no::72ad3c7f-717a-4703-a3ec-4db08a32174b" providerId="AD" clId="Web-{D71BC5F3-7589-D0B0-9207-FDD6A4A65A13}" dt="2024-02-27T12:38:10.222" v="55" actId="14100"/>
          <ac:spMkLst>
            <pc:docMk/>
            <pc:sldMk cId="2365126409" sldId="4594"/>
            <ac:spMk id="3" creationId="{76B5D907-16E0-8DA2-981A-379D0F33BA51}"/>
          </ac:spMkLst>
        </pc:spChg>
      </pc:sldChg>
      <pc:sldChg chg="modSp new del">
        <pc:chgData name="Jan-Petter Tvedt" userId="S::jan-petter.tvedt@skyss.no::72ad3c7f-717a-4703-a3ec-4db08a32174b" providerId="AD" clId="Web-{D71BC5F3-7589-D0B0-9207-FDD6A4A65A13}" dt="2024-02-27T12:50:12.425" v="122"/>
        <pc:sldMkLst>
          <pc:docMk/>
          <pc:sldMk cId="2317133242" sldId="4595"/>
        </pc:sldMkLst>
        <pc:spChg chg="mod">
          <ac:chgData name="Jan-Petter Tvedt" userId="S::jan-petter.tvedt@skyss.no::72ad3c7f-717a-4703-a3ec-4db08a32174b" providerId="AD" clId="Web-{D71BC5F3-7589-D0B0-9207-FDD6A4A65A13}" dt="2024-02-27T12:41:15.039" v="82" actId="20577"/>
          <ac:spMkLst>
            <pc:docMk/>
            <pc:sldMk cId="2317133242" sldId="4595"/>
            <ac:spMk id="3" creationId="{ED020BBC-8678-89A0-6882-01CD6E76C7FE}"/>
          </ac:spMkLst>
        </pc:spChg>
      </pc:sldChg>
      <pc:sldChg chg="modSp add ord replId">
        <pc:chgData name="Jan-Petter Tvedt" userId="S::jan-petter.tvedt@skyss.no::72ad3c7f-717a-4703-a3ec-4db08a32174b" providerId="AD" clId="Web-{D71BC5F3-7589-D0B0-9207-FDD6A4A65A13}" dt="2024-02-27T13:00:49.549" v="152" actId="14100"/>
        <pc:sldMkLst>
          <pc:docMk/>
          <pc:sldMk cId="4244966265" sldId="4596"/>
        </pc:sldMkLst>
        <pc:spChg chg="mod">
          <ac:chgData name="Jan-Petter Tvedt" userId="S::jan-petter.tvedt@skyss.no::72ad3c7f-717a-4703-a3ec-4db08a32174b" providerId="AD" clId="Web-{D71BC5F3-7589-D0B0-9207-FDD6A4A65A13}" dt="2024-02-27T12:44:27.043" v="105" actId="14100"/>
          <ac:spMkLst>
            <pc:docMk/>
            <pc:sldMk cId="4244966265" sldId="4596"/>
            <ac:spMk id="6" creationId="{A3400B61-4AF5-15B7-525B-9A2FE2CFC228}"/>
          </ac:spMkLst>
        </pc:spChg>
        <pc:spChg chg="mod">
          <ac:chgData name="Jan-Petter Tvedt" userId="S::jan-petter.tvedt@skyss.no::72ad3c7f-717a-4703-a3ec-4db08a32174b" providerId="AD" clId="Web-{D71BC5F3-7589-D0B0-9207-FDD6A4A65A13}" dt="2024-02-27T13:00:49.549" v="152" actId="14100"/>
          <ac:spMkLst>
            <pc:docMk/>
            <pc:sldMk cId="4244966265" sldId="4596"/>
            <ac:spMk id="8" creationId="{5A3D2FE6-EFBF-8677-7744-33B245D276E7}"/>
          </ac:spMkLst>
        </pc:spChg>
      </pc:sldChg>
      <pc:sldChg chg="add del">
        <pc:chgData name="Jan-Petter Tvedt" userId="S::jan-petter.tvedt@skyss.no::72ad3c7f-717a-4703-a3ec-4db08a32174b" providerId="AD" clId="Web-{D71BC5F3-7589-D0B0-9207-FDD6A4A65A13}" dt="2024-02-27T12:43:05.775" v="90"/>
        <pc:sldMkLst>
          <pc:docMk/>
          <pc:sldMk cId="2991853004" sldId="4597"/>
        </pc:sldMkLst>
      </pc:sldChg>
      <pc:sldMasterChg chg="addSldLayout">
        <pc:chgData name="Jan-Petter Tvedt" userId="S::jan-petter.tvedt@skyss.no::72ad3c7f-717a-4703-a3ec-4db08a32174b" providerId="AD" clId="Web-{D71BC5F3-7589-D0B0-9207-FDD6A4A65A13}" dt="2024-02-27T12:52:31.569" v="123"/>
        <pc:sldMasterMkLst>
          <pc:docMk/>
          <pc:sldMasterMk cId="0" sldId="2147483650"/>
        </pc:sldMasterMkLst>
        <pc:sldLayoutChg chg="add replId">
          <pc:chgData name="Jan-Petter Tvedt" userId="S::jan-petter.tvedt@skyss.no::72ad3c7f-717a-4703-a3ec-4db08a32174b" providerId="AD" clId="Web-{D71BC5F3-7589-D0B0-9207-FDD6A4A65A13}" dt="2024-02-27T12:49:16.987" v="118"/>
          <pc:sldLayoutMkLst>
            <pc:docMk/>
            <pc:sldMasterMk cId="0" sldId="2147483650"/>
            <pc:sldLayoutMk cId="4199648882" sldId="2147483765"/>
          </pc:sldLayoutMkLst>
        </pc:sldLayoutChg>
        <pc:sldLayoutChg chg="add">
          <pc:chgData name="Jan-Petter Tvedt" userId="S::jan-petter.tvedt@skyss.no::72ad3c7f-717a-4703-a3ec-4db08a32174b" providerId="AD" clId="Web-{D71BC5F3-7589-D0B0-9207-FDD6A4A65A13}" dt="2024-02-27T12:52:31.569" v="123"/>
          <pc:sldLayoutMkLst>
            <pc:docMk/>
            <pc:sldMasterMk cId="0" sldId="2147483650"/>
            <pc:sldLayoutMk cId="900687928" sldId="2147483766"/>
          </pc:sldLayoutMkLst>
        </pc:sldLayoutChg>
      </pc:sldMasterChg>
    </pc:docChg>
  </pc:docChgLst>
  <pc:docChgLst>
    <pc:chgData name="Hallvard Natvik" userId="S::hallvard.natvik@skyss.no::214fcfe0-7e90-44ce-8b00-40a17ba921dd" providerId="AD" clId="Web-{3E8E7D76-4BA2-1D0C-627B-DC0F479B8EF1}"/>
    <pc:docChg chg="addSld modSld">
      <pc:chgData name="Hallvard Natvik" userId="S::hallvard.natvik@skyss.no::214fcfe0-7e90-44ce-8b00-40a17ba921dd" providerId="AD" clId="Web-{3E8E7D76-4BA2-1D0C-627B-DC0F479B8EF1}" dt="2024-03-04T16:19:10.648" v="4"/>
      <pc:docMkLst>
        <pc:docMk/>
      </pc:docMkLst>
      <pc:sldChg chg="delSp">
        <pc:chgData name="Hallvard Natvik" userId="S::hallvard.natvik@skyss.no::214fcfe0-7e90-44ce-8b00-40a17ba921dd" providerId="AD" clId="Web-{3E8E7D76-4BA2-1D0C-627B-DC0F479B8EF1}" dt="2024-03-04T16:18:51.178" v="0"/>
        <pc:sldMkLst>
          <pc:docMk/>
          <pc:sldMk cId="1427939458" sldId="4593"/>
        </pc:sldMkLst>
        <pc:spChg chg="del">
          <ac:chgData name="Hallvard Natvik" userId="S::hallvard.natvik@skyss.no::214fcfe0-7e90-44ce-8b00-40a17ba921dd" providerId="AD" clId="Web-{3E8E7D76-4BA2-1D0C-627B-DC0F479B8EF1}" dt="2024-03-04T16:18:51.178" v="0"/>
          <ac:spMkLst>
            <pc:docMk/>
            <pc:sldMk cId="1427939458" sldId="4593"/>
            <ac:spMk id="5" creationId="{3FF3012C-F44F-75E8-A048-F673F68A6066}"/>
          </ac:spMkLst>
        </pc:spChg>
      </pc:sldChg>
      <pc:sldChg chg="add">
        <pc:chgData name="Hallvard Natvik" userId="S::hallvard.natvik@skyss.no::214fcfe0-7e90-44ce-8b00-40a17ba921dd" providerId="AD" clId="Web-{3E8E7D76-4BA2-1D0C-627B-DC0F479B8EF1}" dt="2024-03-04T16:19:08.991" v="1"/>
        <pc:sldMkLst>
          <pc:docMk/>
          <pc:sldMk cId="4154032796" sldId="2142534948"/>
        </pc:sldMkLst>
      </pc:sldChg>
      <pc:sldChg chg="add">
        <pc:chgData name="Hallvard Natvik" userId="S::hallvard.natvik@skyss.no::214fcfe0-7e90-44ce-8b00-40a17ba921dd" providerId="AD" clId="Web-{3E8E7D76-4BA2-1D0C-627B-DC0F479B8EF1}" dt="2024-03-04T16:19:09.054" v="2"/>
        <pc:sldMkLst>
          <pc:docMk/>
          <pc:sldMk cId="1886779792" sldId="2142534949"/>
        </pc:sldMkLst>
      </pc:sldChg>
      <pc:sldChg chg="add">
        <pc:chgData name="Hallvard Natvik" userId="S::hallvard.natvik@skyss.no::214fcfe0-7e90-44ce-8b00-40a17ba921dd" providerId="AD" clId="Web-{3E8E7D76-4BA2-1D0C-627B-DC0F479B8EF1}" dt="2024-03-04T16:19:09.585" v="3"/>
        <pc:sldMkLst>
          <pc:docMk/>
          <pc:sldMk cId="3628217163" sldId="2142534950"/>
        </pc:sldMkLst>
      </pc:sldChg>
      <pc:sldChg chg="add">
        <pc:chgData name="Hallvard Natvik" userId="S::hallvard.natvik@skyss.no::214fcfe0-7e90-44ce-8b00-40a17ba921dd" providerId="AD" clId="Web-{3E8E7D76-4BA2-1D0C-627B-DC0F479B8EF1}" dt="2024-03-04T16:19:10.648" v="4"/>
        <pc:sldMkLst>
          <pc:docMk/>
          <pc:sldMk cId="872107404" sldId="2142534951"/>
        </pc:sldMkLst>
      </pc:sldChg>
      <pc:sldMasterChg chg="addSldLayout">
        <pc:chgData name="Hallvard Natvik" userId="S::hallvard.natvik@skyss.no::214fcfe0-7e90-44ce-8b00-40a17ba921dd" providerId="AD" clId="Web-{3E8E7D76-4BA2-1D0C-627B-DC0F479B8EF1}" dt="2024-03-04T16:19:08.991" v="1"/>
        <pc:sldMasterMkLst>
          <pc:docMk/>
          <pc:sldMasterMk cId="0" sldId="2147483650"/>
        </pc:sldMasterMkLst>
        <pc:sldLayoutChg chg="add">
          <pc:chgData name="Hallvard Natvik" userId="S::hallvard.natvik@skyss.no::214fcfe0-7e90-44ce-8b00-40a17ba921dd" providerId="AD" clId="Web-{3E8E7D76-4BA2-1D0C-627B-DC0F479B8EF1}" dt="2024-03-04T16:19:08.991" v="1"/>
          <pc:sldLayoutMkLst>
            <pc:docMk/>
            <pc:sldMasterMk cId="0" sldId="2147483650"/>
            <pc:sldLayoutMk cId="2711082516" sldId="2147483767"/>
          </pc:sldLayoutMkLst>
        </pc:sldLayoutChg>
      </pc:sldMasterChg>
    </pc:docChg>
  </pc:docChgLst>
  <pc:docChgLst>
    <pc:chgData name="Målfrid Vik Sønstabø" userId="f1de8213-2f69-4d09-b1cf-48ed877fa2eb" providerId="ADAL" clId="{F320C1A3-C5F0-4B35-B198-B23775A32F07}"/>
    <pc:docChg chg="undo redo custSel addSld delSld modSld">
      <pc:chgData name="Målfrid Vik Sønstabø" userId="f1de8213-2f69-4d09-b1cf-48ed877fa2eb" providerId="ADAL" clId="{F320C1A3-C5F0-4B35-B198-B23775A32F07}" dt="2024-03-05T08:34:12.427" v="1802" actId="20577"/>
      <pc:docMkLst>
        <pc:docMk/>
      </pc:docMkLst>
      <pc:sldChg chg="modSp mod modClrScheme chgLayout">
        <pc:chgData name="Målfrid Vik Sønstabø" userId="f1de8213-2f69-4d09-b1cf-48ed877fa2eb" providerId="ADAL" clId="{F320C1A3-C5F0-4B35-B198-B23775A32F07}" dt="2024-03-04T17:39:50.199" v="1516" actId="20577"/>
        <pc:sldMkLst>
          <pc:docMk/>
          <pc:sldMk cId="1555532509" sldId="258"/>
        </pc:sldMkLst>
        <pc:spChg chg="mod ord">
          <ac:chgData name="Målfrid Vik Sønstabø" userId="f1de8213-2f69-4d09-b1cf-48ed877fa2eb" providerId="ADAL" clId="{F320C1A3-C5F0-4B35-B198-B23775A32F07}" dt="2024-03-04T17:38:22.866" v="1503" actId="700"/>
          <ac:spMkLst>
            <pc:docMk/>
            <pc:sldMk cId="1555532509" sldId="258"/>
            <ac:spMk id="6" creationId="{52A93B46-377A-1C47-A1BF-AC95620EAB7A}"/>
          </ac:spMkLst>
        </pc:spChg>
        <pc:spChg chg="mod ord">
          <ac:chgData name="Målfrid Vik Sønstabø" userId="f1de8213-2f69-4d09-b1cf-48ed877fa2eb" providerId="ADAL" clId="{F320C1A3-C5F0-4B35-B198-B23775A32F07}" dt="2024-03-04T17:39:50.199" v="1516" actId="20577"/>
          <ac:spMkLst>
            <pc:docMk/>
            <pc:sldMk cId="1555532509" sldId="258"/>
            <ac:spMk id="7" creationId="{FAD12C2E-8515-2F41-8DC3-F059D42662D5}"/>
          </ac:spMkLst>
        </pc:spChg>
      </pc:sldChg>
      <pc:sldChg chg="addSp modSp mod modClrScheme chgLayout">
        <pc:chgData name="Målfrid Vik Sønstabø" userId="f1de8213-2f69-4d09-b1cf-48ed877fa2eb" providerId="ADAL" clId="{F320C1A3-C5F0-4B35-B198-B23775A32F07}" dt="2024-03-04T17:44:53.072" v="1589" actId="313"/>
        <pc:sldMkLst>
          <pc:docMk/>
          <pc:sldMk cId="2633613341" sldId="276"/>
        </pc:sldMkLst>
        <pc:spChg chg="mod ord">
          <ac:chgData name="Målfrid Vik Sønstabø" userId="f1de8213-2f69-4d09-b1cf-48ed877fa2eb" providerId="ADAL" clId="{F320C1A3-C5F0-4B35-B198-B23775A32F07}" dt="2024-03-04T17:42:26.449" v="1524" actId="14100"/>
          <ac:spMkLst>
            <pc:docMk/>
            <pc:sldMk cId="2633613341" sldId="276"/>
            <ac:spMk id="2" creationId="{7586C3D3-6DAC-B666-FD66-5FDED51FA2A0}"/>
          </ac:spMkLst>
        </pc:spChg>
        <pc:spChg chg="mod ord">
          <ac:chgData name="Målfrid Vik Sønstabø" userId="f1de8213-2f69-4d09-b1cf-48ed877fa2eb" providerId="ADAL" clId="{F320C1A3-C5F0-4B35-B198-B23775A32F07}" dt="2024-03-04T17:44:53.072" v="1589" actId="313"/>
          <ac:spMkLst>
            <pc:docMk/>
            <pc:sldMk cId="2633613341" sldId="276"/>
            <ac:spMk id="3" creationId="{531ECB72-AE0C-D102-CE36-C8CB31203200}"/>
          </ac:spMkLst>
        </pc:spChg>
        <pc:picChg chg="add mod">
          <ac:chgData name="Målfrid Vik Sønstabø" userId="f1de8213-2f69-4d09-b1cf-48ed877fa2eb" providerId="ADAL" clId="{F320C1A3-C5F0-4B35-B198-B23775A32F07}" dt="2024-03-04T17:42:22.142" v="1523" actId="1076"/>
          <ac:picMkLst>
            <pc:docMk/>
            <pc:sldMk cId="2633613341" sldId="276"/>
            <ac:picMk id="4" creationId="{B1EE1A5B-294D-4BB9-31EC-98B3FB8DAB62}"/>
          </ac:picMkLst>
        </pc:picChg>
      </pc:sldChg>
      <pc:sldChg chg="addSp modSp mod modClrScheme chgLayout">
        <pc:chgData name="Målfrid Vik Sønstabø" userId="f1de8213-2f69-4d09-b1cf-48ed877fa2eb" providerId="ADAL" clId="{F320C1A3-C5F0-4B35-B198-B23775A32F07}" dt="2024-03-04T17:35:49.221" v="1485" actId="14100"/>
        <pc:sldMkLst>
          <pc:docMk/>
          <pc:sldMk cId="1147828753" sldId="293"/>
        </pc:sldMkLst>
        <pc:spChg chg="mod ord">
          <ac:chgData name="Målfrid Vik Sønstabø" userId="f1de8213-2f69-4d09-b1cf-48ed877fa2eb" providerId="ADAL" clId="{F320C1A3-C5F0-4B35-B198-B23775A32F07}" dt="2024-03-04T17:35:49.221" v="1485" actId="14100"/>
          <ac:spMkLst>
            <pc:docMk/>
            <pc:sldMk cId="1147828753" sldId="293"/>
            <ac:spMk id="2" creationId="{B89EEBC2-C1E4-98B5-B55E-EA7364924797}"/>
          </ac:spMkLst>
        </pc:spChg>
        <pc:spChg chg="mod ord">
          <ac:chgData name="Målfrid Vik Sønstabø" userId="f1de8213-2f69-4d09-b1cf-48ed877fa2eb" providerId="ADAL" clId="{F320C1A3-C5F0-4B35-B198-B23775A32F07}" dt="2024-03-04T17:33:52.140" v="1482" actId="700"/>
          <ac:spMkLst>
            <pc:docMk/>
            <pc:sldMk cId="1147828753" sldId="293"/>
            <ac:spMk id="3" creationId="{D4C5BD03-BF25-E9F8-4951-2893055C630A}"/>
          </ac:spMkLst>
        </pc:spChg>
        <pc:picChg chg="add mod">
          <ac:chgData name="Målfrid Vik Sønstabø" userId="f1de8213-2f69-4d09-b1cf-48ed877fa2eb" providerId="ADAL" clId="{F320C1A3-C5F0-4B35-B198-B23775A32F07}" dt="2024-03-04T17:35:44.804" v="1484" actId="1076"/>
          <ac:picMkLst>
            <pc:docMk/>
            <pc:sldMk cId="1147828753" sldId="293"/>
            <ac:picMk id="5" creationId="{854D0785-C6E3-932C-A1D6-43C988DC02F4}"/>
          </ac:picMkLst>
        </pc:picChg>
      </pc:sldChg>
      <pc:sldChg chg="modSp mod modClrScheme chgLayout">
        <pc:chgData name="Målfrid Vik Sønstabø" userId="f1de8213-2f69-4d09-b1cf-48ed877fa2eb" providerId="ADAL" clId="{F320C1A3-C5F0-4B35-B198-B23775A32F07}" dt="2024-03-04T17:39:23.762" v="1509" actId="403"/>
        <pc:sldMkLst>
          <pc:docMk/>
          <pc:sldMk cId="3665073065" sldId="342"/>
        </pc:sldMkLst>
        <pc:spChg chg="mod ord">
          <ac:chgData name="Målfrid Vik Sønstabø" userId="f1de8213-2f69-4d09-b1cf-48ed877fa2eb" providerId="ADAL" clId="{F320C1A3-C5F0-4B35-B198-B23775A32F07}" dt="2024-03-04T17:37:49.457" v="1502" actId="20577"/>
          <ac:spMkLst>
            <pc:docMk/>
            <pc:sldMk cId="3665073065" sldId="342"/>
            <ac:spMk id="2" creationId="{B3BE190A-761D-DE77-C90B-5FE0C1DFA1ED}"/>
          </ac:spMkLst>
        </pc:spChg>
        <pc:spChg chg="mod ord">
          <ac:chgData name="Målfrid Vik Sønstabø" userId="f1de8213-2f69-4d09-b1cf-48ed877fa2eb" providerId="ADAL" clId="{F320C1A3-C5F0-4B35-B198-B23775A32F07}" dt="2024-03-04T17:39:23.762" v="1509" actId="403"/>
          <ac:spMkLst>
            <pc:docMk/>
            <pc:sldMk cId="3665073065" sldId="342"/>
            <ac:spMk id="3" creationId="{7E3D50F0-9136-C092-368A-A007A024E0E2}"/>
          </ac:spMkLst>
        </pc:spChg>
      </pc:sldChg>
      <pc:sldChg chg="addSp delSp modSp mod modClrScheme modShow chgLayout">
        <pc:chgData name="Målfrid Vik Sønstabø" userId="f1de8213-2f69-4d09-b1cf-48ed877fa2eb" providerId="ADAL" clId="{F320C1A3-C5F0-4B35-B198-B23775A32F07}" dt="2024-03-04T17:31:25.021" v="1460" actId="729"/>
        <pc:sldMkLst>
          <pc:docMk/>
          <pc:sldMk cId="1792813896" sldId="495"/>
        </pc:sldMkLst>
        <pc:spChg chg="add del mod ord">
          <ac:chgData name="Målfrid Vik Sønstabø" userId="f1de8213-2f69-4d09-b1cf-48ed877fa2eb" providerId="ADAL" clId="{F320C1A3-C5F0-4B35-B198-B23775A32F07}" dt="2024-03-04T17:29:47.344" v="1449" actId="700"/>
          <ac:spMkLst>
            <pc:docMk/>
            <pc:sldMk cId="1792813896" sldId="495"/>
            <ac:spMk id="2" creationId="{2D44B722-8705-F6B0-61A8-A1365EE90C0C}"/>
          </ac:spMkLst>
        </pc:spChg>
        <pc:spChg chg="add del mod ord">
          <ac:chgData name="Målfrid Vik Sønstabø" userId="f1de8213-2f69-4d09-b1cf-48ed877fa2eb" providerId="ADAL" clId="{F320C1A3-C5F0-4B35-B198-B23775A32F07}" dt="2024-03-04T17:29:47.344" v="1449" actId="700"/>
          <ac:spMkLst>
            <pc:docMk/>
            <pc:sldMk cId="1792813896" sldId="495"/>
            <ac:spMk id="3" creationId="{1797EF2A-224F-E285-8555-901A449E1BB2}"/>
          </ac:spMkLst>
        </pc:spChg>
      </pc:sldChg>
      <pc:sldChg chg="mod modShow">
        <pc:chgData name="Målfrid Vik Sønstabø" userId="f1de8213-2f69-4d09-b1cf-48ed877fa2eb" providerId="ADAL" clId="{F320C1A3-C5F0-4B35-B198-B23775A32F07}" dt="2024-03-04T17:08:10.239" v="1170" actId="729"/>
        <pc:sldMkLst>
          <pc:docMk/>
          <pc:sldMk cId="1299554941" sldId="3718"/>
        </pc:sldMkLst>
      </pc:sldChg>
      <pc:sldChg chg="addSp delSp modSp mod modClrScheme chgLayout">
        <pc:chgData name="Målfrid Vik Sønstabø" userId="f1de8213-2f69-4d09-b1cf-48ed877fa2eb" providerId="ADAL" clId="{F320C1A3-C5F0-4B35-B198-B23775A32F07}" dt="2024-03-04T17:56:50.414" v="1790" actId="20577"/>
        <pc:sldMkLst>
          <pc:docMk/>
          <pc:sldMk cId="2958305272" sldId="4548"/>
        </pc:sldMkLst>
        <pc:spChg chg="add mod ord">
          <ac:chgData name="Målfrid Vik Sønstabø" userId="f1de8213-2f69-4d09-b1cf-48ed877fa2eb" providerId="ADAL" clId="{F320C1A3-C5F0-4B35-B198-B23775A32F07}" dt="2024-03-04T17:49:46.606" v="1745" actId="700"/>
          <ac:spMkLst>
            <pc:docMk/>
            <pc:sldMk cId="2958305272" sldId="4548"/>
            <ac:spMk id="2" creationId="{D3911065-73FE-AFCD-3F86-7F3F5A88B889}"/>
          </ac:spMkLst>
        </pc:spChg>
        <pc:spChg chg="mod ord">
          <ac:chgData name="Målfrid Vik Sønstabø" userId="f1de8213-2f69-4d09-b1cf-48ed877fa2eb" providerId="ADAL" clId="{F320C1A3-C5F0-4B35-B198-B23775A32F07}" dt="2024-03-04T17:49:46.606" v="1745" actId="700"/>
          <ac:spMkLst>
            <pc:docMk/>
            <pc:sldMk cId="2958305272" sldId="4548"/>
            <ac:spMk id="3" creationId="{1A77FFE8-DB64-4016-8E1D-7DC1E3407FE7}"/>
          </ac:spMkLst>
        </pc:spChg>
        <pc:spChg chg="del mod ord">
          <ac:chgData name="Målfrid Vik Sønstabø" userId="f1de8213-2f69-4d09-b1cf-48ed877fa2eb" providerId="ADAL" clId="{F320C1A3-C5F0-4B35-B198-B23775A32F07}" dt="2024-03-04T17:49:46.606" v="1745" actId="700"/>
          <ac:spMkLst>
            <pc:docMk/>
            <pc:sldMk cId="2958305272" sldId="4548"/>
            <ac:spMk id="5" creationId="{6392DA2E-F41D-95FA-9CBB-C2E4DF172A55}"/>
          </ac:spMkLst>
        </pc:spChg>
        <pc:graphicFrameChg chg="modGraphic">
          <ac:chgData name="Målfrid Vik Sønstabø" userId="f1de8213-2f69-4d09-b1cf-48ed877fa2eb" providerId="ADAL" clId="{F320C1A3-C5F0-4B35-B198-B23775A32F07}" dt="2024-03-04T17:56:50.414" v="1790" actId="20577"/>
          <ac:graphicFrameMkLst>
            <pc:docMk/>
            <pc:sldMk cId="2958305272" sldId="4548"/>
            <ac:graphicFrameMk id="4" creationId="{85CAED9D-E5B2-84F6-83BC-B62127DD7349}"/>
          </ac:graphicFrameMkLst>
        </pc:graphicFrameChg>
      </pc:sldChg>
      <pc:sldChg chg="del">
        <pc:chgData name="Målfrid Vik Sønstabø" userId="f1de8213-2f69-4d09-b1cf-48ed877fa2eb" providerId="ADAL" clId="{F320C1A3-C5F0-4B35-B198-B23775A32F07}" dt="2024-03-04T16:50:28.722" v="38" actId="47"/>
        <pc:sldMkLst>
          <pc:docMk/>
          <pc:sldMk cId="1279843636" sldId="4550"/>
        </pc:sldMkLst>
      </pc:sldChg>
      <pc:sldChg chg="modSp mod">
        <pc:chgData name="Målfrid Vik Sønstabø" userId="f1de8213-2f69-4d09-b1cf-48ed877fa2eb" providerId="ADAL" clId="{F320C1A3-C5F0-4B35-B198-B23775A32F07}" dt="2024-03-04T17:32:35.586" v="1463" actId="20577"/>
        <pc:sldMkLst>
          <pc:docMk/>
          <pc:sldMk cId="124285118" sldId="4561"/>
        </pc:sldMkLst>
        <pc:spChg chg="mod">
          <ac:chgData name="Målfrid Vik Sønstabø" userId="f1de8213-2f69-4d09-b1cf-48ed877fa2eb" providerId="ADAL" clId="{F320C1A3-C5F0-4B35-B198-B23775A32F07}" dt="2024-03-04T17:32:35.586" v="1463" actId="20577"/>
          <ac:spMkLst>
            <pc:docMk/>
            <pc:sldMk cId="124285118" sldId="4561"/>
            <ac:spMk id="4" creationId="{2F38A16D-CB49-49A9-A0C3-0717BE67E857}"/>
          </ac:spMkLst>
        </pc:spChg>
      </pc:sldChg>
      <pc:sldChg chg="modSp mod modClrScheme chgLayout">
        <pc:chgData name="Målfrid Vik Sønstabø" userId="f1de8213-2f69-4d09-b1cf-48ed877fa2eb" providerId="ADAL" clId="{F320C1A3-C5F0-4B35-B198-B23775A32F07}" dt="2024-03-04T17:27:25.818" v="1427" actId="6549"/>
        <pc:sldMkLst>
          <pc:docMk/>
          <pc:sldMk cId="3971439303" sldId="4588"/>
        </pc:sldMkLst>
        <pc:spChg chg="mod ord">
          <ac:chgData name="Målfrid Vik Sønstabø" userId="f1de8213-2f69-4d09-b1cf-48ed877fa2eb" providerId="ADAL" clId="{F320C1A3-C5F0-4B35-B198-B23775A32F07}" dt="2024-03-04T17:27:08.031" v="1410" actId="700"/>
          <ac:spMkLst>
            <pc:docMk/>
            <pc:sldMk cId="3971439303" sldId="4588"/>
            <ac:spMk id="6" creationId="{A3400B61-4AF5-15B7-525B-9A2FE2CFC228}"/>
          </ac:spMkLst>
        </pc:spChg>
        <pc:spChg chg="mod ord">
          <ac:chgData name="Målfrid Vik Sønstabø" userId="f1de8213-2f69-4d09-b1cf-48ed877fa2eb" providerId="ADAL" clId="{F320C1A3-C5F0-4B35-B198-B23775A32F07}" dt="2024-03-04T17:27:25.818" v="1427" actId="6549"/>
          <ac:spMkLst>
            <pc:docMk/>
            <pc:sldMk cId="3971439303" sldId="4588"/>
            <ac:spMk id="8" creationId="{5A3D2FE6-EFBF-8677-7744-33B245D276E7}"/>
          </ac:spMkLst>
        </pc:spChg>
      </pc:sldChg>
      <pc:sldChg chg="addSp delSp modSp mod modClrScheme chgLayout">
        <pc:chgData name="Målfrid Vik Sønstabø" userId="f1de8213-2f69-4d09-b1cf-48ed877fa2eb" providerId="ADAL" clId="{F320C1A3-C5F0-4B35-B198-B23775A32F07}" dt="2024-03-04T17:47:48.835" v="1734" actId="6549"/>
        <pc:sldMkLst>
          <pc:docMk/>
          <pc:sldMk cId="2042321599" sldId="4590"/>
        </pc:sldMkLst>
        <pc:spChg chg="del mod ord">
          <ac:chgData name="Målfrid Vik Sønstabø" userId="f1de8213-2f69-4d09-b1cf-48ed877fa2eb" providerId="ADAL" clId="{F320C1A3-C5F0-4B35-B198-B23775A32F07}" dt="2024-03-04T17:42:38.630" v="1525" actId="700"/>
          <ac:spMkLst>
            <pc:docMk/>
            <pc:sldMk cId="2042321599" sldId="4590"/>
            <ac:spMk id="2" creationId="{04BCDFF5-C684-B4EC-08C1-2C1452F440C1}"/>
          </ac:spMkLst>
        </pc:spChg>
        <pc:spChg chg="mod ord">
          <ac:chgData name="Målfrid Vik Sønstabø" userId="f1de8213-2f69-4d09-b1cf-48ed877fa2eb" providerId="ADAL" clId="{F320C1A3-C5F0-4B35-B198-B23775A32F07}" dt="2024-03-04T17:47:48.835" v="1734" actId="6549"/>
          <ac:spMkLst>
            <pc:docMk/>
            <pc:sldMk cId="2042321599" sldId="4590"/>
            <ac:spMk id="3" creationId="{D6C723C1-B908-9A36-37F9-B4E7C83DB762}"/>
          </ac:spMkLst>
        </pc:spChg>
        <pc:spChg chg="add mod ord">
          <ac:chgData name="Målfrid Vik Sønstabø" userId="f1de8213-2f69-4d09-b1cf-48ed877fa2eb" providerId="ADAL" clId="{F320C1A3-C5F0-4B35-B198-B23775A32F07}" dt="2024-03-04T17:45:12.394" v="1608" actId="6549"/>
          <ac:spMkLst>
            <pc:docMk/>
            <pc:sldMk cId="2042321599" sldId="4590"/>
            <ac:spMk id="4" creationId="{A30DC66C-826C-DC57-AECE-5312BE1D423B}"/>
          </ac:spMkLst>
        </pc:spChg>
      </pc:sldChg>
      <pc:sldChg chg="modSp mod modClrScheme chgLayout">
        <pc:chgData name="Målfrid Vik Sønstabø" userId="f1de8213-2f69-4d09-b1cf-48ed877fa2eb" providerId="ADAL" clId="{F320C1A3-C5F0-4B35-B198-B23775A32F07}" dt="2024-03-04T17:48:08.203" v="1738" actId="20577"/>
        <pc:sldMkLst>
          <pc:docMk/>
          <pc:sldMk cId="347192683" sldId="4592"/>
        </pc:sldMkLst>
        <pc:spChg chg="mod ord">
          <ac:chgData name="Målfrid Vik Sønstabø" userId="f1de8213-2f69-4d09-b1cf-48ed877fa2eb" providerId="ADAL" clId="{F320C1A3-C5F0-4B35-B198-B23775A32F07}" dt="2024-03-04T17:48:04.347" v="1735" actId="700"/>
          <ac:spMkLst>
            <pc:docMk/>
            <pc:sldMk cId="347192683" sldId="4592"/>
            <ac:spMk id="2" creationId="{5D5E18B7-0FC5-4667-26D1-ED5AB13BABF5}"/>
          </ac:spMkLst>
        </pc:spChg>
        <pc:spChg chg="mod ord">
          <ac:chgData name="Målfrid Vik Sønstabø" userId="f1de8213-2f69-4d09-b1cf-48ed877fa2eb" providerId="ADAL" clId="{F320C1A3-C5F0-4B35-B198-B23775A32F07}" dt="2024-03-04T17:48:08.203" v="1738" actId="20577"/>
          <ac:spMkLst>
            <pc:docMk/>
            <pc:sldMk cId="347192683" sldId="4592"/>
            <ac:spMk id="4" creationId="{8A1C212A-2416-4461-BFF8-F3F9C30CD65D}"/>
          </ac:spMkLst>
        </pc:spChg>
      </pc:sldChg>
      <pc:sldChg chg="addSp delSp modSp mod modClrScheme chgLayout">
        <pc:chgData name="Målfrid Vik Sønstabø" userId="f1de8213-2f69-4d09-b1cf-48ed877fa2eb" providerId="ADAL" clId="{F320C1A3-C5F0-4B35-B198-B23775A32F07}" dt="2024-03-04T17:48:20.716" v="1740" actId="27636"/>
        <pc:sldMkLst>
          <pc:docMk/>
          <pc:sldMk cId="1427939458" sldId="4593"/>
        </pc:sldMkLst>
        <pc:spChg chg="del mod ord">
          <ac:chgData name="Målfrid Vik Sønstabø" userId="f1de8213-2f69-4d09-b1cf-48ed877fa2eb" providerId="ADAL" clId="{F320C1A3-C5F0-4B35-B198-B23775A32F07}" dt="2024-03-04T17:48:20.692" v="1739" actId="700"/>
          <ac:spMkLst>
            <pc:docMk/>
            <pc:sldMk cId="1427939458" sldId="4593"/>
            <ac:spMk id="2" creationId="{5D5E18B7-0FC5-4667-26D1-ED5AB13BABF5}"/>
          </ac:spMkLst>
        </pc:spChg>
        <pc:spChg chg="add mod ord">
          <ac:chgData name="Målfrid Vik Sønstabø" userId="f1de8213-2f69-4d09-b1cf-48ed877fa2eb" providerId="ADAL" clId="{F320C1A3-C5F0-4B35-B198-B23775A32F07}" dt="2024-03-04T17:48:20.692" v="1739" actId="700"/>
          <ac:spMkLst>
            <pc:docMk/>
            <pc:sldMk cId="1427939458" sldId="4593"/>
            <ac:spMk id="3" creationId="{E26FE28C-ED42-EE42-2AB0-C0B6942B0DE9}"/>
          </ac:spMkLst>
        </pc:spChg>
        <pc:spChg chg="mod ord">
          <ac:chgData name="Målfrid Vik Sønstabø" userId="f1de8213-2f69-4d09-b1cf-48ed877fa2eb" providerId="ADAL" clId="{F320C1A3-C5F0-4B35-B198-B23775A32F07}" dt="2024-03-04T17:48:20.716" v="1740" actId="27636"/>
          <ac:spMkLst>
            <pc:docMk/>
            <pc:sldMk cId="1427939458" sldId="4593"/>
            <ac:spMk id="4" creationId="{8A1C212A-2416-4461-BFF8-F3F9C30CD65D}"/>
          </ac:spMkLst>
        </pc:spChg>
      </pc:sldChg>
      <pc:sldChg chg="modSp mod modClrScheme chgLayout">
        <pc:chgData name="Målfrid Vik Sønstabø" userId="f1de8213-2f69-4d09-b1cf-48ed877fa2eb" providerId="ADAL" clId="{F320C1A3-C5F0-4B35-B198-B23775A32F07}" dt="2024-03-04T17:26:45.914" v="1409" actId="27636"/>
        <pc:sldMkLst>
          <pc:docMk/>
          <pc:sldMk cId="4244966265" sldId="4596"/>
        </pc:sldMkLst>
        <pc:spChg chg="mod ord">
          <ac:chgData name="Målfrid Vik Sønstabø" userId="f1de8213-2f69-4d09-b1cf-48ed877fa2eb" providerId="ADAL" clId="{F320C1A3-C5F0-4B35-B198-B23775A32F07}" dt="2024-03-04T17:26:19.514" v="1386" actId="700"/>
          <ac:spMkLst>
            <pc:docMk/>
            <pc:sldMk cId="4244966265" sldId="4596"/>
            <ac:spMk id="6" creationId="{A3400B61-4AF5-15B7-525B-9A2FE2CFC228}"/>
          </ac:spMkLst>
        </pc:spChg>
        <pc:spChg chg="mod ord">
          <ac:chgData name="Målfrid Vik Sønstabø" userId="f1de8213-2f69-4d09-b1cf-48ed877fa2eb" providerId="ADAL" clId="{F320C1A3-C5F0-4B35-B198-B23775A32F07}" dt="2024-03-04T17:26:45.914" v="1409" actId="27636"/>
          <ac:spMkLst>
            <pc:docMk/>
            <pc:sldMk cId="4244966265" sldId="4596"/>
            <ac:spMk id="8" creationId="{5A3D2FE6-EFBF-8677-7744-33B245D276E7}"/>
          </ac:spMkLst>
        </pc:spChg>
      </pc:sldChg>
      <pc:sldChg chg="modSp mod">
        <pc:chgData name="Målfrid Vik Sønstabø" userId="f1de8213-2f69-4d09-b1cf-48ed877fa2eb" providerId="ADAL" clId="{F320C1A3-C5F0-4B35-B198-B23775A32F07}" dt="2024-03-04T17:33:31.052" v="1478" actId="20577"/>
        <pc:sldMkLst>
          <pc:docMk/>
          <pc:sldMk cId="650832006" sldId="4597"/>
        </pc:sldMkLst>
        <pc:spChg chg="mod">
          <ac:chgData name="Målfrid Vik Sønstabø" userId="f1de8213-2f69-4d09-b1cf-48ed877fa2eb" providerId="ADAL" clId="{F320C1A3-C5F0-4B35-B198-B23775A32F07}" dt="2024-03-04T17:33:31.052" v="1478" actId="20577"/>
          <ac:spMkLst>
            <pc:docMk/>
            <pc:sldMk cId="650832006" sldId="4597"/>
            <ac:spMk id="3" creationId="{659FA188-63A4-A7E2-846E-F6200EC0C0A9}"/>
          </ac:spMkLst>
        </pc:spChg>
      </pc:sldChg>
      <pc:sldChg chg="add del mod modShow">
        <pc:chgData name="Målfrid Vik Sønstabø" userId="f1de8213-2f69-4d09-b1cf-48ed877fa2eb" providerId="ADAL" clId="{F320C1A3-C5F0-4B35-B198-B23775A32F07}" dt="2024-03-04T17:02:03.290" v="1029" actId="729"/>
        <pc:sldMkLst>
          <pc:docMk/>
          <pc:sldMk cId="3743984810" sldId="4598"/>
        </pc:sldMkLst>
      </pc:sldChg>
      <pc:sldChg chg="delSp modSp mod modClrScheme chgLayout">
        <pc:chgData name="Målfrid Vik Sønstabø" userId="f1de8213-2f69-4d09-b1cf-48ed877fa2eb" providerId="ADAL" clId="{F320C1A3-C5F0-4B35-B198-B23775A32F07}" dt="2024-03-04T17:24:10.586" v="1366" actId="12"/>
        <pc:sldMkLst>
          <pc:docMk/>
          <pc:sldMk cId="1429242552" sldId="4619"/>
        </pc:sldMkLst>
        <pc:spChg chg="mod ord">
          <ac:chgData name="Målfrid Vik Sønstabø" userId="f1de8213-2f69-4d09-b1cf-48ed877fa2eb" providerId="ADAL" clId="{F320C1A3-C5F0-4B35-B198-B23775A32F07}" dt="2024-03-04T17:24:10.586" v="1366" actId="12"/>
          <ac:spMkLst>
            <pc:docMk/>
            <pc:sldMk cId="1429242552" sldId="4619"/>
            <ac:spMk id="2" creationId="{8E9B5BB2-811C-65BD-2CA9-A078AC8DF548}"/>
          </ac:spMkLst>
        </pc:spChg>
        <pc:spChg chg="mod ord">
          <ac:chgData name="Målfrid Vik Sønstabø" userId="f1de8213-2f69-4d09-b1cf-48ed877fa2eb" providerId="ADAL" clId="{F320C1A3-C5F0-4B35-B198-B23775A32F07}" dt="2024-03-04T17:23:19.009" v="1350" actId="700"/>
          <ac:spMkLst>
            <pc:docMk/>
            <pc:sldMk cId="1429242552" sldId="4619"/>
            <ac:spMk id="3" creationId="{240B8FFA-3606-B932-7FE8-D7F8DD3CBD56}"/>
          </ac:spMkLst>
        </pc:spChg>
        <pc:spChg chg="del">
          <ac:chgData name="Målfrid Vik Sønstabø" userId="f1de8213-2f69-4d09-b1cf-48ed877fa2eb" providerId="ADAL" clId="{F320C1A3-C5F0-4B35-B198-B23775A32F07}" dt="2024-03-04T17:23:19.009" v="1350" actId="700"/>
          <ac:spMkLst>
            <pc:docMk/>
            <pc:sldMk cId="1429242552" sldId="4619"/>
            <ac:spMk id="4" creationId="{0B9E5F31-C84A-5D4C-A5A5-52554CCFAE0E}"/>
          </ac:spMkLst>
        </pc:spChg>
      </pc:sldChg>
      <pc:sldChg chg="modSp mod modClrScheme chgLayout">
        <pc:chgData name="Målfrid Vik Sønstabø" userId="f1de8213-2f69-4d09-b1cf-48ed877fa2eb" providerId="ADAL" clId="{F320C1A3-C5F0-4B35-B198-B23775A32F07}" dt="2024-03-04T17:22:55.968" v="1349" actId="20577"/>
        <pc:sldMkLst>
          <pc:docMk/>
          <pc:sldMk cId="698555828" sldId="4620"/>
        </pc:sldMkLst>
        <pc:spChg chg="mod ord">
          <ac:chgData name="Målfrid Vik Sønstabø" userId="f1de8213-2f69-4d09-b1cf-48ed877fa2eb" providerId="ADAL" clId="{F320C1A3-C5F0-4B35-B198-B23775A32F07}" dt="2024-03-04T17:22:55.968" v="1349" actId="20577"/>
          <ac:spMkLst>
            <pc:docMk/>
            <pc:sldMk cId="698555828" sldId="4620"/>
            <ac:spMk id="2" creationId="{4EB62ABF-E4F9-FA6F-89B3-DB220DE064C4}"/>
          </ac:spMkLst>
        </pc:spChg>
        <pc:spChg chg="mod ord">
          <ac:chgData name="Målfrid Vik Sønstabø" userId="f1de8213-2f69-4d09-b1cf-48ed877fa2eb" providerId="ADAL" clId="{F320C1A3-C5F0-4B35-B198-B23775A32F07}" dt="2024-03-04T17:22:36.752" v="1345" actId="700"/>
          <ac:spMkLst>
            <pc:docMk/>
            <pc:sldMk cId="698555828" sldId="4620"/>
            <ac:spMk id="3" creationId="{D1EEBBDA-8687-065A-98F9-0478774CDBE2}"/>
          </ac:spMkLst>
        </pc:spChg>
      </pc:sldChg>
      <pc:sldChg chg="modSp mod modClrScheme chgLayout">
        <pc:chgData name="Målfrid Vik Sønstabø" userId="f1de8213-2f69-4d09-b1cf-48ed877fa2eb" providerId="ADAL" clId="{F320C1A3-C5F0-4B35-B198-B23775A32F07}" dt="2024-03-04T17:15:52" v="1343" actId="20577"/>
        <pc:sldMkLst>
          <pc:docMk/>
          <pc:sldMk cId="2630688453" sldId="4621"/>
        </pc:sldMkLst>
        <pc:spChg chg="mod ord">
          <ac:chgData name="Målfrid Vik Sønstabø" userId="f1de8213-2f69-4d09-b1cf-48ed877fa2eb" providerId="ADAL" clId="{F320C1A3-C5F0-4B35-B198-B23775A32F07}" dt="2024-03-04T17:12:07.551" v="1288" actId="20577"/>
          <ac:spMkLst>
            <pc:docMk/>
            <pc:sldMk cId="2630688453" sldId="4621"/>
            <ac:spMk id="4" creationId="{85254DA6-A729-6C09-FE35-07B88D12FF1A}"/>
          </ac:spMkLst>
        </pc:spChg>
        <pc:spChg chg="mod ord">
          <ac:chgData name="Målfrid Vik Sønstabø" userId="f1de8213-2f69-4d09-b1cf-48ed877fa2eb" providerId="ADAL" clId="{F320C1A3-C5F0-4B35-B198-B23775A32F07}" dt="2024-03-04T17:15:52" v="1343" actId="20577"/>
          <ac:spMkLst>
            <pc:docMk/>
            <pc:sldMk cId="2630688453" sldId="4621"/>
            <ac:spMk id="5" creationId="{78117A8E-E350-749C-31F9-8BE0500605C3}"/>
          </ac:spMkLst>
        </pc:spChg>
        <pc:picChg chg="mod">
          <ac:chgData name="Målfrid Vik Sønstabø" userId="f1de8213-2f69-4d09-b1cf-48ed877fa2eb" providerId="ADAL" clId="{F320C1A3-C5F0-4B35-B198-B23775A32F07}" dt="2024-03-04T17:11:50.876" v="1269" actId="1076"/>
          <ac:picMkLst>
            <pc:docMk/>
            <pc:sldMk cId="2630688453" sldId="4621"/>
            <ac:picMk id="7" creationId="{CD0F7F75-A127-D647-CCC2-488CCA5CECCE}"/>
          </ac:picMkLst>
        </pc:picChg>
      </pc:sldChg>
      <pc:sldChg chg="modSp mod modClrScheme chgLayout modNotesTx">
        <pc:chgData name="Målfrid Vik Sønstabø" userId="f1de8213-2f69-4d09-b1cf-48ed877fa2eb" providerId="ADAL" clId="{F320C1A3-C5F0-4B35-B198-B23775A32F07}" dt="2024-03-04T17:11:25.811" v="1266" actId="20577"/>
        <pc:sldMkLst>
          <pc:docMk/>
          <pc:sldMk cId="1043512930" sldId="4622"/>
        </pc:sldMkLst>
        <pc:spChg chg="mod ord">
          <ac:chgData name="Målfrid Vik Sønstabø" userId="f1de8213-2f69-4d09-b1cf-48ed877fa2eb" providerId="ADAL" clId="{F320C1A3-C5F0-4B35-B198-B23775A32F07}" dt="2024-03-04T17:11:25.811" v="1266" actId="20577"/>
          <ac:spMkLst>
            <pc:docMk/>
            <pc:sldMk cId="1043512930" sldId="4622"/>
            <ac:spMk id="3" creationId="{83F8E136-57E1-728F-9D94-CA271B57F7A6}"/>
          </ac:spMkLst>
        </pc:spChg>
        <pc:spChg chg="mod ord">
          <ac:chgData name="Målfrid Vik Sønstabø" userId="f1de8213-2f69-4d09-b1cf-48ed877fa2eb" providerId="ADAL" clId="{F320C1A3-C5F0-4B35-B198-B23775A32F07}" dt="2024-03-04T17:10:56.026" v="1260" actId="20577"/>
          <ac:spMkLst>
            <pc:docMk/>
            <pc:sldMk cId="1043512930" sldId="4622"/>
            <ac:spMk id="8" creationId="{FE1032F1-62A7-FF4B-FD66-59DEB3142E7A}"/>
          </ac:spMkLst>
        </pc:spChg>
        <pc:picChg chg="mod">
          <ac:chgData name="Målfrid Vik Sønstabø" userId="f1de8213-2f69-4d09-b1cf-48ed877fa2eb" providerId="ADAL" clId="{F320C1A3-C5F0-4B35-B198-B23775A32F07}" dt="2024-03-04T17:09:03.986" v="1175" actId="1076"/>
          <ac:picMkLst>
            <pc:docMk/>
            <pc:sldMk cId="1043512930" sldId="4622"/>
            <ac:picMk id="7" creationId="{E62C337B-BA22-C3EA-CAB1-ADA5E65E5741}"/>
          </ac:picMkLst>
        </pc:picChg>
      </pc:sldChg>
      <pc:sldChg chg="modSp mod modClrScheme chgLayout">
        <pc:chgData name="Målfrid Vik Sønstabø" userId="f1de8213-2f69-4d09-b1cf-48ed877fa2eb" providerId="ADAL" clId="{F320C1A3-C5F0-4B35-B198-B23775A32F07}" dt="2024-03-04T17:29:16.476" v="1447" actId="20577"/>
        <pc:sldMkLst>
          <pc:docMk/>
          <pc:sldMk cId="3138924126" sldId="4623"/>
        </pc:sldMkLst>
        <pc:spChg chg="mod ord">
          <ac:chgData name="Målfrid Vik Sønstabø" userId="f1de8213-2f69-4d09-b1cf-48ed877fa2eb" providerId="ADAL" clId="{F320C1A3-C5F0-4B35-B198-B23775A32F07}" dt="2024-03-04T17:29:16.476" v="1447" actId="20577"/>
          <ac:spMkLst>
            <pc:docMk/>
            <pc:sldMk cId="3138924126" sldId="4623"/>
            <ac:spMk id="2" creationId="{FACDF508-7BA4-D401-05D8-8591C21D3ADB}"/>
          </ac:spMkLst>
        </pc:spChg>
        <pc:spChg chg="mod ord">
          <ac:chgData name="Målfrid Vik Sønstabø" userId="f1de8213-2f69-4d09-b1cf-48ed877fa2eb" providerId="ADAL" clId="{F320C1A3-C5F0-4B35-B198-B23775A32F07}" dt="2024-03-04T17:28:30.593" v="1433" actId="20577"/>
          <ac:spMkLst>
            <pc:docMk/>
            <pc:sldMk cId="3138924126" sldId="4623"/>
            <ac:spMk id="3" creationId="{FAD6EA57-AA6F-5615-9720-505F940ED693}"/>
          </ac:spMkLst>
        </pc:spChg>
      </pc:sldChg>
      <pc:sldChg chg="modSp mod modClrScheme chgLayout">
        <pc:chgData name="Målfrid Vik Sønstabø" userId="f1de8213-2f69-4d09-b1cf-48ed877fa2eb" providerId="ADAL" clId="{F320C1A3-C5F0-4B35-B198-B23775A32F07}" dt="2024-03-04T17:25:55.173" v="1385" actId="1076"/>
        <pc:sldMkLst>
          <pc:docMk/>
          <pc:sldMk cId="3020387589" sldId="2076137346"/>
        </pc:sldMkLst>
        <pc:spChg chg="mod">
          <ac:chgData name="Målfrid Vik Sønstabø" userId="f1de8213-2f69-4d09-b1cf-48ed877fa2eb" providerId="ADAL" clId="{F320C1A3-C5F0-4B35-B198-B23775A32F07}" dt="2024-03-04T17:25:55.173" v="1385" actId="1076"/>
          <ac:spMkLst>
            <pc:docMk/>
            <pc:sldMk cId="3020387589" sldId="2076137346"/>
            <ac:spMk id="2" creationId="{9876D6BE-64E1-8C19-F287-FE256F7AFBD2}"/>
          </ac:spMkLst>
        </pc:spChg>
        <pc:spChg chg="mod ord">
          <ac:chgData name="Målfrid Vik Sønstabø" userId="f1de8213-2f69-4d09-b1cf-48ed877fa2eb" providerId="ADAL" clId="{F320C1A3-C5F0-4B35-B198-B23775A32F07}" dt="2024-03-04T17:25:36.592" v="1382" actId="700"/>
          <ac:spMkLst>
            <pc:docMk/>
            <pc:sldMk cId="3020387589" sldId="2076137346"/>
            <ac:spMk id="4" creationId="{FA3F3026-CA1F-36CA-B401-713EC7F88A81}"/>
          </ac:spMkLst>
        </pc:spChg>
        <pc:spChg chg="mod ord">
          <ac:chgData name="Målfrid Vik Sønstabø" userId="f1de8213-2f69-4d09-b1cf-48ed877fa2eb" providerId="ADAL" clId="{F320C1A3-C5F0-4B35-B198-B23775A32F07}" dt="2024-03-04T17:25:44.534" v="1383" actId="14100"/>
          <ac:spMkLst>
            <pc:docMk/>
            <pc:sldMk cId="3020387589" sldId="2076137346"/>
            <ac:spMk id="5" creationId="{A4DD16F1-787F-3D36-1BFB-BB91ED8769A5}"/>
          </ac:spMkLst>
        </pc:spChg>
        <pc:picChg chg="mod">
          <ac:chgData name="Målfrid Vik Sønstabø" userId="f1de8213-2f69-4d09-b1cf-48ed877fa2eb" providerId="ADAL" clId="{F320C1A3-C5F0-4B35-B198-B23775A32F07}" dt="2024-03-04T17:25:46.710" v="1384" actId="1076"/>
          <ac:picMkLst>
            <pc:docMk/>
            <pc:sldMk cId="3020387589" sldId="2076137346"/>
            <ac:picMk id="7" creationId="{FCBDDFB6-767B-2AC0-563F-D5ABB13C2B31}"/>
          </ac:picMkLst>
        </pc:picChg>
      </pc:sldChg>
      <pc:sldChg chg="addSp modSp mod modClrScheme chgLayout modNotesTx">
        <pc:chgData name="Målfrid Vik Sønstabø" userId="f1de8213-2f69-4d09-b1cf-48ed877fa2eb" providerId="ADAL" clId="{F320C1A3-C5F0-4B35-B198-B23775A32F07}" dt="2024-03-05T08:33:44.957" v="1794" actId="20577"/>
        <pc:sldMkLst>
          <pc:docMk/>
          <pc:sldMk cId="3472095768" sldId="2142534944"/>
        </pc:sldMkLst>
        <pc:spChg chg="add mod ord">
          <ac:chgData name="Målfrid Vik Sønstabø" userId="f1de8213-2f69-4d09-b1cf-48ed877fa2eb" providerId="ADAL" clId="{F320C1A3-C5F0-4B35-B198-B23775A32F07}" dt="2024-03-04T17:03:40.717" v="1032" actId="700"/>
          <ac:spMkLst>
            <pc:docMk/>
            <pc:sldMk cId="3472095768" sldId="2142534944"/>
            <ac:spMk id="2" creationId="{12D0A4C9-CBB9-F815-F8DC-EFA62EA3607B}"/>
          </ac:spMkLst>
        </pc:spChg>
        <pc:spChg chg="mod ord">
          <ac:chgData name="Målfrid Vik Sønstabø" userId="f1de8213-2f69-4d09-b1cf-48ed877fa2eb" providerId="ADAL" clId="{F320C1A3-C5F0-4B35-B198-B23775A32F07}" dt="2024-03-05T08:33:44.957" v="1794" actId="20577"/>
          <ac:spMkLst>
            <pc:docMk/>
            <pc:sldMk cId="3472095768" sldId="2142534944"/>
            <ac:spMk id="5" creationId="{78CE1A3A-837B-F1C6-1F72-DE9B7E248988}"/>
          </ac:spMkLst>
        </pc:spChg>
      </pc:sldChg>
      <pc:sldChg chg="addSp modSp mod modClrScheme chgLayout">
        <pc:chgData name="Målfrid Vik Sønstabø" userId="f1de8213-2f69-4d09-b1cf-48ed877fa2eb" providerId="ADAL" clId="{F320C1A3-C5F0-4B35-B198-B23775A32F07}" dt="2024-03-05T08:33:14.378" v="1792" actId="20577"/>
        <pc:sldMkLst>
          <pc:docMk/>
          <pc:sldMk cId="513382124" sldId="2142534945"/>
        </pc:sldMkLst>
        <pc:spChg chg="add mod ord">
          <ac:chgData name="Målfrid Vik Sønstabø" userId="f1de8213-2f69-4d09-b1cf-48ed877fa2eb" providerId="ADAL" clId="{F320C1A3-C5F0-4B35-B198-B23775A32F07}" dt="2024-03-04T17:03:33.374" v="1030" actId="700"/>
          <ac:spMkLst>
            <pc:docMk/>
            <pc:sldMk cId="513382124" sldId="2142534945"/>
            <ac:spMk id="2" creationId="{EAE907C6-EC22-F983-C282-A26AD79C40D4}"/>
          </ac:spMkLst>
        </pc:spChg>
        <pc:spChg chg="mod ord">
          <ac:chgData name="Målfrid Vik Sønstabø" userId="f1de8213-2f69-4d09-b1cf-48ed877fa2eb" providerId="ADAL" clId="{F320C1A3-C5F0-4B35-B198-B23775A32F07}" dt="2024-03-05T08:33:14.378" v="1792" actId="20577"/>
          <ac:spMkLst>
            <pc:docMk/>
            <pc:sldMk cId="513382124" sldId="2142534945"/>
            <ac:spMk id="4" creationId="{ECBE68BF-98A1-CE06-7CA0-4FD347C43DD8}"/>
          </ac:spMkLst>
        </pc:spChg>
      </pc:sldChg>
      <pc:sldChg chg="addSp modSp mod modClrScheme chgLayout">
        <pc:chgData name="Målfrid Vik Sønstabø" userId="f1de8213-2f69-4d09-b1cf-48ed877fa2eb" providerId="ADAL" clId="{F320C1A3-C5F0-4B35-B198-B23775A32F07}" dt="2024-03-05T08:34:12.427" v="1802" actId="20577"/>
        <pc:sldMkLst>
          <pc:docMk/>
          <pc:sldMk cId="168648185" sldId="2142534946"/>
        </pc:sldMkLst>
        <pc:spChg chg="add mod ord">
          <ac:chgData name="Målfrid Vik Sønstabø" userId="f1de8213-2f69-4d09-b1cf-48ed877fa2eb" providerId="ADAL" clId="{F320C1A3-C5F0-4B35-B198-B23775A32F07}" dt="2024-03-04T17:03:46.161" v="1033" actId="700"/>
          <ac:spMkLst>
            <pc:docMk/>
            <pc:sldMk cId="168648185" sldId="2142534946"/>
            <ac:spMk id="3" creationId="{414AD7A3-F25D-CF61-29A6-C6386A9A0EB6}"/>
          </ac:spMkLst>
        </pc:spChg>
        <pc:spChg chg="mod ord">
          <ac:chgData name="Målfrid Vik Sønstabø" userId="f1de8213-2f69-4d09-b1cf-48ed877fa2eb" providerId="ADAL" clId="{F320C1A3-C5F0-4B35-B198-B23775A32F07}" dt="2024-03-05T08:34:12.427" v="1802" actId="20577"/>
          <ac:spMkLst>
            <pc:docMk/>
            <pc:sldMk cId="168648185" sldId="2142534946"/>
            <ac:spMk id="4" creationId="{ECBE68BF-98A1-CE06-7CA0-4FD347C43DD8}"/>
          </ac:spMkLst>
        </pc:spChg>
      </pc:sldChg>
      <pc:sldChg chg="addSp modSp mod modClrScheme chgLayout">
        <pc:chgData name="Målfrid Vik Sønstabø" userId="f1de8213-2f69-4d09-b1cf-48ed877fa2eb" providerId="ADAL" clId="{F320C1A3-C5F0-4B35-B198-B23775A32F07}" dt="2024-03-05T08:34:03.871" v="1798" actId="20577"/>
        <pc:sldMkLst>
          <pc:docMk/>
          <pc:sldMk cId="315317528" sldId="2142534947"/>
        </pc:sldMkLst>
        <pc:spChg chg="add mod ord">
          <ac:chgData name="Målfrid Vik Sønstabø" userId="f1de8213-2f69-4d09-b1cf-48ed877fa2eb" providerId="ADAL" clId="{F320C1A3-C5F0-4B35-B198-B23775A32F07}" dt="2024-03-04T17:03:51.567" v="1035" actId="700"/>
          <ac:spMkLst>
            <pc:docMk/>
            <pc:sldMk cId="315317528" sldId="2142534947"/>
            <ac:spMk id="3" creationId="{393EA614-F9F0-6F0F-3498-2DFF9C63C1AE}"/>
          </ac:spMkLst>
        </pc:spChg>
        <pc:spChg chg="mod ord">
          <ac:chgData name="Målfrid Vik Sønstabø" userId="f1de8213-2f69-4d09-b1cf-48ed877fa2eb" providerId="ADAL" clId="{F320C1A3-C5F0-4B35-B198-B23775A32F07}" dt="2024-03-05T08:34:03.871" v="1798" actId="20577"/>
          <ac:spMkLst>
            <pc:docMk/>
            <pc:sldMk cId="315317528" sldId="2142534947"/>
            <ac:spMk id="4" creationId="{ECBE68BF-98A1-CE06-7CA0-4FD347C43DD8}"/>
          </ac:spMkLst>
        </pc:spChg>
      </pc:sldChg>
      <pc:sldChg chg="modSp mod modClrScheme chgLayout">
        <pc:chgData name="Målfrid Vik Sønstabø" userId="f1de8213-2f69-4d09-b1cf-48ed877fa2eb" providerId="ADAL" clId="{F320C1A3-C5F0-4B35-B198-B23775A32F07}" dt="2024-03-04T17:49:25.691" v="1744" actId="700"/>
        <pc:sldMkLst>
          <pc:docMk/>
          <pc:sldMk cId="4154032796" sldId="2142534948"/>
        </pc:sldMkLst>
        <pc:spChg chg="mod ord">
          <ac:chgData name="Målfrid Vik Sønstabø" userId="f1de8213-2f69-4d09-b1cf-48ed877fa2eb" providerId="ADAL" clId="{F320C1A3-C5F0-4B35-B198-B23775A32F07}" dt="2024-03-04T17:49:25.691" v="1744" actId="700"/>
          <ac:spMkLst>
            <pc:docMk/>
            <pc:sldMk cId="4154032796" sldId="2142534948"/>
            <ac:spMk id="4" creationId="{A66CBB74-321B-2202-0C20-AA1465005D84}"/>
          </ac:spMkLst>
        </pc:spChg>
        <pc:spChg chg="mod ord">
          <ac:chgData name="Målfrid Vik Sønstabø" userId="f1de8213-2f69-4d09-b1cf-48ed877fa2eb" providerId="ADAL" clId="{F320C1A3-C5F0-4B35-B198-B23775A32F07}" dt="2024-03-04T17:49:25.691" v="1744" actId="700"/>
          <ac:spMkLst>
            <pc:docMk/>
            <pc:sldMk cId="4154032796" sldId="2142534948"/>
            <ac:spMk id="5" creationId="{2AA38B6D-C55E-11BD-B837-15A46317E785}"/>
          </ac:spMkLst>
        </pc:spChg>
        <pc:spChg chg="mod">
          <ac:chgData name="Målfrid Vik Sønstabø" userId="f1de8213-2f69-4d09-b1cf-48ed877fa2eb" providerId="ADAL" clId="{F320C1A3-C5F0-4B35-B198-B23775A32F07}" dt="2024-03-04T16:32:25.736" v="27" actId="20577"/>
          <ac:spMkLst>
            <pc:docMk/>
            <pc:sldMk cId="4154032796" sldId="2142534948"/>
            <ac:spMk id="10" creationId="{CE742C10-7352-FCDE-7DC2-4D4A2E6E1D3C}"/>
          </ac:spMkLst>
        </pc:spChg>
      </pc:sldChg>
      <pc:sldChg chg="modSp mod modClrScheme chgLayout">
        <pc:chgData name="Målfrid Vik Sønstabø" userId="f1de8213-2f69-4d09-b1cf-48ed877fa2eb" providerId="ADAL" clId="{F320C1A3-C5F0-4B35-B198-B23775A32F07}" dt="2024-03-04T17:49:00.265" v="1742" actId="700"/>
        <pc:sldMkLst>
          <pc:docMk/>
          <pc:sldMk cId="872107404" sldId="2142534951"/>
        </pc:sldMkLst>
        <pc:spChg chg="mod ord">
          <ac:chgData name="Målfrid Vik Sønstabø" userId="f1de8213-2f69-4d09-b1cf-48ed877fa2eb" providerId="ADAL" clId="{F320C1A3-C5F0-4B35-B198-B23775A32F07}" dt="2024-03-04T17:49:00.265" v="1742" actId="700"/>
          <ac:spMkLst>
            <pc:docMk/>
            <pc:sldMk cId="872107404" sldId="2142534951"/>
            <ac:spMk id="6" creationId="{BA038D2B-31B2-4FCC-A2C1-484CFF08E4A6}"/>
          </ac:spMkLst>
        </pc:spChg>
        <pc:spChg chg="mod ord">
          <ac:chgData name="Målfrid Vik Sønstabø" userId="f1de8213-2f69-4d09-b1cf-48ed877fa2eb" providerId="ADAL" clId="{F320C1A3-C5F0-4B35-B198-B23775A32F07}" dt="2024-03-04T17:49:00.265" v="1742" actId="700"/>
          <ac:spMkLst>
            <pc:docMk/>
            <pc:sldMk cId="872107404" sldId="2142534951"/>
            <ac:spMk id="7" creationId="{252E26CD-4AE1-4F29-ACE0-D09CDE07C56A}"/>
          </ac:spMkLst>
        </pc:spChg>
        <pc:spChg chg="mod ord">
          <ac:chgData name="Målfrid Vik Sønstabø" userId="f1de8213-2f69-4d09-b1cf-48ed877fa2eb" providerId="ADAL" clId="{F320C1A3-C5F0-4B35-B198-B23775A32F07}" dt="2024-03-04T17:49:00.265" v="1742" actId="700"/>
          <ac:spMkLst>
            <pc:docMk/>
            <pc:sldMk cId="872107404" sldId="2142534951"/>
            <ac:spMk id="14" creationId="{DCA1D6B2-1ACB-47B2-8D18-2BDEAC9CAC54}"/>
          </ac:spMkLst>
        </pc:spChg>
      </pc:sldChg>
      <pc:sldChg chg="modSp new mod">
        <pc:chgData name="Målfrid Vik Sønstabø" userId="f1de8213-2f69-4d09-b1cf-48ed877fa2eb" providerId="ADAL" clId="{F320C1A3-C5F0-4B35-B198-B23775A32F07}" dt="2024-03-04T16:50:18.255" v="37" actId="20577"/>
        <pc:sldMkLst>
          <pc:docMk/>
          <pc:sldMk cId="746651103" sldId="2142534952"/>
        </pc:sldMkLst>
        <pc:spChg chg="mod">
          <ac:chgData name="Målfrid Vik Sønstabø" userId="f1de8213-2f69-4d09-b1cf-48ed877fa2eb" providerId="ADAL" clId="{F320C1A3-C5F0-4B35-B198-B23775A32F07}" dt="2024-03-04T16:50:18.255" v="37" actId="20577"/>
          <ac:spMkLst>
            <pc:docMk/>
            <pc:sldMk cId="746651103" sldId="2142534952"/>
            <ac:spMk id="2" creationId="{B6614429-15B5-AF28-8903-E74C816FCE0C}"/>
          </ac:spMkLst>
        </pc:spChg>
        <pc:spChg chg="mod">
          <ac:chgData name="Målfrid Vik Sønstabø" userId="f1de8213-2f69-4d09-b1cf-48ed877fa2eb" providerId="ADAL" clId="{F320C1A3-C5F0-4B35-B198-B23775A32F07}" dt="2024-03-04T16:50:05.161" v="34" actId="20577"/>
          <ac:spMkLst>
            <pc:docMk/>
            <pc:sldMk cId="746651103" sldId="2142534952"/>
            <ac:spMk id="3" creationId="{D12104B4-E9CE-697B-AB58-5A9997382BBB}"/>
          </ac:spMkLst>
        </pc:spChg>
      </pc:sldChg>
      <pc:sldChg chg="addSp delSp modSp new mod modClrScheme chgLayout">
        <pc:chgData name="Målfrid Vik Sønstabø" userId="f1de8213-2f69-4d09-b1cf-48ed877fa2eb" providerId="ADAL" clId="{F320C1A3-C5F0-4B35-B198-B23775A32F07}" dt="2024-03-04T17:01:57.838" v="1028" actId="20577"/>
        <pc:sldMkLst>
          <pc:docMk/>
          <pc:sldMk cId="1679617650" sldId="2142534953"/>
        </pc:sldMkLst>
        <pc:spChg chg="del mod ord">
          <ac:chgData name="Målfrid Vik Sønstabø" userId="f1de8213-2f69-4d09-b1cf-48ed877fa2eb" providerId="ADAL" clId="{F320C1A3-C5F0-4B35-B198-B23775A32F07}" dt="2024-03-04T16:51:16.045" v="41" actId="700"/>
          <ac:spMkLst>
            <pc:docMk/>
            <pc:sldMk cId="1679617650" sldId="2142534953"/>
            <ac:spMk id="2" creationId="{ABCEE1CF-CE8D-AA02-FE1B-323FE105F19D}"/>
          </ac:spMkLst>
        </pc:spChg>
        <pc:spChg chg="del mod ord">
          <ac:chgData name="Målfrid Vik Sønstabø" userId="f1de8213-2f69-4d09-b1cf-48ed877fa2eb" providerId="ADAL" clId="{F320C1A3-C5F0-4B35-B198-B23775A32F07}" dt="2024-03-04T16:51:16.045" v="41" actId="700"/>
          <ac:spMkLst>
            <pc:docMk/>
            <pc:sldMk cId="1679617650" sldId="2142534953"/>
            <ac:spMk id="3" creationId="{50E01148-518D-9161-5D7F-8FE41FE72FEC}"/>
          </ac:spMkLst>
        </pc:spChg>
        <pc:spChg chg="add mod ord">
          <ac:chgData name="Målfrid Vik Sønstabø" userId="f1de8213-2f69-4d09-b1cf-48ed877fa2eb" providerId="ADAL" clId="{F320C1A3-C5F0-4B35-B198-B23775A32F07}" dt="2024-03-04T16:52:53.384" v="92" actId="20577"/>
          <ac:spMkLst>
            <pc:docMk/>
            <pc:sldMk cId="1679617650" sldId="2142534953"/>
            <ac:spMk id="4" creationId="{C77D87A9-CB6B-A4DB-34A1-D43862456125}"/>
          </ac:spMkLst>
        </pc:spChg>
        <pc:spChg chg="add mod ord">
          <ac:chgData name="Målfrid Vik Sønstabø" userId="f1de8213-2f69-4d09-b1cf-48ed877fa2eb" providerId="ADAL" clId="{F320C1A3-C5F0-4B35-B198-B23775A32F07}" dt="2024-03-04T17:01:57.838" v="1028" actId="20577"/>
          <ac:spMkLst>
            <pc:docMk/>
            <pc:sldMk cId="1679617650" sldId="2142534953"/>
            <ac:spMk id="5" creationId="{5DEE7014-A5AF-58DB-A604-F9EFFF2B6DB5}"/>
          </ac:spMkLst>
        </pc:spChg>
      </pc:sldChg>
      <pc:sldChg chg="addSp delSp modSp new mod modClrScheme modAnim chgLayout">
        <pc:chgData name="Målfrid Vik Sønstabø" userId="f1de8213-2f69-4d09-b1cf-48ed877fa2eb" providerId="ADAL" clId="{F320C1A3-C5F0-4B35-B198-B23775A32F07}" dt="2024-03-04T17:31:20.829" v="1459" actId="1076"/>
        <pc:sldMkLst>
          <pc:docMk/>
          <pc:sldMk cId="3953574908" sldId="2142534954"/>
        </pc:sldMkLst>
        <pc:spChg chg="del mod ord">
          <ac:chgData name="Målfrid Vik Sønstabø" userId="f1de8213-2f69-4d09-b1cf-48ed877fa2eb" providerId="ADAL" clId="{F320C1A3-C5F0-4B35-B198-B23775A32F07}" dt="2024-03-04T17:30:00.955" v="1451" actId="700"/>
          <ac:spMkLst>
            <pc:docMk/>
            <pc:sldMk cId="3953574908" sldId="2142534954"/>
            <ac:spMk id="2" creationId="{F2B30957-9A7F-D14C-F902-FE436AD152F5}"/>
          </ac:spMkLst>
        </pc:spChg>
        <pc:spChg chg="del mod ord">
          <ac:chgData name="Målfrid Vik Sønstabø" userId="f1de8213-2f69-4d09-b1cf-48ed877fa2eb" providerId="ADAL" clId="{F320C1A3-C5F0-4B35-B198-B23775A32F07}" dt="2024-03-04T17:30:00.955" v="1451" actId="700"/>
          <ac:spMkLst>
            <pc:docMk/>
            <pc:sldMk cId="3953574908" sldId="2142534954"/>
            <ac:spMk id="3" creationId="{8F728C81-50D4-E2AB-D09E-7AB8A6ED9A2F}"/>
          </ac:spMkLst>
        </pc:spChg>
        <pc:spChg chg="del">
          <ac:chgData name="Målfrid Vik Sønstabø" userId="f1de8213-2f69-4d09-b1cf-48ed877fa2eb" providerId="ADAL" clId="{F320C1A3-C5F0-4B35-B198-B23775A32F07}" dt="2024-03-04T17:30:00.955" v="1451" actId="700"/>
          <ac:spMkLst>
            <pc:docMk/>
            <pc:sldMk cId="3953574908" sldId="2142534954"/>
            <ac:spMk id="4" creationId="{54C5EBCA-48D1-DF0E-19EE-47A530B8DE84}"/>
          </ac:spMkLst>
        </pc:spChg>
        <pc:spChg chg="add mod ord">
          <ac:chgData name="Målfrid Vik Sønstabø" userId="f1de8213-2f69-4d09-b1cf-48ed877fa2eb" providerId="ADAL" clId="{F320C1A3-C5F0-4B35-B198-B23775A32F07}" dt="2024-03-04T17:30:36.155" v="1455" actId="20577"/>
          <ac:spMkLst>
            <pc:docMk/>
            <pc:sldMk cId="3953574908" sldId="2142534954"/>
            <ac:spMk id="5" creationId="{0EE2B3FB-1678-2FCE-EB9D-EF5F3E84A9CF}"/>
          </ac:spMkLst>
        </pc:spChg>
        <pc:spChg chg="add mod ord">
          <ac:chgData name="Målfrid Vik Sønstabø" userId="f1de8213-2f69-4d09-b1cf-48ed877fa2eb" providerId="ADAL" clId="{F320C1A3-C5F0-4B35-B198-B23775A32F07}" dt="2024-03-04T17:30:00.955" v="1451" actId="700"/>
          <ac:spMkLst>
            <pc:docMk/>
            <pc:sldMk cId="3953574908" sldId="2142534954"/>
            <ac:spMk id="6" creationId="{D8DD650B-7B62-0857-DE6D-01983A5CDECB}"/>
          </ac:spMkLst>
        </pc:spChg>
        <pc:spChg chg="add del mod">
          <ac:chgData name="Målfrid Vik Sønstabø" userId="f1de8213-2f69-4d09-b1cf-48ed877fa2eb" providerId="ADAL" clId="{F320C1A3-C5F0-4B35-B198-B23775A32F07}" dt="2024-03-04T17:31:07.743" v="1457"/>
          <ac:spMkLst>
            <pc:docMk/>
            <pc:sldMk cId="3953574908" sldId="2142534954"/>
            <ac:spMk id="7" creationId="{9560DC30-7A38-82DA-89BB-BDD585576B33}"/>
          </ac:spMkLst>
        </pc:spChg>
        <pc:spChg chg="add del mod">
          <ac:chgData name="Målfrid Vik Sønstabø" userId="f1de8213-2f69-4d09-b1cf-48ed877fa2eb" providerId="ADAL" clId="{F320C1A3-C5F0-4B35-B198-B23775A32F07}" dt="2024-03-04T17:31:07.743" v="1457"/>
          <ac:spMkLst>
            <pc:docMk/>
            <pc:sldMk cId="3953574908" sldId="2142534954"/>
            <ac:spMk id="8" creationId="{59CC5FF7-F4E4-51F3-CC1F-4F10F20DDFF9}"/>
          </ac:spMkLst>
        </pc:spChg>
        <pc:spChg chg="add del mod">
          <ac:chgData name="Målfrid Vik Sønstabø" userId="f1de8213-2f69-4d09-b1cf-48ed877fa2eb" providerId="ADAL" clId="{F320C1A3-C5F0-4B35-B198-B23775A32F07}" dt="2024-03-04T17:31:07.743" v="1457"/>
          <ac:spMkLst>
            <pc:docMk/>
            <pc:sldMk cId="3953574908" sldId="2142534954"/>
            <ac:spMk id="9" creationId="{BFD52E36-A064-6AE9-19A3-98AF66167C84}"/>
          </ac:spMkLst>
        </pc:spChg>
        <pc:spChg chg="add del mod">
          <ac:chgData name="Målfrid Vik Sønstabø" userId="f1de8213-2f69-4d09-b1cf-48ed877fa2eb" providerId="ADAL" clId="{F320C1A3-C5F0-4B35-B198-B23775A32F07}" dt="2024-03-04T17:31:07.743" v="1457"/>
          <ac:spMkLst>
            <pc:docMk/>
            <pc:sldMk cId="3953574908" sldId="2142534954"/>
            <ac:spMk id="10" creationId="{5943D3B9-A42A-5E9C-9F08-6B4A6C3102C2}"/>
          </ac:spMkLst>
        </pc:spChg>
        <pc:spChg chg="add del mod">
          <ac:chgData name="Målfrid Vik Sønstabø" userId="f1de8213-2f69-4d09-b1cf-48ed877fa2eb" providerId="ADAL" clId="{F320C1A3-C5F0-4B35-B198-B23775A32F07}" dt="2024-03-04T17:31:07.743" v="1457"/>
          <ac:spMkLst>
            <pc:docMk/>
            <pc:sldMk cId="3953574908" sldId="2142534954"/>
            <ac:spMk id="11" creationId="{3756C339-8BFC-8A73-D813-2E277BA8F819}"/>
          </ac:spMkLst>
        </pc:spChg>
        <pc:spChg chg="add del mod">
          <ac:chgData name="Målfrid Vik Sønstabø" userId="f1de8213-2f69-4d09-b1cf-48ed877fa2eb" providerId="ADAL" clId="{F320C1A3-C5F0-4B35-B198-B23775A32F07}" dt="2024-03-04T17:31:07.743" v="1457"/>
          <ac:spMkLst>
            <pc:docMk/>
            <pc:sldMk cId="3953574908" sldId="2142534954"/>
            <ac:spMk id="12" creationId="{5A2D83AD-874F-7F05-8D57-4C7FDD6199A7}"/>
          </ac:spMkLst>
        </pc:spChg>
        <pc:spChg chg="add del mod">
          <ac:chgData name="Målfrid Vik Sønstabø" userId="f1de8213-2f69-4d09-b1cf-48ed877fa2eb" providerId="ADAL" clId="{F320C1A3-C5F0-4B35-B198-B23775A32F07}" dt="2024-03-04T17:31:07.743" v="1457"/>
          <ac:spMkLst>
            <pc:docMk/>
            <pc:sldMk cId="3953574908" sldId="2142534954"/>
            <ac:spMk id="13" creationId="{829D47AB-3ABD-5614-3E05-2DCCEEE301EF}"/>
          </ac:spMkLst>
        </pc:spChg>
        <pc:spChg chg="add del mod">
          <ac:chgData name="Målfrid Vik Sønstabø" userId="f1de8213-2f69-4d09-b1cf-48ed877fa2eb" providerId="ADAL" clId="{F320C1A3-C5F0-4B35-B198-B23775A32F07}" dt="2024-03-04T17:31:07.743" v="1457"/>
          <ac:spMkLst>
            <pc:docMk/>
            <pc:sldMk cId="3953574908" sldId="2142534954"/>
            <ac:spMk id="14" creationId="{E794B1A3-8ED5-0C71-3E61-9A1EC6359D61}"/>
          </ac:spMkLst>
        </pc:spChg>
        <pc:spChg chg="add del mod">
          <ac:chgData name="Målfrid Vik Sønstabø" userId="f1de8213-2f69-4d09-b1cf-48ed877fa2eb" providerId="ADAL" clId="{F320C1A3-C5F0-4B35-B198-B23775A32F07}" dt="2024-03-04T17:31:07.743" v="1457"/>
          <ac:spMkLst>
            <pc:docMk/>
            <pc:sldMk cId="3953574908" sldId="2142534954"/>
            <ac:spMk id="15" creationId="{0653C0F0-9855-7457-75B6-91D0411554D6}"/>
          </ac:spMkLst>
        </pc:spChg>
        <pc:spChg chg="add del mod">
          <ac:chgData name="Målfrid Vik Sønstabø" userId="f1de8213-2f69-4d09-b1cf-48ed877fa2eb" providerId="ADAL" clId="{F320C1A3-C5F0-4B35-B198-B23775A32F07}" dt="2024-03-04T17:31:07.743" v="1457"/>
          <ac:spMkLst>
            <pc:docMk/>
            <pc:sldMk cId="3953574908" sldId="2142534954"/>
            <ac:spMk id="16" creationId="{59E2E3B5-DBCE-F3B0-26F7-E939779B929F}"/>
          </ac:spMkLst>
        </pc:spChg>
        <pc:spChg chg="add del mod">
          <ac:chgData name="Målfrid Vik Sønstabø" userId="f1de8213-2f69-4d09-b1cf-48ed877fa2eb" providerId="ADAL" clId="{F320C1A3-C5F0-4B35-B198-B23775A32F07}" dt="2024-03-04T17:31:07.743" v="1457"/>
          <ac:spMkLst>
            <pc:docMk/>
            <pc:sldMk cId="3953574908" sldId="2142534954"/>
            <ac:spMk id="17" creationId="{56996AF5-7B76-FAB0-9DE3-33B1E3C42312}"/>
          </ac:spMkLst>
        </pc:spChg>
        <pc:spChg chg="add del mod">
          <ac:chgData name="Målfrid Vik Sønstabø" userId="f1de8213-2f69-4d09-b1cf-48ed877fa2eb" providerId="ADAL" clId="{F320C1A3-C5F0-4B35-B198-B23775A32F07}" dt="2024-03-04T17:31:07.743" v="1457"/>
          <ac:spMkLst>
            <pc:docMk/>
            <pc:sldMk cId="3953574908" sldId="2142534954"/>
            <ac:spMk id="18" creationId="{792485DD-F6C8-AE20-4738-B498C1D23B64}"/>
          </ac:spMkLst>
        </pc:spChg>
        <pc:spChg chg="add del mod">
          <ac:chgData name="Målfrid Vik Sønstabø" userId="f1de8213-2f69-4d09-b1cf-48ed877fa2eb" providerId="ADAL" clId="{F320C1A3-C5F0-4B35-B198-B23775A32F07}" dt="2024-03-04T17:31:07.743" v="1457"/>
          <ac:spMkLst>
            <pc:docMk/>
            <pc:sldMk cId="3953574908" sldId="2142534954"/>
            <ac:spMk id="19" creationId="{9B6C4475-81B8-213F-6D5D-440EAE6F8C75}"/>
          </ac:spMkLst>
        </pc:spChg>
        <pc:spChg chg="add del mod">
          <ac:chgData name="Målfrid Vik Sønstabø" userId="f1de8213-2f69-4d09-b1cf-48ed877fa2eb" providerId="ADAL" clId="{F320C1A3-C5F0-4B35-B198-B23775A32F07}" dt="2024-03-04T17:31:07.743" v="1457"/>
          <ac:spMkLst>
            <pc:docMk/>
            <pc:sldMk cId="3953574908" sldId="2142534954"/>
            <ac:spMk id="20" creationId="{43AAB2A0-88DC-C36E-BC1F-C19CAF4C0B07}"/>
          </ac:spMkLst>
        </pc:spChg>
        <pc:spChg chg="add del mod">
          <ac:chgData name="Målfrid Vik Sønstabø" userId="f1de8213-2f69-4d09-b1cf-48ed877fa2eb" providerId="ADAL" clId="{F320C1A3-C5F0-4B35-B198-B23775A32F07}" dt="2024-03-04T17:31:07.743" v="1457"/>
          <ac:spMkLst>
            <pc:docMk/>
            <pc:sldMk cId="3953574908" sldId="2142534954"/>
            <ac:spMk id="21" creationId="{1B79CDFF-C340-7BB4-CF94-9A7BA30F3A50}"/>
          </ac:spMkLst>
        </pc:spChg>
        <pc:spChg chg="add del mod">
          <ac:chgData name="Målfrid Vik Sønstabø" userId="f1de8213-2f69-4d09-b1cf-48ed877fa2eb" providerId="ADAL" clId="{F320C1A3-C5F0-4B35-B198-B23775A32F07}" dt="2024-03-04T17:31:07.743" v="1457"/>
          <ac:spMkLst>
            <pc:docMk/>
            <pc:sldMk cId="3953574908" sldId="2142534954"/>
            <ac:spMk id="22" creationId="{6346AF9F-D776-CD32-AADB-0882F0B3190E}"/>
          </ac:spMkLst>
        </pc:spChg>
        <pc:spChg chg="add del mod">
          <ac:chgData name="Målfrid Vik Sønstabø" userId="f1de8213-2f69-4d09-b1cf-48ed877fa2eb" providerId="ADAL" clId="{F320C1A3-C5F0-4B35-B198-B23775A32F07}" dt="2024-03-04T17:31:07.743" v="1457"/>
          <ac:spMkLst>
            <pc:docMk/>
            <pc:sldMk cId="3953574908" sldId="2142534954"/>
            <ac:spMk id="23" creationId="{4974F797-D9E3-B843-9C7A-9265481846C8}"/>
          </ac:spMkLst>
        </pc:spChg>
        <pc:spChg chg="add del mod">
          <ac:chgData name="Målfrid Vik Sønstabø" userId="f1de8213-2f69-4d09-b1cf-48ed877fa2eb" providerId="ADAL" clId="{F320C1A3-C5F0-4B35-B198-B23775A32F07}" dt="2024-03-04T17:31:07.743" v="1457"/>
          <ac:spMkLst>
            <pc:docMk/>
            <pc:sldMk cId="3953574908" sldId="2142534954"/>
            <ac:spMk id="24" creationId="{7C9C66C9-AE20-204A-DA39-FFF35FC9D98E}"/>
          </ac:spMkLst>
        </pc:spChg>
        <pc:spChg chg="add del mod">
          <ac:chgData name="Målfrid Vik Sønstabø" userId="f1de8213-2f69-4d09-b1cf-48ed877fa2eb" providerId="ADAL" clId="{F320C1A3-C5F0-4B35-B198-B23775A32F07}" dt="2024-03-04T17:31:07.743" v="1457"/>
          <ac:spMkLst>
            <pc:docMk/>
            <pc:sldMk cId="3953574908" sldId="2142534954"/>
            <ac:spMk id="25" creationId="{B085B5B5-02C6-8C5D-173F-51941201814D}"/>
          </ac:spMkLst>
        </pc:spChg>
        <pc:spChg chg="add del mod">
          <ac:chgData name="Målfrid Vik Sønstabø" userId="f1de8213-2f69-4d09-b1cf-48ed877fa2eb" providerId="ADAL" clId="{F320C1A3-C5F0-4B35-B198-B23775A32F07}" dt="2024-03-04T17:31:07.743" v="1457"/>
          <ac:spMkLst>
            <pc:docMk/>
            <pc:sldMk cId="3953574908" sldId="2142534954"/>
            <ac:spMk id="26" creationId="{66816A99-EDEA-BF23-396C-0A9A55497D18}"/>
          </ac:spMkLst>
        </pc:spChg>
        <pc:spChg chg="add del mod">
          <ac:chgData name="Målfrid Vik Sønstabø" userId="f1de8213-2f69-4d09-b1cf-48ed877fa2eb" providerId="ADAL" clId="{F320C1A3-C5F0-4B35-B198-B23775A32F07}" dt="2024-03-04T17:31:07.743" v="1457"/>
          <ac:spMkLst>
            <pc:docMk/>
            <pc:sldMk cId="3953574908" sldId="2142534954"/>
            <ac:spMk id="27" creationId="{8BB8F47B-D594-3787-B8C3-218160324E0D}"/>
          </ac:spMkLst>
        </pc:spChg>
        <pc:spChg chg="add del mod">
          <ac:chgData name="Målfrid Vik Sønstabø" userId="f1de8213-2f69-4d09-b1cf-48ed877fa2eb" providerId="ADAL" clId="{F320C1A3-C5F0-4B35-B198-B23775A32F07}" dt="2024-03-04T17:31:07.743" v="1457"/>
          <ac:spMkLst>
            <pc:docMk/>
            <pc:sldMk cId="3953574908" sldId="2142534954"/>
            <ac:spMk id="28" creationId="{4F6D6BB2-44A7-962A-C263-C75189BD5FC1}"/>
          </ac:spMkLst>
        </pc:spChg>
        <pc:spChg chg="add del mod">
          <ac:chgData name="Målfrid Vik Sønstabø" userId="f1de8213-2f69-4d09-b1cf-48ed877fa2eb" providerId="ADAL" clId="{F320C1A3-C5F0-4B35-B198-B23775A32F07}" dt="2024-03-04T17:31:07.743" v="1457"/>
          <ac:spMkLst>
            <pc:docMk/>
            <pc:sldMk cId="3953574908" sldId="2142534954"/>
            <ac:spMk id="29" creationId="{B612EF42-E9FC-CD1D-3FC2-5F0145A225BC}"/>
          </ac:spMkLst>
        </pc:spChg>
        <pc:spChg chg="add del mod">
          <ac:chgData name="Målfrid Vik Sønstabø" userId="f1de8213-2f69-4d09-b1cf-48ed877fa2eb" providerId="ADAL" clId="{F320C1A3-C5F0-4B35-B198-B23775A32F07}" dt="2024-03-04T17:31:07.743" v="1457"/>
          <ac:spMkLst>
            <pc:docMk/>
            <pc:sldMk cId="3953574908" sldId="2142534954"/>
            <ac:spMk id="30" creationId="{3031E86A-81AF-DB0C-14FA-B6C439A3F669}"/>
          </ac:spMkLst>
        </pc:spChg>
        <pc:spChg chg="add del mod">
          <ac:chgData name="Målfrid Vik Sønstabø" userId="f1de8213-2f69-4d09-b1cf-48ed877fa2eb" providerId="ADAL" clId="{F320C1A3-C5F0-4B35-B198-B23775A32F07}" dt="2024-03-04T17:31:07.743" v="1457"/>
          <ac:spMkLst>
            <pc:docMk/>
            <pc:sldMk cId="3953574908" sldId="2142534954"/>
            <ac:spMk id="31" creationId="{1AE1BA5F-896D-EF0C-C223-0C8F199FADBD}"/>
          </ac:spMkLst>
        </pc:spChg>
        <pc:spChg chg="add del mod">
          <ac:chgData name="Målfrid Vik Sønstabø" userId="f1de8213-2f69-4d09-b1cf-48ed877fa2eb" providerId="ADAL" clId="{F320C1A3-C5F0-4B35-B198-B23775A32F07}" dt="2024-03-04T17:31:07.743" v="1457"/>
          <ac:spMkLst>
            <pc:docMk/>
            <pc:sldMk cId="3953574908" sldId="2142534954"/>
            <ac:spMk id="32" creationId="{2B56F8BD-92EE-F395-1A3F-22FD1F96D449}"/>
          </ac:spMkLst>
        </pc:spChg>
        <pc:spChg chg="add del mod">
          <ac:chgData name="Målfrid Vik Sønstabø" userId="f1de8213-2f69-4d09-b1cf-48ed877fa2eb" providerId="ADAL" clId="{F320C1A3-C5F0-4B35-B198-B23775A32F07}" dt="2024-03-04T17:31:07.743" v="1457"/>
          <ac:spMkLst>
            <pc:docMk/>
            <pc:sldMk cId="3953574908" sldId="2142534954"/>
            <ac:spMk id="33" creationId="{06D608E4-C0D1-0788-5732-4FB36F9A13A0}"/>
          </ac:spMkLst>
        </pc:spChg>
        <pc:spChg chg="add del mod">
          <ac:chgData name="Målfrid Vik Sønstabø" userId="f1de8213-2f69-4d09-b1cf-48ed877fa2eb" providerId="ADAL" clId="{F320C1A3-C5F0-4B35-B198-B23775A32F07}" dt="2024-03-04T17:31:07.743" v="1457"/>
          <ac:spMkLst>
            <pc:docMk/>
            <pc:sldMk cId="3953574908" sldId="2142534954"/>
            <ac:spMk id="34" creationId="{495A5E6F-B2CE-607D-BC86-B4AE57C346AB}"/>
          </ac:spMkLst>
        </pc:spChg>
        <pc:spChg chg="add del mod">
          <ac:chgData name="Målfrid Vik Sønstabø" userId="f1de8213-2f69-4d09-b1cf-48ed877fa2eb" providerId="ADAL" clId="{F320C1A3-C5F0-4B35-B198-B23775A32F07}" dt="2024-03-04T17:31:07.743" v="1457"/>
          <ac:spMkLst>
            <pc:docMk/>
            <pc:sldMk cId="3953574908" sldId="2142534954"/>
            <ac:spMk id="35" creationId="{E4BF3C56-6E32-F0CF-81D9-98DE7B942B6C}"/>
          </ac:spMkLst>
        </pc:spChg>
        <pc:spChg chg="add del mod">
          <ac:chgData name="Målfrid Vik Sønstabø" userId="f1de8213-2f69-4d09-b1cf-48ed877fa2eb" providerId="ADAL" clId="{F320C1A3-C5F0-4B35-B198-B23775A32F07}" dt="2024-03-04T17:31:07.743" v="1457"/>
          <ac:spMkLst>
            <pc:docMk/>
            <pc:sldMk cId="3953574908" sldId="2142534954"/>
            <ac:spMk id="36" creationId="{770BFFD6-171F-A103-C752-653178CCFBBB}"/>
          </ac:spMkLst>
        </pc:spChg>
        <pc:spChg chg="add del mod">
          <ac:chgData name="Målfrid Vik Sønstabø" userId="f1de8213-2f69-4d09-b1cf-48ed877fa2eb" providerId="ADAL" clId="{F320C1A3-C5F0-4B35-B198-B23775A32F07}" dt="2024-03-04T17:31:07.743" v="1457"/>
          <ac:spMkLst>
            <pc:docMk/>
            <pc:sldMk cId="3953574908" sldId="2142534954"/>
            <ac:spMk id="37" creationId="{C268750B-5BDA-9B95-C8A8-00E1A4906FB9}"/>
          </ac:spMkLst>
        </pc:spChg>
        <pc:spChg chg="add del mod">
          <ac:chgData name="Målfrid Vik Sønstabø" userId="f1de8213-2f69-4d09-b1cf-48ed877fa2eb" providerId="ADAL" clId="{F320C1A3-C5F0-4B35-B198-B23775A32F07}" dt="2024-03-04T17:31:07.743" v="1457"/>
          <ac:spMkLst>
            <pc:docMk/>
            <pc:sldMk cId="3953574908" sldId="2142534954"/>
            <ac:spMk id="38" creationId="{32A56E53-DBAD-F2A4-3B3E-DB303A69B674}"/>
          </ac:spMkLst>
        </pc:spChg>
        <pc:spChg chg="add del mod">
          <ac:chgData name="Målfrid Vik Sønstabø" userId="f1de8213-2f69-4d09-b1cf-48ed877fa2eb" providerId="ADAL" clId="{F320C1A3-C5F0-4B35-B198-B23775A32F07}" dt="2024-03-04T17:31:07.743" v="1457"/>
          <ac:spMkLst>
            <pc:docMk/>
            <pc:sldMk cId="3953574908" sldId="2142534954"/>
            <ac:spMk id="39" creationId="{C3DD55FC-5BA9-F9B4-9D07-14A5C206BD2C}"/>
          </ac:spMkLst>
        </pc:spChg>
        <pc:spChg chg="add del mod">
          <ac:chgData name="Målfrid Vik Sønstabø" userId="f1de8213-2f69-4d09-b1cf-48ed877fa2eb" providerId="ADAL" clId="{F320C1A3-C5F0-4B35-B198-B23775A32F07}" dt="2024-03-04T17:31:07.743" v="1457"/>
          <ac:spMkLst>
            <pc:docMk/>
            <pc:sldMk cId="3953574908" sldId="2142534954"/>
            <ac:spMk id="40" creationId="{8A34D27E-936A-6A6D-3405-083A5CE9E2AD}"/>
          </ac:spMkLst>
        </pc:spChg>
        <pc:spChg chg="add del mod">
          <ac:chgData name="Målfrid Vik Sønstabø" userId="f1de8213-2f69-4d09-b1cf-48ed877fa2eb" providerId="ADAL" clId="{F320C1A3-C5F0-4B35-B198-B23775A32F07}" dt="2024-03-04T17:31:07.743" v="1457"/>
          <ac:spMkLst>
            <pc:docMk/>
            <pc:sldMk cId="3953574908" sldId="2142534954"/>
            <ac:spMk id="41" creationId="{FDA4809C-9BBD-3ADB-5AF0-1DB7A89C6408}"/>
          </ac:spMkLst>
        </pc:spChg>
        <pc:spChg chg="add del mod">
          <ac:chgData name="Målfrid Vik Sønstabø" userId="f1de8213-2f69-4d09-b1cf-48ed877fa2eb" providerId="ADAL" clId="{F320C1A3-C5F0-4B35-B198-B23775A32F07}" dt="2024-03-04T17:31:07.743" v="1457"/>
          <ac:spMkLst>
            <pc:docMk/>
            <pc:sldMk cId="3953574908" sldId="2142534954"/>
            <ac:spMk id="42" creationId="{C9742C46-9183-84F4-489A-D855E360C928}"/>
          </ac:spMkLst>
        </pc:spChg>
        <pc:spChg chg="add del mod">
          <ac:chgData name="Målfrid Vik Sønstabø" userId="f1de8213-2f69-4d09-b1cf-48ed877fa2eb" providerId="ADAL" clId="{F320C1A3-C5F0-4B35-B198-B23775A32F07}" dt="2024-03-04T17:31:07.743" v="1457"/>
          <ac:spMkLst>
            <pc:docMk/>
            <pc:sldMk cId="3953574908" sldId="2142534954"/>
            <ac:spMk id="43" creationId="{33206D6A-10D5-03F9-5117-4909AB1A229A}"/>
          </ac:spMkLst>
        </pc:spChg>
        <pc:spChg chg="add del mod">
          <ac:chgData name="Målfrid Vik Sønstabø" userId="f1de8213-2f69-4d09-b1cf-48ed877fa2eb" providerId="ADAL" clId="{F320C1A3-C5F0-4B35-B198-B23775A32F07}" dt="2024-03-04T17:31:07.743" v="1457"/>
          <ac:spMkLst>
            <pc:docMk/>
            <pc:sldMk cId="3953574908" sldId="2142534954"/>
            <ac:spMk id="44" creationId="{027F3FAD-989E-DA5B-269A-DF0F6E19748D}"/>
          </ac:spMkLst>
        </pc:spChg>
        <pc:spChg chg="add del mod">
          <ac:chgData name="Målfrid Vik Sønstabø" userId="f1de8213-2f69-4d09-b1cf-48ed877fa2eb" providerId="ADAL" clId="{F320C1A3-C5F0-4B35-B198-B23775A32F07}" dt="2024-03-04T17:31:07.743" v="1457"/>
          <ac:spMkLst>
            <pc:docMk/>
            <pc:sldMk cId="3953574908" sldId="2142534954"/>
            <ac:spMk id="45" creationId="{A53983A1-0D78-D1E8-4414-E829183B16EF}"/>
          </ac:spMkLst>
        </pc:spChg>
        <pc:spChg chg="add del mod">
          <ac:chgData name="Målfrid Vik Sønstabø" userId="f1de8213-2f69-4d09-b1cf-48ed877fa2eb" providerId="ADAL" clId="{F320C1A3-C5F0-4B35-B198-B23775A32F07}" dt="2024-03-04T17:31:07.743" v="1457"/>
          <ac:spMkLst>
            <pc:docMk/>
            <pc:sldMk cId="3953574908" sldId="2142534954"/>
            <ac:spMk id="46" creationId="{C39F4E28-1F38-974E-BFEF-DD322304B0F1}"/>
          </ac:spMkLst>
        </pc:spChg>
        <pc:spChg chg="add del mod">
          <ac:chgData name="Målfrid Vik Sønstabø" userId="f1de8213-2f69-4d09-b1cf-48ed877fa2eb" providerId="ADAL" clId="{F320C1A3-C5F0-4B35-B198-B23775A32F07}" dt="2024-03-04T17:31:07.743" v="1457"/>
          <ac:spMkLst>
            <pc:docMk/>
            <pc:sldMk cId="3953574908" sldId="2142534954"/>
            <ac:spMk id="47" creationId="{7534EBA7-C34C-9563-F7DF-E6B399B9112F}"/>
          </ac:spMkLst>
        </pc:spChg>
        <pc:spChg chg="add del mod">
          <ac:chgData name="Målfrid Vik Sønstabø" userId="f1de8213-2f69-4d09-b1cf-48ed877fa2eb" providerId="ADAL" clId="{F320C1A3-C5F0-4B35-B198-B23775A32F07}" dt="2024-03-04T17:31:07.743" v="1457"/>
          <ac:spMkLst>
            <pc:docMk/>
            <pc:sldMk cId="3953574908" sldId="2142534954"/>
            <ac:spMk id="48" creationId="{0AEB7E26-CD1F-6CB0-BE45-2796855843DB}"/>
          </ac:spMkLst>
        </pc:spChg>
        <pc:spChg chg="add del mod">
          <ac:chgData name="Målfrid Vik Sønstabø" userId="f1de8213-2f69-4d09-b1cf-48ed877fa2eb" providerId="ADAL" clId="{F320C1A3-C5F0-4B35-B198-B23775A32F07}" dt="2024-03-04T17:31:07.743" v="1457"/>
          <ac:spMkLst>
            <pc:docMk/>
            <pc:sldMk cId="3953574908" sldId="2142534954"/>
            <ac:spMk id="49" creationId="{385F41CD-D7F6-817B-6911-F38F3C11F1D0}"/>
          </ac:spMkLst>
        </pc:spChg>
        <pc:spChg chg="add del mod">
          <ac:chgData name="Målfrid Vik Sønstabø" userId="f1de8213-2f69-4d09-b1cf-48ed877fa2eb" providerId="ADAL" clId="{F320C1A3-C5F0-4B35-B198-B23775A32F07}" dt="2024-03-04T17:31:07.743" v="1457"/>
          <ac:spMkLst>
            <pc:docMk/>
            <pc:sldMk cId="3953574908" sldId="2142534954"/>
            <ac:spMk id="50" creationId="{42248E33-8557-7A4D-D26E-753F0CF6DF53}"/>
          </ac:spMkLst>
        </pc:spChg>
        <pc:spChg chg="add del mod">
          <ac:chgData name="Målfrid Vik Sønstabø" userId="f1de8213-2f69-4d09-b1cf-48ed877fa2eb" providerId="ADAL" clId="{F320C1A3-C5F0-4B35-B198-B23775A32F07}" dt="2024-03-04T17:31:07.743" v="1457"/>
          <ac:spMkLst>
            <pc:docMk/>
            <pc:sldMk cId="3953574908" sldId="2142534954"/>
            <ac:spMk id="51" creationId="{5FFB4E74-6E05-A36E-6C89-240EC607A736}"/>
          </ac:spMkLst>
        </pc:spChg>
        <pc:spChg chg="add del mod">
          <ac:chgData name="Målfrid Vik Sønstabø" userId="f1de8213-2f69-4d09-b1cf-48ed877fa2eb" providerId="ADAL" clId="{F320C1A3-C5F0-4B35-B198-B23775A32F07}" dt="2024-03-04T17:31:07.743" v="1457"/>
          <ac:spMkLst>
            <pc:docMk/>
            <pc:sldMk cId="3953574908" sldId="2142534954"/>
            <ac:spMk id="52" creationId="{FFB01988-B35C-8047-0B16-1C522BCEDA4F}"/>
          </ac:spMkLst>
        </pc:spChg>
        <pc:spChg chg="add del mod">
          <ac:chgData name="Målfrid Vik Sønstabø" userId="f1de8213-2f69-4d09-b1cf-48ed877fa2eb" providerId="ADAL" clId="{F320C1A3-C5F0-4B35-B198-B23775A32F07}" dt="2024-03-04T17:31:07.743" v="1457"/>
          <ac:spMkLst>
            <pc:docMk/>
            <pc:sldMk cId="3953574908" sldId="2142534954"/>
            <ac:spMk id="53" creationId="{080B6BEF-452C-7DB9-E8BC-13D7E1F4B584}"/>
          </ac:spMkLst>
        </pc:spChg>
        <pc:spChg chg="add del mod">
          <ac:chgData name="Målfrid Vik Sønstabø" userId="f1de8213-2f69-4d09-b1cf-48ed877fa2eb" providerId="ADAL" clId="{F320C1A3-C5F0-4B35-B198-B23775A32F07}" dt="2024-03-04T17:31:07.743" v="1457"/>
          <ac:spMkLst>
            <pc:docMk/>
            <pc:sldMk cId="3953574908" sldId="2142534954"/>
            <ac:spMk id="54" creationId="{05F46509-4F7C-0216-0739-0A755AA93930}"/>
          </ac:spMkLst>
        </pc:spChg>
        <pc:spChg chg="add del mod">
          <ac:chgData name="Målfrid Vik Sønstabø" userId="f1de8213-2f69-4d09-b1cf-48ed877fa2eb" providerId="ADAL" clId="{F320C1A3-C5F0-4B35-B198-B23775A32F07}" dt="2024-03-04T17:31:07.743" v="1457"/>
          <ac:spMkLst>
            <pc:docMk/>
            <pc:sldMk cId="3953574908" sldId="2142534954"/>
            <ac:spMk id="55" creationId="{58726762-8227-EE21-ACE8-E2C5CA3753D8}"/>
          </ac:spMkLst>
        </pc:spChg>
        <pc:spChg chg="add del mod">
          <ac:chgData name="Målfrid Vik Sønstabø" userId="f1de8213-2f69-4d09-b1cf-48ed877fa2eb" providerId="ADAL" clId="{F320C1A3-C5F0-4B35-B198-B23775A32F07}" dt="2024-03-04T17:31:07.743" v="1457"/>
          <ac:spMkLst>
            <pc:docMk/>
            <pc:sldMk cId="3953574908" sldId="2142534954"/>
            <ac:spMk id="56" creationId="{A9DD17B9-E5FD-6D79-913B-408DA6FF35E6}"/>
          </ac:spMkLst>
        </pc:spChg>
        <pc:spChg chg="add del mod">
          <ac:chgData name="Målfrid Vik Sønstabø" userId="f1de8213-2f69-4d09-b1cf-48ed877fa2eb" providerId="ADAL" clId="{F320C1A3-C5F0-4B35-B198-B23775A32F07}" dt="2024-03-04T17:31:07.743" v="1457"/>
          <ac:spMkLst>
            <pc:docMk/>
            <pc:sldMk cId="3953574908" sldId="2142534954"/>
            <ac:spMk id="57" creationId="{E8C62783-C2E3-4337-7B11-34FE6F14BD7A}"/>
          </ac:spMkLst>
        </pc:spChg>
        <pc:spChg chg="add del mod">
          <ac:chgData name="Målfrid Vik Sønstabø" userId="f1de8213-2f69-4d09-b1cf-48ed877fa2eb" providerId="ADAL" clId="{F320C1A3-C5F0-4B35-B198-B23775A32F07}" dt="2024-03-04T17:31:07.743" v="1457"/>
          <ac:spMkLst>
            <pc:docMk/>
            <pc:sldMk cId="3953574908" sldId="2142534954"/>
            <ac:spMk id="58" creationId="{26003E0E-FC54-5232-169F-AE2C92827940}"/>
          </ac:spMkLst>
        </pc:spChg>
        <pc:spChg chg="add del mod">
          <ac:chgData name="Målfrid Vik Sønstabø" userId="f1de8213-2f69-4d09-b1cf-48ed877fa2eb" providerId="ADAL" clId="{F320C1A3-C5F0-4B35-B198-B23775A32F07}" dt="2024-03-04T17:31:07.743" v="1457"/>
          <ac:spMkLst>
            <pc:docMk/>
            <pc:sldMk cId="3953574908" sldId="2142534954"/>
            <ac:spMk id="59" creationId="{53436DCB-A0B5-32DE-3DED-1E4071C8C56F}"/>
          </ac:spMkLst>
        </pc:spChg>
        <pc:spChg chg="add del mod">
          <ac:chgData name="Målfrid Vik Sønstabø" userId="f1de8213-2f69-4d09-b1cf-48ed877fa2eb" providerId="ADAL" clId="{F320C1A3-C5F0-4B35-B198-B23775A32F07}" dt="2024-03-04T17:31:07.743" v="1457"/>
          <ac:spMkLst>
            <pc:docMk/>
            <pc:sldMk cId="3953574908" sldId="2142534954"/>
            <ac:spMk id="60" creationId="{9942859A-E61E-075E-EDE5-9FD901423F04}"/>
          </ac:spMkLst>
        </pc:spChg>
        <pc:spChg chg="add del mod">
          <ac:chgData name="Målfrid Vik Sønstabø" userId="f1de8213-2f69-4d09-b1cf-48ed877fa2eb" providerId="ADAL" clId="{F320C1A3-C5F0-4B35-B198-B23775A32F07}" dt="2024-03-04T17:31:07.743" v="1457"/>
          <ac:spMkLst>
            <pc:docMk/>
            <pc:sldMk cId="3953574908" sldId="2142534954"/>
            <ac:spMk id="61" creationId="{DB6527C5-7C37-8A5F-8CEA-FA5A329D9178}"/>
          </ac:spMkLst>
        </pc:spChg>
        <pc:spChg chg="add del mod">
          <ac:chgData name="Målfrid Vik Sønstabø" userId="f1de8213-2f69-4d09-b1cf-48ed877fa2eb" providerId="ADAL" clId="{F320C1A3-C5F0-4B35-B198-B23775A32F07}" dt="2024-03-04T17:31:07.743" v="1457"/>
          <ac:spMkLst>
            <pc:docMk/>
            <pc:sldMk cId="3953574908" sldId="2142534954"/>
            <ac:spMk id="62" creationId="{466ED37D-DF95-F74B-62BF-5AE129155187}"/>
          </ac:spMkLst>
        </pc:spChg>
        <pc:spChg chg="add del mod">
          <ac:chgData name="Målfrid Vik Sønstabø" userId="f1de8213-2f69-4d09-b1cf-48ed877fa2eb" providerId="ADAL" clId="{F320C1A3-C5F0-4B35-B198-B23775A32F07}" dt="2024-03-04T17:31:07.743" v="1457"/>
          <ac:spMkLst>
            <pc:docMk/>
            <pc:sldMk cId="3953574908" sldId="2142534954"/>
            <ac:spMk id="63" creationId="{0E33C21A-A3C7-D8C0-FDEC-48D494D1B681}"/>
          </ac:spMkLst>
        </pc:spChg>
        <pc:spChg chg="add del mod">
          <ac:chgData name="Målfrid Vik Sønstabø" userId="f1de8213-2f69-4d09-b1cf-48ed877fa2eb" providerId="ADAL" clId="{F320C1A3-C5F0-4B35-B198-B23775A32F07}" dt="2024-03-04T17:31:07.743" v="1457"/>
          <ac:spMkLst>
            <pc:docMk/>
            <pc:sldMk cId="3953574908" sldId="2142534954"/>
            <ac:spMk id="64" creationId="{D2C368CF-8529-CDCA-D330-A3B477E8FFB8}"/>
          </ac:spMkLst>
        </pc:spChg>
        <pc:spChg chg="add del mod">
          <ac:chgData name="Målfrid Vik Sønstabø" userId="f1de8213-2f69-4d09-b1cf-48ed877fa2eb" providerId="ADAL" clId="{F320C1A3-C5F0-4B35-B198-B23775A32F07}" dt="2024-03-04T17:31:07.743" v="1457"/>
          <ac:spMkLst>
            <pc:docMk/>
            <pc:sldMk cId="3953574908" sldId="2142534954"/>
            <ac:spMk id="65" creationId="{C8AD1841-95D7-888E-D4EE-A9CC5F938E90}"/>
          </ac:spMkLst>
        </pc:spChg>
        <pc:spChg chg="add del mod">
          <ac:chgData name="Målfrid Vik Sønstabø" userId="f1de8213-2f69-4d09-b1cf-48ed877fa2eb" providerId="ADAL" clId="{F320C1A3-C5F0-4B35-B198-B23775A32F07}" dt="2024-03-04T17:31:07.743" v="1457"/>
          <ac:spMkLst>
            <pc:docMk/>
            <pc:sldMk cId="3953574908" sldId="2142534954"/>
            <ac:spMk id="66" creationId="{DEEFE8BE-B5E9-27C8-A407-9A545ECEF7C7}"/>
          </ac:spMkLst>
        </pc:spChg>
        <pc:spChg chg="add del mod">
          <ac:chgData name="Målfrid Vik Sønstabø" userId="f1de8213-2f69-4d09-b1cf-48ed877fa2eb" providerId="ADAL" clId="{F320C1A3-C5F0-4B35-B198-B23775A32F07}" dt="2024-03-04T17:31:07.743" v="1457"/>
          <ac:spMkLst>
            <pc:docMk/>
            <pc:sldMk cId="3953574908" sldId="2142534954"/>
            <ac:spMk id="67" creationId="{72211D02-E029-986B-62FE-158D62200162}"/>
          </ac:spMkLst>
        </pc:spChg>
        <pc:spChg chg="add del mod">
          <ac:chgData name="Målfrid Vik Sønstabø" userId="f1de8213-2f69-4d09-b1cf-48ed877fa2eb" providerId="ADAL" clId="{F320C1A3-C5F0-4B35-B198-B23775A32F07}" dt="2024-03-04T17:31:07.743" v="1457"/>
          <ac:spMkLst>
            <pc:docMk/>
            <pc:sldMk cId="3953574908" sldId="2142534954"/>
            <ac:spMk id="68" creationId="{ACF4EAC6-A660-470F-1097-02E7880CC23B}"/>
          </ac:spMkLst>
        </pc:spChg>
        <pc:spChg chg="add del mod">
          <ac:chgData name="Målfrid Vik Sønstabø" userId="f1de8213-2f69-4d09-b1cf-48ed877fa2eb" providerId="ADAL" clId="{F320C1A3-C5F0-4B35-B198-B23775A32F07}" dt="2024-03-04T17:31:07.743" v="1457"/>
          <ac:spMkLst>
            <pc:docMk/>
            <pc:sldMk cId="3953574908" sldId="2142534954"/>
            <ac:spMk id="69" creationId="{2BE522BA-CAE1-30F6-4B63-EAFEBB662028}"/>
          </ac:spMkLst>
        </pc:spChg>
        <pc:spChg chg="add del mod">
          <ac:chgData name="Målfrid Vik Sønstabø" userId="f1de8213-2f69-4d09-b1cf-48ed877fa2eb" providerId="ADAL" clId="{F320C1A3-C5F0-4B35-B198-B23775A32F07}" dt="2024-03-04T17:31:07.743" v="1457"/>
          <ac:spMkLst>
            <pc:docMk/>
            <pc:sldMk cId="3953574908" sldId="2142534954"/>
            <ac:spMk id="70" creationId="{49DBF26E-5ECF-6B8E-68C6-09177A66FF45}"/>
          </ac:spMkLst>
        </pc:spChg>
        <pc:spChg chg="add del mod">
          <ac:chgData name="Målfrid Vik Sønstabø" userId="f1de8213-2f69-4d09-b1cf-48ed877fa2eb" providerId="ADAL" clId="{F320C1A3-C5F0-4B35-B198-B23775A32F07}" dt="2024-03-04T17:31:07.743" v="1457"/>
          <ac:spMkLst>
            <pc:docMk/>
            <pc:sldMk cId="3953574908" sldId="2142534954"/>
            <ac:spMk id="71" creationId="{A68AABAA-3493-9709-27DA-C69BE45FEB18}"/>
          </ac:spMkLst>
        </pc:spChg>
        <pc:spChg chg="add del mod">
          <ac:chgData name="Målfrid Vik Sønstabø" userId="f1de8213-2f69-4d09-b1cf-48ed877fa2eb" providerId="ADAL" clId="{F320C1A3-C5F0-4B35-B198-B23775A32F07}" dt="2024-03-04T17:31:07.743" v="1457"/>
          <ac:spMkLst>
            <pc:docMk/>
            <pc:sldMk cId="3953574908" sldId="2142534954"/>
            <ac:spMk id="72" creationId="{EFBEFA14-E2D1-C4CA-C005-C5B4D09FCB9C}"/>
          </ac:spMkLst>
        </pc:spChg>
        <pc:spChg chg="add del mod">
          <ac:chgData name="Målfrid Vik Sønstabø" userId="f1de8213-2f69-4d09-b1cf-48ed877fa2eb" providerId="ADAL" clId="{F320C1A3-C5F0-4B35-B198-B23775A32F07}" dt="2024-03-04T17:31:07.743" v="1457"/>
          <ac:spMkLst>
            <pc:docMk/>
            <pc:sldMk cId="3953574908" sldId="2142534954"/>
            <ac:spMk id="73" creationId="{7963FD22-CBA5-8C0B-F3A6-EF0E91665B61}"/>
          </ac:spMkLst>
        </pc:spChg>
        <pc:spChg chg="add mod">
          <ac:chgData name="Målfrid Vik Sønstabø" userId="f1de8213-2f69-4d09-b1cf-48ed877fa2eb" providerId="ADAL" clId="{F320C1A3-C5F0-4B35-B198-B23775A32F07}" dt="2024-03-04T17:31:20.829" v="1459" actId="1076"/>
          <ac:spMkLst>
            <pc:docMk/>
            <pc:sldMk cId="3953574908" sldId="2142534954"/>
            <ac:spMk id="74" creationId="{B78B59B2-2E0D-DE0E-FDD3-AAE6BAD43ED1}"/>
          </ac:spMkLst>
        </pc:spChg>
        <pc:spChg chg="add mod">
          <ac:chgData name="Målfrid Vik Sønstabø" userId="f1de8213-2f69-4d09-b1cf-48ed877fa2eb" providerId="ADAL" clId="{F320C1A3-C5F0-4B35-B198-B23775A32F07}" dt="2024-03-04T17:31:20.829" v="1459" actId="1076"/>
          <ac:spMkLst>
            <pc:docMk/>
            <pc:sldMk cId="3953574908" sldId="2142534954"/>
            <ac:spMk id="75" creationId="{CC342F08-123E-E8FD-79ED-9D04C3908748}"/>
          </ac:spMkLst>
        </pc:spChg>
        <pc:spChg chg="add mod">
          <ac:chgData name="Målfrid Vik Sønstabø" userId="f1de8213-2f69-4d09-b1cf-48ed877fa2eb" providerId="ADAL" clId="{F320C1A3-C5F0-4B35-B198-B23775A32F07}" dt="2024-03-04T17:31:20.829" v="1459" actId="1076"/>
          <ac:spMkLst>
            <pc:docMk/>
            <pc:sldMk cId="3953574908" sldId="2142534954"/>
            <ac:spMk id="76" creationId="{1CF3DB76-79D5-258A-1A54-1C06DD8E71DE}"/>
          </ac:spMkLst>
        </pc:spChg>
        <pc:spChg chg="add mod">
          <ac:chgData name="Målfrid Vik Sønstabø" userId="f1de8213-2f69-4d09-b1cf-48ed877fa2eb" providerId="ADAL" clId="{F320C1A3-C5F0-4B35-B198-B23775A32F07}" dt="2024-03-04T17:31:20.829" v="1459" actId="1076"/>
          <ac:spMkLst>
            <pc:docMk/>
            <pc:sldMk cId="3953574908" sldId="2142534954"/>
            <ac:spMk id="77" creationId="{A476CCEA-D4B6-FB81-6F26-EF0F58D38625}"/>
          </ac:spMkLst>
        </pc:spChg>
        <pc:spChg chg="add mod">
          <ac:chgData name="Målfrid Vik Sønstabø" userId="f1de8213-2f69-4d09-b1cf-48ed877fa2eb" providerId="ADAL" clId="{F320C1A3-C5F0-4B35-B198-B23775A32F07}" dt="2024-03-04T17:31:20.829" v="1459" actId="1076"/>
          <ac:spMkLst>
            <pc:docMk/>
            <pc:sldMk cId="3953574908" sldId="2142534954"/>
            <ac:spMk id="78" creationId="{3574B888-29C2-4D6E-CB9B-E8EE9395D4AE}"/>
          </ac:spMkLst>
        </pc:spChg>
        <pc:spChg chg="add mod">
          <ac:chgData name="Målfrid Vik Sønstabø" userId="f1de8213-2f69-4d09-b1cf-48ed877fa2eb" providerId="ADAL" clId="{F320C1A3-C5F0-4B35-B198-B23775A32F07}" dt="2024-03-04T17:31:20.829" v="1459" actId="1076"/>
          <ac:spMkLst>
            <pc:docMk/>
            <pc:sldMk cId="3953574908" sldId="2142534954"/>
            <ac:spMk id="79" creationId="{A1DF21CD-72E5-D379-C5A9-590564348F04}"/>
          </ac:spMkLst>
        </pc:spChg>
        <pc:spChg chg="add mod">
          <ac:chgData name="Målfrid Vik Sønstabø" userId="f1de8213-2f69-4d09-b1cf-48ed877fa2eb" providerId="ADAL" clId="{F320C1A3-C5F0-4B35-B198-B23775A32F07}" dt="2024-03-04T17:31:20.829" v="1459" actId="1076"/>
          <ac:spMkLst>
            <pc:docMk/>
            <pc:sldMk cId="3953574908" sldId="2142534954"/>
            <ac:spMk id="80" creationId="{86F479E0-FCA7-C702-B1A4-C08BD6964A0E}"/>
          </ac:spMkLst>
        </pc:spChg>
        <pc:spChg chg="add mod">
          <ac:chgData name="Målfrid Vik Sønstabø" userId="f1de8213-2f69-4d09-b1cf-48ed877fa2eb" providerId="ADAL" clId="{F320C1A3-C5F0-4B35-B198-B23775A32F07}" dt="2024-03-04T17:31:20.829" v="1459" actId="1076"/>
          <ac:spMkLst>
            <pc:docMk/>
            <pc:sldMk cId="3953574908" sldId="2142534954"/>
            <ac:spMk id="81" creationId="{255278C3-C16B-0381-2CB6-FAB526546B40}"/>
          </ac:spMkLst>
        </pc:spChg>
        <pc:spChg chg="add mod">
          <ac:chgData name="Målfrid Vik Sønstabø" userId="f1de8213-2f69-4d09-b1cf-48ed877fa2eb" providerId="ADAL" clId="{F320C1A3-C5F0-4B35-B198-B23775A32F07}" dt="2024-03-04T17:31:20.829" v="1459" actId="1076"/>
          <ac:spMkLst>
            <pc:docMk/>
            <pc:sldMk cId="3953574908" sldId="2142534954"/>
            <ac:spMk id="82" creationId="{BE909800-7AB5-4D30-71AC-66F768F47215}"/>
          </ac:spMkLst>
        </pc:spChg>
        <pc:spChg chg="add mod">
          <ac:chgData name="Målfrid Vik Sønstabø" userId="f1de8213-2f69-4d09-b1cf-48ed877fa2eb" providerId="ADAL" clId="{F320C1A3-C5F0-4B35-B198-B23775A32F07}" dt="2024-03-04T17:31:20.829" v="1459" actId="1076"/>
          <ac:spMkLst>
            <pc:docMk/>
            <pc:sldMk cId="3953574908" sldId="2142534954"/>
            <ac:spMk id="83" creationId="{59E7E936-6A7F-03DC-A2A3-3924C58B1FA2}"/>
          </ac:spMkLst>
        </pc:spChg>
        <pc:spChg chg="add mod">
          <ac:chgData name="Målfrid Vik Sønstabø" userId="f1de8213-2f69-4d09-b1cf-48ed877fa2eb" providerId="ADAL" clId="{F320C1A3-C5F0-4B35-B198-B23775A32F07}" dt="2024-03-04T17:31:20.829" v="1459" actId="1076"/>
          <ac:spMkLst>
            <pc:docMk/>
            <pc:sldMk cId="3953574908" sldId="2142534954"/>
            <ac:spMk id="84" creationId="{3B999B4B-93AF-7CF0-8FF9-479E6A29D2D4}"/>
          </ac:spMkLst>
        </pc:spChg>
        <pc:spChg chg="add mod">
          <ac:chgData name="Målfrid Vik Sønstabø" userId="f1de8213-2f69-4d09-b1cf-48ed877fa2eb" providerId="ADAL" clId="{F320C1A3-C5F0-4B35-B198-B23775A32F07}" dt="2024-03-04T17:31:20.829" v="1459" actId="1076"/>
          <ac:spMkLst>
            <pc:docMk/>
            <pc:sldMk cId="3953574908" sldId="2142534954"/>
            <ac:spMk id="85" creationId="{BB492CDE-C1D6-B167-72C5-8E576ED59A9E}"/>
          </ac:spMkLst>
        </pc:spChg>
        <pc:spChg chg="add mod">
          <ac:chgData name="Målfrid Vik Sønstabø" userId="f1de8213-2f69-4d09-b1cf-48ed877fa2eb" providerId="ADAL" clId="{F320C1A3-C5F0-4B35-B198-B23775A32F07}" dt="2024-03-04T17:31:20.829" v="1459" actId="1076"/>
          <ac:spMkLst>
            <pc:docMk/>
            <pc:sldMk cId="3953574908" sldId="2142534954"/>
            <ac:spMk id="86" creationId="{2C3C1DA7-326B-2518-E258-2FF0C04D5AE7}"/>
          </ac:spMkLst>
        </pc:spChg>
        <pc:spChg chg="add mod">
          <ac:chgData name="Målfrid Vik Sønstabø" userId="f1de8213-2f69-4d09-b1cf-48ed877fa2eb" providerId="ADAL" clId="{F320C1A3-C5F0-4B35-B198-B23775A32F07}" dt="2024-03-04T17:31:20.829" v="1459" actId="1076"/>
          <ac:spMkLst>
            <pc:docMk/>
            <pc:sldMk cId="3953574908" sldId="2142534954"/>
            <ac:spMk id="87" creationId="{EA857446-B0FC-0A93-1CE2-CD81CC9714C8}"/>
          </ac:spMkLst>
        </pc:spChg>
        <pc:spChg chg="add mod">
          <ac:chgData name="Målfrid Vik Sønstabø" userId="f1de8213-2f69-4d09-b1cf-48ed877fa2eb" providerId="ADAL" clId="{F320C1A3-C5F0-4B35-B198-B23775A32F07}" dt="2024-03-04T17:31:20.829" v="1459" actId="1076"/>
          <ac:spMkLst>
            <pc:docMk/>
            <pc:sldMk cId="3953574908" sldId="2142534954"/>
            <ac:spMk id="88" creationId="{147197AF-28E4-4F6E-72CB-B588A4D768A4}"/>
          </ac:spMkLst>
        </pc:spChg>
        <pc:spChg chg="add mod">
          <ac:chgData name="Målfrid Vik Sønstabø" userId="f1de8213-2f69-4d09-b1cf-48ed877fa2eb" providerId="ADAL" clId="{F320C1A3-C5F0-4B35-B198-B23775A32F07}" dt="2024-03-04T17:31:20.829" v="1459" actId="1076"/>
          <ac:spMkLst>
            <pc:docMk/>
            <pc:sldMk cId="3953574908" sldId="2142534954"/>
            <ac:spMk id="89" creationId="{2B4C305F-40DF-84DD-EAD9-1CE7B73404A8}"/>
          </ac:spMkLst>
        </pc:spChg>
        <pc:spChg chg="add mod">
          <ac:chgData name="Målfrid Vik Sønstabø" userId="f1de8213-2f69-4d09-b1cf-48ed877fa2eb" providerId="ADAL" clId="{F320C1A3-C5F0-4B35-B198-B23775A32F07}" dt="2024-03-04T17:31:20.829" v="1459" actId="1076"/>
          <ac:spMkLst>
            <pc:docMk/>
            <pc:sldMk cId="3953574908" sldId="2142534954"/>
            <ac:spMk id="90" creationId="{3AE5A528-DF9B-C355-3D14-E81C14AC9E5A}"/>
          </ac:spMkLst>
        </pc:spChg>
        <pc:spChg chg="add mod">
          <ac:chgData name="Målfrid Vik Sønstabø" userId="f1de8213-2f69-4d09-b1cf-48ed877fa2eb" providerId="ADAL" clId="{F320C1A3-C5F0-4B35-B198-B23775A32F07}" dt="2024-03-04T17:31:20.829" v="1459" actId="1076"/>
          <ac:spMkLst>
            <pc:docMk/>
            <pc:sldMk cId="3953574908" sldId="2142534954"/>
            <ac:spMk id="91" creationId="{8952BC3E-5546-C575-7DA5-164D3377DDF4}"/>
          </ac:spMkLst>
        </pc:spChg>
        <pc:spChg chg="add mod">
          <ac:chgData name="Målfrid Vik Sønstabø" userId="f1de8213-2f69-4d09-b1cf-48ed877fa2eb" providerId="ADAL" clId="{F320C1A3-C5F0-4B35-B198-B23775A32F07}" dt="2024-03-04T17:31:20.829" v="1459" actId="1076"/>
          <ac:spMkLst>
            <pc:docMk/>
            <pc:sldMk cId="3953574908" sldId="2142534954"/>
            <ac:spMk id="92" creationId="{87480B1A-63C9-E959-FF66-01A6740F7A29}"/>
          </ac:spMkLst>
        </pc:spChg>
        <pc:spChg chg="add mod">
          <ac:chgData name="Målfrid Vik Sønstabø" userId="f1de8213-2f69-4d09-b1cf-48ed877fa2eb" providerId="ADAL" clId="{F320C1A3-C5F0-4B35-B198-B23775A32F07}" dt="2024-03-04T17:31:20.829" v="1459" actId="1076"/>
          <ac:spMkLst>
            <pc:docMk/>
            <pc:sldMk cId="3953574908" sldId="2142534954"/>
            <ac:spMk id="93" creationId="{7980DECD-4457-572B-2216-DD79E2B640CA}"/>
          </ac:spMkLst>
        </pc:spChg>
        <pc:spChg chg="add mod">
          <ac:chgData name="Målfrid Vik Sønstabø" userId="f1de8213-2f69-4d09-b1cf-48ed877fa2eb" providerId="ADAL" clId="{F320C1A3-C5F0-4B35-B198-B23775A32F07}" dt="2024-03-04T17:31:20.829" v="1459" actId="1076"/>
          <ac:spMkLst>
            <pc:docMk/>
            <pc:sldMk cId="3953574908" sldId="2142534954"/>
            <ac:spMk id="94" creationId="{9B582853-A5E1-7CA8-B256-C8938AC52DD4}"/>
          </ac:spMkLst>
        </pc:spChg>
        <pc:spChg chg="add mod">
          <ac:chgData name="Målfrid Vik Sønstabø" userId="f1de8213-2f69-4d09-b1cf-48ed877fa2eb" providerId="ADAL" clId="{F320C1A3-C5F0-4B35-B198-B23775A32F07}" dt="2024-03-04T17:31:20.829" v="1459" actId="1076"/>
          <ac:spMkLst>
            <pc:docMk/>
            <pc:sldMk cId="3953574908" sldId="2142534954"/>
            <ac:spMk id="95" creationId="{F32E7FD0-31B9-48DD-2B49-1573C8B7D80C}"/>
          </ac:spMkLst>
        </pc:spChg>
        <pc:spChg chg="add mod">
          <ac:chgData name="Målfrid Vik Sønstabø" userId="f1de8213-2f69-4d09-b1cf-48ed877fa2eb" providerId="ADAL" clId="{F320C1A3-C5F0-4B35-B198-B23775A32F07}" dt="2024-03-04T17:31:20.829" v="1459" actId="1076"/>
          <ac:spMkLst>
            <pc:docMk/>
            <pc:sldMk cId="3953574908" sldId="2142534954"/>
            <ac:spMk id="96" creationId="{6C51352D-CD61-5D4F-4679-5BF3C64BE4E8}"/>
          </ac:spMkLst>
        </pc:spChg>
        <pc:spChg chg="add mod">
          <ac:chgData name="Målfrid Vik Sønstabø" userId="f1de8213-2f69-4d09-b1cf-48ed877fa2eb" providerId="ADAL" clId="{F320C1A3-C5F0-4B35-B198-B23775A32F07}" dt="2024-03-04T17:31:20.829" v="1459" actId="1076"/>
          <ac:spMkLst>
            <pc:docMk/>
            <pc:sldMk cId="3953574908" sldId="2142534954"/>
            <ac:spMk id="97" creationId="{DE55D01E-1F95-A654-52BF-BC6146648098}"/>
          </ac:spMkLst>
        </pc:spChg>
        <pc:spChg chg="add mod">
          <ac:chgData name="Målfrid Vik Sønstabø" userId="f1de8213-2f69-4d09-b1cf-48ed877fa2eb" providerId="ADAL" clId="{F320C1A3-C5F0-4B35-B198-B23775A32F07}" dt="2024-03-04T17:31:20.829" v="1459" actId="1076"/>
          <ac:spMkLst>
            <pc:docMk/>
            <pc:sldMk cId="3953574908" sldId="2142534954"/>
            <ac:spMk id="98" creationId="{65C3C5B2-81DC-FC24-6DB9-B02498FE1573}"/>
          </ac:spMkLst>
        </pc:spChg>
        <pc:spChg chg="add mod">
          <ac:chgData name="Målfrid Vik Sønstabø" userId="f1de8213-2f69-4d09-b1cf-48ed877fa2eb" providerId="ADAL" clId="{F320C1A3-C5F0-4B35-B198-B23775A32F07}" dt="2024-03-04T17:31:20.829" v="1459" actId="1076"/>
          <ac:spMkLst>
            <pc:docMk/>
            <pc:sldMk cId="3953574908" sldId="2142534954"/>
            <ac:spMk id="99" creationId="{ED9F5835-BA4F-A127-B759-1B84D9AF1624}"/>
          </ac:spMkLst>
        </pc:spChg>
        <pc:spChg chg="add mod">
          <ac:chgData name="Målfrid Vik Sønstabø" userId="f1de8213-2f69-4d09-b1cf-48ed877fa2eb" providerId="ADAL" clId="{F320C1A3-C5F0-4B35-B198-B23775A32F07}" dt="2024-03-04T17:31:20.829" v="1459" actId="1076"/>
          <ac:spMkLst>
            <pc:docMk/>
            <pc:sldMk cId="3953574908" sldId="2142534954"/>
            <ac:spMk id="100" creationId="{48B88E7A-2597-8222-2336-E9777421F6D1}"/>
          </ac:spMkLst>
        </pc:spChg>
        <pc:spChg chg="add mod">
          <ac:chgData name="Målfrid Vik Sønstabø" userId="f1de8213-2f69-4d09-b1cf-48ed877fa2eb" providerId="ADAL" clId="{F320C1A3-C5F0-4B35-B198-B23775A32F07}" dt="2024-03-04T17:31:20.829" v="1459" actId="1076"/>
          <ac:spMkLst>
            <pc:docMk/>
            <pc:sldMk cId="3953574908" sldId="2142534954"/>
            <ac:spMk id="101" creationId="{A2936E34-7C1A-17FD-3608-1C2E10F000CB}"/>
          </ac:spMkLst>
        </pc:spChg>
        <pc:spChg chg="add mod">
          <ac:chgData name="Målfrid Vik Sønstabø" userId="f1de8213-2f69-4d09-b1cf-48ed877fa2eb" providerId="ADAL" clId="{F320C1A3-C5F0-4B35-B198-B23775A32F07}" dt="2024-03-04T17:31:20.829" v="1459" actId="1076"/>
          <ac:spMkLst>
            <pc:docMk/>
            <pc:sldMk cId="3953574908" sldId="2142534954"/>
            <ac:spMk id="102" creationId="{7FC1CB6E-0D45-EFBF-1DD2-566EF0649FAF}"/>
          </ac:spMkLst>
        </pc:spChg>
        <pc:spChg chg="add mod">
          <ac:chgData name="Målfrid Vik Sønstabø" userId="f1de8213-2f69-4d09-b1cf-48ed877fa2eb" providerId="ADAL" clId="{F320C1A3-C5F0-4B35-B198-B23775A32F07}" dt="2024-03-04T17:31:20.829" v="1459" actId="1076"/>
          <ac:spMkLst>
            <pc:docMk/>
            <pc:sldMk cId="3953574908" sldId="2142534954"/>
            <ac:spMk id="103" creationId="{1C4296F5-EB98-F8DD-6727-088FBBE76D14}"/>
          </ac:spMkLst>
        </pc:spChg>
        <pc:spChg chg="add mod">
          <ac:chgData name="Målfrid Vik Sønstabø" userId="f1de8213-2f69-4d09-b1cf-48ed877fa2eb" providerId="ADAL" clId="{F320C1A3-C5F0-4B35-B198-B23775A32F07}" dt="2024-03-04T17:31:20.829" v="1459" actId="1076"/>
          <ac:spMkLst>
            <pc:docMk/>
            <pc:sldMk cId="3953574908" sldId="2142534954"/>
            <ac:spMk id="104" creationId="{F1614DD1-85D5-57E1-CDFB-BF4F77606634}"/>
          </ac:spMkLst>
        </pc:spChg>
        <pc:spChg chg="add mod">
          <ac:chgData name="Målfrid Vik Sønstabø" userId="f1de8213-2f69-4d09-b1cf-48ed877fa2eb" providerId="ADAL" clId="{F320C1A3-C5F0-4B35-B198-B23775A32F07}" dt="2024-03-04T17:31:20.829" v="1459" actId="1076"/>
          <ac:spMkLst>
            <pc:docMk/>
            <pc:sldMk cId="3953574908" sldId="2142534954"/>
            <ac:spMk id="105" creationId="{4CF3BD96-C69C-CB89-F87A-0DBC9873077E}"/>
          </ac:spMkLst>
        </pc:spChg>
        <pc:spChg chg="add mod">
          <ac:chgData name="Målfrid Vik Sønstabø" userId="f1de8213-2f69-4d09-b1cf-48ed877fa2eb" providerId="ADAL" clId="{F320C1A3-C5F0-4B35-B198-B23775A32F07}" dt="2024-03-04T17:31:20.829" v="1459" actId="1076"/>
          <ac:spMkLst>
            <pc:docMk/>
            <pc:sldMk cId="3953574908" sldId="2142534954"/>
            <ac:spMk id="106" creationId="{151267FC-7619-B9E7-3898-A85945B74B8D}"/>
          </ac:spMkLst>
        </pc:spChg>
        <pc:spChg chg="add mod">
          <ac:chgData name="Målfrid Vik Sønstabø" userId="f1de8213-2f69-4d09-b1cf-48ed877fa2eb" providerId="ADAL" clId="{F320C1A3-C5F0-4B35-B198-B23775A32F07}" dt="2024-03-04T17:31:20.829" v="1459" actId="1076"/>
          <ac:spMkLst>
            <pc:docMk/>
            <pc:sldMk cId="3953574908" sldId="2142534954"/>
            <ac:spMk id="107" creationId="{6C5F0848-2CEA-C21F-6AE6-D80C3AF75C58}"/>
          </ac:spMkLst>
        </pc:spChg>
        <pc:spChg chg="add mod">
          <ac:chgData name="Målfrid Vik Sønstabø" userId="f1de8213-2f69-4d09-b1cf-48ed877fa2eb" providerId="ADAL" clId="{F320C1A3-C5F0-4B35-B198-B23775A32F07}" dt="2024-03-04T17:31:20.829" v="1459" actId="1076"/>
          <ac:spMkLst>
            <pc:docMk/>
            <pc:sldMk cId="3953574908" sldId="2142534954"/>
            <ac:spMk id="108" creationId="{36D1F96B-B18E-4E84-BA82-D126DCC547A7}"/>
          </ac:spMkLst>
        </pc:spChg>
        <pc:spChg chg="add mod">
          <ac:chgData name="Målfrid Vik Sønstabø" userId="f1de8213-2f69-4d09-b1cf-48ed877fa2eb" providerId="ADAL" clId="{F320C1A3-C5F0-4B35-B198-B23775A32F07}" dt="2024-03-04T17:31:20.829" v="1459" actId="1076"/>
          <ac:spMkLst>
            <pc:docMk/>
            <pc:sldMk cId="3953574908" sldId="2142534954"/>
            <ac:spMk id="109" creationId="{8A36C552-243C-C1D5-1624-554B7E53251A}"/>
          </ac:spMkLst>
        </pc:spChg>
        <pc:spChg chg="add mod">
          <ac:chgData name="Målfrid Vik Sønstabø" userId="f1de8213-2f69-4d09-b1cf-48ed877fa2eb" providerId="ADAL" clId="{F320C1A3-C5F0-4B35-B198-B23775A32F07}" dt="2024-03-04T17:31:20.829" v="1459" actId="1076"/>
          <ac:spMkLst>
            <pc:docMk/>
            <pc:sldMk cId="3953574908" sldId="2142534954"/>
            <ac:spMk id="110" creationId="{9E8B9106-2B35-13DE-8F33-A17CB2B3E931}"/>
          </ac:spMkLst>
        </pc:spChg>
        <pc:spChg chg="add mod">
          <ac:chgData name="Målfrid Vik Sønstabø" userId="f1de8213-2f69-4d09-b1cf-48ed877fa2eb" providerId="ADAL" clId="{F320C1A3-C5F0-4B35-B198-B23775A32F07}" dt="2024-03-04T17:31:20.829" v="1459" actId="1076"/>
          <ac:spMkLst>
            <pc:docMk/>
            <pc:sldMk cId="3953574908" sldId="2142534954"/>
            <ac:spMk id="111" creationId="{4441FA2A-6C80-1658-F77E-025F090D8A75}"/>
          </ac:spMkLst>
        </pc:spChg>
        <pc:spChg chg="add mod">
          <ac:chgData name="Målfrid Vik Sønstabø" userId="f1de8213-2f69-4d09-b1cf-48ed877fa2eb" providerId="ADAL" clId="{F320C1A3-C5F0-4B35-B198-B23775A32F07}" dt="2024-03-04T17:31:20.829" v="1459" actId="1076"/>
          <ac:spMkLst>
            <pc:docMk/>
            <pc:sldMk cId="3953574908" sldId="2142534954"/>
            <ac:spMk id="112" creationId="{E104A1D5-C4E3-6B66-70D5-41EA1C02FC56}"/>
          </ac:spMkLst>
        </pc:spChg>
        <pc:spChg chg="add mod">
          <ac:chgData name="Målfrid Vik Sønstabø" userId="f1de8213-2f69-4d09-b1cf-48ed877fa2eb" providerId="ADAL" clId="{F320C1A3-C5F0-4B35-B198-B23775A32F07}" dt="2024-03-04T17:31:20.829" v="1459" actId="1076"/>
          <ac:spMkLst>
            <pc:docMk/>
            <pc:sldMk cId="3953574908" sldId="2142534954"/>
            <ac:spMk id="113" creationId="{FC0C73D4-B7FF-B148-9087-4508F5D25A40}"/>
          </ac:spMkLst>
        </pc:spChg>
        <pc:spChg chg="add mod">
          <ac:chgData name="Målfrid Vik Sønstabø" userId="f1de8213-2f69-4d09-b1cf-48ed877fa2eb" providerId="ADAL" clId="{F320C1A3-C5F0-4B35-B198-B23775A32F07}" dt="2024-03-04T17:31:20.829" v="1459" actId="1076"/>
          <ac:spMkLst>
            <pc:docMk/>
            <pc:sldMk cId="3953574908" sldId="2142534954"/>
            <ac:spMk id="114" creationId="{984D1121-1898-A8EF-E2FF-D9CA16F91D67}"/>
          </ac:spMkLst>
        </pc:spChg>
        <pc:spChg chg="add mod">
          <ac:chgData name="Målfrid Vik Sønstabø" userId="f1de8213-2f69-4d09-b1cf-48ed877fa2eb" providerId="ADAL" clId="{F320C1A3-C5F0-4B35-B198-B23775A32F07}" dt="2024-03-04T17:31:20.829" v="1459" actId="1076"/>
          <ac:spMkLst>
            <pc:docMk/>
            <pc:sldMk cId="3953574908" sldId="2142534954"/>
            <ac:spMk id="115" creationId="{7B3F04DF-EE33-681E-0F27-C933EDBE0F92}"/>
          </ac:spMkLst>
        </pc:spChg>
        <pc:spChg chg="add mod">
          <ac:chgData name="Målfrid Vik Sønstabø" userId="f1de8213-2f69-4d09-b1cf-48ed877fa2eb" providerId="ADAL" clId="{F320C1A3-C5F0-4B35-B198-B23775A32F07}" dt="2024-03-04T17:31:20.829" v="1459" actId="1076"/>
          <ac:spMkLst>
            <pc:docMk/>
            <pc:sldMk cId="3953574908" sldId="2142534954"/>
            <ac:spMk id="116" creationId="{DAA7F7AB-0EEF-4A89-7017-240D17E44FEA}"/>
          </ac:spMkLst>
        </pc:spChg>
        <pc:spChg chg="add mod">
          <ac:chgData name="Målfrid Vik Sønstabø" userId="f1de8213-2f69-4d09-b1cf-48ed877fa2eb" providerId="ADAL" clId="{F320C1A3-C5F0-4B35-B198-B23775A32F07}" dt="2024-03-04T17:31:20.829" v="1459" actId="1076"/>
          <ac:spMkLst>
            <pc:docMk/>
            <pc:sldMk cId="3953574908" sldId="2142534954"/>
            <ac:spMk id="117" creationId="{082D13C2-21DE-490A-4FCA-81F74AEE9017}"/>
          </ac:spMkLst>
        </pc:spChg>
        <pc:spChg chg="add mod">
          <ac:chgData name="Målfrid Vik Sønstabø" userId="f1de8213-2f69-4d09-b1cf-48ed877fa2eb" providerId="ADAL" clId="{F320C1A3-C5F0-4B35-B198-B23775A32F07}" dt="2024-03-04T17:31:20.829" v="1459" actId="1076"/>
          <ac:spMkLst>
            <pc:docMk/>
            <pc:sldMk cId="3953574908" sldId="2142534954"/>
            <ac:spMk id="118" creationId="{45FC0CAB-E823-18C4-4CCE-CCAEEA44AAE2}"/>
          </ac:spMkLst>
        </pc:spChg>
        <pc:spChg chg="add mod">
          <ac:chgData name="Målfrid Vik Sønstabø" userId="f1de8213-2f69-4d09-b1cf-48ed877fa2eb" providerId="ADAL" clId="{F320C1A3-C5F0-4B35-B198-B23775A32F07}" dt="2024-03-04T17:31:20.829" v="1459" actId="1076"/>
          <ac:spMkLst>
            <pc:docMk/>
            <pc:sldMk cId="3953574908" sldId="2142534954"/>
            <ac:spMk id="119" creationId="{59558654-BEA7-44EC-22C5-0C92774A9007}"/>
          </ac:spMkLst>
        </pc:spChg>
        <pc:spChg chg="add mod">
          <ac:chgData name="Målfrid Vik Sønstabø" userId="f1de8213-2f69-4d09-b1cf-48ed877fa2eb" providerId="ADAL" clId="{F320C1A3-C5F0-4B35-B198-B23775A32F07}" dt="2024-03-04T17:31:20.829" v="1459" actId="1076"/>
          <ac:spMkLst>
            <pc:docMk/>
            <pc:sldMk cId="3953574908" sldId="2142534954"/>
            <ac:spMk id="120" creationId="{E33E8D96-EBCA-6E2D-C411-B586ED93093A}"/>
          </ac:spMkLst>
        </pc:spChg>
        <pc:spChg chg="add mod">
          <ac:chgData name="Målfrid Vik Sønstabø" userId="f1de8213-2f69-4d09-b1cf-48ed877fa2eb" providerId="ADAL" clId="{F320C1A3-C5F0-4B35-B198-B23775A32F07}" dt="2024-03-04T17:31:20.829" v="1459" actId="1076"/>
          <ac:spMkLst>
            <pc:docMk/>
            <pc:sldMk cId="3953574908" sldId="2142534954"/>
            <ac:spMk id="121" creationId="{499EABA2-CF0B-3BFC-17DD-DC743027D115}"/>
          </ac:spMkLst>
        </pc:spChg>
        <pc:spChg chg="add mod">
          <ac:chgData name="Målfrid Vik Sønstabø" userId="f1de8213-2f69-4d09-b1cf-48ed877fa2eb" providerId="ADAL" clId="{F320C1A3-C5F0-4B35-B198-B23775A32F07}" dt="2024-03-04T17:31:20.829" v="1459" actId="1076"/>
          <ac:spMkLst>
            <pc:docMk/>
            <pc:sldMk cId="3953574908" sldId="2142534954"/>
            <ac:spMk id="122" creationId="{F6A7B7BC-41E7-0AE0-FB18-92B3076E1DD9}"/>
          </ac:spMkLst>
        </pc:spChg>
        <pc:spChg chg="add mod">
          <ac:chgData name="Målfrid Vik Sønstabø" userId="f1de8213-2f69-4d09-b1cf-48ed877fa2eb" providerId="ADAL" clId="{F320C1A3-C5F0-4B35-B198-B23775A32F07}" dt="2024-03-04T17:31:20.829" v="1459" actId="1076"/>
          <ac:spMkLst>
            <pc:docMk/>
            <pc:sldMk cId="3953574908" sldId="2142534954"/>
            <ac:spMk id="123" creationId="{533DDCFE-E666-9A2F-E57F-DE1536B3C4AD}"/>
          </ac:spMkLst>
        </pc:spChg>
        <pc:spChg chg="add mod">
          <ac:chgData name="Målfrid Vik Sønstabø" userId="f1de8213-2f69-4d09-b1cf-48ed877fa2eb" providerId="ADAL" clId="{F320C1A3-C5F0-4B35-B198-B23775A32F07}" dt="2024-03-04T17:31:20.829" v="1459" actId="1076"/>
          <ac:spMkLst>
            <pc:docMk/>
            <pc:sldMk cId="3953574908" sldId="2142534954"/>
            <ac:spMk id="124" creationId="{7FF66999-7678-B363-695E-0A6D144F4AA4}"/>
          </ac:spMkLst>
        </pc:spChg>
        <pc:spChg chg="add mod">
          <ac:chgData name="Målfrid Vik Sønstabø" userId="f1de8213-2f69-4d09-b1cf-48ed877fa2eb" providerId="ADAL" clId="{F320C1A3-C5F0-4B35-B198-B23775A32F07}" dt="2024-03-04T17:31:20.829" v="1459" actId="1076"/>
          <ac:spMkLst>
            <pc:docMk/>
            <pc:sldMk cId="3953574908" sldId="2142534954"/>
            <ac:spMk id="125" creationId="{1A5EF1ED-9C9D-04C5-0E52-8145CB545498}"/>
          </ac:spMkLst>
        </pc:spChg>
        <pc:spChg chg="add mod">
          <ac:chgData name="Målfrid Vik Sønstabø" userId="f1de8213-2f69-4d09-b1cf-48ed877fa2eb" providerId="ADAL" clId="{F320C1A3-C5F0-4B35-B198-B23775A32F07}" dt="2024-03-04T17:31:20.829" v="1459" actId="1076"/>
          <ac:spMkLst>
            <pc:docMk/>
            <pc:sldMk cId="3953574908" sldId="2142534954"/>
            <ac:spMk id="126" creationId="{CDED1D94-E533-16A6-8542-A6DF03706720}"/>
          </ac:spMkLst>
        </pc:spChg>
        <pc:spChg chg="add mod">
          <ac:chgData name="Målfrid Vik Sønstabø" userId="f1de8213-2f69-4d09-b1cf-48ed877fa2eb" providerId="ADAL" clId="{F320C1A3-C5F0-4B35-B198-B23775A32F07}" dt="2024-03-04T17:31:20.829" v="1459" actId="1076"/>
          <ac:spMkLst>
            <pc:docMk/>
            <pc:sldMk cId="3953574908" sldId="2142534954"/>
            <ac:spMk id="127" creationId="{F8CACAC0-A10A-5603-69FA-C7316EFC9ED0}"/>
          </ac:spMkLst>
        </pc:spChg>
        <pc:spChg chg="add mod">
          <ac:chgData name="Målfrid Vik Sønstabø" userId="f1de8213-2f69-4d09-b1cf-48ed877fa2eb" providerId="ADAL" clId="{F320C1A3-C5F0-4B35-B198-B23775A32F07}" dt="2024-03-04T17:31:20.829" v="1459" actId="1076"/>
          <ac:spMkLst>
            <pc:docMk/>
            <pc:sldMk cId="3953574908" sldId="2142534954"/>
            <ac:spMk id="128" creationId="{91D48B56-049D-0B05-96CF-1DF4D281EBB0}"/>
          </ac:spMkLst>
        </pc:spChg>
        <pc:spChg chg="add mod">
          <ac:chgData name="Målfrid Vik Sønstabø" userId="f1de8213-2f69-4d09-b1cf-48ed877fa2eb" providerId="ADAL" clId="{F320C1A3-C5F0-4B35-B198-B23775A32F07}" dt="2024-03-04T17:31:20.829" v="1459" actId="1076"/>
          <ac:spMkLst>
            <pc:docMk/>
            <pc:sldMk cId="3953574908" sldId="2142534954"/>
            <ac:spMk id="129" creationId="{8FC63653-FAE7-8E9B-6547-1FE9135F7D89}"/>
          </ac:spMkLst>
        </pc:spChg>
        <pc:spChg chg="add mod">
          <ac:chgData name="Målfrid Vik Sønstabø" userId="f1de8213-2f69-4d09-b1cf-48ed877fa2eb" providerId="ADAL" clId="{F320C1A3-C5F0-4B35-B198-B23775A32F07}" dt="2024-03-04T17:31:20.829" v="1459" actId="1076"/>
          <ac:spMkLst>
            <pc:docMk/>
            <pc:sldMk cId="3953574908" sldId="2142534954"/>
            <ac:spMk id="130" creationId="{3CF609A6-0508-E917-2AFD-F51BEE4C4DC4}"/>
          </ac:spMkLst>
        </pc:spChg>
        <pc:spChg chg="add mod">
          <ac:chgData name="Målfrid Vik Sønstabø" userId="f1de8213-2f69-4d09-b1cf-48ed877fa2eb" providerId="ADAL" clId="{F320C1A3-C5F0-4B35-B198-B23775A32F07}" dt="2024-03-04T17:31:20.829" v="1459" actId="1076"/>
          <ac:spMkLst>
            <pc:docMk/>
            <pc:sldMk cId="3953574908" sldId="2142534954"/>
            <ac:spMk id="131" creationId="{89C7F749-2021-413B-DF40-4803B0A372C8}"/>
          </ac:spMkLst>
        </pc:spChg>
        <pc:spChg chg="add mod">
          <ac:chgData name="Målfrid Vik Sønstabø" userId="f1de8213-2f69-4d09-b1cf-48ed877fa2eb" providerId="ADAL" clId="{F320C1A3-C5F0-4B35-B198-B23775A32F07}" dt="2024-03-04T17:31:20.829" v="1459" actId="1076"/>
          <ac:spMkLst>
            <pc:docMk/>
            <pc:sldMk cId="3953574908" sldId="2142534954"/>
            <ac:spMk id="132" creationId="{26D71008-6F91-507F-8173-60D8DE26A325}"/>
          </ac:spMkLst>
        </pc:spChg>
        <pc:spChg chg="add mod">
          <ac:chgData name="Målfrid Vik Sønstabø" userId="f1de8213-2f69-4d09-b1cf-48ed877fa2eb" providerId="ADAL" clId="{F320C1A3-C5F0-4B35-B198-B23775A32F07}" dt="2024-03-04T17:31:20.829" v="1459" actId="1076"/>
          <ac:spMkLst>
            <pc:docMk/>
            <pc:sldMk cId="3953574908" sldId="2142534954"/>
            <ac:spMk id="133" creationId="{F6A67D6E-DBE6-D575-56FC-3D16EEEFCAFD}"/>
          </ac:spMkLst>
        </pc:spChg>
        <pc:spChg chg="add mod">
          <ac:chgData name="Målfrid Vik Sønstabø" userId="f1de8213-2f69-4d09-b1cf-48ed877fa2eb" providerId="ADAL" clId="{F320C1A3-C5F0-4B35-B198-B23775A32F07}" dt="2024-03-04T17:31:20.829" v="1459" actId="1076"/>
          <ac:spMkLst>
            <pc:docMk/>
            <pc:sldMk cId="3953574908" sldId="2142534954"/>
            <ac:spMk id="134" creationId="{85DE37E7-B05F-AB26-8302-B37C50088DE6}"/>
          </ac:spMkLst>
        </pc:spChg>
        <pc:spChg chg="add mod">
          <ac:chgData name="Målfrid Vik Sønstabø" userId="f1de8213-2f69-4d09-b1cf-48ed877fa2eb" providerId="ADAL" clId="{F320C1A3-C5F0-4B35-B198-B23775A32F07}" dt="2024-03-04T17:31:20.829" v="1459" actId="1076"/>
          <ac:spMkLst>
            <pc:docMk/>
            <pc:sldMk cId="3953574908" sldId="2142534954"/>
            <ac:spMk id="135" creationId="{F343D807-AAC7-AC02-F077-187D4AFE3956}"/>
          </ac:spMkLst>
        </pc:spChg>
        <pc:spChg chg="add mod">
          <ac:chgData name="Målfrid Vik Sønstabø" userId="f1de8213-2f69-4d09-b1cf-48ed877fa2eb" providerId="ADAL" clId="{F320C1A3-C5F0-4B35-B198-B23775A32F07}" dt="2024-03-04T17:31:20.829" v="1459" actId="1076"/>
          <ac:spMkLst>
            <pc:docMk/>
            <pc:sldMk cId="3953574908" sldId="2142534954"/>
            <ac:spMk id="136" creationId="{65BAD22E-5A13-757A-9F11-5CA706A18928}"/>
          </ac:spMkLst>
        </pc:spChg>
        <pc:spChg chg="add mod">
          <ac:chgData name="Målfrid Vik Sønstabø" userId="f1de8213-2f69-4d09-b1cf-48ed877fa2eb" providerId="ADAL" clId="{F320C1A3-C5F0-4B35-B198-B23775A32F07}" dt="2024-03-04T17:31:20.829" v="1459" actId="1076"/>
          <ac:spMkLst>
            <pc:docMk/>
            <pc:sldMk cId="3953574908" sldId="2142534954"/>
            <ac:spMk id="137" creationId="{CBECE858-733E-24E7-6825-EEDE74F563BA}"/>
          </ac:spMkLst>
        </pc:spChg>
        <pc:spChg chg="add mod">
          <ac:chgData name="Målfrid Vik Sønstabø" userId="f1de8213-2f69-4d09-b1cf-48ed877fa2eb" providerId="ADAL" clId="{F320C1A3-C5F0-4B35-B198-B23775A32F07}" dt="2024-03-04T17:31:20.829" v="1459" actId="1076"/>
          <ac:spMkLst>
            <pc:docMk/>
            <pc:sldMk cId="3953574908" sldId="2142534954"/>
            <ac:spMk id="138" creationId="{CDA5CEA1-6F1B-5CC9-89DD-7BD577D35C9C}"/>
          </ac:spMkLst>
        </pc:spChg>
        <pc:spChg chg="add mod">
          <ac:chgData name="Målfrid Vik Sønstabø" userId="f1de8213-2f69-4d09-b1cf-48ed877fa2eb" providerId="ADAL" clId="{F320C1A3-C5F0-4B35-B198-B23775A32F07}" dt="2024-03-04T17:31:20.829" v="1459" actId="1076"/>
          <ac:spMkLst>
            <pc:docMk/>
            <pc:sldMk cId="3953574908" sldId="2142534954"/>
            <ac:spMk id="139" creationId="{47F69E13-6E24-4BED-3ABF-AED95741B888}"/>
          </ac:spMkLst>
        </pc:spChg>
        <pc:spChg chg="add mod">
          <ac:chgData name="Målfrid Vik Sønstabø" userId="f1de8213-2f69-4d09-b1cf-48ed877fa2eb" providerId="ADAL" clId="{F320C1A3-C5F0-4B35-B198-B23775A32F07}" dt="2024-03-04T17:31:20.829" v="1459" actId="1076"/>
          <ac:spMkLst>
            <pc:docMk/>
            <pc:sldMk cId="3953574908" sldId="2142534954"/>
            <ac:spMk id="140" creationId="{A6D70D6F-694B-6D8A-786E-EA3AADB565BF}"/>
          </ac:spMkLst>
        </pc:spChg>
      </pc:sldChg>
    </pc:docChg>
  </pc:docChgLst>
  <pc:docChgLst>
    <pc:chgData name="Jan-Petter Tvedt" userId="S::jan-petter.tvedt@skyss.no::72ad3c7f-717a-4703-a3ec-4db08a32174b" providerId="AD" clId="Web-{CB3A994C-E9CE-D9AA-39E9-C57567590CF5}"/>
    <pc:docChg chg="modSld">
      <pc:chgData name="Jan-Petter Tvedt" userId="S::jan-petter.tvedt@skyss.no::72ad3c7f-717a-4703-a3ec-4db08a32174b" providerId="AD" clId="Web-{CB3A994C-E9CE-D9AA-39E9-C57567590CF5}" dt="2024-03-06T13:55:35.580" v="8" actId="14100"/>
      <pc:docMkLst>
        <pc:docMk/>
      </pc:docMkLst>
      <pc:sldChg chg="modSp">
        <pc:chgData name="Jan-Petter Tvedt" userId="S::jan-petter.tvedt@skyss.no::72ad3c7f-717a-4703-a3ec-4db08a32174b" providerId="AD" clId="Web-{CB3A994C-E9CE-D9AA-39E9-C57567590CF5}" dt="2024-03-05T14:26:54.526" v="7" actId="20577"/>
        <pc:sldMkLst>
          <pc:docMk/>
          <pc:sldMk cId="2630688453" sldId="4621"/>
        </pc:sldMkLst>
        <pc:spChg chg="mod">
          <ac:chgData name="Jan-Petter Tvedt" userId="S::jan-petter.tvedt@skyss.no::72ad3c7f-717a-4703-a3ec-4db08a32174b" providerId="AD" clId="Web-{CB3A994C-E9CE-D9AA-39E9-C57567590CF5}" dt="2024-03-05T14:26:54.526" v="7" actId="20577"/>
          <ac:spMkLst>
            <pc:docMk/>
            <pc:sldMk cId="2630688453" sldId="4621"/>
            <ac:spMk id="5" creationId="{78117A8E-E350-749C-31F9-8BE0500605C3}"/>
          </ac:spMkLst>
        </pc:spChg>
      </pc:sldChg>
      <pc:sldChg chg="modSp">
        <pc:chgData name="Jan-Petter Tvedt" userId="S::jan-petter.tvedt@skyss.no::72ad3c7f-717a-4703-a3ec-4db08a32174b" providerId="AD" clId="Web-{CB3A994C-E9CE-D9AA-39E9-C57567590CF5}" dt="2024-03-06T13:55:35.580" v="8" actId="14100"/>
        <pc:sldMkLst>
          <pc:docMk/>
          <pc:sldMk cId="3138924126" sldId="4623"/>
        </pc:sldMkLst>
        <pc:spChg chg="mod">
          <ac:chgData name="Jan-Petter Tvedt" userId="S::jan-petter.tvedt@skyss.no::72ad3c7f-717a-4703-a3ec-4db08a32174b" providerId="AD" clId="Web-{CB3A994C-E9CE-D9AA-39E9-C57567590CF5}" dt="2024-03-06T13:55:35.580" v="8" actId="14100"/>
          <ac:spMkLst>
            <pc:docMk/>
            <pc:sldMk cId="3138924126" sldId="4623"/>
            <ac:spMk id="2" creationId="{FACDF508-7BA4-D401-05D8-8591C21D3ADB}"/>
          </ac:spMkLst>
        </pc:spChg>
      </pc:sldChg>
    </pc:docChg>
  </pc:docChgLst>
  <pc:docChgLst>
    <pc:chgData name="Jan-Petter Tvedt" userId="S::jan-petter.tvedt@skyss.no::72ad3c7f-717a-4703-a3ec-4db08a32174b" providerId="AD" clId="Web-{C09A7FD8-1D67-508C-4204-B558F0557035}"/>
    <pc:docChg chg="addSld modSld sldOrd addMainMaster">
      <pc:chgData name="Jan-Petter Tvedt" userId="S::jan-petter.tvedt@skyss.no::72ad3c7f-717a-4703-a3ec-4db08a32174b" providerId="AD" clId="Web-{C09A7FD8-1D67-508C-4204-B558F0557035}" dt="2024-03-04T12:52:01.628" v="451" actId="20577"/>
      <pc:docMkLst>
        <pc:docMk/>
      </pc:docMkLst>
      <pc:sldChg chg="ord">
        <pc:chgData name="Jan-Petter Tvedt" userId="S::jan-petter.tvedt@skyss.no::72ad3c7f-717a-4703-a3ec-4db08a32174b" providerId="AD" clId="Web-{C09A7FD8-1D67-508C-4204-B558F0557035}" dt="2024-03-04T12:30:55.680" v="146"/>
        <pc:sldMkLst>
          <pc:docMk/>
          <pc:sldMk cId="1792813896" sldId="495"/>
        </pc:sldMkLst>
      </pc:sldChg>
      <pc:sldChg chg="addSp modSp">
        <pc:chgData name="Jan-Petter Tvedt" userId="S::jan-petter.tvedt@skyss.no::72ad3c7f-717a-4703-a3ec-4db08a32174b" providerId="AD" clId="Web-{C09A7FD8-1D67-508C-4204-B558F0557035}" dt="2024-03-04T12:23:19.227" v="27" actId="14100"/>
        <pc:sldMkLst>
          <pc:docMk/>
          <pc:sldMk cId="1427939458" sldId="4593"/>
        </pc:sldMkLst>
        <pc:spChg chg="add mod">
          <ac:chgData name="Jan-Petter Tvedt" userId="S::jan-petter.tvedt@skyss.no::72ad3c7f-717a-4703-a3ec-4db08a32174b" providerId="AD" clId="Web-{C09A7FD8-1D67-508C-4204-B558F0557035}" dt="2024-03-04T12:23:19.227" v="27" actId="14100"/>
          <ac:spMkLst>
            <pc:docMk/>
            <pc:sldMk cId="1427939458" sldId="4593"/>
            <ac:spMk id="5" creationId="{3FF3012C-F44F-75E8-A048-F673F68A6066}"/>
          </ac:spMkLst>
        </pc:spChg>
      </pc:sldChg>
      <pc:sldChg chg="add">
        <pc:chgData name="Jan-Petter Tvedt" userId="S::jan-petter.tvedt@skyss.no::72ad3c7f-717a-4703-a3ec-4db08a32174b" providerId="AD" clId="Web-{C09A7FD8-1D67-508C-4204-B558F0557035}" dt="2024-03-04T12:19:17.375" v="0"/>
        <pc:sldMkLst>
          <pc:docMk/>
          <pc:sldMk cId="1429242552" sldId="4619"/>
        </pc:sldMkLst>
      </pc:sldChg>
      <pc:sldChg chg="add">
        <pc:chgData name="Jan-Petter Tvedt" userId="S::jan-petter.tvedt@skyss.no::72ad3c7f-717a-4703-a3ec-4db08a32174b" providerId="AD" clId="Web-{C09A7FD8-1D67-508C-4204-B558F0557035}" dt="2024-03-04T12:19:17.547" v="1"/>
        <pc:sldMkLst>
          <pc:docMk/>
          <pc:sldMk cId="698555828" sldId="4620"/>
        </pc:sldMkLst>
      </pc:sldChg>
      <pc:sldChg chg="add">
        <pc:chgData name="Jan-Petter Tvedt" userId="S::jan-petter.tvedt@skyss.no::72ad3c7f-717a-4703-a3ec-4db08a32174b" providerId="AD" clId="Web-{C09A7FD8-1D67-508C-4204-B558F0557035}" dt="2024-03-04T12:19:17.844" v="2"/>
        <pc:sldMkLst>
          <pc:docMk/>
          <pc:sldMk cId="2630688453" sldId="4621"/>
        </pc:sldMkLst>
      </pc:sldChg>
      <pc:sldChg chg="addSp modSp add">
        <pc:chgData name="Jan-Petter Tvedt" userId="S::jan-petter.tvedt@skyss.no::72ad3c7f-717a-4703-a3ec-4db08a32174b" providerId="AD" clId="Web-{C09A7FD8-1D67-508C-4204-B558F0557035}" dt="2024-03-04T12:22:26.085" v="20" actId="1076"/>
        <pc:sldMkLst>
          <pc:docMk/>
          <pc:sldMk cId="1043512930" sldId="4622"/>
        </pc:sldMkLst>
        <pc:spChg chg="add mod">
          <ac:chgData name="Jan-Petter Tvedt" userId="S::jan-petter.tvedt@skyss.no::72ad3c7f-717a-4703-a3ec-4db08a32174b" providerId="AD" clId="Web-{C09A7FD8-1D67-508C-4204-B558F0557035}" dt="2024-03-04T12:22:26.085" v="20" actId="1076"/>
          <ac:spMkLst>
            <pc:docMk/>
            <pc:sldMk cId="1043512930" sldId="4622"/>
            <ac:spMk id="5" creationId="{830F44D9-630F-4138-FA6E-1BC5E45944F5}"/>
          </ac:spMkLst>
        </pc:spChg>
      </pc:sldChg>
      <pc:sldChg chg="addSp delSp modSp new">
        <pc:chgData name="Jan-Petter Tvedt" userId="S::jan-petter.tvedt@skyss.no::72ad3c7f-717a-4703-a3ec-4db08a32174b" providerId="AD" clId="Web-{C09A7FD8-1D67-508C-4204-B558F0557035}" dt="2024-03-04T12:52:01.628" v="451" actId="20577"/>
        <pc:sldMkLst>
          <pc:docMk/>
          <pc:sldMk cId="3138924126" sldId="4623"/>
        </pc:sldMkLst>
        <pc:spChg chg="mod">
          <ac:chgData name="Jan-Petter Tvedt" userId="S::jan-petter.tvedt@skyss.no::72ad3c7f-717a-4703-a3ec-4db08a32174b" providerId="AD" clId="Web-{C09A7FD8-1D67-508C-4204-B558F0557035}" dt="2024-03-04T12:52:01.628" v="451" actId="20577"/>
          <ac:spMkLst>
            <pc:docMk/>
            <pc:sldMk cId="3138924126" sldId="4623"/>
            <ac:spMk id="2" creationId="{FACDF508-7BA4-D401-05D8-8591C21D3ADB}"/>
          </ac:spMkLst>
        </pc:spChg>
        <pc:spChg chg="mod">
          <ac:chgData name="Jan-Petter Tvedt" userId="S::jan-petter.tvedt@skyss.no::72ad3c7f-717a-4703-a3ec-4db08a32174b" providerId="AD" clId="Web-{C09A7FD8-1D67-508C-4204-B558F0557035}" dt="2024-03-04T12:42:26.062" v="391" actId="20577"/>
          <ac:spMkLst>
            <pc:docMk/>
            <pc:sldMk cId="3138924126" sldId="4623"/>
            <ac:spMk id="3" creationId="{FAD6EA57-AA6F-5615-9720-505F940ED693}"/>
          </ac:spMkLst>
        </pc:spChg>
        <pc:spChg chg="add del">
          <ac:chgData name="Jan-Petter Tvedt" userId="S::jan-petter.tvedt@skyss.no::72ad3c7f-717a-4703-a3ec-4db08a32174b" providerId="AD" clId="Web-{C09A7FD8-1D67-508C-4204-B558F0557035}" dt="2024-03-04T12:26:19.530" v="44"/>
          <ac:spMkLst>
            <pc:docMk/>
            <pc:sldMk cId="3138924126" sldId="4623"/>
            <ac:spMk id="5" creationId="{0455E503-12B5-7ACE-2092-39B0DDAE4566}"/>
          </ac:spMkLst>
        </pc:spChg>
      </pc:sldChg>
      <pc:sldMasterChg chg="add addSldLayout">
        <pc:chgData name="Jan-Petter Tvedt" userId="S::jan-petter.tvedt@skyss.no::72ad3c7f-717a-4703-a3ec-4db08a32174b" providerId="AD" clId="Web-{C09A7FD8-1D67-508C-4204-B558F0557035}" dt="2024-03-04T12:19:17.375" v="0"/>
        <pc:sldMasterMkLst>
          <pc:docMk/>
          <pc:sldMasterMk cId="3101832919" sldId="2147483788"/>
        </pc:sldMasterMkLst>
        <pc:sldLayoutChg chg="add">
          <pc:chgData name="Jan-Petter Tvedt" userId="S::jan-petter.tvedt@skyss.no::72ad3c7f-717a-4703-a3ec-4db08a32174b" providerId="AD" clId="Web-{C09A7FD8-1D67-508C-4204-B558F0557035}" dt="2024-03-04T12:19:17.375" v="0"/>
          <pc:sldLayoutMkLst>
            <pc:docMk/>
            <pc:sldMasterMk cId="3101832919" sldId="2147483788"/>
            <pc:sldLayoutMk cId="3834475325" sldId="2147483745"/>
          </pc:sldLayoutMkLst>
        </pc:sldLayoutChg>
      </pc:sldMasterChg>
      <pc:sldMasterChg chg="add addSldLayout">
        <pc:chgData name="Jan-Petter Tvedt" userId="S::jan-petter.tvedt@skyss.no::72ad3c7f-717a-4703-a3ec-4db08a32174b" providerId="AD" clId="Web-{C09A7FD8-1D67-508C-4204-B558F0557035}" dt="2024-03-04T12:19:17.547" v="1"/>
        <pc:sldMasterMkLst>
          <pc:docMk/>
          <pc:sldMasterMk cId="340866052" sldId="2147483802"/>
        </pc:sldMasterMkLst>
        <pc:sldLayoutChg chg="add">
          <pc:chgData name="Jan-Petter Tvedt" userId="S::jan-petter.tvedt@skyss.no::72ad3c7f-717a-4703-a3ec-4db08a32174b" providerId="AD" clId="Web-{C09A7FD8-1D67-508C-4204-B558F0557035}" dt="2024-03-04T12:19:17.547" v="1"/>
          <pc:sldLayoutMkLst>
            <pc:docMk/>
            <pc:sldMasterMk cId="340866052" sldId="2147483802"/>
            <pc:sldLayoutMk cId="4278605697" sldId="2147483803"/>
          </pc:sldLayoutMkLst>
        </pc:sldLayoutChg>
        <pc:sldLayoutChg chg="add">
          <pc:chgData name="Jan-Petter Tvedt" userId="S::jan-petter.tvedt@skyss.no::72ad3c7f-717a-4703-a3ec-4db08a32174b" providerId="AD" clId="Web-{C09A7FD8-1D67-508C-4204-B558F0557035}" dt="2024-03-04T12:19:17.547" v="1"/>
          <pc:sldLayoutMkLst>
            <pc:docMk/>
            <pc:sldMasterMk cId="340866052" sldId="2147483802"/>
            <pc:sldLayoutMk cId="2089748344" sldId="2147483804"/>
          </pc:sldLayoutMkLst>
        </pc:sldLayoutChg>
        <pc:sldLayoutChg chg="add">
          <pc:chgData name="Jan-Petter Tvedt" userId="S::jan-petter.tvedt@skyss.no::72ad3c7f-717a-4703-a3ec-4db08a32174b" providerId="AD" clId="Web-{C09A7FD8-1D67-508C-4204-B558F0557035}" dt="2024-03-04T12:19:17.547" v="1"/>
          <pc:sldLayoutMkLst>
            <pc:docMk/>
            <pc:sldMasterMk cId="340866052" sldId="2147483802"/>
            <pc:sldLayoutMk cId="4042061554" sldId="2147483805"/>
          </pc:sldLayoutMkLst>
        </pc:sldLayoutChg>
      </pc:sldMasterChg>
    </pc:docChg>
  </pc:docChgLst>
  <pc:docChgLst>
    <pc:chgData name="Knut Peder Eriksen" userId="622a7415-8a26-4822-92e9-fb0c0d63f2b8" providerId="ADAL" clId="{E08E8E9B-3CCD-435E-A266-E4709E621A09}"/>
    <pc:docChg chg="custSel addSld delSld modSld sldOrd">
      <pc:chgData name="Knut Peder Eriksen" userId="622a7415-8a26-4822-92e9-fb0c0d63f2b8" providerId="ADAL" clId="{E08E8E9B-3CCD-435E-A266-E4709E621A09}" dt="2024-03-04T10:50:20.343" v="67" actId="14100"/>
      <pc:docMkLst>
        <pc:docMk/>
      </pc:docMkLst>
      <pc:sldChg chg="modSp add del mod">
        <pc:chgData name="Knut Peder Eriksen" userId="622a7415-8a26-4822-92e9-fb0c0d63f2b8" providerId="ADAL" clId="{E08E8E9B-3CCD-435E-A266-E4709E621A09}" dt="2024-03-04T10:38:25.970" v="5" actId="47"/>
        <pc:sldMkLst>
          <pc:docMk/>
          <pc:sldMk cId="228116538" sldId="4533"/>
        </pc:sldMkLst>
        <pc:spChg chg="mod">
          <ac:chgData name="Knut Peder Eriksen" userId="622a7415-8a26-4822-92e9-fb0c0d63f2b8" providerId="ADAL" clId="{E08E8E9B-3CCD-435E-A266-E4709E621A09}" dt="2024-03-04T10:37:53.332" v="2" actId="27636"/>
          <ac:spMkLst>
            <pc:docMk/>
            <pc:sldMk cId="228116538" sldId="4533"/>
            <ac:spMk id="2" creationId="{B87000C7-A242-C943-ADAB-97C5B3DA9573}"/>
          </ac:spMkLst>
        </pc:spChg>
      </pc:sldChg>
      <pc:sldChg chg="ord">
        <pc:chgData name="Knut Peder Eriksen" userId="622a7415-8a26-4822-92e9-fb0c0d63f2b8" providerId="ADAL" clId="{E08E8E9B-3CCD-435E-A266-E4709E621A09}" dt="2024-03-04T10:37:35.582" v="0" actId="20578"/>
        <pc:sldMkLst>
          <pc:docMk/>
          <pc:sldMk cId="4237510724" sldId="4591"/>
        </pc:sldMkLst>
      </pc:sldChg>
      <pc:sldChg chg="modSp add del mod">
        <pc:chgData name="Knut Peder Eriksen" userId="622a7415-8a26-4822-92e9-fb0c0d63f2b8" providerId="ADAL" clId="{E08E8E9B-3CCD-435E-A266-E4709E621A09}" dt="2024-03-04T10:38:27.007" v="6" actId="47"/>
        <pc:sldMkLst>
          <pc:docMk/>
          <pc:sldMk cId="984546635" sldId="4598"/>
        </pc:sldMkLst>
        <pc:spChg chg="mod">
          <ac:chgData name="Knut Peder Eriksen" userId="622a7415-8a26-4822-92e9-fb0c0d63f2b8" providerId="ADAL" clId="{E08E8E9B-3CCD-435E-A266-E4709E621A09}" dt="2024-03-04T10:38:04.879" v="4" actId="27636"/>
          <ac:spMkLst>
            <pc:docMk/>
            <pc:sldMk cId="984546635" sldId="4598"/>
            <ac:spMk id="8" creationId="{5A3D2FE6-EFBF-8677-7744-33B245D276E7}"/>
          </ac:spMkLst>
        </pc:spChg>
      </pc:sldChg>
      <pc:sldChg chg="addSp delSp modSp add mod ord">
        <pc:chgData name="Knut Peder Eriksen" userId="622a7415-8a26-4822-92e9-fb0c0d63f2b8" providerId="ADAL" clId="{E08E8E9B-3CCD-435E-A266-E4709E621A09}" dt="2024-03-04T10:50:20.343" v="67" actId="14100"/>
        <pc:sldMkLst>
          <pc:docMk/>
          <pc:sldMk cId="3743984810" sldId="4598"/>
        </pc:sldMkLst>
        <pc:spChg chg="add del mod">
          <ac:chgData name="Knut Peder Eriksen" userId="622a7415-8a26-4822-92e9-fb0c0d63f2b8" providerId="ADAL" clId="{E08E8E9B-3CCD-435E-A266-E4709E621A09}" dt="2024-03-04T10:38:43.929" v="11" actId="478"/>
          <ac:spMkLst>
            <pc:docMk/>
            <pc:sldMk cId="3743984810" sldId="4598"/>
            <ac:spMk id="2" creationId="{6656B8CC-5E61-DA16-95F7-0ECB9BA5472D}"/>
          </ac:spMkLst>
        </pc:spChg>
        <pc:spChg chg="mod">
          <ac:chgData name="Knut Peder Eriksen" userId="622a7415-8a26-4822-92e9-fb0c0d63f2b8" providerId="ADAL" clId="{E08E8E9B-3CCD-435E-A266-E4709E621A09}" dt="2024-03-04T10:49:42.858" v="64" actId="1035"/>
          <ac:spMkLst>
            <pc:docMk/>
            <pc:sldMk cId="3743984810" sldId="4598"/>
            <ac:spMk id="6" creationId="{A3400B61-4AF5-15B7-525B-9A2FE2CFC228}"/>
          </ac:spMkLst>
        </pc:spChg>
        <pc:spChg chg="del">
          <ac:chgData name="Knut Peder Eriksen" userId="622a7415-8a26-4822-92e9-fb0c0d63f2b8" providerId="ADAL" clId="{E08E8E9B-3CCD-435E-A266-E4709E621A09}" dt="2024-03-04T10:38:41.134" v="10" actId="478"/>
          <ac:spMkLst>
            <pc:docMk/>
            <pc:sldMk cId="3743984810" sldId="4598"/>
            <ac:spMk id="8" creationId="{5A3D2FE6-EFBF-8677-7744-33B245D276E7}"/>
          </ac:spMkLst>
        </pc:spChg>
        <pc:picChg chg="add del mod">
          <ac:chgData name="Knut Peder Eriksen" userId="622a7415-8a26-4822-92e9-fb0c0d63f2b8" providerId="ADAL" clId="{E08E8E9B-3CCD-435E-A266-E4709E621A09}" dt="2024-03-04T10:41:14.179" v="42" actId="478"/>
          <ac:picMkLst>
            <pc:docMk/>
            <pc:sldMk cId="3743984810" sldId="4598"/>
            <ac:picMk id="3" creationId="{4C4196A2-C775-272F-1554-6DB818390ADA}"/>
          </ac:picMkLst>
        </pc:picChg>
        <pc:picChg chg="add del mod">
          <ac:chgData name="Knut Peder Eriksen" userId="622a7415-8a26-4822-92e9-fb0c0d63f2b8" providerId="ADAL" clId="{E08E8E9B-3CCD-435E-A266-E4709E621A09}" dt="2024-03-04T10:42:39.179" v="47" actId="478"/>
          <ac:picMkLst>
            <pc:docMk/>
            <pc:sldMk cId="3743984810" sldId="4598"/>
            <ac:picMk id="4" creationId="{8EA416A3-EA5D-22BB-6FA3-200C3BDFF220}"/>
          </ac:picMkLst>
        </pc:picChg>
        <pc:picChg chg="add del mod">
          <ac:chgData name="Knut Peder Eriksen" userId="622a7415-8a26-4822-92e9-fb0c0d63f2b8" providerId="ADAL" clId="{E08E8E9B-3CCD-435E-A266-E4709E621A09}" dt="2024-03-04T10:49:50.041" v="65" actId="478"/>
          <ac:picMkLst>
            <pc:docMk/>
            <pc:sldMk cId="3743984810" sldId="4598"/>
            <ac:picMk id="5" creationId="{51FFDBDD-3065-0C6A-7EB5-1231E2371C1A}"/>
          </ac:picMkLst>
        </pc:picChg>
        <pc:picChg chg="add mod">
          <ac:chgData name="Knut Peder Eriksen" userId="622a7415-8a26-4822-92e9-fb0c0d63f2b8" providerId="ADAL" clId="{E08E8E9B-3CCD-435E-A266-E4709E621A09}" dt="2024-03-04T10:50:20.343" v="67" actId="14100"/>
          <ac:picMkLst>
            <pc:docMk/>
            <pc:sldMk cId="3743984810" sldId="4598"/>
            <ac:picMk id="7" creationId="{8BBFED7F-5B98-F316-7A3A-2361DD8ECA6D}"/>
          </ac:picMkLst>
        </pc:picChg>
      </pc:sldChg>
    </pc:docChg>
  </pc:docChgLst>
  <pc:docChgLst>
    <pc:chgData name="Martin Martinussen Tvedt" userId="e09d5e33-0ccc-43bc-b427-293b5da5f328" providerId="ADAL" clId="{60B36D66-83EA-4928-88A5-B7AEACCA59CA}"/>
    <pc:docChg chg="custSel addSld delSld modSld sldOrd">
      <pc:chgData name="Martin Martinussen Tvedt" userId="e09d5e33-0ccc-43bc-b427-293b5da5f328" providerId="ADAL" clId="{60B36D66-83EA-4928-88A5-B7AEACCA59CA}" dt="2024-03-04T14:25:10.541" v="934" actId="20577"/>
      <pc:docMkLst>
        <pc:docMk/>
      </pc:docMkLst>
      <pc:sldChg chg="ord">
        <pc:chgData name="Martin Martinussen Tvedt" userId="e09d5e33-0ccc-43bc-b427-293b5da5f328" providerId="ADAL" clId="{60B36D66-83EA-4928-88A5-B7AEACCA59CA}" dt="2024-03-04T14:07:36.112" v="1"/>
        <pc:sldMkLst>
          <pc:docMk/>
          <pc:sldMk cId="4148145940" sldId="2056"/>
        </pc:sldMkLst>
      </pc:sldChg>
      <pc:sldChg chg="addSp delSp modSp mod modClrScheme chgLayout modNotesTx">
        <pc:chgData name="Martin Martinussen Tvedt" userId="e09d5e33-0ccc-43bc-b427-293b5da5f328" providerId="ADAL" clId="{60B36D66-83EA-4928-88A5-B7AEACCA59CA}" dt="2024-03-04T14:25:10.541" v="934" actId="20577"/>
        <pc:sldMkLst>
          <pc:docMk/>
          <pc:sldMk cId="1043512930" sldId="4622"/>
        </pc:sldMkLst>
        <pc:spChg chg="del mod ord">
          <ac:chgData name="Martin Martinussen Tvedt" userId="e09d5e33-0ccc-43bc-b427-293b5da5f328" providerId="ADAL" clId="{60B36D66-83EA-4928-88A5-B7AEACCA59CA}" dt="2024-03-04T14:16:31.818" v="9" actId="700"/>
          <ac:spMkLst>
            <pc:docMk/>
            <pc:sldMk cId="1043512930" sldId="4622"/>
            <ac:spMk id="2" creationId="{753B1AB8-D078-DF6F-18F6-F919A8FD557F}"/>
          </ac:spMkLst>
        </pc:spChg>
        <pc:spChg chg="mod ord">
          <ac:chgData name="Martin Martinussen Tvedt" userId="e09d5e33-0ccc-43bc-b427-293b5da5f328" providerId="ADAL" clId="{60B36D66-83EA-4928-88A5-B7AEACCA59CA}" dt="2024-03-04T14:16:31.818" v="9" actId="700"/>
          <ac:spMkLst>
            <pc:docMk/>
            <pc:sldMk cId="1043512930" sldId="4622"/>
            <ac:spMk id="3" creationId="{83F8E136-57E1-728F-9D94-CA271B57F7A6}"/>
          </ac:spMkLst>
        </pc:spChg>
        <pc:spChg chg="del">
          <ac:chgData name="Martin Martinussen Tvedt" userId="e09d5e33-0ccc-43bc-b427-293b5da5f328" providerId="ADAL" clId="{60B36D66-83EA-4928-88A5-B7AEACCA59CA}" dt="2024-03-04T14:16:31.818" v="9" actId="700"/>
          <ac:spMkLst>
            <pc:docMk/>
            <pc:sldMk cId="1043512930" sldId="4622"/>
            <ac:spMk id="4" creationId="{95C11A91-9FCA-16AF-65E8-7E7D274465F4}"/>
          </ac:spMkLst>
        </pc:spChg>
        <pc:spChg chg="del mod">
          <ac:chgData name="Martin Martinussen Tvedt" userId="e09d5e33-0ccc-43bc-b427-293b5da5f328" providerId="ADAL" clId="{60B36D66-83EA-4928-88A5-B7AEACCA59CA}" dt="2024-03-04T14:18:00.782" v="159" actId="478"/>
          <ac:spMkLst>
            <pc:docMk/>
            <pc:sldMk cId="1043512930" sldId="4622"/>
            <ac:spMk id="5" creationId="{830F44D9-630F-4138-FA6E-1BC5E45944F5}"/>
          </ac:spMkLst>
        </pc:spChg>
        <pc:spChg chg="add mod ord">
          <ac:chgData name="Martin Martinussen Tvedt" userId="e09d5e33-0ccc-43bc-b427-293b5da5f328" providerId="ADAL" clId="{60B36D66-83EA-4928-88A5-B7AEACCA59CA}" dt="2024-03-04T14:25:10.541" v="934" actId="20577"/>
          <ac:spMkLst>
            <pc:docMk/>
            <pc:sldMk cId="1043512930" sldId="4622"/>
            <ac:spMk id="8" creationId="{FE1032F1-62A7-FF4B-FD66-59DEB3142E7A}"/>
          </ac:spMkLst>
        </pc:spChg>
        <pc:picChg chg="add mod">
          <ac:chgData name="Martin Martinussen Tvedt" userId="e09d5e33-0ccc-43bc-b427-293b5da5f328" providerId="ADAL" clId="{60B36D66-83EA-4928-88A5-B7AEACCA59CA}" dt="2024-03-04T14:16:38.911" v="11" actId="1076"/>
          <ac:picMkLst>
            <pc:docMk/>
            <pc:sldMk cId="1043512930" sldId="4622"/>
            <ac:picMk id="7" creationId="{E62C337B-BA22-C3EA-CAB1-ADA5E65E5741}"/>
          </ac:picMkLst>
        </pc:picChg>
      </pc:sldChg>
      <pc:sldChg chg="add del">
        <pc:chgData name="Martin Martinussen Tvedt" userId="e09d5e33-0ccc-43bc-b427-293b5da5f328" providerId="ADAL" clId="{60B36D66-83EA-4928-88A5-B7AEACCA59CA}" dt="2024-03-04T14:14:44.405" v="4"/>
        <pc:sldMkLst>
          <pc:docMk/>
          <pc:sldMk cId="3020387589" sldId="2076137346"/>
        </pc:sldMkLst>
      </pc:sldChg>
    </pc:docChg>
  </pc:docChgLst>
</pc:chgInfo>
</file>

<file path=ppt/comments/modernComment_7FB47D20_CEF3FA18.xml><?xml version="1.0" encoding="utf-8"?>
<p188:cmLst xmlns:a="http://schemas.openxmlformats.org/drawingml/2006/main" xmlns:r="http://schemas.openxmlformats.org/officeDocument/2006/relationships" xmlns:p188="http://schemas.microsoft.com/office/powerpoint/2018/8/main">
  <p188:cm id="{DE849A13-B647-413A-8D93-6C57416A3EDF}" authorId="{97B4F419-EA53-8570-76C8-D41D81160619}" status="resolved" created="2024-01-15T18:53:01.928" complete="100000">
    <pc:sldMkLst xmlns:pc="http://schemas.microsoft.com/office/powerpoint/2013/main/command">
      <pc:docMk/>
      <pc:sldMk cId="3019530266" sldId="2142534930"/>
    </pc:sldMkLst>
    <p188:txBody>
      <a:bodyPr/>
      <a:lstStyle/>
      <a:p>
        <a:r>
          <a:rPr lang="nn-NO"/>
          <a:t>[@Kjetil Lund Eide]  - kan vi få totaler for de tre driftsarter i perioden 2019-2023</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AE926D25-720D-C742-80B0-251CF2A9BE37}"/>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nb-NO" altLang="nb-NO"/>
          </a:p>
        </p:txBody>
      </p:sp>
      <p:sp>
        <p:nvSpPr>
          <p:cNvPr id="10243" name="Rectangle 3">
            <a:extLst>
              <a:ext uri="{FF2B5EF4-FFF2-40B4-BE49-F238E27FC236}">
                <a16:creationId xmlns:a16="http://schemas.microsoft.com/office/drawing/2014/main" id="{3AAB6BB6-795E-7F4F-A7AA-C17F5FB18FF6}"/>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nb-NO" altLang="nb-NO"/>
          </a:p>
        </p:txBody>
      </p:sp>
      <p:sp>
        <p:nvSpPr>
          <p:cNvPr id="10244" name="Rectangle 4">
            <a:extLst>
              <a:ext uri="{FF2B5EF4-FFF2-40B4-BE49-F238E27FC236}">
                <a16:creationId xmlns:a16="http://schemas.microsoft.com/office/drawing/2014/main" id="{A44F466E-76F3-0844-A3E6-D6B5C1B7A365}"/>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5" name="Rectangle 5">
            <a:extLst>
              <a:ext uri="{FF2B5EF4-FFF2-40B4-BE49-F238E27FC236}">
                <a16:creationId xmlns:a16="http://schemas.microsoft.com/office/drawing/2014/main" id="{22C60309-FC23-A44A-8660-5B8DF3FACF0B}"/>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nb-NO" altLang="nb-NO"/>
              <a:t>Click to edit Master text styles</a:t>
            </a:r>
          </a:p>
          <a:p>
            <a:pPr lvl="1"/>
            <a:r>
              <a:rPr lang="nb-NO" altLang="nb-NO"/>
              <a:t>Second level</a:t>
            </a:r>
          </a:p>
          <a:p>
            <a:pPr lvl="2"/>
            <a:r>
              <a:rPr lang="nb-NO" altLang="nb-NO"/>
              <a:t>Third level</a:t>
            </a:r>
          </a:p>
          <a:p>
            <a:pPr lvl="3"/>
            <a:r>
              <a:rPr lang="nb-NO" altLang="nb-NO"/>
              <a:t>Fourth level</a:t>
            </a:r>
          </a:p>
          <a:p>
            <a:pPr lvl="4"/>
            <a:r>
              <a:rPr lang="nb-NO" altLang="nb-NO"/>
              <a:t>Fifth level</a:t>
            </a:r>
          </a:p>
        </p:txBody>
      </p:sp>
      <p:sp>
        <p:nvSpPr>
          <p:cNvPr id="10246" name="Rectangle 6">
            <a:extLst>
              <a:ext uri="{FF2B5EF4-FFF2-40B4-BE49-F238E27FC236}">
                <a16:creationId xmlns:a16="http://schemas.microsoft.com/office/drawing/2014/main" id="{6BE107B9-2C9D-FA4E-991A-BDC56C25C0F3}"/>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nb-NO" altLang="nb-NO"/>
          </a:p>
        </p:txBody>
      </p:sp>
      <p:sp>
        <p:nvSpPr>
          <p:cNvPr id="10247" name="Rectangle 7">
            <a:extLst>
              <a:ext uri="{FF2B5EF4-FFF2-40B4-BE49-F238E27FC236}">
                <a16:creationId xmlns:a16="http://schemas.microsoft.com/office/drawing/2014/main" id="{6A334DDF-4A5A-0F4A-8680-FC14F24C6D22}"/>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4F8F7E72-5B4B-D940-B251-6D14BF10182F}" type="slidenum">
              <a:rPr lang="nb-NO" altLang="nb-NO"/>
              <a:pPr/>
              <a:t>‹#›</a:t>
            </a:fld>
            <a:endParaRPr lang="nb-NO" altLang="nb-NO"/>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F8F7E72-5B4B-D940-B251-6D14BF10182F}" type="slidenum">
              <a:rPr kumimoji="0" lang="nb-NO" altLang="nb-NO"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90114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nn-NO">
                <a:solidFill>
                  <a:srgbClr val="323130"/>
                </a:solidFill>
                <a:latin typeface="+mn-lt"/>
                <a:ea typeface="Times New Roman" panose="02020603050405020304" pitchFamily="18" charset="0"/>
                <a:cs typeface="Arial"/>
              </a:rPr>
              <a:t>VY </a:t>
            </a:r>
            <a:r>
              <a:rPr lang="nn-NO" err="1">
                <a:solidFill>
                  <a:srgbClr val="323130"/>
                </a:solidFill>
                <a:latin typeface="+mn-lt"/>
                <a:ea typeface="Times New Roman" panose="02020603050405020304" pitchFamily="18" charset="0"/>
                <a:cs typeface="Arial"/>
              </a:rPr>
              <a:t>utvider</a:t>
            </a:r>
            <a:r>
              <a:rPr lang="nn-NO">
                <a:solidFill>
                  <a:srgbClr val="323130"/>
                </a:solidFill>
                <a:latin typeface="+mn-lt"/>
                <a:ea typeface="Times New Roman" panose="02020603050405020304" pitchFamily="18" charset="0"/>
                <a:cs typeface="Arial"/>
              </a:rPr>
              <a:t> lokaltogtilbodet Arna-Bergen frå mai 2024</a:t>
            </a:r>
            <a:r>
              <a:rPr lang="nn-NO">
                <a:solidFill>
                  <a:srgbClr val="323130"/>
                </a:solidFill>
                <a:ea typeface="Times New Roman" panose="02020603050405020304" pitchFamily="18" charset="0"/>
                <a:cs typeface="Arial"/>
              </a:rPr>
              <a:t>. </a:t>
            </a:r>
            <a:r>
              <a:rPr lang="nb-NO">
                <a:solidFill>
                  <a:srgbClr val="323130"/>
                </a:solidFill>
                <a:latin typeface="+mn-lt"/>
                <a:ea typeface="Times New Roman" panose="02020603050405020304" pitchFamily="18" charset="0"/>
              </a:rPr>
              <a:t>Det blir endelig stive rutetider med 15 min rute i rush og dagtid </a:t>
            </a:r>
            <a:r>
              <a:rPr lang="nn-NO">
                <a:solidFill>
                  <a:srgbClr val="323130"/>
                </a:solidFill>
                <a:latin typeface="+mn-lt"/>
                <a:ea typeface="Times New Roman" panose="02020603050405020304" pitchFamily="18" charset="0"/>
              </a:rPr>
              <a:t>kvardagar</a:t>
            </a:r>
            <a:r>
              <a:rPr lang="nb-NO">
                <a:solidFill>
                  <a:srgbClr val="323130"/>
                </a:solidFill>
                <a:latin typeface="+mn-lt"/>
                <a:ea typeface="Times New Roman" panose="02020603050405020304" pitchFamily="18" charset="0"/>
              </a:rPr>
              <a:t>, elles 30 min rute kveld og helg.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nb-NO">
              <a:solidFill>
                <a:srgbClr val="323130"/>
              </a:solidFill>
              <a:ea typeface="Times New Roman" panose="02020603050405020304" pitchFamily="18" charset="0"/>
            </a:endParaRPr>
          </a:p>
          <a:p>
            <a:pPr marL="457200" indent="-457200">
              <a:buFont typeface="Arial" panose="020B0604020202020204" pitchFamily="34" charset="0"/>
              <a:buChar char="•"/>
            </a:pPr>
            <a:r>
              <a:rPr lang="nb-NO" sz="1200"/>
              <a:t>Tettstaden Arna har </a:t>
            </a:r>
            <a:r>
              <a:rPr lang="nb-NO" sz="1200" err="1"/>
              <a:t>ein</a:t>
            </a:r>
            <a:r>
              <a:rPr lang="nb-NO" sz="1200"/>
              <a:t> befolkning på </a:t>
            </a:r>
            <a:r>
              <a:rPr lang="nb-NO" sz="1200" err="1"/>
              <a:t>nærare</a:t>
            </a:r>
            <a:r>
              <a:rPr lang="nb-NO" sz="1200"/>
              <a:t> 10 000 </a:t>
            </a:r>
            <a:r>
              <a:rPr lang="nb-NO" sz="1200" err="1"/>
              <a:t>innbyggarar</a:t>
            </a:r>
            <a:r>
              <a:rPr lang="nb-NO" sz="1200"/>
              <a:t>, </a:t>
            </a:r>
            <a:r>
              <a:rPr lang="nb-NO" sz="1200" err="1"/>
              <a:t>berre</a:t>
            </a:r>
            <a:r>
              <a:rPr lang="nb-NO" sz="1200"/>
              <a:t> 600 av </a:t>
            </a:r>
            <a:r>
              <a:rPr lang="nb-NO" sz="1200" err="1"/>
              <a:t>innbyggarane</a:t>
            </a:r>
            <a:r>
              <a:rPr lang="nb-NO" sz="1200"/>
              <a:t> i Arna bur i gangavstand til Arna stasjon.</a:t>
            </a:r>
          </a:p>
          <a:p>
            <a:pPr marL="457200" indent="-457200">
              <a:buFont typeface="Arial" panose="020B0604020202020204" pitchFamily="34" charset="0"/>
              <a:buChar char="•"/>
            </a:pPr>
            <a:r>
              <a:rPr lang="nb-NO" sz="1200"/>
              <a:t>Det store </a:t>
            </a:r>
            <a:r>
              <a:rPr lang="nb-NO" sz="1200" err="1"/>
              <a:t>fleirtalet</a:t>
            </a:r>
            <a:r>
              <a:rPr lang="nb-NO" sz="1200"/>
              <a:t> av </a:t>
            </a:r>
            <a:r>
              <a:rPr lang="nb-NO" sz="1200" err="1"/>
              <a:t>innbyggarane</a:t>
            </a:r>
            <a:r>
              <a:rPr lang="nb-NO" sz="1200"/>
              <a:t> er avhengig av </a:t>
            </a:r>
            <a:r>
              <a:rPr lang="nb-NO" sz="1200" err="1"/>
              <a:t>tilbringartransport</a:t>
            </a:r>
            <a:r>
              <a:rPr lang="nb-NO" sz="1200"/>
              <a:t> for å nytte </a:t>
            </a:r>
            <a:r>
              <a:rPr lang="nb-NO" sz="1200" err="1"/>
              <a:t>togtilbodet</a:t>
            </a:r>
            <a:r>
              <a:rPr lang="nb-NO" sz="1200"/>
              <a:t> i Arna</a:t>
            </a:r>
          </a:p>
          <a:p>
            <a:pPr marL="457200" indent="-457200">
              <a:buFont typeface="Arial" panose="020B0604020202020204" pitchFamily="34" charset="0"/>
              <a:buChar char="•"/>
            </a:pPr>
            <a:r>
              <a:rPr lang="nb-NO" sz="1200"/>
              <a:t>Arna er også </a:t>
            </a:r>
            <a:r>
              <a:rPr lang="nb-NO" sz="1200" err="1"/>
              <a:t>eit</a:t>
            </a:r>
            <a:r>
              <a:rPr lang="nb-NO" sz="1200"/>
              <a:t> regionalt senter for </a:t>
            </a:r>
            <a:r>
              <a:rPr lang="nb-NO" sz="1200" err="1"/>
              <a:t>omkringliggande</a:t>
            </a:r>
            <a:r>
              <a:rPr lang="nb-NO" sz="1200"/>
              <a:t> </a:t>
            </a:r>
            <a:r>
              <a:rPr lang="nb-NO" sz="1200" err="1"/>
              <a:t>kommunar</a:t>
            </a:r>
            <a:r>
              <a:rPr lang="nb-NO" sz="1200"/>
              <a:t>: Samnanger, Vaksdal og Osterøy</a:t>
            </a:r>
          </a:p>
          <a:p>
            <a:pPr marL="457200" indent="-457200">
              <a:buFont typeface="Arial" panose="020B0604020202020204" pitchFamily="34" charset="0"/>
              <a:buChar char="•"/>
            </a:pPr>
            <a:r>
              <a:rPr lang="nb-NO"/>
              <a:t>Mange </a:t>
            </a:r>
            <a:r>
              <a:rPr lang="nb-NO" err="1"/>
              <a:t>pendlarar</a:t>
            </a:r>
            <a:r>
              <a:rPr lang="nb-NO"/>
              <a:t> og </a:t>
            </a:r>
            <a:r>
              <a:rPr lang="nb-NO" err="1"/>
              <a:t>skuleelevar</a:t>
            </a:r>
            <a:r>
              <a:rPr lang="nb-NO"/>
              <a:t> bur på Osterøy og reiser </a:t>
            </a:r>
            <a:r>
              <a:rPr lang="nb-NO" err="1"/>
              <a:t>anten</a:t>
            </a:r>
            <a:r>
              <a:rPr lang="nb-NO"/>
              <a:t> via Arna eller med ferje Breistein-Valestrand</a:t>
            </a:r>
            <a:endParaRPr lang="nb-NO" sz="1200"/>
          </a:p>
          <a:p>
            <a:pPr marL="457200" indent="-457200">
              <a:buFont typeface="Arial" panose="020B0604020202020204" pitchFamily="34" charset="0"/>
              <a:buChar char="•"/>
            </a:pPr>
            <a:r>
              <a:rPr lang="nb-NO" sz="1200"/>
              <a:t>Dersom </a:t>
            </a:r>
            <a:r>
              <a:rPr lang="nb-NO" sz="1200" err="1"/>
              <a:t>fleire</a:t>
            </a:r>
            <a:r>
              <a:rPr lang="nb-NO" sz="1200"/>
              <a:t> skal nytte tog på reiser til og </a:t>
            </a:r>
            <a:r>
              <a:rPr lang="nb-NO" sz="1200" err="1"/>
              <a:t>frå</a:t>
            </a:r>
            <a:r>
              <a:rPr lang="nb-NO" sz="1200"/>
              <a:t> Bergen er det </a:t>
            </a:r>
            <a:r>
              <a:rPr lang="nb-NO" sz="1200" err="1"/>
              <a:t>naturleg</a:t>
            </a:r>
            <a:r>
              <a:rPr lang="nb-NO" sz="1200"/>
              <a:t> å knyte </a:t>
            </a:r>
            <a:r>
              <a:rPr lang="nb-NO" sz="1200" err="1"/>
              <a:t>busstilbodet</a:t>
            </a:r>
            <a:r>
              <a:rPr lang="nb-NO" sz="1200"/>
              <a:t> </a:t>
            </a:r>
            <a:r>
              <a:rPr lang="nb-NO" sz="1200" err="1"/>
              <a:t>tettare</a:t>
            </a:r>
            <a:r>
              <a:rPr lang="nb-NO" sz="1200"/>
              <a:t> på </a:t>
            </a:r>
            <a:r>
              <a:rPr lang="nb-NO" sz="1200" err="1"/>
              <a:t>togtilbodet</a:t>
            </a:r>
            <a:r>
              <a:rPr lang="nb-NO" sz="1200"/>
              <a:t>.</a:t>
            </a:r>
          </a:p>
          <a:p>
            <a:endParaRPr lang="nb-NO"/>
          </a:p>
        </p:txBody>
      </p:sp>
      <p:sp>
        <p:nvSpPr>
          <p:cNvPr id="4" name="Plassholder for lysbildenummer 3"/>
          <p:cNvSpPr>
            <a:spLocks noGrp="1"/>
          </p:cNvSpPr>
          <p:nvPr>
            <p:ph type="sldNum" sz="quarter" idx="5"/>
          </p:nvPr>
        </p:nvSpPr>
        <p:spPr/>
        <p:txBody>
          <a:bodyPr/>
          <a:lstStyle/>
          <a:p>
            <a:fld id="{4F8F7E72-5B4B-D940-B251-6D14BF10182F}" type="slidenum">
              <a:rPr lang="nb-NO" altLang="nb-NO" smtClean="0"/>
              <a:pPr/>
              <a:t>14</a:t>
            </a:fld>
            <a:endParaRPr lang="nb-NO" altLang="nb-NO"/>
          </a:p>
        </p:txBody>
      </p:sp>
    </p:spTree>
    <p:extLst>
      <p:ext uri="{BB962C8B-B14F-4D97-AF65-F5344CB8AC3E}">
        <p14:creationId xmlns:p14="http://schemas.microsoft.com/office/powerpoint/2010/main" val="5268465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Skyss jobber ut </a:t>
            </a:r>
            <a:r>
              <a:rPr lang="nb-NO" err="1"/>
              <a:t>frå</a:t>
            </a:r>
            <a:r>
              <a:rPr lang="nb-NO"/>
              <a:t> å </a:t>
            </a:r>
            <a:r>
              <a:rPr lang="nb-NO" err="1"/>
              <a:t>gjere</a:t>
            </a:r>
            <a:r>
              <a:rPr lang="nb-NO"/>
              <a:t> </a:t>
            </a:r>
            <a:r>
              <a:rPr lang="nb-NO" err="1"/>
              <a:t>endringar</a:t>
            </a:r>
            <a:r>
              <a:rPr lang="nb-NO"/>
              <a:t> i to steg. Det overordna målet med ruteomlegginga er å utnytte toget sine </a:t>
            </a:r>
            <a:r>
              <a:rPr lang="nb-NO" err="1"/>
              <a:t>fordelar</a:t>
            </a:r>
            <a:r>
              <a:rPr lang="nb-NO"/>
              <a:t> med høg frekvens heile dagen og </a:t>
            </a:r>
            <a:r>
              <a:rPr lang="nb-NO" err="1"/>
              <a:t>ein</a:t>
            </a:r>
            <a:r>
              <a:rPr lang="nb-NO"/>
              <a:t> stabil forbindelse inn til Bergen sentrum. </a:t>
            </a:r>
            <a:r>
              <a:rPr lang="nb-NO" err="1"/>
              <a:t>Følgande</a:t>
            </a:r>
            <a:r>
              <a:rPr lang="nb-NO"/>
              <a:t> grep vert gjennomført:</a:t>
            </a:r>
          </a:p>
          <a:p>
            <a:pPr marL="457200" indent="-457200">
              <a:buFont typeface="+mj-lt"/>
              <a:buAutoNum type="arabicPeriod"/>
            </a:pPr>
            <a:endParaRPr lang="nb-NO"/>
          </a:p>
          <a:p>
            <a:pPr marL="457200" indent="-457200">
              <a:buFont typeface="Arial" panose="020B0604020202020204" pitchFamily="34" charset="0"/>
              <a:buChar char="•"/>
            </a:pPr>
            <a:r>
              <a:rPr lang="nb-NO"/>
              <a:t>1. mai: Tilpasse busslinjene i Arna (90, 91 og 92) og på Osterøy til nye togtider. </a:t>
            </a:r>
          </a:p>
          <a:p>
            <a:pPr marL="457200" indent="-457200">
              <a:buFont typeface="+mj-lt"/>
              <a:buAutoNum type="arabicPeriod"/>
            </a:pPr>
            <a:endParaRPr lang="nb-NO"/>
          </a:p>
          <a:p>
            <a:pPr marL="457200" indent="-457200">
              <a:buFont typeface="Arial" panose="020B0604020202020204" pitchFamily="34" charset="0"/>
              <a:buChar char="•"/>
            </a:pPr>
            <a:r>
              <a:rPr lang="nb-NO"/>
              <a:t>Under arbeid: Endra linjestruktur på Osterøy slik at </a:t>
            </a:r>
            <a:r>
              <a:rPr lang="nb-NO" err="1"/>
              <a:t>ein</a:t>
            </a:r>
            <a:r>
              <a:rPr lang="nb-NO"/>
              <a:t> </a:t>
            </a:r>
            <a:r>
              <a:rPr lang="nb-NO" err="1"/>
              <a:t>lettare</a:t>
            </a:r>
            <a:r>
              <a:rPr lang="nb-NO"/>
              <a:t> kan tilpasse til nye togtider i Arna. Vi jobbar mot iverksetting på nyåret.</a:t>
            </a:r>
          </a:p>
          <a:p>
            <a:endParaRPr lang="nb-NO"/>
          </a:p>
          <a:p>
            <a:r>
              <a:rPr lang="nb-NO"/>
              <a:t>Skyss har ønska, men </a:t>
            </a:r>
            <a:r>
              <a:rPr lang="nb-NO" err="1"/>
              <a:t>ikkje</a:t>
            </a:r>
            <a:r>
              <a:rPr lang="nb-NO"/>
              <a:t> fått </a:t>
            </a:r>
            <a:r>
              <a:rPr lang="nb-NO" err="1"/>
              <a:t>auka</a:t>
            </a:r>
            <a:r>
              <a:rPr lang="nb-NO"/>
              <a:t> økonomiske rammer til å styrke </a:t>
            </a:r>
            <a:r>
              <a:rPr lang="nb-NO" err="1"/>
              <a:t>busstilbodet</a:t>
            </a:r>
            <a:r>
              <a:rPr lang="nb-NO"/>
              <a:t> – så vi arbeider med tilpassing og omprioritering </a:t>
            </a:r>
            <a:r>
              <a:rPr lang="nb-NO" err="1"/>
              <a:t>innanfor</a:t>
            </a:r>
            <a:r>
              <a:rPr lang="nb-NO"/>
              <a:t> </a:t>
            </a:r>
            <a:r>
              <a:rPr lang="nb-NO" err="1"/>
              <a:t>gjeldande</a:t>
            </a:r>
            <a:r>
              <a:rPr lang="nb-NO"/>
              <a:t> budsjett.</a:t>
            </a:r>
          </a:p>
        </p:txBody>
      </p:sp>
      <p:sp>
        <p:nvSpPr>
          <p:cNvPr id="4" name="Plassholder for lysbildenummer 3"/>
          <p:cNvSpPr>
            <a:spLocks noGrp="1"/>
          </p:cNvSpPr>
          <p:nvPr>
            <p:ph type="sldNum" sz="quarter" idx="5"/>
          </p:nvPr>
        </p:nvSpPr>
        <p:spPr/>
        <p:txBody>
          <a:bodyPr/>
          <a:lstStyle/>
          <a:p>
            <a:fld id="{4F8F7E72-5B4B-D940-B251-6D14BF10182F}" type="slidenum">
              <a:rPr lang="nb-NO" altLang="nb-NO" smtClean="0"/>
              <a:pPr/>
              <a:t>16</a:t>
            </a:fld>
            <a:endParaRPr lang="nb-NO" altLang="nb-NO"/>
          </a:p>
        </p:txBody>
      </p:sp>
    </p:spTree>
    <p:extLst>
      <p:ext uri="{BB962C8B-B14F-4D97-AF65-F5344CB8AC3E}">
        <p14:creationId xmlns:p14="http://schemas.microsoft.com/office/powerpoint/2010/main" val="35953477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Involvering av </a:t>
            </a:r>
            <a:r>
              <a:rPr lang="nb-NO" err="1"/>
              <a:t>sjåførar</a:t>
            </a:r>
            <a:r>
              <a:rPr lang="nb-NO"/>
              <a:t> vil </a:t>
            </a:r>
            <a:r>
              <a:rPr lang="nb-NO" err="1"/>
              <a:t>vere</a:t>
            </a:r>
            <a:r>
              <a:rPr lang="nb-NO"/>
              <a:t> aktuelt og viktig når vi kjem til detaljering av tiltaka – for eksempel når det gjeld bybuss i Førde og Florø. </a:t>
            </a:r>
          </a:p>
        </p:txBody>
      </p:sp>
      <p:sp>
        <p:nvSpPr>
          <p:cNvPr id="4" name="Plassholder for lysbildenummer 3"/>
          <p:cNvSpPr>
            <a:spLocks noGrp="1"/>
          </p:cNvSpPr>
          <p:nvPr>
            <p:ph type="sldNum" sz="quarter" idx="5"/>
          </p:nvPr>
        </p:nvSpPr>
        <p:spPr/>
        <p:txBody>
          <a:bodyPr/>
          <a:lstStyle/>
          <a:p>
            <a:fld id="{4F8F7E72-5B4B-D940-B251-6D14BF10182F}" type="slidenum">
              <a:rPr lang="nb-NO" altLang="nb-NO" smtClean="0"/>
              <a:pPr/>
              <a:t>17</a:t>
            </a:fld>
            <a:endParaRPr lang="nb-NO" altLang="nb-NO"/>
          </a:p>
        </p:txBody>
      </p:sp>
    </p:spTree>
    <p:extLst>
      <p:ext uri="{BB962C8B-B14F-4D97-AF65-F5344CB8AC3E}">
        <p14:creationId xmlns:p14="http://schemas.microsoft.com/office/powerpoint/2010/main" val="16772545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a:p>
        </p:txBody>
      </p:sp>
      <p:sp>
        <p:nvSpPr>
          <p:cNvPr id="4" name="Plassholder for lysbildenummer 3"/>
          <p:cNvSpPr>
            <a:spLocks noGrp="1"/>
          </p:cNvSpPr>
          <p:nvPr>
            <p:ph type="sldNum" sz="quarter" idx="5"/>
          </p:nvPr>
        </p:nvSpPr>
        <p:spPr/>
        <p:txBody>
          <a:bodyPr/>
          <a:lstStyle/>
          <a:p>
            <a:fld id="{4F8F7E72-5B4B-D940-B251-6D14BF10182F}" type="slidenum">
              <a:rPr lang="nb-NO" altLang="nb-NO" smtClean="0"/>
              <a:pPr/>
              <a:t>18</a:t>
            </a:fld>
            <a:endParaRPr lang="nb-NO" altLang="nb-NO"/>
          </a:p>
        </p:txBody>
      </p:sp>
    </p:spTree>
    <p:extLst>
      <p:ext uri="{BB962C8B-B14F-4D97-AF65-F5344CB8AC3E}">
        <p14:creationId xmlns:p14="http://schemas.microsoft.com/office/powerpoint/2010/main" val="21473549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4F8F7E72-5B4B-D940-B251-6D14BF10182F}" type="slidenum">
              <a:rPr lang="nb-NO" altLang="nb-NO" smtClean="0"/>
              <a:pPr/>
              <a:t>20</a:t>
            </a:fld>
            <a:endParaRPr lang="nb-NO" altLang="nb-NO"/>
          </a:p>
        </p:txBody>
      </p:sp>
    </p:spTree>
    <p:extLst>
      <p:ext uri="{BB962C8B-B14F-4D97-AF65-F5344CB8AC3E}">
        <p14:creationId xmlns:p14="http://schemas.microsoft.com/office/powerpoint/2010/main" val="25602258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200" b="0" i="0" u="none" strike="noStrike" baseline="0">
                <a:solidFill>
                  <a:srgbClr val="000000"/>
                </a:solidFill>
                <a:latin typeface="Arial" panose="020B0604020202020204" pitchFamily="34" charset="0"/>
              </a:rPr>
              <a:t>Planlegging av </a:t>
            </a:r>
            <a:r>
              <a:rPr lang="nn-NO" sz="1200" b="0" i="0" u="none" strike="noStrike" baseline="0" err="1">
                <a:solidFill>
                  <a:srgbClr val="000000"/>
                </a:solidFill>
                <a:latin typeface="Arial" panose="020B0604020202020204" pitchFamily="34" charset="0"/>
              </a:rPr>
              <a:t>kjøretid</a:t>
            </a:r>
            <a:r>
              <a:rPr lang="nn-NO" sz="1200" b="0" i="0" u="none" strike="noStrike" baseline="0">
                <a:solidFill>
                  <a:srgbClr val="000000"/>
                </a:solidFill>
                <a:latin typeface="Arial" panose="020B0604020202020204" pitchFamily="34" charset="0"/>
              </a:rPr>
              <a:t> – veldig viktig! Viktig for korleis vårt tilbod til dei reisande fungerer, viktig for sjåføren sin kvardag, viktig for økonomi</a:t>
            </a:r>
          </a:p>
          <a:p>
            <a:r>
              <a:rPr lang="nn-NO" sz="1200" b="0" i="0" u="none" strike="noStrike" baseline="0">
                <a:solidFill>
                  <a:srgbClr val="000000"/>
                </a:solidFill>
                <a:latin typeface="Arial" panose="020B0604020202020204" pitchFamily="34" charset="0"/>
              </a:rPr>
              <a:t>Arbeid med </a:t>
            </a:r>
            <a:r>
              <a:rPr lang="nn-NO" sz="1200" b="0" i="0" u="none" strike="noStrike" baseline="0" err="1">
                <a:solidFill>
                  <a:srgbClr val="000000"/>
                </a:solidFill>
                <a:latin typeface="Arial" panose="020B0604020202020204" pitchFamily="34" charset="0"/>
              </a:rPr>
              <a:t>kjøretider</a:t>
            </a:r>
            <a:r>
              <a:rPr lang="nn-NO" sz="1200" b="0" i="0" u="none" strike="noStrike" baseline="0">
                <a:solidFill>
                  <a:srgbClr val="000000"/>
                </a:solidFill>
                <a:latin typeface="Arial" panose="020B0604020202020204" pitchFamily="34" charset="0"/>
              </a:rPr>
              <a:t> er regulert i kontrakten – for alle områder som har godtgjering basert på timar, </a:t>
            </a:r>
            <a:r>
              <a:rPr lang="nn-NO" sz="1200" b="0" i="0" u="none" strike="noStrike" baseline="0" err="1">
                <a:solidFill>
                  <a:srgbClr val="000000"/>
                </a:solidFill>
                <a:latin typeface="Arial" panose="020B0604020202020204" pitchFamily="34" charset="0"/>
              </a:rPr>
              <a:t>viktigst</a:t>
            </a:r>
            <a:r>
              <a:rPr lang="nn-NO" sz="1200" b="0" i="0" u="none" strike="noStrike" baseline="0">
                <a:solidFill>
                  <a:srgbClr val="000000"/>
                </a:solidFill>
                <a:latin typeface="Arial" panose="020B0604020202020204" pitchFamily="34" charset="0"/>
              </a:rPr>
              <a:t> i byområda</a:t>
            </a:r>
          </a:p>
          <a:p>
            <a:endParaRPr lang="nb-NO"/>
          </a:p>
        </p:txBody>
      </p:sp>
      <p:sp>
        <p:nvSpPr>
          <p:cNvPr id="4" name="Plassholder for lysbildenummer 3"/>
          <p:cNvSpPr>
            <a:spLocks noGrp="1"/>
          </p:cNvSpPr>
          <p:nvPr>
            <p:ph type="sldNum" sz="quarter" idx="5"/>
          </p:nvPr>
        </p:nvSpPr>
        <p:spPr/>
        <p:txBody>
          <a:bodyPr/>
          <a:lstStyle/>
          <a:p>
            <a:fld id="{4F8F7E72-5B4B-D940-B251-6D14BF10182F}" type="slidenum">
              <a:rPr lang="nb-NO" altLang="nb-NO" smtClean="0"/>
              <a:pPr/>
              <a:t>21</a:t>
            </a:fld>
            <a:endParaRPr lang="nb-NO" altLang="nb-NO"/>
          </a:p>
        </p:txBody>
      </p:sp>
    </p:spTree>
    <p:extLst>
      <p:ext uri="{BB962C8B-B14F-4D97-AF65-F5344CB8AC3E}">
        <p14:creationId xmlns:p14="http://schemas.microsoft.com/office/powerpoint/2010/main" val="26139492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Fra Bergen nord</a:t>
            </a:r>
          </a:p>
        </p:txBody>
      </p:sp>
      <p:sp>
        <p:nvSpPr>
          <p:cNvPr id="4" name="Plassholder for lysbildenummer 3"/>
          <p:cNvSpPr>
            <a:spLocks noGrp="1"/>
          </p:cNvSpPr>
          <p:nvPr>
            <p:ph type="sldNum" sz="quarter" idx="5"/>
          </p:nvPr>
        </p:nvSpPr>
        <p:spPr/>
        <p:txBody>
          <a:bodyPr/>
          <a:lstStyle/>
          <a:p>
            <a:fld id="{4F8F7E72-5B4B-D940-B251-6D14BF10182F}" type="slidenum">
              <a:rPr lang="nb-NO" altLang="nb-NO" smtClean="0"/>
              <a:pPr/>
              <a:t>22</a:t>
            </a:fld>
            <a:endParaRPr lang="nb-NO" altLang="nb-NO"/>
          </a:p>
        </p:txBody>
      </p:sp>
    </p:spTree>
    <p:extLst>
      <p:ext uri="{BB962C8B-B14F-4D97-AF65-F5344CB8AC3E}">
        <p14:creationId xmlns:p14="http://schemas.microsoft.com/office/powerpoint/2010/main" val="25524324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800" b="0" i="0" u="none" strike="noStrike" baseline="0">
                <a:solidFill>
                  <a:srgbClr val="000000"/>
                </a:solidFill>
                <a:latin typeface="Arial" panose="020B0604020202020204" pitchFamily="34" charset="0"/>
              </a:rPr>
              <a:t>Oppdragsgjevar definerer køyretid for alle turar. Det er eit mål å ha effektive reiser med kortast mogleg køyretid, men samtidig mest mogleg korrekt i høve den trafikale situasjonen. Køyretidene skal vurderast minimum ein gong årleg. Oppdragsgjevar er ansvarleg for justering av køyretider, men vil leggje til rette for dialog med Operatør om dette. </a:t>
            </a:r>
          </a:p>
          <a:p>
            <a:endParaRPr lang="nn-NO" sz="1800" b="0" i="0" u="none" strike="noStrike" baseline="0">
              <a:solidFill>
                <a:srgbClr val="000000"/>
              </a:solidFill>
              <a:latin typeface="Arial" panose="020B0604020202020204" pitchFamily="34" charset="0"/>
            </a:endParaRPr>
          </a:p>
          <a:p>
            <a:pPr marL="342900" indent="-342900">
              <a:buFont typeface="Arial"/>
              <a:buChar char="•"/>
            </a:pPr>
            <a:r>
              <a:rPr lang="en-US">
                <a:ea typeface="+mn-lt"/>
                <a:cs typeface="+mn-lt"/>
              </a:rPr>
              <a:t>Skyss </a:t>
            </a:r>
            <a:r>
              <a:rPr lang="en-US" err="1">
                <a:ea typeface="+mn-lt"/>
                <a:cs typeface="+mn-lt"/>
              </a:rPr>
              <a:t>arbeider</a:t>
            </a:r>
            <a:r>
              <a:rPr lang="en-US">
                <a:ea typeface="+mn-lt"/>
                <a:cs typeface="+mn-lt"/>
              </a:rPr>
              <a:t> </a:t>
            </a:r>
            <a:r>
              <a:rPr lang="en-US" err="1">
                <a:ea typeface="+mn-lt"/>
                <a:cs typeface="+mn-lt"/>
              </a:rPr>
              <a:t>aktivt</a:t>
            </a:r>
            <a:r>
              <a:rPr lang="en-US">
                <a:ea typeface="+mn-lt"/>
                <a:cs typeface="+mn-lt"/>
              </a:rPr>
              <a:t> saman med </a:t>
            </a:r>
            <a:r>
              <a:rPr lang="en-US" err="1">
                <a:ea typeface="+mn-lt"/>
                <a:cs typeface="+mn-lt"/>
              </a:rPr>
              <a:t>operatør</a:t>
            </a:r>
            <a:r>
              <a:rPr lang="en-US">
                <a:ea typeface="+mn-lt"/>
                <a:cs typeface="+mn-lt"/>
              </a:rPr>
              <a:t> med å </a:t>
            </a:r>
            <a:r>
              <a:rPr lang="en-US" err="1">
                <a:ea typeface="+mn-lt"/>
                <a:cs typeface="+mn-lt"/>
              </a:rPr>
              <a:t>sikre</a:t>
            </a:r>
            <a:r>
              <a:rPr lang="en-US">
                <a:ea typeface="+mn-lt"/>
                <a:cs typeface="+mn-lt"/>
              </a:rPr>
              <a:t> </a:t>
            </a:r>
            <a:r>
              <a:rPr lang="en-US" err="1">
                <a:ea typeface="+mn-lt"/>
                <a:cs typeface="+mn-lt"/>
              </a:rPr>
              <a:t>riktig</a:t>
            </a:r>
            <a:r>
              <a:rPr lang="en-US">
                <a:ea typeface="+mn-lt"/>
                <a:cs typeface="+mn-lt"/>
              </a:rPr>
              <a:t> </a:t>
            </a:r>
            <a:r>
              <a:rPr lang="en-US" u="sng" err="1">
                <a:ea typeface="+mn-lt"/>
                <a:cs typeface="+mn-lt"/>
              </a:rPr>
              <a:t>opplasting</a:t>
            </a:r>
            <a:r>
              <a:rPr lang="en-US">
                <a:ea typeface="+mn-lt"/>
                <a:cs typeface="+mn-lt"/>
              </a:rPr>
              <a:t> og </a:t>
            </a:r>
            <a:r>
              <a:rPr lang="en-US" u="sng" err="1">
                <a:ea typeface="+mn-lt"/>
                <a:cs typeface="+mn-lt"/>
              </a:rPr>
              <a:t>køyretider</a:t>
            </a:r>
            <a:r>
              <a:rPr lang="en-US">
                <a:ea typeface="+mn-lt"/>
                <a:cs typeface="+mn-lt"/>
              </a:rPr>
              <a:t> </a:t>
            </a:r>
            <a:r>
              <a:rPr lang="en-US" err="1">
                <a:ea typeface="+mn-lt"/>
                <a:cs typeface="+mn-lt"/>
              </a:rPr>
              <a:t>basert</a:t>
            </a:r>
            <a:r>
              <a:rPr lang="en-US">
                <a:ea typeface="+mn-lt"/>
                <a:cs typeface="+mn-lt"/>
              </a:rPr>
              <a:t> </a:t>
            </a:r>
            <a:r>
              <a:rPr lang="en-US" err="1">
                <a:ea typeface="+mn-lt"/>
                <a:cs typeface="+mn-lt"/>
              </a:rPr>
              <a:t>på</a:t>
            </a:r>
            <a:r>
              <a:rPr lang="en-US">
                <a:ea typeface="+mn-lt"/>
                <a:cs typeface="+mn-lt"/>
              </a:rPr>
              <a:t> </a:t>
            </a:r>
            <a:r>
              <a:rPr lang="en-US" err="1">
                <a:ea typeface="+mn-lt"/>
                <a:cs typeface="+mn-lt"/>
              </a:rPr>
              <a:t>sanntidsdata</a:t>
            </a:r>
            <a:r>
              <a:rPr lang="en-US">
                <a:ea typeface="+mn-lt"/>
                <a:cs typeface="+mn-lt"/>
              </a:rPr>
              <a:t> og </a:t>
            </a:r>
            <a:r>
              <a:rPr lang="en-US" err="1">
                <a:ea typeface="+mn-lt"/>
                <a:cs typeface="+mn-lt"/>
              </a:rPr>
              <a:t>snittbaserde</a:t>
            </a:r>
            <a:r>
              <a:rPr lang="en-US">
                <a:ea typeface="+mn-lt"/>
                <a:cs typeface="+mn-lt"/>
              </a:rPr>
              <a:t> </a:t>
            </a:r>
            <a:r>
              <a:rPr lang="en-US" err="1">
                <a:ea typeface="+mn-lt"/>
                <a:cs typeface="+mn-lt"/>
              </a:rPr>
              <a:t>periodemålingar</a:t>
            </a:r>
            <a:endParaRPr lang="en-US"/>
          </a:p>
          <a:p>
            <a:pPr marL="342900" indent="-342900">
              <a:buFont typeface="Arial"/>
              <a:buChar char="•"/>
            </a:pPr>
            <a:r>
              <a:rPr lang="en-US">
                <a:ea typeface="+mn-lt"/>
                <a:cs typeface="+mn-lt"/>
              </a:rPr>
              <a:t>I </a:t>
            </a:r>
            <a:r>
              <a:rPr lang="en-US" err="1">
                <a:ea typeface="+mn-lt"/>
                <a:cs typeface="+mn-lt"/>
              </a:rPr>
              <a:t>nokre</a:t>
            </a:r>
            <a:r>
              <a:rPr lang="en-US">
                <a:ea typeface="+mn-lt"/>
                <a:cs typeface="+mn-lt"/>
              </a:rPr>
              <a:t> </a:t>
            </a:r>
            <a:r>
              <a:rPr lang="en-US" err="1">
                <a:ea typeface="+mn-lt"/>
                <a:cs typeface="+mn-lt"/>
              </a:rPr>
              <a:t>tilfeller</a:t>
            </a:r>
            <a:r>
              <a:rPr lang="en-US">
                <a:ea typeface="+mn-lt"/>
                <a:cs typeface="+mn-lt"/>
              </a:rPr>
              <a:t> vel </a:t>
            </a:r>
            <a:r>
              <a:rPr lang="en-US" err="1">
                <a:ea typeface="+mn-lt"/>
                <a:cs typeface="+mn-lt"/>
              </a:rPr>
              <a:t>også</a:t>
            </a:r>
            <a:r>
              <a:rPr lang="en-US">
                <a:ea typeface="+mn-lt"/>
                <a:cs typeface="+mn-lt"/>
              </a:rPr>
              <a:t> Skyss å </a:t>
            </a:r>
            <a:r>
              <a:rPr lang="en-US" err="1">
                <a:ea typeface="+mn-lt"/>
                <a:cs typeface="+mn-lt"/>
              </a:rPr>
              <a:t>legge</a:t>
            </a:r>
            <a:r>
              <a:rPr lang="en-US">
                <a:ea typeface="+mn-lt"/>
                <a:cs typeface="+mn-lt"/>
              </a:rPr>
              <a:t> </a:t>
            </a:r>
            <a:r>
              <a:rPr lang="en-US" err="1">
                <a:ea typeface="+mn-lt"/>
                <a:cs typeface="+mn-lt"/>
              </a:rPr>
              <a:t>til</a:t>
            </a:r>
            <a:r>
              <a:rPr lang="en-US">
                <a:ea typeface="+mn-lt"/>
                <a:cs typeface="+mn-lt"/>
              </a:rPr>
              <a:t> </a:t>
            </a:r>
            <a:r>
              <a:rPr lang="en-US" err="1">
                <a:ea typeface="+mn-lt"/>
                <a:cs typeface="+mn-lt"/>
              </a:rPr>
              <a:t>betalt</a:t>
            </a:r>
            <a:r>
              <a:rPr lang="en-US">
                <a:ea typeface="+mn-lt"/>
                <a:cs typeface="+mn-lt"/>
              </a:rPr>
              <a:t> </a:t>
            </a:r>
            <a:r>
              <a:rPr lang="en-US" u="sng" err="1">
                <a:ea typeface="+mn-lt"/>
                <a:cs typeface="+mn-lt"/>
              </a:rPr>
              <a:t>reguleringstid</a:t>
            </a:r>
            <a:r>
              <a:rPr lang="en-US">
                <a:ea typeface="+mn-lt"/>
                <a:cs typeface="+mn-lt"/>
              </a:rPr>
              <a:t> for å </a:t>
            </a:r>
            <a:r>
              <a:rPr lang="en-US" err="1">
                <a:ea typeface="+mn-lt"/>
                <a:cs typeface="+mn-lt"/>
              </a:rPr>
              <a:t>ivareta</a:t>
            </a:r>
            <a:r>
              <a:rPr lang="en-US">
                <a:ea typeface="+mn-lt"/>
                <a:cs typeface="+mn-lt"/>
              </a:rPr>
              <a:t> </a:t>
            </a:r>
            <a:r>
              <a:rPr lang="en-US" err="1">
                <a:ea typeface="+mn-lt"/>
                <a:cs typeface="+mn-lt"/>
              </a:rPr>
              <a:t>forventa</a:t>
            </a:r>
            <a:r>
              <a:rPr lang="en-US">
                <a:ea typeface="+mn-lt"/>
                <a:cs typeface="+mn-lt"/>
              </a:rPr>
              <a:t> </a:t>
            </a:r>
            <a:r>
              <a:rPr lang="en-US" err="1">
                <a:ea typeface="+mn-lt"/>
                <a:cs typeface="+mn-lt"/>
              </a:rPr>
              <a:t>avvik</a:t>
            </a:r>
            <a:r>
              <a:rPr lang="en-US">
                <a:ea typeface="+mn-lt"/>
                <a:cs typeface="+mn-lt"/>
              </a:rPr>
              <a:t> </a:t>
            </a:r>
            <a:r>
              <a:rPr lang="en-US" err="1">
                <a:ea typeface="+mn-lt"/>
                <a:cs typeface="+mn-lt"/>
              </a:rPr>
              <a:t>i</a:t>
            </a:r>
            <a:r>
              <a:rPr lang="en-US">
                <a:ea typeface="+mn-lt"/>
                <a:cs typeface="+mn-lt"/>
              </a:rPr>
              <a:t> </a:t>
            </a:r>
            <a:r>
              <a:rPr lang="en-US" err="1">
                <a:ea typeface="+mn-lt"/>
                <a:cs typeface="+mn-lt"/>
              </a:rPr>
              <a:t>trafikk</a:t>
            </a:r>
            <a:r>
              <a:rPr lang="en-US">
                <a:ea typeface="+mn-lt"/>
                <a:cs typeface="+mn-lt"/>
              </a:rPr>
              <a:t> og </a:t>
            </a:r>
            <a:r>
              <a:rPr lang="en-US" err="1">
                <a:ea typeface="+mn-lt"/>
                <a:cs typeface="+mn-lt"/>
              </a:rPr>
              <a:t>køyreforhold</a:t>
            </a:r>
            <a:endParaRPr lang="en-US"/>
          </a:p>
          <a:p>
            <a:endParaRPr lang="nb-NO"/>
          </a:p>
        </p:txBody>
      </p:sp>
      <p:sp>
        <p:nvSpPr>
          <p:cNvPr id="4" name="Plassholder for lysbildenummer 3"/>
          <p:cNvSpPr>
            <a:spLocks noGrp="1"/>
          </p:cNvSpPr>
          <p:nvPr>
            <p:ph type="sldNum" sz="quarter" idx="5"/>
          </p:nvPr>
        </p:nvSpPr>
        <p:spPr/>
        <p:txBody>
          <a:bodyPr/>
          <a:lstStyle/>
          <a:p>
            <a:fld id="{4F8F7E72-5B4B-D940-B251-6D14BF10182F}" type="slidenum">
              <a:rPr lang="nb-NO" altLang="nb-NO" smtClean="0"/>
              <a:pPr/>
              <a:t>23</a:t>
            </a:fld>
            <a:endParaRPr lang="nb-NO" altLang="nb-NO"/>
          </a:p>
        </p:txBody>
      </p:sp>
    </p:spTree>
    <p:extLst>
      <p:ext uri="{BB962C8B-B14F-4D97-AF65-F5344CB8AC3E}">
        <p14:creationId xmlns:p14="http://schemas.microsoft.com/office/powerpoint/2010/main" val="12783169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4F8F7E72-5B4B-D940-B251-6D14BF10182F}" type="slidenum">
              <a:rPr lang="nb-NO" altLang="nb-NO" smtClean="0"/>
              <a:pPr/>
              <a:t>25</a:t>
            </a:fld>
            <a:endParaRPr lang="nb-NO" altLang="nb-NO"/>
          </a:p>
        </p:txBody>
      </p:sp>
    </p:spTree>
    <p:extLst>
      <p:ext uri="{BB962C8B-B14F-4D97-AF65-F5344CB8AC3E}">
        <p14:creationId xmlns:p14="http://schemas.microsoft.com/office/powerpoint/2010/main" val="35738381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4F8F7E72-5B4B-D940-B251-6D14BF10182F}" type="slidenum">
              <a:rPr lang="nb-NO" altLang="nb-NO" smtClean="0"/>
              <a:pPr/>
              <a:t>29</a:t>
            </a:fld>
            <a:endParaRPr lang="nb-NO" altLang="nb-NO"/>
          </a:p>
        </p:txBody>
      </p:sp>
    </p:spTree>
    <p:extLst>
      <p:ext uri="{BB962C8B-B14F-4D97-AF65-F5344CB8AC3E}">
        <p14:creationId xmlns:p14="http://schemas.microsoft.com/office/powerpoint/2010/main" val="718403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4F8F7E72-5B4B-D940-B251-6D14BF10182F}" type="slidenum">
              <a:rPr lang="nb-NO" altLang="nb-NO" smtClean="0"/>
              <a:pPr/>
              <a:t>3</a:t>
            </a:fld>
            <a:endParaRPr lang="nb-NO" altLang="nb-NO"/>
          </a:p>
        </p:txBody>
      </p:sp>
    </p:spTree>
    <p:extLst>
      <p:ext uri="{BB962C8B-B14F-4D97-AF65-F5344CB8AC3E}">
        <p14:creationId xmlns:p14="http://schemas.microsoft.com/office/powerpoint/2010/main" val="37683990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4F8F7E72-5B4B-D940-B251-6D14BF10182F}" type="slidenum">
              <a:rPr lang="nb-NO" altLang="nb-NO" smtClean="0"/>
              <a:pPr/>
              <a:t>33</a:t>
            </a:fld>
            <a:endParaRPr lang="nb-NO" altLang="nb-NO"/>
          </a:p>
        </p:txBody>
      </p:sp>
    </p:spTree>
    <p:extLst>
      <p:ext uri="{BB962C8B-B14F-4D97-AF65-F5344CB8AC3E}">
        <p14:creationId xmlns:p14="http://schemas.microsoft.com/office/powerpoint/2010/main" val="531430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4F8F7E72-5B4B-D940-B251-6D14BF10182F}" type="slidenum">
              <a:rPr lang="nb-NO" altLang="nb-NO" smtClean="0"/>
              <a:pPr/>
              <a:t>34</a:t>
            </a:fld>
            <a:endParaRPr lang="nb-NO" altLang="nb-NO"/>
          </a:p>
        </p:txBody>
      </p:sp>
    </p:spTree>
    <p:extLst>
      <p:ext uri="{BB962C8B-B14F-4D97-AF65-F5344CB8AC3E}">
        <p14:creationId xmlns:p14="http://schemas.microsoft.com/office/powerpoint/2010/main" val="34946460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90752" rtl="0" eaLnBrk="1" fontAlgn="auto" latinLnBrk="0" hangingPunct="1">
              <a:lnSpc>
                <a:spcPct val="100000"/>
              </a:lnSpc>
              <a:spcBef>
                <a:spcPts val="0"/>
              </a:spcBef>
              <a:spcAft>
                <a:spcPts val="0"/>
              </a:spcAft>
              <a:buClrTx/>
              <a:buSzTx/>
              <a:buFontTx/>
              <a:buNone/>
              <a:tabLst/>
              <a:defRPr/>
            </a:pPr>
            <a:fld id="{BEA81FF6-CB9D-4002-870F-E04FC98EC24B}" type="slidenum">
              <a:rPr kumimoji="0" lang="nb-NO"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90752" rtl="0" eaLnBrk="1" fontAlgn="auto" latinLnBrk="0" hangingPunct="1">
                <a:lnSpc>
                  <a:spcPct val="100000"/>
                </a:lnSpc>
                <a:spcBef>
                  <a:spcPts val="0"/>
                </a:spcBef>
                <a:spcAft>
                  <a:spcPts val="0"/>
                </a:spcAft>
                <a:buClrTx/>
                <a:buSzTx/>
                <a:buFontTx/>
                <a:buNone/>
                <a:tabLst/>
                <a:defRPr/>
              </a:pPr>
              <a:t>37</a:t>
            </a:fld>
            <a:endParaRPr kumimoji="0" lang="nb-NO"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8930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90752" rtl="0" eaLnBrk="1" fontAlgn="auto" latinLnBrk="0" hangingPunct="1">
              <a:lnSpc>
                <a:spcPct val="100000"/>
              </a:lnSpc>
              <a:spcBef>
                <a:spcPts val="0"/>
              </a:spcBef>
              <a:spcAft>
                <a:spcPts val="0"/>
              </a:spcAft>
              <a:buClrTx/>
              <a:buSzTx/>
              <a:buFontTx/>
              <a:buNone/>
              <a:tabLst/>
              <a:defRPr/>
            </a:pPr>
            <a:fld id="{BEA81FF6-CB9D-4002-870F-E04FC98EC24B}" type="slidenum">
              <a:rPr kumimoji="0" lang="nb-NO"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90752" rtl="0" eaLnBrk="1" fontAlgn="auto" latinLnBrk="0" hangingPunct="1">
                <a:lnSpc>
                  <a:spcPct val="100000"/>
                </a:lnSpc>
                <a:spcBef>
                  <a:spcPts val="0"/>
                </a:spcBef>
                <a:spcAft>
                  <a:spcPts val="0"/>
                </a:spcAft>
                <a:buClrTx/>
                <a:buSzTx/>
                <a:buFontTx/>
                <a:buNone/>
                <a:tabLst/>
                <a:defRPr/>
              </a:pPr>
              <a:t>38</a:t>
            </a:fld>
            <a:endParaRPr kumimoji="0" lang="nb-NO"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21345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90752" rtl="0" eaLnBrk="1" fontAlgn="auto" latinLnBrk="0" hangingPunct="1">
              <a:lnSpc>
                <a:spcPct val="100000"/>
              </a:lnSpc>
              <a:spcBef>
                <a:spcPts val="0"/>
              </a:spcBef>
              <a:spcAft>
                <a:spcPts val="0"/>
              </a:spcAft>
              <a:buClrTx/>
              <a:buSzTx/>
              <a:buFontTx/>
              <a:buNone/>
              <a:tabLst/>
              <a:defRPr/>
            </a:pPr>
            <a:fld id="{BEA81FF6-CB9D-4002-870F-E04FC98EC24B}" type="slidenum">
              <a:rPr kumimoji="0" lang="nb-NO"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90752" rtl="0" eaLnBrk="1" fontAlgn="auto" latinLnBrk="0" hangingPunct="1">
                <a:lnSpc>
                  <a:spcPct val="100000"/>
                </a:lnSpc>
                <a:spcBef>
                  <a:spcPts val="0"/>
                </a:spcBef>
                <a:spcAft>
                  <a:spcPts val="0"/>
                </a:spcAft>
                <a:buClrTx/>
                <a:buSzTx/>
                <a:buFontTx/>
                <a:buNone/>
                <a:tabLst/>
                <a:defRPr/>
              </a:pPr>
              <a:t>39</a:t>
            </a:fld>
            <a:endParaRPr kumimoji="0" lang="nb-NO"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9048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F8F7E72-5B4B-D940-B251-6D14BF10182F}" type="slidenum">
              <a:rPr kumimoji="0" lang="nb-NO" altLang="nb-NO"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869262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F8F7E72-5B4B-D940-B251-6D14BF10182F}" type="slidenum">
              <a:rPr kumimoji="0" lang="nb-NO" altLang="nb-NO"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470099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Her ser vi påstigendetall for hele Vestland for buss, bane, båt og ferje samlet. Antall påstigende i 2023 ligger gjennomgående godt over 2022- og 2019*-nivå. Driveren for denne økningen er buss og bane i Byvekstavtaleområdet (Bergen, Askøy, Øygarden, Alver og Bjørnafjorden). Vekst i påstigende på bybanen i 2023 er en følge av åpningen av linje 2 til Fyllingsdalen, selv om vi for noen måneder ser flere påstigende på linje 1 sammenlignet med 2022. I Hordaland utenfor Byvekstavtaleområdet ligger antall påstigende på buss godt under 2022 og 2019, mens i Sogn og Fjordane ligger antall påstigende i 2023 på samme nivå som 2022 og 2019.</a:t>
            </a:r>
          </a:p>
          <a:p>
            <a:endParaRPr lang="nb-NO"/>
          </a:p>
          <a:p>
            <a:r>
              <a:rPr lang="nb-NO"/>
              <a:t>* Vær oppmerksom på at antall påstigende for 2022 og 2023 ikke er helt direkte sammenlignbare med 2019 på grunn av ruteomleggingen i Bergensområdet i 2021, som gjorde at reisende må gjennomføre flere bytter enn før.</a:t>
            </a:r>
          </a:p>
        </p:txBody>
      </p:sp>
      <p:sp>
        <p:nvSpPr>
          <p:cNvPr id="4" name="Plassholder for lysbildenummer 3"/>
          <p:cNvSpPr>
            <a:spLocks noGrp="1"/>
          </p:cNvSpPr>
          <p:nvPr>
            <p:ph type="sldNum" sz="quarter" idx="5"/>
          </p:nvPr>
        </p:nvSpPr>
        <p:spPr/>
        <p:txBody>
          <a:bodyPr/>
          <a:lstStyle/>
          <a:p>
            <a:fld id="{4F8F7E72-5B4B-D940-B251-6D14BF10182F}" type="slidenum">
              <a:rPr lang="nb-NO" altLang="nb-NO" smtClean="0"/>
              <a:pPr/>
              <a:t>8</a:t>
            </a:fld>
            <a:endParaRPr lang="nb-NO" altLang="nb-NO"/>
          </a:p>
        </p:txBody>
      </p:sp>
    </p:spTree>
    <p:extLst>
      <p:ext uri="{BB962C8B-B14F-4D97-AF65-F5344CB8AC3E}">
        <p14:creationId xmlns:p14="http://schemas.microsoft.com/office/powerpoint/2010/main" val="935839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00">
                <a:effectLst/>
                <a:latin typeface="Calibri" panose="020F0502020204030204" pitchFamily="34" charset="0"/>
                <a:ea typeface="Calibri" panose="020F0502020204030204" pitchFamily="34" charset="0"/>
                <a:cs typeface="Times New Roman" panose="02020603050405020304" pitchFamily="18" charset="0"/>
              </a:rPr>
              <a:t>I kommunene omfattet av byvekstavtalen (Bergen, Øygarden, Alver, Bjørnafjorden og Askøy) ser vi en økning i antall påstigninger i 2023 sammenlignet med både 2019* og 2022**. Unntaket er januar 2023, der antall påstigninger var høyere i 2019. Vi ser også en positiv trend i 2023, der antall påstigninger i månedene etter sommerferien ligger på et høyere nivå enn i månedene før sommerferien. Den samme trenden så vi også i 2022, men ikke like tydelig i 2019.</a:t>
            </a:r>
          </a:p>
          <a:p>
            <a:pPr marL="0" marR="0" lvl="0" indent="0" algn="l" defTabSz="914400" rtl="0" eaLnBrk="1" fontAlgn="base" latinLnBrk="0" hangingPunct="1">
              <a:lnSpc>
                <a:spcPct val="100000"/>
              </a:lnSpc>
              <a:spcBef>
                <a:spcPct val="30000"/>
              </a:spcBef>
              <a:spcAft>
                <a:spcPct val="0"/>
              </a:spcAft>
              <a:buClrTx/>
              <a:buSzTx/>
              <a:buFontTx/>
              <a:buNone/>
              <a:tabLst/>
              <a:defRPr/>
            </a:pPr>
            <a:r>
              <a:rPr lang="nb-NO" sz="1200" kern="100">
                <a:effectLst/>
                <a:latin typeface="Calibri" panose="020F0502020204030204" pitchFamily="34" charset="0"/>
                <a:ea typeface="Calibri" panose="020F0502020204030204" pitchFamily="34" charset="0"/>
                <a:cs typeface="Times New Roman" panose="02020603050405020304" pitchFamily="18" charset="0"/>
              </a:rPr>
              <a:t>Vi ser tydelige sesongvariasjoner, der månedene som er omfattet av skoleferier (februar (vinterferie), april (påskeferie), juni, juli, august (sommerferie), oktober (høstferie) og desember (juleferie)) har nedgang i påstigende sammenlignet med månedene før og etter.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nb-NO"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nb-NO" sz="1200" kern="100">
                <a:effectLst/>
                <a:latin typeface="Calibri" panose="020F0502020204030204" pitchFamily="34" charset="0"/>
                <a:ea typeface="Calibri" panose="020F0502020204030204" pitchFamily="34" charset="0"/>
                <a:cs typeface="Times New Roman" panose="02020603050405020304" pitchFamily="18" charset="0"/>
              </a:rPr>
              <a:t>* På grunn av ruteomlegging i 2021, som gjorde at reisende oftere må bytte mellom linjer, er ikke tallene for 2019 direkte sammenlignbare med 2022 og 2023. I praksis kan en reisende bli talt flere ganger på en reise i 2023 enn i 2019.</a:t>
            </a:r>
          </a:p>
          <a:p>
            <a:r>
              <a:rPr lang="nb-NO" sz="1200" kern="100">
                <a:effectLst/>
                <a:latin typeface="Calibri" panose="020F0502020204030204" pitchFamily="34" charset="0"/>
                <a:ea typeface="Calibri" panose="020F0502020204030204" pitchFamily="34" charset="0"/>
                <a:cs typeface="Times New Roman" panose="02020603050405020304" pitchFamily="18" charset="0"/>
              </a:rPr>
              <a:t>** Januar og februar 2022 er ikke sammenlignbare med samme måned i 2019 og 2023, siden de var påvirket av koronatiltak.</a:t>
            </a:r>
          </a:p>
          <a:p>
            <a:r>
              <a:rPr lang="nb-NO" sz="1200" kern="100">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base" latinLnBrk="0" hangingPunct="1">
              <a:lnSpc>
                <a:spcPct val="100000"/>
              </a:lnSpc>
              <a:spcBef>
                <a:spcPct val="30000"/>
              </a:spcBef>
              <a:spcAft>
                <a:spcPct val="0"/>
              </a:spcAft>
              <a:buClrTx/>
              <a:buSzTx/>
              <a:buFontTx/>
              <a:buNone/>
              <a:tabLst/>
              <a:defRPr/>
            </a:pPr>
            <a:r>
              <a:rPr lang="nb-NO"/>
              <a:t>Antall påstigninger på båt i 2023 ligger generelt på et høyere nivå enn i 2022, men ligger i flere måneder under 2019-nivå.</a:t>
            </a:r>
          </a:p>
          <a:p>
            <a:endParaRPr lang="nn-NO"/>
          </a:p>
          <a:p>
            <a:r>
              <a:rPr lang="nn-NO"/>
              <a:t>92% av </a:t>
            </a:r>
            <a:r>
              <a:rPr lang="nn-NO" err="1"/>
              <a:t>påstigende</a:t>
            </a:r>
            <a:r>
              <a:rPr lang="nn-NO"/>
              <a:t> på buss, bybane og båt skjer i </a:t>
            </a:r>
            <a:r>
              <a:rPr lang="nn-NO" err="1"/>
              <a:t>bergensområdet</a:t>
            </a:r>
            <a:endParaRPr lang="nn-NO"/>
          </a:p>
          <a:p>
            <a:endParaRPr lang="nn-NO"/>
          </a:p>
          <a:p>
            <a:r>
              <a:rPr lang="nn-NO"/>
              <a:t>(</a:t>
            </a:r>
            <a:r>
              <a:rPr lang="nn-NO" err="1"/>
              <a:t>Hvem</a:t>
            </a:r>
            <a:r>
              <a:rPr lang="nn-NO"/>
              <a:t> har lagt inn dette? I PM om </a:t>
            </a:r>
            <a:r>
              <a:rPr lang="nn-NO" err="1"/>
              <a:t>reisetall</a:t>
            </a:r>
            <a:r>
              <a:rPr lang="nn-NO"/>
              <a:t> 2023 står det 92%: «88% av </a:t>
            </a:r>
            <a:r>
              <a:rPr lang="nn-NO" err="1"/>
              <a:t>påstigende</a:t>
            </a:r>
            <a:r>
              <a:rPr lang="nn-NO"/>
              <a:t> på buss, bybane og båt skjer i </a:t>
            </a:r>
            <a:r>
              <a:rPr lang="nn-NO" err="1"/>
              <a:t>bergensområdet</a:t>
            </a:r>
            <a:r>
              <a:rPr lang="nn-NO"/>
              <a:t>».)</a:t>
            </a:r>
          </a:p>
        </p:txBody>
      </p:sp>
      <p:sp>
        <p:nvSpPr>
          <p:cNvPr id="4" name="Plassholder for lysbildenummer 3"/>
          <p:cNvSpPr>
            <a:spLocks noGrp="1"/>
          </p:cNvSpPr>
          <p:nvPr>
            <p:ph type="sldNum" sz="quarter" idx="5"/>
          </p:nvPr>
        </p:nvSpPr>
        <p:spPr/>
        <p:txBody>
          <a:bodyPr/>
          <a:lstStyle/>
          <a:p>
            <a:fld id="{4F8F7E72-5B4B-D940-B251-6D14BF10182F}" type="slidenum">
              <a:rPr lang="nb-NO" altLang="nb-NO" smtClean="0"/>
              <a:pPr/>
              <a:t>9</a:t>
            </a:fld>
            <a:endParaRPr lang="nb-NO" altLang="nb-NO"/>
          </a:p>
        </p:txBody>
      </p:sp>
    </p:spTree>
    <p:extLst>
      <p:ext uri="{BB962C8B-B14F-4D97-AF65-F5344CB8AC3E}">
        <p14:creationId xmlns:p14="http://schemas.microsoft.com/office/powerpoint/2010/main" val="22479468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latin typeface="Arial"/>
                <a:cs typeface="Arial"/>
              </a:rPr>
              <a:t>Her ser vi at i distrikt i gamle Hordaland (Hordaland uten Bergen, Askøy, Øygarden, Alver og Bjørnafjorden) ligger påstigningstallene for 2023 et godt stykke under 2019 gjennom hele året. Sammenlignet med 2022 ligger 2023 bak frem til juni, mens etter dette er antall påstigninger i 2023 omtrent likt med påstigninger i 2022.Tall for 2019 skal en være litt skeptisk å sammenligne dirkete med ettersom det var lite APC dekning i distriktsområdet på denne tiden.</a:t>
            </a:r>
            <a:endParaRPr lang="nb-NO"/>
          </a:p>
        </p:txBody>
      </p:sp>
      <p:sp>
        <p:nvSpPr>
          <p:cNvPr id="4" name="Plassholder for lysbildenummer 3"/>
          <p:cNvSpPr>
            <a:spLocks noGrp="1"/>
          </p:cNvSpPr>
          <p:nvPr>
            <p:ph type="sldNum" sz="quarter" idx="5"/>
          </p:nvPr>
        </p:nvSpPr>
        <p:spPr/>
        <p:txBody>
          <a:bodyPr/>
          <a:lstStyle/>
          <a:p>
            <a:fld id="{4F8F7E72-5B4B-D940-B251-6D14BF10182F}" type="slidenum">
              <a:rPr lang="nb-NO" altLang="nb-NO" smtClean="0"/>
              <a:pPr/>
              <a:t>10</a:t>
            </a:fld>
            <a:endParaRPr lang="nb-NO" altLang="nb-NO"/>
          </a:p>
        </p:txBody>
      </p:sp>
    </p:spTree>
    <p:extLst>
      <p:ext uri="{BB962C8B-B14F-4D97-AF65-F5344CB8AC3E}">
        <p14:creationId xmlns:p14="http://schemas.microsoft.com/office/powerpoint/2010/main" val="29579390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I gamle Sogn og Fjordane er antall påstigninger i 2023 gjennomgående litt lavere enn i 2019, men enkelte måneder er omtrent like. Både 2019 og 2023 ligger over 2022-nivå.</a:t>
            </a:r>
          </a:p>
        </p:txBody>
      </p:sp>
      <p:sp>
        <p:nvSpPr>
          <p:cNvPr id="4" name="Plassholder for lysbildenummer 3"/>
          <p:cNvSpPr>
            <a:spLocks noGrp="1"/>
          </p:cNvSpPr>
          <p:nvPr>
            <p:ph type="sldNum" sz="quarter" idx="5"/>
          </p:nvPr>
        </p:nvSpPr>
        <p:spPr/>
        <p:txBody>
          <a:bodyPr/>
          <a:lstStyle/>
          <a:p>
            <a:fld id="{4F8F7E72-5B4B-D940-B251-6D14BF10182F}" type="slidenum">
              <a:rPr lang="nb-NO" altLang="nb-NO" smtClean="0"/>
              <a:pPr/>
              <a:t>11</a:t>
            </a:fld>
            <a:endParaRPr lang="nb-NO" altLang="nb-NO"/>
          </a:p>
        </p:txBody>
      </p:sp>
    </p:spTree>
    <p:extLst>
      <p:ext uri="{BB962C8B-B14F-4D97-AF65-F5344CB8AC3E}">
        <p14:creationId xmlns:p14="http://schemas.microsoft.com/office/powerpoint/2010/main" val="4236769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a:t>Alle haldeplassar i tilknyting til sjukehuset får todelt namnsetting og perrongbokstavar, for lettare kundeinformasjon – i tråd med praksis andre plassar i linjenettet</a:t>
            </a:r>
          </a:p>
          <a:p>
            <a:endParaRPr lang="nn-NO"/>
          </a:p>
        </p:txBody>
      </p:sp>
      <p:sp>
        <p:nvSpPr>
          <p:cNvPr id="4" name="Plassholder for lysbildenummer 3"/>
          <p:cNvSpPr>
            <a:spLocks noGrp="1"/>
          </p:cNvSpPr>
          <p:nvPr>
            <p:ph type="sldNum" sz="quarter" idx="5"/>
          </p:nvPr>
        </p:nvSpPr>
        <p:spPr/>
        <p:txBody>
          <a:bodyPr/>
          <a:lstStyle/>
          <a:p>
            <a:fld id="{4F8F7E72-5B4B-D940-B251-6D14BF10182F}" type="slidenum">
              <a:rPr lang="nb-NO" altLang="nb-NO" smtClean="0"/>
              <a:pPr/>
              <a:t>13</a:t>
            </a:fld>
            <a:endParaRPr lang="nb-NO" altLang="nb-NO"/>
          </a:p>
        </p:txBody>
      </p:sp>
    </p:spTree>
    <p:extLst>
      <p:ext uri="{BB962C8B-B14F-4D97-AF65-F5344CB8AC3E}">
        <p14:creationId xmlns:p14="http://schemas.microsoft.com/office/powerpoint/2010/main" val="19115920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hvit">
    <p:spTree>
      <p:nvGrpSpPr>
        <p:cNvPr id="1" name=""/>
        <p:cNvGrpSpPr/>
        <p:nvPr/>
      </p:nvGrpSpPr>
      <p:grpSpPr>
        <a:xfrm>
          <a:off x="0" y="0"/>
          <a:ext cx="0" cy="0"/>
          <a:chOff x="0" y="0"/>
          <a:chExt cx="0" cy="0"/>
        </a:xfrm>
      </p:grpSpPr>
      <p:grpSp>
        <p:nvGrpSpPr>
          <p:cNvPr id="3" name="Grafikk 17">
            <a:extLst>
              <a:ext uri="{FF2B5EF4-FFF2-40B4-BE49-F238E27FC236}">
                <a16:creationId xmlns:a16="http://schemas.microsoft.com/office/drawing/2014/main" id="{AF92AD42-48BB-3A49-AF31-5806E82D0B6D}"/>
              </a:ext>
            </a:extLst>
          </p:cNvPr>
          <p:cNvGrpSpPr/>
          <p:nvPr userDrawn="1"/>
        </p:nvGrpSpPr>
        <p:grpSpPr>
          <a:xfrm>
            <a:off x="558800" y="2736151"/>
            <a:ext cx="11074400" cy="3564189"/>
            <a:chOff x="558800" y="2736151"/>
            <a:chExt cx="11074400" cy="3564189"/>
          </a:xfrm>
          <a:solidFill>
            <a:srgbClr val="DCDCDC"/>
          </a:solidFill>
        </p:grpSpPr>
        <p:sp>
          <p:nvSpPr>
            <p:cNvPr id="4" name="Friform 3">
              <a:extLst>
                <a:ext uri="{FF2B5EF4-FFF2-40B4-BE49-F238E27FC236}">
                  <a16:creationId xmlns:a16="http://schemas.microsoft.com/office/drawing/2014/main" id="{533FB32C-61DD-A147-BCA9-EAF52A311C9D}"/>
                </a:ext>
              </a:extLst>
            </p:cNvPr>
            <p:cNvSpPr/>
            <p:nvPr/>
          </p:nvSpPr>
          <p:spPr>
            <a:xfrm>
              <a:off x="558800" y="2736151"/>
              <a:ext cx="3566168" cy="3564189"/>
            </a:xfrm>
            <a:custGeom>
              <a:avLst/>
              <a:gdLst>
                <a:gd name="connsiteX0" fmla="*/ 2621915 w 3566168"/>
                <a:gd name="connsiteY0" fmla="*/ 0 h 3564189"/>
                <a:gd name="connsiteX1" fmla="*/ 2597785 w 3566168"/>
                <a:gd name="connsiteY1" fmla="*/ 0 h 3564189"/>
                <a:gd name="connsiteX2" fmla="*/ 2597785 w 3566168"/>
                <a:gd name="connsiteY2" fmla="*/ 1063293 h 3564189"/>
                <a:gd name="connsiteX3" fmla="*/ 2621915 w 3566168"/>
                <a:gd name="connsiteY3" fmla="*/ 1063293 h 3564189"/>
                <a:gd name="connsiteX4" fmla="*/ 2621915 w 3566168"/>
                <a:gd name="connsiteY4" fmla="*/ 0 h 3564189"/>
                <a:gd name="connsiteX5" fmla="*/ 2514600 w 3566168"/>
                <a:gd name="connsiteY5" fmla="*/ 0 h 3564189"/>
                <a:gd name="connsiteX6" fmla="*/ 2502535 w 3566168"/>
                <a:gd name="connsiteY6" fmla="*/ 0 h 3564189"/>
                <a:gd name="connsiteX7" fmla="*/ 2502535 w 3566168"/>
                <a:gd name="connsiteY7" fmla="*/ 1063293 h 3564189"/>
                <a:gd name="connsiteX8" fmla="*/ 2514600 w 3566168"/>
                <a:gd name="connsiteY8" fmla="*/ 1063293 h 3564189"/>
                <a:gd name="connsiteX9" fmla="*/ 2514600 w 3566168"/>
                <a:gd name="connsiteY9" fmla="*/ 0 h 3564189"/>
                <a:gd name="connsiteX10" fmla="*/ 2085340 w 3566168"/>
                <a:gd name="connsiteY10" fmla="*/ 0 h 3564189"/>
                <a:gd name="connsiteX11" fmla="*/ 2031365 w 3566168"/>
                <a:gd name="connsiteY11" fmla="*/ 0 h 3564189"/>
                <a:gd name="connsiteX12" fmla="*/ 2031365 w 3566168"/>
                <a:gd name="connsiteY12" fmla="*/ 1063293 h 3564189"/>
                <a:gd name="connsiteX13" fmla="*/ 2085340 w 3566168"/>
                <a:gd name="connsiteY13" fmla="*/ 1063293 h 3564189"/>
                <a:gd name="connsiteX14" fmla="*/ 2111375 w 3566168"/>
                <a:gd name="connsiteY14" fmla="*/ 1060756 h 3564189"/>
                <a:gd name="connsiteX15" fmla="*/ 2111375 w 3566168"/>
                <a:gd name="connsiteY15" fmla="*/ 2538 h 3564189"/>
                <a:gd name="connsiteX16" fmla="*/ 2085340 w 3566168"/>
                <a:gd name="connsiteY16" fmla="*/ 0 h 3564189"/>
                <a:gd name="connsiteX17" fmla="*/ 1995805 w 3566168"/>
                <a:gd name="connsiteY17" fmla="*/ 0 h 3564189"/>
                <a:gd name="connsiteX18" fmla="*/ 1919605 w 3566168"/>
                <a:gd name="connsiteY18" fmla="*/ 0 h 3564189"/>
                <a:gd name="connsiteX19" fmla="*/ 1919605 w 3566168"/>
                <a:gd name="connsiteY19" fmla="*/ 1063293 h 3564189"/>
                <a:gd name="connsiteX20" fmla="*/ 1995805 w 3566168"/>
                <a:gd name="connsiteY20" fmla="*/ 1063293 h 3564189"/>
                <a:gd name="connsiteX21" fmla="*/ 1995805 w 3566168"/>
                <a:gd name="connsiteY21" fmla="*/ 0 h 3564189"/>
                <a:gd name="connsiteX22" fmla="*/ 1872615 w 3566168"/>
                <a:gd name="connsiteY22" fmla="*/ 0 h 3564189"/>
                <a:gd name="connsiteX23" fmla="*/ 1801495 w 3566168"/>
                <a:gd name="connsiteY23" fmla="*/ 0 h 3564189"/>
                <a:gd name="connsiteX24" fmla="*/ 1801495 w 3566168"/>
                <a:gd name="connsiteY24" fmla="*/ 1063293 h 3564189"/>
                <a:gd name="connsiteX25" fmla="*/ 1872615 w 3566168"/>
                <a:gd name="connsiteY25" fmla="*/ 1063293 h 3564189"/>
                <a:gd name="connsiteX26" fmla="*/ 1872615 w 3566168"/>
                <a:gd name="connsiteY26" fmla="*/ 0 h 3564189"/>
                <a:gd name="connsiteX27" fmla="*/ 1744980 w 3566168"/>
                <a:gd name="connsiteY27" fmla="*/ 0 h 3564189"/>
                <a:gd name="connsiteX28" fmla="*/ 1680845 w 3566168"/>
                <a:gd name="connsiteY28" fmla="*/ 0 h 3564189"/>
                <a:gd name="connsiteX29" fmla="*/ 1680845 w 3566168"/>
                <a:gd name="connsiteY29" fmla="*/ 1063293 h 3564189"/>
                <a:gd name="connsiteX30" fmla="*/ 1744980 w 3566168"/>
                <a:gd name="connsiteY30" fmla="*/ 1063293 h 3564189"/>
                <a:gd name="connsiteX31" fmla="*/ 1744980 w 3566168"/>
                <a:gd name="connsiteY31" fmla="*/ 0 h 3564189"/>
                <a:gd name="connsiteX32" fmla="*/ 1609090 w 3566168"/>
                <a:gd name="connsiteY32" fmla="*/ 0 h 3564189"/>
                <a:gd name="connsiteX33" fmla="*/ 1562100 w 3566168"/>
                <a:gd name="connsiteY33" fmla="*/ 0 h 3564189"/>
                <a:gd name="connsiteX34" fmla="*/ 1562100 w 3566168"/>
                <a:gd name="connsiteY34" fmla="*/ 1063293 h 3564189"/>
                <a:gd name="connsiteX35" fmla="*/ 1609090 w 3566168"/>
                <a:gd name="connsiteY35" fmla="*/ 1063293 h 3564189"/>
                <a:gd name="connsiteX36" fmla="*/ 1609090 w 3566168"/>
                <a:gd name="connsiteY36" fmla="*/ 0 h 3564189"/>
                <a:gd name="connsiteX37" fmla="*/ 1485900 w 3566168"/>
                <a:gd name="connsiteY37" fmla="*/ 0 h 3564189"/>
                <a:gd name="connsiteX38" fmla="*/ 1450340 w 3566168"/>
                <a:gd name="connsiteY38" fmla="*/ 0 h 3564189"/>
                <a:gd name="connsiteX39" fmla="*/ 1450340 w 3566168"/>
                <a:gd name="connsiteY39" fmla="*/ 1063293 h 3564189"/>
                <a:gd name="connsiteX40" fmla="*/ 1485900 w 3566168"/>
                <a:gd name="connsiteY40" fmla="*/ 1063293 h 3564189"/>
                <a:gd name="connsiteX41" fmla="*/ 1485900 w 3566168"/>
                <a:gd name="connsiteY41" fmla="*/ 0 h 3564189"/>
                <a:gd name="connsiteX42" fmla="*/ 1370330 w 3566168"/>
                <a:gd name="connsiteY42" fmla="*/ 0 h 3564189"/>
                <a:gd name="connsiteX43" fmla="*/ 1346200 w 3566168"/>
                <a:gd name="connsiteY43" fmla="*/ 0 h 3564189"/>
                <a:gd name="connsiteX44" fmla="*/ 1346200 w 3566168"/>
                <a:gd name="connsiteY44" fmla="*/ 1063293 h 3564189"/>
                <a:gd name="connsiteX45" fmla="*/ 1370330 w 3566168"/>
                <a:gd name="connsiteY45" fmla="*/ 1063293 h 3564189"/>
                <a:gd name="connsiteX46" fmla="*/ 1370330 w 3566168"/>
                <a:gd name="connsiteY46" fmla="*/ 0 h 3564189"/>
                <a:gd name="connsiteX47" fmla="*/ 1263650 w 3566168"/>
                <a:gd name="connsiteY47" fmla="*/ 0 h 3564189"/>
                <a:gd name="connsiteX48" fmla="*/ 1251585 w 3566168"/>
                <a:gd name="connsiteY48" fmla="*/ 0 h 3564189"/>
                <a:gd name="connsiteX49" fmla="*/ 1251585 w 3566168"/>
                <a:gd name="connsiteY49" fmla="*/ 1063293 h 3564189"/>
                <a:gd name="connsiteX50" fmla="*/ 1263650 w 3566168"/>
                <a:gd name="connsiteY50" fmla="*/ 1063293 h 3564189"/>
                <a:gd name="connsiteX51" fmla="*/ 1263650 w 3566168"/>
                <a:gd name="connsiteY51" fmla="*/ 0 h 3564189"/>
                <a:gd name="connsiteX52" fmla="*/ 930910 w 3566168"/>
                <a:gd name="connsiteY52" fmla="*/ 0 h 3564189"/>
                <a:gd name="connsiteX53" fmla="*/ 929005 w 3566168"/>
                <a:gd name="connsiteY53" fmla="*/ 0 h 3564189"/>
                <a:gd name="connsiteX54" fmla="*/ 929005 w 3566168"/>
                <a:gd name="connsiteY54" fmla="*/ 0 h 3564189"/>
                <a:gd name="connsiteX55" fmla="*/ 884555 w 3566168"/>
                <a:gd name="connsiteY55" fmla="*/ 0 h 3564189"/>
                <a:gd name="connsiteX56" fmla="*/ 884555 w 3566168"/>
                <a:gd name="connsiteY56" fmla="*/ 378751 h 3564189"/>
                <a:gd name="connsiteX57" fmla="*/ 967105 w 3566168"/>
                <a:gd name="connsiteY57" fmla="*/ 289931 h 3564189"/>
                <a:gd name="connsiteX58" fmla="*/ 967105 w 3566168"/>
                <a:gd name="connsiteY58" fmla="*/ 5075 h 3564189"/>
                <a:gd name="connsiteX59" fmla="*/ 930910 w 3566168"/>
                <a:gd name="connsiteY59" fmla="*/ 0 h 3564189"/>
                <a:gd name="connsiteX60" fmla="*/ 860425 w 3566168"/>
                <a:gd name="connsiteY60" fmla="*/ 0 h 3564189"/>
                <a:gd name="connsiteX61" fmla="*/ 780415 w 3566168"/>
                <a:gd name="connsiteY61" fmla="*/ 0 h 3564189"/>
                <a:gd name="connsiteX62" fmla="*/ 780415 w 3566168"/>
                <a:gd name="connsiteY62" fmla="*/ 491044 h 3564189"/>
                <a:gd name="connsiteX63" fmla="*/ 860425 w 3566168"/>
                <a:gd name="connsiteY63" fmla="*/ 404762 h 3564189"/>
                <a:gd name="connsiteX64" fmla="*/ 860425 w 3566168"/>
                <a:gd name="connsiteY64" fmla="*/ 0 h 3564189"/>
                <a:gd name="connsiteX65" fmla="*/ 744855 w 3566168"/>
                <a:gd name="connsiteY65" fmla="*/ 0 h 3564189"/>
                <a:gd name="connsiteX66" fmla="*/ 668655 w 3566168"/>
                <a:gd name="connsiteY66" fmla="*/ 0 h 3564189"/>
                <a:gd name="connsiteX67" fmla="*/ 668655 w 3566168"/>
                <a:gd name="connsiteY67" fmla="*/ 612219 h 3564189"/>
                <a:gd name="connsiteX68" fmla="*/ 744855 w 3566168"/>
                <a:gd name="connsiteY68" fmla="*/ 529743 h 3564189"/>
                <a:gd name="connsiteX69" fmla="*/ 744855 w 3566168"/>
                <a:gd name="connsiteY69" fmla="*/ 0 h 3564189"/>
                <a:gd name="connsiteX70" fmla="*/ 621665 w 3566168"/>
                <a:gd name="connsiteY70" fmla="*/ 0 h 3564189"/>
                <a:gd name="connsiteX71" fmla="*/ 550545 w 3566168"/>
                <a:gd name="connsiteY71" fmla="*/ 0 h 3564189"/>
                <a:gd name="connsiteX72" fmla="*/ 550545 w 3566168"/>
                <a:gd name="connsiteY72" fmla="*/ 739738 h 3564189"/>
                <a:gd name="connsiteX73" fmla="*/ 621665 w 3566168"/>
                <a:gd name="connsiteY73" fmla="*/ 662338 h 3564189"/>
                <a:gd name="connsiteX74" fmla="*/ 621665 w 3566168"/>
                <a:gd name="connsiteY74" fmla="*/ 0 h 3564189"/>
                <a:gd name="connsiteX75" fmla="*/ 493395 w 3566168"/>
                <a:gd name="connsiteY75" fmla="*/ 0 h 3564189"/>
                <a:gd name="connsiteX76" fmla="*/ 429260 w 3566168"/>
                <a:gd name="connsiteY76" fmla="*/ 0 h 3564189"/>
                <a:gd name="connsiteX77" fmla="*/ 429260 w 3566168"/>
                <a:gd name="connsiteY77" fmla="*/ 870429 h 3564189"/>
                <a:gd name="connsiteX78" fmla="*/ 493395 w 3566168"/>
                <a:gd name="connsiteY78" fmla="*/ 800642 h 3564189"/>
                <a:gd name="connsiteX79" fmla="*/ 493395 w 3566168"/>
                <a:gd name="connsiteY79" fmla="*/ 0 h 3564189"/>
                <a:gd name="connsiteX80" fmla="*/ 358140 w 3566168"/>
                <a:gd name="connsiteY80" fmla="*/ 0 h 3564189"/>
                <a:gd name="connsiteX81" fmla="*/ 311150 w 3566168"/>
                <a:gd name="connsiteY81" fmla="*/ 0 h 3564189"/>
                <a:gd name="connsiteX82" fmla="*/ 311150 w 3566168"/>
                <a:gd name="connsiteY82" fmla="*/ 998582 h 3564189"/>
                <a:gd name="connsiteX83" fmla="*/ 318135 w 3566168"/>
                <a:gd name="connsiteY83" fmla="*/ 990969 h 3564189"/>
                <a:gd name="connsiteX84" fmla="*/ 358140 w 3566168"/>
                <a:gd name="connsiteY84" fmla="*/ 947194 h 3564189"/>
                <a:gd name="connsiteX85" fmla="*/ 358140 w 3566168"/>
                <a:gd name="connsiteY85" fmla="*/ 0 h 3564189"/>
                <a:gd name="connsiteX86" fmla="*/ 234950 w 3566168"/>
                <a:gd name="connsiteY86" fmla="*/ 0 h 3564189"/>
                <a:gd name="connsiteX87" fmla="*/ 199390 w 3566168"/>
                <a:gd name="connsiteY87" fmla="*/ 0 h 3564189"/>
                <a:gd name="connsiteX88" fmla="*/ 199390 w 3566168"/>
                <a:gd name="connsiteY88" fmla="*/ 1063293 h 3564189"/>
                <a:gd name="connsiteX89" fmla="*/ 234950 w 3566168"/>
                <a:gd name="connsiteY89" fmla="*/ 1057584 h 3564189"/>
                <a:gd name="connsiteX90" fmla="*/ 234950 w 3566168"/>
                <a:gd name="connsiteY90" fmla="*/ 0 h 3564189"/>
                <a:gd name="connsiteX91" fmla="*/ 119380 w 3566168"/>
                <a:gd name="connsiteY91" fmla="*/ 0 h 3564189"/>
                <a:gd name="connsiteX92" fmla="*/ 95250 w 3566168"/>
                <a:gd name="connsiteY92" fmla="*/ 0 h 3564189"/>
                <a:gd name="connsiteX93" fmla="*/ 95250 w 3566168"/>
                <a:gd name="connsiteY93" fmla="*/ 1063293 h 3564189"/>
                <a:gd name="connsiteX94" fmla="*/ 119380 w 3566168"/>
                <a:gd name="connsiteY94" fmla="*/ 1063293 h 3564189"/>
                <a:gd name="connsiteX95" fmla="*/ 119380 w 3566168"/>
                <a:gd name="connsiteY95" fmla="*/ 0 h 3564189"/>
                <a:gd name="connsiteX96" fmla="*/ 12065 w 3566168"/>
                <a:gd name="connsiteY96" fmla="*/ 0 h 3564189"/>
                <a:gd name="connsiteX97" fmla="*/ 0 w 3566168"/>
                <a:gd name="connsiteY97" fmla="*/ 0 h 3564189"/>
                <a:gd name="connsiteX98" fmla="*/ 0 w 3566168"/>
                <a:gd name="connsiteY98" fmla="*/ 1063293 h 3564189"/>
                <a:gd name="connsiteX99" fmla="*/ 12065 w 3566168"/>
                <a:gd name="connsiteY99" fmla="*/ 1063293 h 3564189"/>
                <a:gd name="connsiteX100" fmla="*/ 12065 w 3566168"/>
                <a:gd name="connsiteY100" fmla="*/ 0 h 3564189"/>
                <a:gd name="connsiteX101" fmla="*/ 2701925 w 3566168"/>
                <a:gd name="connsiteY101" fmla="*/ 0 h 3564189"/>
                <a:gd name="connsiteX102" fmla="*/ 2701925 w 3566168"/>
                <a:gd name="connsiteY102" fmla="*/ 1062659 h 3564189"/>
                <a:gd name="connsiteX103" fmla="*/ 2737485 w 3566168"/>
                <a:gd name="connsiteY103" fmla="*/ 1062659 h 3564189"/>
                <a:gd name="connsiteX104" fmla="*/ 2737485 w 3566168"/>
                <a:gd name="connsiteY104" fmla="*/ 5075 h 3564189"/>
                <a:gd name="connsiteX105" fmla="*/ 2701925 w 3566168"/>
                <a:gd name="connsiteY105" fmla="*/ 0 h 3564189"/>
                <a:gd name="connsiteX106" fmla="*/ 979170 w 3566168"/>
                <a:gd name="connsiteY106" fmla="*/ 8882 h 3564189"/>
                <a:gd name="connsiteX107" fmla="*/ 979170 w 3566168"/>
                <a:gd name="connsiteY107" fmla="*/ 275974 h 3564189"/>
                <a:gd name="connsiteX108" fmla="*/ 1002665 w 3566168"/>
                <a:gd name="connsiteY108" fmla="*/ 250597 h 3564189"/>
                <a:gd name="connsiteX109" fmla="*/ 1063625 w 3566168"/>
                <a:gd name="connsiteY109" fmla="*/ 132594 h 3564189"/>
                <a:gd name="connsiteX110" fmla="*/ 979170 w 3566168"/>
                <a:gd name="connsiteY110" fmla="*/ 8882 h 3564189"/>
                <a:gd name="connsiteX111" fmla="*/ 2135505 w 3566168"/>
                <a:gd name="connsiteY111" fmla="*/ 9516 h 3564189"/>
                <a:gd name="connsiteX112" fmla="*/ 2135505 w 3566168"/>
                <a:gd name="connsiteY112" fmla="*/ 1052508 h 3564189"/>
                <a:gd name="connsiteX113" fmla="*/ 2218055 w 3566168"/>
                <a:gd name="connsiteY113" fmla="*/ 929430 h 3564189"/>
                <a:gd name="connsiteX114" fmla="*/ 2218055 w 3566168"/>
                <a:gd name="connsiteY114" fmla="*/ 929430 h 3564189"/>
                <a:gd name="connsiteX115" fmla="*/ 2218055 w 3566168"/>
                <a:gd name="connsiteY115" fmla="*/ 132594 h 3564189"/>
                <a:gd name="connsiteX116" fmla="*/ 2218055 w 3566168"/>
                <a:gd name="connsiteY116" fmla="*/ 132594 h 3564189"/>
                <a:gd name="connsiteX117" fmla="*/ 2135505 w 3566168"/>
                <a:gd name="connsiteY117" fmla="*/ 9516 h 3564189"/>
                <a:gd name="connsiteX118" fmla="*/ 2813685 w 3566168"/>
                <a:gd name="connsiteY118" fmla="*/ 64077 h 3564189"/>
                <a:gd name="connsiteX119" fmla="*/ 2813685 w 3566168"/>
                <a:gd name="connsiteY119" fmla="*/ 1062659 h 3564189"/>
                <a:gd name="connsiteX120" fmla="*/ 2860675 w 3566168"/>
                <a:gd name="connsiteY120" fmla="*/ 1062659 h 3564189"/>
                <a:gd name="connsiteX121" fmla="*/ 2860675 w 3566168"/>
                <a:gd name="connsiteY121" fmla="*/ 115465 h 3564189"/>
                <a:gd name="connsiteX122" fmla="*/ 2820670 w 3566168"/>
                <a:gd name="connsiteY122" fmla="*/ 71690 h 3564189"/>
                <a:gd name="connsiteX123" fmla="*/ 2813685 w 3566168"/>
                <a:gd name="connsiteY123" fmla="*/ 64077 h 3564189"/>
                <a:gd name="connsiteX124" fmla="*/ 2931795 w 3566168"/>
                <a:gd name="connsiteY124" fmla="*/ 192230 h 3564189"/>
                <a:gd name="connsiteX125" fmla="*/ 2931795 w 3566168"/>
                <a:gd name="connsiteY125" fmla="*/ 1062659 h 3564189"/>
                <a:gd name="connsiteX126" fmla="*/ 2995930 w 3566168"/>
                <a:gd name="connsiteY126" fmla="*/ 1062659 h 3564189"/>
                <a:gd name="connsiteX127" fmla="*/ 2995930 w 3566168"/>
                <a:gd name="connsiteY127" fmla="*/ 262017 h 3564189"/>
                <a:gd name="connsiteX128" fmla="*/ 2931795 w 3566168"/>
                <a:gd name="connsiteY128" fmla="*/ 192230 h 3564189"/>
                <a:gd name="connsiteX129" fmla="*/ 3052445 w 3566168"/>
                <a:gd name="connsiteY129" fmla="*/ 322921 h 3564189"/>
                <a:gd name="connsiteX130" fmla="*/ 3052445 w 3566168"/>
                <a:gd name="connsiteY130" fmla="*/ 1062659 h 3564189"/>
                <a:gd name="connsiteX131" fmla="*/ 3124200 w 3566168"/>
                <a:gd name="connsiteY131" fmla="*/ 1062659 h 3564189"/>
                <a:gd name="connsiteX132" fmla="*/ 3124200 w 3566168"/>
                <a:gd name="connsiteY132" fmla="*/ 400321 h 3564189"/>
                <a:gd name="connsiteX133" fmla="*/ 3052445 w 3566168"/>
                <a:gd name="connsiteY133" fmla="*/ 322921 h 3564189"/>
                <a:gd name="connsiteX134" fmla="*/ 3170555 w 3566168"/>
                <a:gd name="connsiteY134" fmla="*/ 451075 h 3564189"/>
                <a:gd name="connsiteX135" fmla="*/ 3170555 w 3566168"/>
                <a:gd name="connsiteY135" fmla="*/ 1063293 h 3564189"/>
                <a:gd name="connsiteX136" fmla="*/ 3246755 w 3566168"/>
                <a:gd name="connsiteY136" fmla="*/ 1063293 h 3564189"/>
                <a:gd name="connsiteX137" fmla="*/ 3246755 w 3566168"/>
                <a:gd name="connsiteY137" fmla="*/ 533550 h 3564189"/>
                <a:gd name="connsiteX138" fmla="*/ 3170555 w 3566168"/>
                <a:gd name="connsiteY138" fmla="*/ 451075 h 3564189"/>
                <a:gd name="connsiteX139" fmla="*/ 3282950 w 3566168"/>
                <a:gd name="connsiteY139" fmla="*/ 571615 h 3564189"/>
                <a:gd name="connsiteX140" fmla="*/ 3282950 w 3566168"/>
                <a:gd name="connsiteY140" fmla="*/ 1062659 h 3564189"/>
                <a:gd name="connsiteX141" fmla="*/ 3362960 w 3566168"/>
                <a:gd name="connsiteY141" fmla="*/ 1062659 h 3564189"/>
                <a:gd name="connsiteX142" fmla="*/ 3362960 w 3566168"/>
                <a:gd name="connsiteY142" fmla="*/ 657897 h 3564189"/>
                <a:gd name="connsiteX143" fmla="*/ 3282950 w 3566168"/>
                <a:gd name="connsiteY143" fmla="*/ 571615 h 3564189"/>
                <a:gd name="connsiteX144" fmla="*/ 3387090 w 3566168"/>
                <a:gd name="connsiteY144" fmla="*/ 683908 h 3564189"/>
                <a:gd name="connsiteX145" fmla="*/ 3387090 w 3566168"/>
                <a:gd name="connsiteY145" fmla="*/ 1062659 h 3564189"/>
                <a:gd name="connsiteX146" fmla="*/ 3431540 w 3566168"/>
                <a:gd name="connsiteY146" fmla="*/ 1062659 h 3564189"/>
                <a:gd name="connsiteX147" fmla="*/ 3431540 w 3566168"/>
                <a:gd name="connsiteY147" fmla="*/ 1062659 h 3564189"/>
                <a:gd name="connsiteX148" fmla="*/ 3433445 w 3566168"/>
                <a:gd name="connsiteY148" fmla="*/ 1062659 h 3564189"/>
                <a:gd name="connsiteX149" fmla="*/ 3469640 w 3566168"/>
                <a:gd name="connsiteY149" fmla="*/ 1057584 h 3564189"/>
                <a:gd name="connsiteX150" fmla="*/ 3469640 w 3566168"/>
                <a:gd name="connsiteY150" fmla="*/ 772728 h 3564189"/>
                <a:gd name="connsiteX151" fmla="*/ 3387090 w 3566168"/>
                <a:gd name="connsiteY151" fmla="*/ 683908 h 3564189"/>
                <a:gd name="connsiteX152" fmla="*/ 3481705 w 3566168"/>
                <a:gd name="connsiteY152" fmla="*/ 786685 h 3564189"/>
                <a:gd name="connsiteX153" fmla="*/ 3481705 w 3566168"/>
                <a:gd name="connsiteY153" fmla="*/ 1053777 h 3564189"/>
                <a:gd name="connsiteX154" fmla="*/ 3566160 w 3566168"/>
                <a:gd name="connsiteY154" fmla="*/ 930065 h 3564189"/>
                <a:gd name="connsiteX155" fmla="*/ 3505200 w 3566168"/>
                <a:gd name="connsiteY155" fmla="*/ 812062 h 3564189"/>
                <a:gd name="connsiteX156" fmla="*/ 3481705 w 3566168"/>
                <a:gd name="connsiteY156" fmla="*/ 786685 h 3564189"/>
                <a:gd name="connsiteX157" fmla="*/ 2621915 w 3566168"/>
                <a:gd name="connsiteY157" fmla="*/ 1250448 h 3564189"/>
                <a:gd name="connsiteX158" fmla="*/ 2597785 w 3566168"/>
                <a:gd name="connsiteY158" fmla="*/ 1250448 h 3564189"/>
                <a:gd name="connsiteX159" fmla="*/ 2597785 w 3566168"/>
                <a:gd name="connsiteY159" fmla="*/ 2313742 h 3564189"/>
                <a:gd name="connsiteX160" fmla="*/ 2621915 w 3566168"/>
                <a:gd name="connsiteY160" fmla="*/ 2313742 h 3564189"/>
                <a:gd name="connsiteX161" fmla="*/ 2621915 w 3566168"/>
                <a:gd name="connsiteY161" fmla="*/ 1250448 h 3564189"/>
                <a:gd name="connsiteX162" fmla="*/ 2514600 w 3566168"/>
                <a:gd name="connsiteY162" fmla="*/ 1250448 h 3564189"/>
                <a:gd name="connsiteX163" fmla="*/ 2502535 w 3566168"/>
                <a:gd name="connsiteY163" fmla="*/ 1250448 h 3564189"/>
                <a:gd name="connsiteX164" fmla="*/ 2502535 w 3566168"/>
                <a:gd name="connsiteY164" fmla="*/ 2313742 h 3564189"/>
                <a:gd name="connsiteX165" fmla="*/ 2514600 w 3566168"/>
                <a:gd name="connsiteY165" fmla="*/ 2313742 h 3564189"/>
                <a:gd name="connsiteX166" fmla="*/ 2514600 w 3566168"/>
                <a:gd name="connsiteY166" fmla="*/ 1250448 h 3564189"/>
                <a:gd name="connsiteX167" fmla="*/ 744855 w 3566168"/>
                <a:gd name="connsiteY167" fmla="*/ 1250448 h 3564189"/>
                <a:gd name="connsiteX168" fmla="*/ 668655 w 3566168"/>
                <a:gd name="connsiteY168" fmla="*/ 1250448 h 3564189"/>
                <a:gd name="connsiteX169" fmla="*/ 668655 w 3566168"/>
                <a:gd name="connsiteY169" fmla="*/ 2313742 h 3564189"/>
                <a:gd name="connsiteX170" fmla="*/ 744855 w 3566168"/>
                <a:gd name="connsiteY170" fmla="*/ 2313742 h 3564189"/>
                <a:gd name="connsiteX171" fmla="*/ 744855 w 3566168"/>
                <a:gd name="connsiteY171" fmla="*/ 1250448 h 3564189"/>
                <a:gd name="connsiteX172" fmla="*/ 621665 w 3566168"/>
                <a:gd name="connsiteY172" fmla="*/ 1250448 h 3564189"/>
                <a:gd name="connsiteX173" fmla="*/ 550545 w 3566168"/>
                <a:gd name="connsiteY173" fmla="*/ 1250448 h 3564189"/>
                <a:gd name="connsiteX174" fmla="*/ 550545 w 3566168"/>
                <a:gd name="connsiteY174" fmla="*/ 2313742 h 3564189"/>
                <a:gd name="connsiteX175" fmla="*/ 621665 w 3566168"/>
                <a:gd name="connsiteY175" fmla="*/ 2313742 h 3564189"/>
                <a:gd name="connsiteX176" fmla="*/ 621665 w 3566168"/>
                <a:gd name="connsiteY176" fmla="*/ 1250448 h 3564189"/>
                <a:gd name="connsiteX177" fmla="*/ 493395 w 3566168"/>
                <a:gd name="connsiteY177" fmla="*/ 1250448 h 3564189"/>
                <a:gd name="connsiteX178" fmla="*/ 429260 w 3566168"/>
                <a:gd name="connsiteY178" fmla="*/ 1250448 h 3564189"/>
                <a:gd name="connsiteX179" fmla="*/ 429260 w 3566168"/>
                <a:gd name="connsiteY179" fmla="*/ 2313742 h 3564189"/>
                <a:gd name="connsiteX180" fmla="*/ 493395 w 3566168"/>
                <a:gd name="connsiteY180" fmla="*/ 2313742 h 3564189"/>
                <a:gd name="connsiteX181" fmla="*/ 493395 w 3566168"/>
                <a:gd name="connsiteY181" fmla="*/ 1250448 h 3564189"/>
                <a:gd name="connsiteX182" fmla="*/ 358140 w 3566168"/>
                <a:gd name="connsiteY182" fmla="*/ 1250448 h 3564189"/>
                <a:gd name="connsiteX183" fmla="*/ 311150 w 3566168"/>
                <a:gd name="connsiteY183" fmla="*/ 1250448 h 3564189"/>
                <a:gd name="connsiteX184" fmla="*/ 311150 w 3566168"/>
                <a:gd name="connsiteY184" fmla="*/ 2313742 h 3564189"/>
                <a:gd name="connsiteX185" fmla="*/ 358140 w 3566168"/>
                <a:gd name="connsiteY185" fmla="*/ 2313742 h 3564189"/>
                <a:gd name="connsiteX186" fmla="*/ 358140 w 3566168"/>
                <a:gd name="connsiteY186" fmla="*/ 1250448 h 3564189"/>
                <a:gd name="connsiteX187" fmla="*/ 234950 w 3566168"/>
                <a:gd name="connsiteY187" fmla="*/ 1250448 h 3564189"/>
                <a:gd name="connsiteX188" fmla="*/ 199390 w 3566168"/>
                <a:gd name="connsiteY188" fmla="*/ 1250448 h 3564189"/>
                <a:gd name="connsiteX189" fmla="*/ 199390 w 3566168"/>
                <a:gd name="connsiteY189" fmla="*/ 2313742 h 3564189"/>
                <a:gd name="connsiteX190" fmla="*/ 234950 w 3566168"/>
                <a:gd name="connsiteY190" fmla="*/ 2313742 h 3564189"/>
                <a:gd name="connsiteX191" fmla="*/ 234950 w 3566168"/>
                <a:gd name="connsiteY191" fmla="*/ 1250448 h 3564189"/>
                <a:gd name="connsiteX192" fmla="*/ 119380 w 3566168"/>
                <a:gd name="connsiteY192" fmla="*/ 1250448 h 3564189"/>
                <a:gd name="connsiteX193" fmla="*/ 95250 w 3566168"/>
                <a:gd name="connsiteY193" fmla="*/ 1250448 h 3564189"/>
                <a:gd name="connsiteX194" fmla="*/ 95250 w 3566168"/>
                <a:gd name="connsiteY194" fmla="*/ 2313742 h 3564189"/>
                <a:gd name="connsiteX195" fmla="*/ 119380 w 3566168"/>
                <a:gd name="connsiteY195" fmla="*/ 2313742 h 3564189"/>
                <a:gd name="connsiteX196" fmla="*/ 119380 w 3566168"/>
                <a:gd name="connsiteY196" fmla="*/ 1250448 h 3564189"/>
                <a:gd name="connsiteX197" fmla="*/ 12065 w 3566168"/>
                <a:gd name="connsiteY197" fmla="*/ 1250448 h 3564189"/>
                <a:gd name="connsiteX198" fmla="*/ 0 w 3566168"/>
                <a:gd name="connsiteY198" fmla="*/ 1250448 h 3564189"/>
                <a:gd name="connsiteX199" fmla="*/ 0 w 3566168"/>
                <a:gd name="connsiteY199" fmla="*/ 2313742 h 3564189"/>
                <a:gd name="connsiteX200" fmla="*/ 12065 w 3566168"/>
                <a:gd name="connsiteY200" fmla="*/ 2313742 h 3564189"/>
                <a:gd name="connsiteX201" fmla="*/ 12065 w 3566168"/>
                <a:gd name="connsiteY201" fmla="*/ 1250448 h 3564189"/>
                <a:gd name="connsiteX202" fmla="*/ 3433445 w 3566168"/>
                <a:gd name="connsiteY202" fmla="*/ 1250448 h 3564189"/>
                <a:gd name="connsiteX203" fmla="*/ 3431540 w 3566168"/>
                <a:gd name="connsiteY203" fmla="*/ 1250448 h 3564189"/>
                <a:gd name="connsiteX204" fmla="*/ 3431540 w 3566168"/>
                <a:gd name="connsiteY204" fmla="*/ 1250448 h 3564189"/>
                <a:gd name="connsiteX205" fmla="*/ 3387090 w 3566168"/>
                <a:gd name="connsiteY205" fmla="*/ 1250448 h 3564189"/>
                <a:gd name="connsiteX206" fmla="*/ 3387090 w 3566168"/>
                <a:gd name="connsiteY206" fmla="*/ 1629199 h 3564189"/>
                <a:gd name="connsiteX207" fmla="*/ 3469640 w 3566168"/>
                <a:gd name="connsiteY207" fmla="*/ 1539745 h 3564189"/>
                <a:gd name="connsiteX208" fmla="*/ 3469640 w 3566168"/>
                <a:gd name="connsiteY208" fmla="*/ 1254889 h 3564189"/>
                <a:gd name="connsiteX209" fmla="*/ 3433445 w 3566168"/>
                <a:gd name="connsiteY209" fmla="*/ 1250448 h 3564189"/>
                <a:gd name="connsiteX210" fmla="*/ 3362960 w 3566168"/>
                <a:gd name="connsiteY210" fmla="*/ 1250448 h 3564189"/>
                <a:gd name="connsiteX211" fmla="*/ 3282950 w 3566168"/>
                <a:gd name="connsiteY211" fmla="*/ 1250448 h 3564189"/>
                <a:gd name="connsiteX212" fmla="*/ 3282950 w 3566168"/>
                <a:gd name="connsiteY212" fmla="*/ 1741492 h 3564189"/>
                <a:gd name="connsiteX213" fmla="*/ 3362960 w 3566168"/>
                <a:gd name="connsiteY213" fmla="*/ 1655211 h 3564189"/>
                <a:gd name="connsiteX214" fmla="*/ 3362960 w 3566168"/>
                <a:gd name="connsiteY214" fmla="*/ 1250448 h 3564189"/>
                <a:gd name="connsiteX215" fmla="*/ 3247390 w 3566168"/>
                <a:gd name="connsiteY215" fmla="*/ 1250448 h 3564189"/>
                <a:gd name="connsiteX216" fmla="*/ 3171190 w 3566168"/>
                <a:gd name="connsiteY216" fmla="*/ 1250448 h 3564189"/>
                <a:gd name="connsiteX217" fmla="*/ 3171190 w 3566168"/>
                <a:gd name="connsiteY217" fmla="*/ 1862667 h 3564189"/>
                <a:gd name="connsiteX218" fmla="*/ 3247390 w 3566168"/>
                <a:gd name="connsiteY218" fmla="*/ 1780192 h 3564189"/>
                <a:gd name="connsiteX219" fmla="*/ 3247390 w 3566168"/>
                <a:gd name="connsiteY219" fmla="*/ 1250448 h 3564189"/>
                <a:gd name="connsiteX220" fmla="*/ 3124200 w 3566168"/>
                <a:gd name="connsiteY220" fmla="*/ 1250448 h 3564189"/>
                <a:gd name="connsiteX221" fmla="*/ 3053080 w 3566168"/>
                <a:gd name="connsiteY221" fmla="*/ 1250448 h 3564189"/>
                <a:gd name="connsiteX222" fmla="*/ 3053080 w 3566168"/>
                <a:gd name="connsiteY222" fmla="*/ 1990186 h 3564189"/>
                <a:gd name="connsiteX223" fmla="*/ 3124200 w 3566168"/>
                <a:gd name="connsiteY223" fmla="*/ 1912786 h 3564189"/>
                <a:gd name="connsiteX224" fmla="*/ 3124200 w 3566168"/>
                <a:gd name="connsiteY224" fmla="*/ 1250448 h 3564189"/>
                <a:gd name="connsiteX225" fmla="*/ 2996565 w 3566168"/>
                <a:gd name="connsiteY225" fmla="*/ 1250448 h 3564189"/>
                <a:gd name="connsiteX226" fmla="*/ 2932430 w 3566168"/>
                <a:gd name="connsiteY226" fmla="*/ 1250448 h 3564189"/>
                <a:gd name="connsiteX227" fmla="*/ 2932430 w 3566168"/>
                <a:gd name="connsiteY227" fmla="*/ 2120877 h 3564189"/>
                <a:gd name="connsiteX228" fmla="*/ 2996565 w 3566168"/>
                <a:gd name="connsiteY228" fmla="*/ 2051091 h 3564189"/>
                <a:gd name="connsiteX229" fmla="*/ 2996565 w 3566168"/>
                <a:gd name="connsiteY229" fmla="*/ 1250448 h 3564189"/>
                <a:gd name="connsiteX230" fmla="*/ 2860675 w 3566168"/>
                <a:gd name="connsiteY230" fmla="*/ 1250448 h 3564189"/>
                <a:gd name="connsiteX231" fmla="*/ 2813685 w 3566168"/>
                <a:gd name="connsiteY231" fmla="*/ 1250448 h 3564189"/>
                <a:gd name="connsiteX232" fmla="*/ 2813685 w 3566168"/>
                <a:gd name="connsiteY232" fmla="*/ 2249031 h 3564189"/>
                <a:gd name="connsiteX233" fmla="*/ 2820670 w 3566168"/>
                <a:gd name="connsiteY233" fmla="*/ 2241418 h 3564189"/>
                <a:gd name="connsiteX234" fmla="*/ 2860675 w 3566168"/>
                <a:gd name="connsiteY234" fmla="*/ 2197642 h 3564189"/>
                <a:gd name="connsiteX235" fmla="*/ 2860675 w 3566168"/>
                <a:gd name="connsiteY235" fmla="*/ 1250448 h 3564189"/>
                <a:gd name="connsiteX236" fmla="*/ 2737485 w 3566168"/>
                <a:gd name="connsiteY236" fmla="*/ 1250448 h 3564189"/>
                <a:gd name="connsiteX237" fmla="*/ 2701925 w 3566168"/>
                <a:gd name="connsiteY237" fmla="*/ 1250448 h 3564189"/>
                <a:gd name="connsiteX238" fmla="*/ 2701925 w 3566168"/>
                <a:gd name="connsiteY238" fmla="*/ 2313107 h 3564189"/>
                <a:gd name="connsiteX239" fmla="*/ 2737485 w 3566168"/>
                <a:gd name="connsiteY239" fmla="*/ 2307398 h 3564189"/>
                <a:gd name="connsiteX240" fmla="*/ 2737485 w 3566168"/>
                <a:gd name="connsiteY240" fmla="*/ 1250448 h 3564189"/>
                <a:gd name="connsiteX241" fmla="*/ 1370330 w 3566168"/>
                <a:gd name="connsiteY241" fmla="*/ 1250448 h 3564189"/>
                <a:gd name="connsiteX242" fmla="*/ 1346200 w 3566168"/>
                <a:gd name="connsiteY242" fmla="*/ 1250448 h 3564189"/>
                <a:gd name="connsiteX243" fmla="*/ 1346200 w 3566168"/>
                <a:gd name="connsiteY243" fmla="*/ 2313742 h 3564189"/>
                <a:gd name="connsiteX244" fmla="*/ 1370330 w 3566168"/>
                <a:gd name="connsiteY244" fmla="*/ 2313742 h 3564189"/>
                <a:gd name="connsiteX245" fmla="*/ 1370330 w 3566168"/>
                <a:gd name="connsiteY245" fmla="*/ 1250448 h 3564189"/>
                <a:gd name="connsiteX246" fmla="*/ 1263650 w 3566168"/>
                <a:gd name="connsiteY246" fmla="*/ 1250448 h 3564189"/>
                <a:gd name="connsiteX247" fmla="*/ 1250950 w 3566168"/>
                <a:gd name="connsiteY247" fmla="*/ 1250448 h 3564189"/>
                <a:gd name="connsiteX248" fmla="*/ 1250950 w 3566168"/>
                <a:gd name="connsiteY248" fmla="*/ 2313742 h 3564189"/>
                <a:gd name="connsiteX249" fmla="*/ 1263015 w 3566168"/>
                <a:gd name="connsiteY249" fmla="*/ 2313742 h 3564189"/>
                <a:gd name="connsiteX250" fmla="*/ 1263015 w 3566168"/>
                <a:gd name="connsiteY250" fmla="*/ 1250448 h 3564189"/>
                <a:gd name="connsiteX251" fmla="*/ 833755 w 3566168"/>
                <a:gd name="connsiteY251" fmla="*/ 1250448 h 3564189"/>
                <a:gd name="connsiteX252" fmla="*/ 779780 w 3566168"/>
                <a:gd name="connsiteY252" fmla="*/ 1250448 h 3564189"/>
                <a:gd name="connsiteX253" fmla="*/ 779780 w 3566168"/>
                <a:gd name="connsiteY253" fmla="*/ 2313742 h 3564189"/>
                <a:gd name="connsiteX254" fmla="*/ 833755 w 3566168"/>
                <a:gd name="connsiteY254" fmla="*/ 2313742 h 3564189"/>
                <a:gd name="connsiteX255" fmla="*/ 859790 w 3566168"/>
                <a:gd name="connsiteY255" fmla="*/ 2311204 h 3564189"/>
                <a:gd name="connsiteX256" fmla="*/ 859790 w 3566168"/>
                <a:gd name="connsiteY256" fmla="*/ 1252986 h 3564189"/>
                <a:gd name="connsiteX257" fmla="*/ 833755 w 3566168"/>
                <a:gd name="connsiteY257" fmla="*/ 1250448 h 3564189"/>
                <a:gd name="connsiteX258" fmla="*/ 1450340 w 3566168"/>
                <a:gd name="connsiteY258" fmla="*/ 1250448 h 3564189"/>
                <a:gd name="connsiteX259" fmla="*/ 1450340 w 3566168"/>
                <a:gd name="connsiteY259" fmla="*/ 2313107 h 3564189"/>
                <a:gd name="connsiteX260" fmla="*/ 1485900 w 3566168"/>
                <a:gd name="connsiteY260" fmla="*/ 2313107 h 3564189"/>
                <a:gd name="connsiteX261" fmla="*/ 1485900 w 3566168"/>
                <a:gd name="connsiteY261" fmla="*/ 1255524 h 3564189"/>
                <a:gd name="connsiteX262" fmla="*/ 1450340 w 3566168"/>
                <a:gd name="connsiteY262" fmla="*/ 1250448 h 3564189"/>
                <a:gd name="connsiteX263" fmla="*/ 3481705 w 3566168"/>
                <a:gd name="connsiteY263" fmla="*/ 1259330 h 3564189"/>
                <a:gd name="connsiteX264" fmla="*/ 3481705 w 3566168"/>
                <a:gd name="connsiteY264" fmla="*/ 1526422 h 3564189"/>
                <a:gd name="connsiteX265" fmla="*/ 3505200 w 3566168"/>
                <a:gd name="connsiteY265" fmla="*/ 1501046 h 3564189"/>
                <a:gd name="connsiteX266" fmla="*/ 3566160 w 3566168"/>
                <a:gd name="connsiteY266" fmla="*/ 1383043 h 3564189"/>
                <a:gd name="connsiteX267" fmla="*/ 3481705 w 3566168"/>
                <a:gd name="connsiteY267" fmla="*/ 1259330 h 3564189"/>
                <a:gd name="connsiteX268" fmla="*/ 884555 w 3566168"/>
                <a:gd name="connsiteY268" fmla="*/ 1259965 h 3564189"/>
                <a:gd name="connsiteX269" fmla="*/ 884555 w 3566168"/>
                <a:gd name="connsiteY269" fmla="*/ 2302957 h 3564189"/>
                <a:gd name="connsiteX270" fmla="*/ 967105 w 3566168"/>
                <a:gd name="connsiteY270" fmla="*/ 2179879 h 3564189"/>
                <a:gd name="connsiteX271" fmla="*/ 967105 w 3566168"/>
                <a:gd name="connsiteY271" fmla="*/ 1383043 h 3564189"/>
                <a:gd name="connsiteX272" fmla="*/ 884555 w 3566168"/>
                <a:gd name="connsiteY272" fmla="*/ 1259965 h 3564189"/>
                <a:gd name="connsiteX273" fmla="*/ 1562100 w 3566168"/>
                <a:gd name="connsiteY273" fmla="*/ 1314525 h 3564189"/>
                <a:gd name="connsiteX274" fmla="*/ 1562100 w 3566168"/>
                <a:gd name="connsiteY274" fmla="*/ 2313107 h 3564189"/>
                <a:gd name="connsiteX275" fmla="*/ 1609090 w 3566168"/>
                <a:gd name="connsiteY275" fmla="*/ 2313107 h 3564189"/>
                <a:gd name="connsiteX276" fmla="*/ 1609090 w 3566168"/>
                <a:gd name="connsiteY276" fmla="*/ 1365913 h 3564189"/>
                <a:gd name="connsiteX277" fmla="*/ 1569085 w 3566168"/>
                <a:gd name="connsiteY277" fmla="*/ 1322138 h 3564189"/>
                <a:gd name="connsiteX278" fmla="*/ 1562100 w 3566168"/>
                <a:gd name="connsiteY278" fmla="*/ 1314525 h 3564189"/>
                <a:gd name="connsiteX279" fmla="*/ 1680210 w 3566168"/>
                <a:gd name="connsiteY279" fmla="*/ 1443313 h 3564189"/>
                <a:gd name="connsiteX280" fmla="*/ 1680210 w 3566168"/>
                <a:gd name="connsiteY280" fmla="*/ 2313742 h 3564189"/>
                <a:gd name="connsiteX281" fmla="*/ 1744345 w 3566168"/>
                <a:gd name="connsiteY281" fmla="*/ 2313742 h 3564189"/>
                <a:gd name="connsiteX282" fmla="*/ 1744345 w 3566168"/>
                <a:gd name="connsiteY282" fmla="*/ 1512465 h 3564189"/>
                <a:gd name="connsiteX283" fmla="*/ 1680210 w 3566168"/>
                <a:gd name="connsiteY283" fmla="*/ 1443313 h 3564189"/>
                <a:gd name="connsiteX284" fmla="*/ 1801495 w 3566168"/>
                <a:gd name="connsiteY284" fmla="*/ 1574004 h 3564189"/>
                <a:gd name="connsiteX285" fmla="*/ 1801495 w 3566168"/>
                <a:gd name="connsiteY285" fmla="*/ 2313742 h 3564189"/>
                <a:gd name="connsiteX286" fmla="*/ 1872615 w 3566168"/>
                <a:gd name="connsiteY286" fmla="*/ 2313742 h 3564189"/>
                <a:gd name="connsiteX287" fmla="*/ 1872615 w 3566168"/>
                <a:gd name="connsiteY287" fmla="*/ 1650769 h 3564189"/>
                <a:gd name="connsiteX288" fmla="*/ 1801495 w 3566168"/>
                <a:gd name="connsiteY288" fmla="*/ 1574004 h 3564189"/>
                <a:gd name="connsiteX289" fmla="*/ 1919605 w 3566168"/>
                <a:gd name="connsiteY289" fmla="*/ 1701523 h 3564189"/>
                <a:gd name="connsiteX290" fmla="*/ 1919605 w 3566168"/>
                <a:gd name="connsiteY290" fmla="*/ 2313742 h 3564189"/>
                <a:gd name="connsiteX291" fmla="*/ 1995805 w 3566168"/>
                <a:gd name="connsiteY291" fmla="*/ 2313742 h 3564189"/>
                <a:gd name="connsiteX292" fmla="*/ 1995805 w 3566168"/>
                <a:gd name="connsiteY292" fmla="*/ 1783998 h 3564189"/>
                <a:gd name="connsiteX293" fmla="*/ 1919605 w 3566168"/>
                <a:gd name="connsiteY293" fmla="*/ 1701523 h 3564189"/>
                <a:gd name="connsiteX294" fmla="*/ 2031365 w 3566168"/>
                <a:gd name="connsiteY294" fmla="*/ 1822064 h 3564189"/>
                <a:gd name="connsiteX295" fmla="*/ 2031365 w 3566168"/>
                <a:gd name="connsiteY295" fmla="*/ 2313107 h 3564189"/>
                <a:gd name="connsiteX296" fmla="*/ 2111375 w 3566168"/>
                <a:gd name="connsiteY296" fmla="*/ 2313107 h 3564189"/>
                <a:gd name="connsiteX297" fmla="*/ 2111375 w 3566168"/>
                <a:gd name="connsiteY297" fmla="*/ 1908345 h 3564189"/>
                <a:gd name="connsiteX298" fmla="*/ 2031365 w 3566168"/>
                <a:gd name="connsiteY298" fmla="*/ 1822064 h 3564189"/>
                <a:gd name="connsiteX299" fmla="*/ 2135505 w 3566168"/>
                <a:gd name="connsiteY299" fmla="*/ 1934357 h 3564189"/>
                <a:gd name="connsiteX300" fmla="*/ 2135505 w 3566168"/>
                <a:gd name="connsiteY300" fmla="*/ 2313107 h 3564189"/>
                <a:gd name="connsiteX301" fmla="*/ 2179955 w 3566168"/>
                <a:gd name="connsiteY301" fmla="*/ 2313107 h 3564189"/>
                <a:gd name="connsiteX302" fmla="*/ 2179955 w 3566168"/>
                <a:gd name="connsiteY302" fmla="*/ 2313107 h 3564189"/>
                <a:gd name="connsiteX303" fmla="*/ 2181860 w 3566168"/>
                <a:gd name="connsiteY303" fmla="*/ 2313107 h 3564189"/>
                <a:gd name="connsiteX304" fmla="*/ 2218055 w 3566168"/>
                <a:gd name="connsiteY304" fmla="*/ 2308032 h 3564189"/>
                <a:gd name="connsiteX305" fmla="*/ 2218055 w 3566168"/>
                <a:gd name="connsiteY305" fmla="*/ 2023176 h 3564189"/>
                <a:gd name="connsiteX306" fmla="*/ 2135505 w 3566168"/>
                <a:gd name="connsiteY306" fmla="*/ 1934357 h 3564189"/>
                <a:gd name="connsiteX307" fmla="*/ 2230755 w 3566168"/>
                <a:gd name="connsiteY307" fmla="*/ 2037133 h 3564189"/>
                <a:gd name="connsiteX308" fmla="*/ 2230755 w 3566168"/>
                <a:gd name="connsiteY308" fmla="*/ 2304226 h 3564189"/>
                <a:gd name="connsiteX309" fmla="*/ 2315210 w 3566168"/>
                <a:gd name="connsiteY309" fmla="*/ 2180513 h 3564189"/>
                <a:gd name="connsiteX310" fmla="*/ 2254250 w 3566168"/>
                <a:gd name="connsiteY310" fmla="*/ 2062510 h 3564189"/>
                <a:gd name="connsiteX311" fmla="*/ 2230755 w 3566168"/>
                <a:gd name="connsiteY311" fmla="*/ 2037133 h 3564189"/>
                <a:gd name="connsiteX312" fmla="*/ 3336925 w 3566168"/>
                <a:gd name="connsiteY312" fmla="*/ 2500897 h 3564189"/>
                <a:gd name="connsiteX313" fmla="*/ 3282950 w 3566168"/>
                <a:gd name="connsiteY313" fmla="*/ 2500897 h 3564189"/>
                <a:gd name="connsiteX314" fmla="*/ 3282950 w 3566168"/>
                <a:gd name="connsiteY314" fmla="*/ 3563556 h 3564189"/>
                <a:gd name="connsiteX315" fmla="*/ 3336925 w 3566168"/>
                <a:gd name="connsiteY315" fmla="*/ 3563556 h 3564189"/>
                <a:gd name="connsiteX316" fmla="*/ 3362960 w 3566168"/>
                <a:gd name="connsiteY316" fmla="*/ 3561018 h 3564189"/>
                <a:gd name="connsiteX317" fmla="*/ 3362960 w 3566168"/>
                <a:gd name="connsiteY317" fmla="*/ 2503434 h 3564189"/>
                <a:gd name="connsiteX318" fmla="*/ 3336925 w 3566168"/>
                <a:gd name="connsiteY318" fmla="*/ 2500897 h 3564189"/>
                <a:gd name="connsiteX319" fmla="*/ 3247390 w 3566168"/>
                <a:gd name="connsiteY319" fmla="*/ 2500897 h 3564189"/>
                <a:gd name="connsiteX320" fmla="*/ 3171190 w 3566168"/>
                <a:gd name="connsiteY320" fmla="*/ 2500897 h 3564189"/>
                <a:gd name="connsiteX321" fmla="*/ 3171190 w 3566168"/>
                <a:gd name="connsiteY321" fmla="*/ 3563556 h 3564189"/>
                <a:gd name="connsiteX322" fmla="*/ 3247390 w 3566168"/>
                <a:gd name="connsiteY322" fmla="*/ 3563556 h 3564189"/>
                <a:gd name="connsiteX323" fmla="*/ 3247390 w 3566168"/>
                <a:gd name="connsiteY323" fmla="*/ 2500897 h 3564189"/>
                <a:gd name="connsiteX324" fmla="*/ 3124200 w 3566168"/>
                <a:gd name="connsiteY324" fmla="*/ 2500897 h 3564189"/>
                <a:gd name="connsiteX325" fmla="*/ 3053080 w 3566168"/>
                <a:gd name="connsiteY325" fmla="*/ 2500897 h 3564189"/>
                <a:gd name="connsiteX326" fmla="*/ 3053080 w 3566168"/>
                <a:gd name="connsiteY326" fmla="*/ 3563556 h 3564189"/>
                <a:gd name="connsiteX327" fmla="*/ 3124200 w 3566168"/>
                <a:gd name="connsiteY327" fmla="*/ 3563556 h 3564189"/>
                <a:gd name="connsiteX328" fmla="*/ 3124200 w 3566168"/>
                <a:gd name="connsiteY328" fmla="*/ 2500897 h 3564189"/>
                <a:gd name="connsiteX329" fmla="*/ 2995930 w 3566168"/>
                <a:gd name="connsiteY329" fmla="*/ 2500897 h 3564189"/>
                <a:gd name="connsiteX330" fmla="*/ 2931795 w 3566168"/>
                <a:gd name="connsiteY330" fmla="*/ 2500897 h 3564189"/>
                <a:gd name="connsiteX331" fmla="*/ 2931795 w 3566168"/>
                <a:gd name="connsiteY331" fmla="*/ 3563556 h 3564189"/>
                <a:gd name="connsiteX332" fmla="*/ 2995930 w 3566168"/>
                <a:gd name="connsiteY332" fmla="*/ 3563556 h 3564189"/>
                <a:gd name="connsiteX333" fmla="*/ 2995930 w 3566168"/>
                <a:gd name="connsiteY333" fmla="*/ 2500897 h 3564189"/>
                <a:gd name="connsiteX334" fmla="*/ 2860675 w 3566168"/>
                <a:gd name="connsiteY334" fmla="*/ 2500897 h 3564189"/>
                <a:gd name="connsiteX335" fmla="*/ 2813685 w 3566168"/>
                <a:gd name="connsiteY335" fmla="*/ 2500897 h 3564189"/>
                <a:gd name="connsiteX336" fmla="*/ 2813685 w 3566168"/>
                <a:gd name="connsiteY336" fmla="*/ 3563556 h 3564189"/>
                <a:gd name="connsiteX337" fmla="*/ 2860675 w 3566168"/>
                <a:gd name="connsiteY337" fmla="*/ 3563556 h 3564189"/>
                <a:gd name="connsiteX338" fmla="*/ 2860675 w 3566168"/>
                <a:gd name="connsiteY338" fmla="*/ 2500897 h 3564189"/>
                <a:gd name="connsiteX339" fmla="*/ 2737485 w 3566168"/>
                <a:gd name="connsiteY339" fmla="*/ 2500897 h 3564189"/>
                <a:gd name="connsiteX340" fmla="*/ 2701925 w 3566168"/>
                <a:gd name="connsiteY340" fmla="*/ 2500897 h 3564189"/>
                <a:gd name="connsiteX341" fmla="*/ 2701925 w 3566168"/>
                <a:gd name="connsiteY341" fmla="*/ 3563556 h 3564189"/>
                <a:gd name="connsiteX342" fmla="*/ 2737485 w 3566168"/>
                <a:gd name="connsiteY342" fmla="*/ 3563556 h 3564189"/>
                <a:gd name="connsiteX343" fmla="*/ 2737485 w 3566168"/>
                <a:gd name="connsiteY343" fmla="*/ 2500897 h 3564189"/>
                <a:gd name="connsiteX344" fmla="*/ 2621915 w 3566168"/>
                <a:gd name="connsiteY344" fmla="*/ 2500897 h 3564189"/>
                <a:gd name="connsiteX345" fmla="*/ 2597785 w 3566168"/>
                <a:gd name="connsiteY345" fmla="*/ 2500897 h 3564189"/>
                <a:gd name="connsiteX346" fmla="*/ 2597785 w 3566168"/>
                <a:gd name="connsiteY346" fmla="*/ 3563556 h 3564189"/>
                <a:gd name="connsiteX347" fmla="*/ 2621915 w 3566168"/>
                <a:gd name="connsiteY347" fmla="*/ 3563556 h 3564189"/>
                <a:gd name="connsiteX348" fmla="*/ 2621915 w 3566168"/>
                <a:gd name="connsiteY348" fmla="*/ 2500897 h 3564189"/>
                <a:gd name="connsiteX349" fmla="*/ 2514600 w 3566168"/>
                <a:gd name="connsiteY349" fmla="*/ 2500897 h 3564189"/>
                <a:gd name="connsiteX350" fmla="*/ 2502535 w 3566168"/>
                <a:gd name="connsiteY350" fmla="*/ 2500897 h 3564189"/>
                <a:gd name="connsiteX351" fmla="*/ 2502535 w 3566168"/>
                <a:gd name="connsiteY351" fmla="*/ 3563556 h 3564189"/>
                <a:gd name="connsiteX352" fmla="*/ 2514600 w 3566168"/>
                <a:gd name="connsiteY352" fmla="*/ 3563556 h 3564189"/>
                <a:gd name="connsiteX353" fmla="*/ 2514600 w 3566168"/>
                <a:gd name="connsiteY353" fmla="*/ 2500897 h 3564189"/>
                <a:gd name="connsiteX354" fmla="*/ 2182495 w 3566168"/>
                <a:gd name="connsiteY354" fmla="*/ 2500897 h 3564189"/>
                <a:gd name="connsiteX355" fmla="*/ 2180590 w 3566168"/>
                <a:gd name="connsiteY355" fmla="*/ 2500897 h 3564189"/>
                <a:gd name="connsiteX356" fmla="*/ 2180590 w 3566168"/>
                <a:gd name="connsiteY356" fmla="*/ 2500897 h 3564189"/>
                <a:gd name="connsiteX357" fmla="*/ 2136140 w 3566168"/>
                <a:gd name="connsiteY357" fmla="*/ 2500897 h 3564189"/>
                <a:gd name="connsiteX358" fmla="*/ 2136140 w 3566168"/>
                <a:gd name="connsiteY358" fmla="*/ 2879648 h 3564189"/>
                <a:gd name="connsiteX359" fmla="*/ 2218690 w 3566168"/>
                <a:gd name="connsiteY359" fmla="*/ 2790194 h 3564189"/>
                <a:gd name="connsiteX360" fmla="*/ 2218690 w 3566168"/>
                <a:gd name="connsiteY360" fmla="*/ 2505338 h 3564189"/>
                <a:gd name="connsiteX361" fmla="*/ 2182495 w 3566168"/>
                <a:gd name="connsiteY361" fmla="*/ 2500897 h 3564189"/>
                <a:gd name="connsiteX362" fmla="*/ 2111375 w 3566168"/>
                <a:gd name="connsiteY362" fmla="*/ 2500897 h 3564189"/>
                <a:gd name="connsiteX363" fmla="*/ 2031365 w 3566168"/>
                <a:gd name="connsiteY363" fmla="*/ 2500897 h 3564189"/>
                <a:gd name="connsiteX364" fmla="*/ 2031365 w 3566168"/>
                <a:gd name="connsiteY364" fmla="*/ 2991941 h 3564189"/>
                <a:gd name="connsiteX365" fmla="*/ 2111375 w 3566168"/>
                <a:gd name="connsiteY365" fmla="*/ 2905659 h 3564189"/>
                <a:gd name="connsiteX366" fmla="*/ 2111375 w 3566168"/>
                <a:gd name="connsiteY366" fmla="*/ 2500897 h 3564189"/>
                <a:gd name="connsiteX367" fmla="*/ 1995805 w 3566168"/>
                <a:gd name="connsiteY367" fmla="*/ 2500897 h 3564189"/>
                <a:gd name="connsiteX368" fmla="*/ 1919605 w 3566168"/>
                <a:gd name="connsiteY368" fmla="*/ 2500897 h 3564189"/>
                <a:gd name="connsiteX369" fmla="*/ 1919605 w 3566168"/>
                <a:gd name="connsiteY369" fmla="*/ 3113115 h 3564189"/>
                <a:gd name="connsiteX370" fmla="*/ 1995805 w 3566168"/>
                <a:gd name="connsiteY370" fmla="*/ 3030640 h 3564189"/>
                <a:gd name="connsiteX371" fmla="*/ 1995805 w 3566168"/>
                <a:gd name="connsiteY371" fmla="*/ 2500897 h 3564189"/>
                <a:gd name="connsiteX372" fmla="*/ 1872615 w 3566168"/>
                <a:gd name="connsiteY372" fmla="*/ 2500897 h 3564189"/>
                <a:gd name="connsiteX373" fmla="*/ 1801495 w 3566168"/>
                <a:gd name="connsiteY373" fmla="*/ 2500897 h 3564189"/>
                <a:gd name="connsiteX374" fmla="*/ 1801495 w 3566168"/>
                <a:gd name="connsiteY374" fmla="*/ 3240634 h 3564189"/>
                <a:gd name="connsiteX375" fmla="*/ 1872615 w 3566168"/>
                <a:gd name="connsiteY375" fmla="*/ 3163235 h 3564189"/>
                <a:gd name="connsiteX376" fmla="*/ 1872615 w 3566168"/>
                <a:gd name="connsiteY376" fmla="*/ 2500897 h 3564189"/>
                <a:gd name="connsiteX377" fmla="*/ 1744980 w 3566168"/>
                <a:gd name="connsiteY377" fmla="*/ 2500897 h 3564189"/>
                <a:gd name="connsiteX378" fmla="*/ 1680845 w 3566168"/>
                <a:gd name="connsiteY378" fmla="*/ 2500897 h 3564189"/>
                <a:gd name="connsiteX379" fmla="*/ 1680845 w 3566168"/>
                <a:gd name="connsiteY379" fmla="*/ 3371326 h 3564189"/>
                <a:gd name="connsiteX380" fmla="*/ 1744980 w 3566168"/>
                <a:gd name="connsiteY380" fmla="*/ 3301539 h 3564189"/>
                <a:gd name="connsiteX381" fmla="*/ 1744980 w 3566168"/>
                <a:gd name="connsiteY381" fmla="*/ 2500897 h 3564189"/>
                <a:gd name="connsiteX382" fmla="*/ 1609090 w 3566168"/>
                <a:gd name="connsiteY382" fmla="*/ 2500897 h 3564189"/>
                <a:gd name="connsiteX383" fmla="*/ 1562100 w 3566168"/>
                <a:gd name="connsiteY383" fmla="*/ 2500897 h 3564189"/>
                <a:gd name="connsiteX384" fmla="*/ 1562100 w 3566168"/>
                <a:gd name="connsiteY384" fmla="*/ 3499479 h 3564189"/>
                <a:gd name="connsiteX385" fmla="*/ 1569085 w 3566168"/>
                <a:gd name="connsiteY385" fmla="*/ 3491866 h 3564189"/>
                <a:gd name="connsiteX386" fmla="*/ 1609090 w 3566168"/>
                <a:gd name="connsiteY386" fmla="*/ 3448091 h 3564189"/>
                <a:gd name="connsiteX387" fmla="*/ 1609090 w 3566168"/>
                <a:gd name="connsiteY387" fmla="*/ 2500897 h 3564189"/>
                <a:gd name="connsiteX388" fmla="*/ 1485900 w 3566168"/>
                <a:gd name="connsiteY388" fmla="*/ 2500897 h 3564189"/>
                <a:gd name="connsiteX389" fmla="*/ 1450340 w 3566168"/>
                <a:gd name="connsiteY389" fmla="*/ 2500897 h 3564189"/>
                <a:gd name="connsiteX390" fmla="*/ 1450340 w 3566168"/>
                <a:gd name="connsiteY390" fmla="*/ 3563556 h 3564189"/>
                <a:gd name="connsiteX391" fmla="*/ 1485900 w 3566168"/>
                <a:gd name="connsiteY391" fmla="*/ 3557846 h 3564189"/>
                <a:gd name="connsiteX392" fmla="*/ 1485900 w 3566168"/>
                <a:gd name="connsiteY392" fmla="*/ 2500897 h 3564189"/>
                <a:gd name="connsiteX393" fmla="*/ 1370330 w 3566168"/>
                <a:gd name="connsiteY393" fmla="*/ 2500897 h 3564189"/>
                <a:gd name="connsiteX394" fmla="*/ 1346200 w 3566168"/>
                <a:gd name="connsiteY394" fmla="*/ 2500897 h 3564189"/>
                <a:gd name="connsiteX395" fmla="*/ 1346200 w 3566168"/>
                <a:gd name="connsiteY395" fmla="*/ 3563556 h 3564189"/>
                <a:gd name="connsiteX396" fmla="*/ 1370330 w 3566168"/>
                <a:gd name="connsiteY396" fmla="*/ 3563556 h 3564189"/>
                <a:gd name="connsiteX397" fmla="*/ 1370330 w 3566168"/>
                <a:gd name="connsiteY397" fmla="*/ 2500897 h 3564189"/>
                <a:gd name="connsiteX398" fmla="*/ 1263650 w 3566168"/>
                <a:gd name="connsiteY398" fmla="*/ 2500897 h 3564189"/>
                <a:gd name="connsiteX399" fmla="*/ 1251585 w 3566168"/>
                <a:gd name="connsiteY399" fmla="*/ 2500897 h 3564189"/>
                <a:gd name="connsiteX400" fmla="*/ 1251585 w 3566168"/>
                <a:gd name="connsiteY400" fmla="*/ 3563556 h 3564189"/>
                <a:gd name="connsiteX401" fmla="*/ 1263650 w 3566168"/>
                <a:gd name="connsiteY401" fmla="*/ 3563556 h 3564189"/>
                <a:gd name="connsiteX402" fmla="*/ 1263650 w 3566168"/>
                <a:gd name="connsiteY402" fmla="*/ 2500897 h 3564189"/>
                <a:gd name="connsiteX403" fmla="*/ 119380 w 3566168"/>
                <a:gd name="connsiteY403" fmla="*/ 2500897 h 3564189"/>
                <a:gd name="connsiteX404" fmla="*/ 95250 w 3566168"/>
                <a:gd name="connsiteY404" fmla="*/ 2500897 h 3564189"/>
                <a:gd name="connsiteX405" fmla="*/ 95250 w 3566168"/>
                <a:gd name="connsiteY405" fmla="*/ 3563556 h 3564189"/>
                <a:gd name="connsiteX406" fmla="*/ 119380 w 3566168"/>
                <a:gd name="connsiteY406" fmla="*/ 3563556 h 3564189"/>
                <a:gd name="connsiteX407" fmla="*/ 119380 w 3566168"/>
                <a:gd name="connsiteY407" fmla="*/ 2500897 h 3564189"/>
                <a:gd name="connsiteX408" fmla="*/ 12065 w 3566168"/>
                <a:gd name="connsiteY408" fmla="*/ 2500897 h 3564189"/>
                <a:gd name="connsiteX409" fmla="*/ 0 w 3566168"/>
                <a:gd name="connsiteY409" fmla="*/ 2500897 h 3564189"/>
                <a:gd name="connsiteX410" fmla="*/ 0 w 3566168"/>
                <a:gd name="connsiteY410" fmla="*/ 3563556 h 3564189"/>
                <a:gd name="connsiteX411" fmla="*/ 12065 w 3566168"/>
                <a:gd name="connsiteY411" fmla="*/ 3563556 h 3564189"/>
                <a:gd name="connsiteX412" fmla="*/ 12065 w 3566168"/>
                <a:gd name="connsiteY412" fmla="*/ 2500897 h 3564189"/>
                <a:gd name="connsiteX413" fmla="*/ 199390 w 3566168"/>
                <a:gd name="connsiteY413" fmla="*/ 2500897 h 3564189"/>
                <a:gd name="connsiteX414" fmla="*/ 199390 w 3566168"/>
                <a:gd name="connsiteY414" fmla="*/ 3563556 h 3564189"/>
                <a:gd name="connsiteX415" fmla="*/ 234950 w 3566168"/>
                <a:gd name="connsiteY415" fmla="*/ 3563556 h 3564189"/>
                <a:gd name="connsiteX416" fmla="*/ 234950 w 3566168"/>
                <a:gd name="connsiteY416" fmla="*/ 2506607 h 3564189"/>
                <a:gd name="connsiteX417" fmla="*/ 199390 w 3566168"/>
                <a:gd name="connsiteY417" fmla="*/ 2500897 h 3564189"/>
                <a:gd name="connsiteX418" fmla="*/ 2230755 w 3566168"/>
                <a:gd name="connsiteY418" fmla="*/ 2509779 h 3564189"/>
                <a:gd name="connsiteX419" fmla="*/ 2230755 w 3566168"/>
                <a:gd name="connsiteY419" fmla="*/ 2776871 h 3564189"/>
                <a:gd name="connsiteX420" fmla="*/ 2254250 w 3566168"/>
                <a:gd name="connsiteY420" fmla="*/ 2751494 h 3564189"/>
                <a:gd name="connsiteX421" fmla="*/ 2315210 w 3566168"/>
                <a:gd name="connsiteY421" fmla="*/ 2633491 h 3564189"/>
                <a:gd name="connsiteX422" fmla="*/ 2230755 w 3566168"/>
                <a:gd name="connsiteY422" fmla="*/ 2509779 h 3564189"/>
                <a:gd name="connsiteX423" fmla="*/ 3387090 w 3566168"/>
                <a:gd name="connsiteY423" fmla="*/ 2511048 h 3564189"/>
                <a:gd name="connsiteX424" fmla="*/ 3387090 w 3566168"/>
                <a:gd name="connsiteY424" fmla="*/ 3554039 h 3564189"/>
                <a:gd name="connsiteX425" fmla="*/ 3469640 w 3566168"/>
                <a:gd name="connsiteY425" fmla="*/ 3430961 h 3564189"/>
                <a:gd name="connsiteX426" fmla="*/ 3469640 w 3566168"/>
                <a:gd name="connsiteY426" fmla="*/ 2633491 h 3564189"/>
                <a:gd name="connsiteX427" fmla="*/ 3387090 w 3566168"/>
                <a:gd name="connsiteY427" fmla="*/ 2511048 h 3564189"/>
                <a:gd name="connsiteX428" fmla="*/ 311150 w 3566168"/>
                <a:gd name="connsiteY428" fmla="*/ 2564974 h 3564189"/>
                <a:gd name="connsiteX429" fmla="*/ 311150 w 3566168"/>
                <a:gd name="connsiteY429" fmla="*/ 3563556 h 3564189"/>
                <a:gd name="connsiteX430" fmla="*/ 358140 w 3566168"/>
                <a:gd name="connsiteY430" fmla="*/ 3563556 h 3564189"/>
                <a:gd name="connsiteX431" fmla="*/ 358140 w 3566168"/>
                <a:gd name="connsiteY431" fmla="*/ 2616362 h 3564189"/>
                <a:gd name="connsiteX432" fmla="*/ 318135 w 3566168"/>
                <a:gd name="connsiteY432" fmla="*/ 2572586 h 3564189"/>
                <a:gd name="connsiteX433" fmla="*/ 311150 w 3566168"/>
                <a:gd name="connsiteY433" fmla="*/ 2564974 h 3564189"/>
                <a:gd name="connsiteX434" fmla="*/ 429260 w 3566168"/>
                <a:gd name="connsiteY434" fmla="*/ 2693761 h 3564189"/>
                <a:gd name="connsiteX435" fmla="*/ 429260 w 3566168"/>
                <a:gd name="connsiteY435" fmla="*/ 3564190 h 3564189"/>
                <a:gd name="connsiteX436" fmla="*/ 493395 w 3566168"/>
                <a:gd name="connsiteY436" fmla="*/ 3564190 h 3564189"/>
                <a:gd name="connsiteX437" fmla="*/ 493395 w 3566168"/>
                <a:gd name="connsiteY437" fmla="*/ 2763548 h 3564189"/>
                <a:gd name="connsiteX438" fmla="*/ 429260 w 3566168"/>
                <a:gd name="connsiteY438" fmla="*/ 2693761 h 3564189"/>
                <a:gd name="connsiteX439" fmla="*/ 549910 w 3566168"/>
                <a:gd name="connsiteY439" fmla="*/ 2824453 h 3564189"/>
                <a:gd name="connsiteX440" fmla="*/ 549910 w 3566168"/>
                <a:gd name="connsiteY440" fmla="*/ 3564190 h 3564189"/>
                <a:gd name="connsiteX441" fmla="*/ 621030 w 3566168"/>
                <a:gd name="connsiteY441" fmla="*/ 3564190 h 3564189"/>
                <a:gd name="connsiteX442" fmla="*/ 621030 w 3566168"/>
                <a:gd name="connsiteY442" fmla="*/ 2901218 h 3564189"/>
                <a:gd name="connsiteX443" fmla="*/ 549910 w 3566168"/>
                <a:gd name="connsiteY443" fmla="*/ 2824453 h 3564189"/>
                <a:gd name="connsiteX444" fmla="*/ 668020 w 3566168"/>
                <a:gd name="connsiteY444" fmla="*/ 2951972 h 3564189"/>
                <a:gd name="connsiteX445" fmla="*/ 668020 w 3566168"/>
                <a:gd name="connsiteY445" fmla="*/ 3564190 h 3564189"/>
                <a:gd name="connsiteX446" fmla="*/ 744220 w 3566168"/>
                <a:gd name="connsiteY446" fmla="*/ 3564190 h 3564189"/>
                <a:gd name="connsiteX447" fmla="*/ 744220 w 3566168"/>
                <a:gd name="connsiteY447" fmla="*/ 3034447 h 3564189"/>
                <a:gd name="connsiteX448" fmla="*/ 668020 w 3566168"/>
                <a:gd name="connsiteY448" fmla="*/ 2951972 h 3564189"/>
                <a:gd name="connsiteX449" fmla="*/ 780415 w 3566168"/>
                <a:gd name="connsiteY449" fmla="*/ 3072512 h 3564189"/>
                <a:gd name="connsiteX450" fmla="*/ 780415 w 3566168"/>
                <a:gd name="connsiteY450" fmla="*/ 3563556 h 3564189"/>
                <a:gd name="connsiteX451" fmla="*/ 860425 w 3566168"/>
                <a:gd name="connsiteY451" fmla="*/ 3563556 h 3564189"/>
                <a:gd name="connsiteX452" fmla="*/ 860425 w 3566168"/>
                <a:gd name="connsiteY452" fmla="*/ 3158794 h 3564189"/>
                <a:gd name="connsiteX453" fmla="*/ 780415 w 3566168"/>
                <a:gd name="connsiteY453" fmla="*/ 3072512 h 3564189"/>
                <a:gd name="connsiteX454" fmla="*/ 884555 w 3566168"/>
                <a:gd name="connsiteY454" fmla="*/ 3185440 h 3564189"/>
                <a:gd name="connsiteX455" fmla="*/ 884555 w 3566168"/>
                <a:gd name="connsiteY455" fmla="*/ 3564190 h 3564189"/>
                <a:gd name="connsiteX456" fmla="*/ 929005 w 3566168"/>
                <a:gd name="connsiteY456" fmla="*/ 3564190 h 3564189"/>
                <a:gd name="connsiteX457" fmla="*/ 929005 w 3566168"/>
                <a:gd name="connsiteY457" fmla="*/ 3564190 h 3564189"/>
                <a:gd name="connsiteX458" fmla="*/ 930910 w 3566168"/>
                <a:gd name="connsiteY458" fmla="*/ 3564190 h 3564189"/>
                <a:gd name="connsiteX459" fmla="*/ 967105 w 3566168"/>
                <a:gd name="connsiteY459" fmla="*/ 3559115 h 3564189"/>
                <a:gd name="connsiteX460" fmla="*/ 967105 w 3566168"/>
                <a:gd name="connsiteY460" fmla="*/ 3274259 h 3564189"/>
                <a:gd name="connsiteX461" fmla="*/ 884555 w 3566168"/>
                <a:gd name="connsiteY461" fmla="*/ 3185440 h 3564189"/>
                <a:gd name="connsiteX462" fmla="*/ 979170 w 3566168"/>
                <a:gd name="connsiteY462" fmla="*/ 3287582 h 3564189"/>
                <a:gd name="connsiteX463" fmla="*/ 979170 w 3566168"/>
                <a:gd name="connsiteY463" fmla="*/ 3554674 h 3564189"/>
                <a:gd name="connsiteX464" fmla="*/ 1063625 w 3566168"/>
                <a:gd name="connsiteY464" fmla="*/ 3430961 h 3564189"/>
                <a:gd name="connsiteX465" fmla="*/ 1002665 w 3566168"/>
                <a:gd name="connsiteY465" fmla="*/ 3312959 h 3564189"/>
                <a:gd name="connsiteX466" fmla="*/ 979170 w 3566168"/>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8" h="3564189">
                  <a:moveTo>
                    <a:pt x="2621915" y="0"/>
                  </a:moveTo>
                  <a:lnTo>
                    <a:pt x="2597785" y="0"/>
                  </a:lnTo>
                  <a:lnTo>
                    <a:pt x="2597785" y="1063293"/>
                  </a:lnTo>
                  <a:lnTo>
                    <a:pt x="2621915" y="1063293"/>
                  </a:lnTo>
                  <a:lnTo>
                    <a:pt x="2621915"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3610" y="0"/>
                    <a:pt x="930910" y="0"/>
                  </a:cubicBezTo>
                  <a:moveTo>
                    <a:pt x="860425" y="0"/>
                  </a:moveTo>
                  <a:lnTo>
                    <a:pt x="780415" y="0"/>
                  </a:lnTo>
                  <a:lnTo>
                    <a:pt x="780415" y="491044"/>
                  </a:lnTo>
                  <a:cubicBezTo>
                    <a:pt x="808355" y="460591"/>
                    <a:pt x="835660" y="431408"/>
                    <a:pt x="860425" y="404762"/>
                  </a:cubicBezTo>
                  <a:lnTo>
                    <a:pt x="860425" y="0"/>
                  </a:lnTo>
                  <a:close/>
                  <a:moveTo>
                    <a:pt x="744855" y="0"/>
                  </a:moveTo>
                  <a:lnTo>
                    <a:pt x="668655" y="0"/>
                  </a:lnTo>
                  <a:lnTo>
                    <a:pt x="668655" y="612219"/>
                  </a:lnTo>
                  <a:cubicBezTo>
                    <a:pt x="694055" y="584304"/>
                    <a:pt x="720090" y="557024"/>
                    <a:pt x="744855" y="529743"/>
                  </a:cubicBezTo>
                  <a:lnTo>
                    <a:pt x="744855" y="0"/>
                  </a:lnTo>
                  <a:close/>
                  <a:moveTo>
                    <a:pt x="621665" y="0"/>
                  </a:moveTo>
                  <a:lnTo>
                    <a:pt x="550545" y="0"/>
                  </a:lnTo>
                  <a:lnTo>
                    <a:pt x="550545" y="739738"/>
                  </a:lnTo>
                  <a:cubicBezTo>
                    <a:pt x="574040" y="714361"/>
                    <a:pt x="597535" y="688984"/>
                    <a:pt x="621665" y="662338"/>
                  </a:cubicBezTo>
                  <a:lnTo>
                    <a:pt x="621665" y="0"/>
                  </a:lnTo>
                  <a:close/>
                  <a:moveTo>
                    <a:pt x="493395" y="0"/>
                  </a:moveTo>
                  <a:lnTo>
                    <a:pt x="429260" y="0"/>
                  </a:lnTo>
                  <a:lnTo>
                    <a:pt x="429260" y="870429"/>
                  </a:lnTo>
                  <a:cubicBezTo>
                    <a:pt x="448945" y="848858"/>
                    <a:pt x="470535" y="825385"/>
                    <a:pt x="493395" y="800642"/>
                  </a:cubicBezTo>
                  <a:lnTo>
                    <a:pt x="493395" y="0"/>
                  </a:lnTo>
                  <a:close/>
                  <a:moveTo>
                    <a:pt x="358140" y="0"/>
                  </a:moveTo>
                  <a:lnTo>
                    <a:pt x="311150" y="0"/>
                  </a:lnTo>
                  <a:lnTo>
                    <a:pt x="311150" y="998582"/>
                  </a:lnTo>
                  <a:cubicBezTo>
                    <a:pt x="313690" y="996045"/>
                    <a:pt x="315595" y="993507"/>
                    <a:pt x="318135" y="990969"/>
                  </a:cubicBezTo>
                  <a:cubicBezTo>
                    <a:pt x="324485" y="983991"/>
                    <a:pt x="338455" y="968764"/>
                    <a:pt x="358140" y="947194"/>
                  </a:cubicBezTo>
                  <a:lnTo>
                    <a:pt x="358140" y="0"/>
                  </a:lnTo>
                  <a:close/>
                  <a:moveTo>
                    <a:pt x="234950" y="0"/>
                  </a:moveTo>
                  <a:lnTo>
                    <a:pt x="199390" y="0"/>
                  </a:lnTo>
                  <a:lnTo>
                    <a:pt x="199390" y="1063293"/>
                  </a:lnTo>
                  <a:cubicBezTo>
                    <a:pt x="212725" y="1063293"/>
                    <a:pt x="224155" y="1061390"/>
                    <a:pt x="234950" y="1057584"/>
                  </a:cubicBezTo>
                  <a:lnTo>
                    <a:pt x="234950" y="0"/>
                  </a:lnTo>
                  <a:close/>
                  <a:moveTo>
                    <a:pt x="119380" y="0"/>
                  </a:moveTo>
                  <a:lnTo>
                    <a:pt x="95250" y="0"/>
                  </a:lnTo>
                  <a:lnTo>
                    <a:pt x="95250" y="1063293"/>
                  </a:lnTo>
                  <a:lnTo>
                    <a:pt x="119380" y="1063293"/>
                  </a:lnTo>
                  <a:lnTo>
                    <a:pt x="119380" y="0"/>
                  </a:lnTo>
                  <a:close/>
                  <a:moveTo>
                    <a:pt x="12065" y="0"/>
                  </a:moveTo>
                  <a:lnTo>
                    <a:pt x="0" y="0"/>
                  </a:lnTo>
                  <a:lnTo>
                    <a:pt x="0" y="1063293"/>
                  </a:lnTo>
                  <a:lnTo>
                    <a:pt x="12065" y="1063293"/>
                  </a:lnTo>
                  <a:lnTo>
                    <a:pt x="12065" y="0"/>
                  </a:lnTo>
                  <a:close/>
                  <a:moveTo>
                    <a:pt x="2701925" y="0"/>
                  </a:moveTo>
                  <a:lnTo>
                    <a:pt x="2701925" y="1062659"/>
                  </a:lnTo>
                  <a:lnTo>
                    <a:pt x="2737485" y="1062659"/>
                  </a:lnTo>
                  <a:lnTo>
                    <a:pt x="2737485" y="5075"/>
                  </a:lnTo>
                  <a:cubicBezTo>
                    <a:pt x="2726690" y="1903"/>
                    <a:pt x="2715260" y="0"/>
                    <a:pt x="2701925" y="0"/>
                  </a:cubicBezTo>
                  <a:moveTo>
                    <a:pt x="979170" y="8882"/>
                  </a:moveTo>
                  <a:lnTo>
                    <a:pt x="979170" y="275974"/>
                  </a:lnTo>
                  <a:cubicBezTo>
                    <a:pt x="992505" y="262017"/>
                    <a:pt x="1000760" y="253135"/>
                    <a:pt x="1002665" y="250597"/>
                  </a:cubicBezTo>
                  <a:cubicBezTo>
                    <a:pt x="1043940" y="205553"/>
                    <a:pt x="1063625" y="184617"/>
                    <a:pt x="1063625" y="132594"/>
                  </a:cubicBezTo>
                  <a:cubicBezTo>
                    <a:pt x="1064260"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4400"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4200" y="1062659"/>
                  </a:lnTo>
                  <a:lnTo>
                    <a:pt x="3124200" y="400321"/>
                  </a:lnTo>
                  <a:cubicBezTo>
                    <a:pt x="3100070"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950" y="571615"/>
                  </a:moveTo>
                  <a:lnTo>
                    <a:pt x="3282950" y="1062659"/>
                  </a:lnTo>
                  <a:lnTo>
                    <a:pt x="3362960" y="1062659"/>
                  </a:lnTo>
                  <a:lnTo>
                    <a:pt x="3362960" y="657897"/>
                  </a:lnTo>
                  <a:cubicBezTo>
                    <a:pt x="3337560" y="631251"/>
                    <a:pt x="3310890" y="602068"/>
                    <a:pt x="3282950" y="571615"/>
                  </a:cubicBezTo>
                  <a:moveTo>
                    <a:pt x="3387090" y="683908"/>
                  </a:moveTo>
                  <a:lnTo>
                    <a:pt x="3387090" y="1062659"/>
                  </a:lnTo>
                  <a:lnTo>
                    <a:pt x="3431540" y="1062659"/>
                  </a:lnTo>
                  <a:lnTo>
                    <a:pt x="3431540" y="1062659"/>
                  </a:lnTo>
                  <a:lnTo>
                    <a:pt x="3433445" y="1062659"/>
                  </a:lnTo>
                  <a:cubicBezTo>
                    <a:pt x="3446145" y="1062659"/>
                    <a:pt x="3458210" y="1060756"/>
                    <a:pt x="3469640" y="1057584"/>
                  </a:cubicBezTo>
                  <a:lnTo>
                    <a:pt x="3469640" y="772728"/>
                  </a:lnTo>
                  <a:cubicBezTo>
                    <a:pt x="3448685" y="751157"/>
                    <a:pt x="3420745" y="720070"/>
                    <a:pt x="3387090" y="683908"/>
                  </a:cubicBezTo>
                  <a:moveTo>
                    <a:pt x="3481705" y="786685"/>
                  </a:moveTo>
                  <a:lnTo>
                    <a:pt x="3481705" y="1053777"/>
                  </a:lnTo>
                  <a:cubicBezTo>
                    <a:pt x="3531235" y="1034744"/>
                    <a:pt x="3566160" y="986528"/>
                    <a:pt x="3566160" y="930065"/>
                  </a:cubicBezTo>
                  <a:cubicBezTo>
                    <a:pt x="3566160" y="878042"/>
                    <a:pt x="3547110"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855" y="1250448"/>
                  </a:moveTo>
                  <a:lnTo>
                    <a:pt x="668655" y="1250448"/>
                  </a:lnTo>
                  <a:lnTo>
                    <a:pt x="668655" y="2313742"/>
                  </a:lnTo>
                  <a:lnTo>
                    <a:pt x="744855" y="2313742"/>
                  </a:lnTo>
                  <a:lnTo>
                    <a:pt x="744855" y="1250448"/>
                  </a:lnTo>
                  <a:close/>
                  <a:moveTo>
                    <a:pt x="621665" y="1250448"/>
                  </a:moveTo>
                  <a:lnTo>
                    <a:pt x="550545" y="1250448"/>
                  </a:lnTo>
                  <a:lnTo>
                    <a:pt x="550545" y="2313742"/>
                  </a:lnTo>
                  <a:lnTo>
                    <a:pt x="621665" y="2313742"/>
                  </a:lnTo>
                  <a:lnTo>
                    <a:pt x="621665" y="1250448"/>
                  </a:lnTo>
                  <a:close/>
                  <a:moveTo>
                    <a:pt x="493395" y="1250448"/>
                  </a:moveTo>
                  <a:lnTo>
                    <a:pt x="429260" y="1250448"/>
                  </a:lnTo>
                  <a:lnTo>
                    <a:pt x="429260" y="2313742"/>
                  </a:lnTo>
                  <a:lnTo>
                    <a:pt x="493395" y="2313742"/>
                  </a:lnTo>
                  <a:lnTo>
                    <a:pt x="493395" y="1250448"/>
                  </a:lnTo>
                  <a:close/>
                  <a:moveTo>
                    <a:pt x="358140" y="1250448"/>
                  </a:moveTo>
                  <a:lnTo>
                    <a:pt x="311150" y="1250448"/>
                  </a:lnTo>
                  <a:lnTo>
                    <a:pt x="311150" y="2313742"/>
                  </a:lnTo>
                  <a:lnTo>
                    <a:pt x="358140" y="2313742"/>
                  </a:lnTo>
                  <a:lnTo>
                    <a:pt x="358140" y="1250448"/>
                  </a:lnTo>
                  <a:close/>
                  <a:moveTo>
                    <a:pt x="234950" y="1250448"/>
                  </a:moveTo>
                  <a:lnTo>
                    <a:pt x="199390" y="1250448"/>
                  </a:lnTo>
                  <a:lnTo>
                    <a:pt x="199390" y="2313742"/>
                  </a:lnTo>
                  <a:lnTo>
                    <a:pt x="234950" y="2313742"/>
                  </a:lnTo>
                  <a:lnTo>
                    <a:pt x="234950" y="1250448"/>
                  </a:lnTo>
                  <a:close/>
                  <a:moveTo>
                    <a:pt x="119380" y="1250448"/>
                  </a:moveTo>
                  <a:lnTo>
                    <a:pt x="95250" y="1250448"/>
                  </a:lnTo>
                  <a:lnTo>
                    <a:pt x="95250" y="2313742"/>
                  </a:lnTo>
                  <a:lnTo>
                    <a:pt x="119380" y="2313742"/>
                  </a:lnTo>
                  <a:lnTo>
                    <a:pt x="119380"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960" y="1250448"/>
                  </a:moveTo>
                  <a:lnTo>
                    <a:pt x="3282950" y="1250448"/>
                  </a:lnTo>
                  <a:lnTo>
                    <a:pt x="3282950" y="1741492"/>
                  </a:lnTo>
                  <a:cubicBezTo>
                    <a:pt x="3310890" y="1711040"/>
                    <a:pt x="3338195" y="1681856"/>
                    <a:pt x="3362960" y="1655211"/>
                  </a:cubicBezTo>
                  <a:lnTo>
                    <a:pt x="3362960" y="1250448"/>
                  </a:lnTo>
                  <a:close/>
                  <a:moveTo>
                    <a:pt x="3247390" y="1250448"/>
                  </a:moveTo>
                  <a:lnTo>
                    <a:pt x="3171190" y="1250448"/>
                  </a:lnTo>
                  <a:lnTo>
                    <a:pt x="3171190" y="1862667"/>
                  </a:lnTo>
                  <a:cubicBezTo>
                    <a:pt x="3196590" y="1834752"/>
                    <a:pt x="3222625" y="1807472"/>
                    <a:pt x="3247390" y="1780192"/>
                  </a:cubicBezTo>
                  <a:lnTo>
                    <a:pt x="3247390" y="1250448"/>
                  </a:lnTo>
                  <a:close/>
                  <a:moveTo>
                    <a:pt x="3124200" y="1250448"/>
                  </a:moveTo>
                  <a:lnTo>
                    <a:pt x="3053080" y="1250448"/>
                  </a:lnTo>
                  <a:lnTo>
                    <a:pt x="3053080" y="1990186"/>
                  </a:lnTo>
                  <a:cubicBezTo>
                    <a:pt x="3076575" y="1964809"/>
                    <a:pt x="3100070" y="1939432"/>
                    <a:pt x="3124200" y="1912786"/>
                  </a:cubicBezTo>
                  <a:lnTo>
                    <a:pt x="3124200" y="1250448"/>
                  </a:lnTo>
                  <a:close/>
                  <a:moveTo>
                    <a:pt x="2996565" y="1250448"/>
                  </a:moveTo>
                  <a:lnTo>
                    <a:pt x="2932430" y="1250448"/>
                  </a:lnTo>
                  <a:lnTo>
                    <a:pt x="2932430" y="2120877"/>
                  </a:lnTo>
                  <a:cubicBezTo>
                    <a:pt x="2952115" y="2099307"/>
                    <a:pt x="2973705" y="2075833"/>
                    <a:pt x="2996565" y="2051091"/>
                  </a:cubicBezTo>
                  <a:lnTo>
                    <a:pt x="2996565" y="1250448"/>
                  </a:lnTo>
                  <a:close/>
                  <a:moveTo>
                    <a:pt x="2860675" y="1250448"/>
                  </a:moveTo>
                  <a:lnTo>
                    <a:pt x="2813685" y="1250448"/>
                  </a:lnTo>
                  <a:lnTo>
                    <a:pt x="2813685" y="2249031"/>
                  </a:lnTo>
                  <a:cubicBezTo>
                    <a:pt x="2816225" y="2246493"/>
                    <a:pt x="2818130" y="2243955"/>
                    <a:pt x="2820670" y="2241418"/>
                  </a:cubicBezTo>
                  <a:cubicBezTo>
                    <a:pt x="2827020" y="2234439"/>
                    <a:pt x="2840990" y="2219213"/>
                    <a:pt x="2860675" y="2197642"/>
                  </a:cubicBezTo>
                  <a:lnTo>
                    <a:pt x="2860675" y="1250448"/>
                  </a:lnTo>
                  <a:close/>
                  <a:moveTo>
                    <a:pt x="2737485" y="1250448"/>
                  </a:moveTo>
                  <a:lnTo>
                    <a:pt x="2701925" y="1250448"/>
                  </a:lnTo>
                  <a:lnTo>
                    <a:pt x="2701925" y="2313107"/>
                  </a:lnTo>
                  <a:cubicBezTo>
                    <a:pt x="2715260" y="2313107"/>
                    <a:pt x="2726690" y="2311204"/>
                    <a:pt x="2737485" y="2307398"/>
                  </a:cubicBezTo>
                  <a:lnTo>
                    <a:pt x="2737485" y="1250448"/>
                  </a:lnTo>
                  <a:close/>
                  <a:moveTo>
                    <a:pt x="1370330" y="1250448"/>
                  </a:moveTo>
                  <a:lnTo>
                    <a:pt x="1346200" y="1250448"/>
                  </a:lnTo>
                  <a:lnTo>
                    <a:pt x="1346200" y="2313742"/>
                  </a:lnTo>
                  <a:lnTo>
                    <a:pt x="1370330" y="2313742"/>
                  </a:lnTo>
                  <a:lnTo>
                    <a:pt x="1370330" y="1250448"/>
                  </a:lnTo>
                  <a:close/>
                  <a:moveTo>
                    <a:pt x="1263650"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3280"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795" y="1326579"/>
                    <a:pt x="3531235" y="1278997"/>
                    <a:pt x="3481705" y="1259330"/>
                  </a:cubicBezTo>
                  <a:moveTo>
                    <a:pt x="884555" y="1259965"/>
                  </a:moveTo>
                  <a:lnTo>
                    <a:pt x="884555" y="2302957"/>
                  </a:lnTo>
                  <a:cubicBezTo>
                    <a:pt x="932815" y="2283290"/>
                    <a:pt x="967105" y="2235708"/>
                    <a:pt x="967105" y="2179879"/>
                  </a:cubicBezTo>
                  <a:lnTo>
                    <a:pt x="967105" y="1383043"/>
                  </a:lnTo>
                  <a:cubicBezTo>
                    <a:pt x="967105" y="1327848"/>
                    <a:pt x="932815" y="1280266"/>
                    <a:pt x="884555"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345" y="2313742"/>
                  </a:lnTo>
                  <a:lnTo>
                    <a:pt x="1744345" y="1512465"/>
                  </a:lnTo>
                  <a:cubicBezTo>
                    <a:pt x="1722120" y="1487723"/>
                    <a:pt x="1700530" y="1464249"/>
                    <a:pt x="1680210" y="1443313"/>
                  </a:cubicBezTo>
                  <a:moveTo>
                    <a:pt x="1801495" y="1574004"/>
                  </a:moveTo>
                  <a:lnTo>
                    <a:pt x="1801495" y="2313742"/>
                  </a:lnTo>
                  <a:lnTo>
                    <a:pt x="1872615" y="2313742"/>
                  </a:lnTo>
                  <a:lnTo>
                    <a:pt x="1872615" y="1650769"/>
                  </a:lnTo>
                  <a:cubicBezTo>
                    <a:pt x="1848485" y="1624758"/>
                    <a:pt x="1824355" y="1598747"/>
                    <a:pt x="1801495" y="1574004"/>
                  </a:cubicBezTo>
                  <a:moveTo>
                    <a:pt x="1919605" y="1701523"/>
                  </a:moveTo>
                  <a:lnTo>
                    <a:pt x="1919605" y="2313742"/>
                  </a:lnTo>
                  <a:lnTo>
                    <a:pt x="1995805" y="2313742"/>
                  </a:lnTo>
                  <a:lnTo>
                    <a:pt x="1995805" y="1783998"/>
                  </a:lnTo>
                  <a:cubicBezTo>
                    <a:pt x="1971040"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735" y="2001605"/>
                    <a:pt x="2169160" y="1970519"/>
                    <a:pt x="2135505" y="1934357"/>
                  </a:cubicBezTo>
                  <a:moveTo>
                    <a:pt x="2230755" y="2037133"/>
                  </a:moveTo>
                  <a:lnTo>
                    <a:pt x="2230755" y="2304226"/>
                  </a:lnTo>
                  <a:cubicBezTo>
                    <a:pt x="2280285" y="2285193"/>
                    <a:pt x="2315210" y="2236977"/>
                    <a:pt x="2315210" y="2180513"/>
                  </a:cubicBezTo>
                  <a:cubicBezTo>
                    <a:pt x="2315210" y="2128490"/>
                    <a:pt x="2295525" y="2107554"/>
                    <a:pt x="2254250" y="2062510"/>
                  </a:cubicBezTo>
                  <a:cubicBezTo>
                    <a:pt x="2251710" y="2059972"/>
                    <a:pt x="2243455" y="2051091"/>
                    <a:pt x="2230755" y="2037133"/>
                  </a:cubicBezTo>
                  <a:moveTo>
                    <a:pt x="3336925" y="2500897"/>
                  </a:moveTo>
                  <a:lnTo>
                    <a:pt x="3282950" y="2500897"/>
                  </a:lnTo>
                  <a:lnTo>
                    <a:pt x="3282950" y="3563556"/>
                  </a:lnTo>
                  <a:lnTo>
                    <a:pt x="3336925" y="3563556"/>
                  </a:lnTo>
                  <a:cubicBezTo>
                    <a:pt x="3345815" y="3563556"/>
                    <a:pt x="3354705" y="3562921"/>
                    <a:pt x="3362960" y="3561018"/>
                  </a:cubicBezTo>
                  <a:lnTo>
                    <a:pt x="3362960" y="2503434"/>
                  </a:lnTo>
                  <a:cubicBezTo>
                    <a:pt x="3354070" y="2501531"/>
                    <a:pt x="3345815" y="2500897"/>
                    <a:pt x="3336925" y="2500897"/>
                  </a:cubicBezTo>
                  <a:moveTo>
                    <a:pt x="3247390" y="2500897"/>
                  </a:moveTo>
                  <a:lnTo>
                    <a:pt x="3171190" y="2500897"/>
                  </a:lnTo>
                  <a:lnTo>
                    <a:pt x="3171190" y="3563556"/>
                  </a:lnTo>
                  <a:lnTo>
                    <a:pt x="3247390" y="3563556"/>
                  </a:lnTo>
                  <a:lnTo>
                    <a:pt x="3247390" y="2500897"/>
                  </a:lnTo>
                  <a:close/>
                  <a:moveTo>
                    <a:pt x="3124200" y="2500897"/>
                  </a:moveTo>
                  <a:lnTo>
                    <a:pt x="3053080" y="2500897"/>
                  </a:lnTo>
                  <a:lnTo>
                    <a:pt x="3053080" y="3563556"/>
                  </a:lnTo>
                  <a:lnTo>
                    <a:pt x="3124200" y="3563556"/>
                  </a:lnTo>
                  <a:lnTo>
                    <a:pt x="3124200" y="2500897"/>
                  </a:lnTo>
                  <a:close/>
                  <a:moveTo>
                    <a:pt x="2995930" y="2500897"/>
                  </a:moveTo>
                  <a:lnTo>
                    <a:pt x="2931795" y="2500897"/>
                  </a:lnTo>
                  <a:lnTo>
                    <a:pt x="2931795" y="3563556"/>
                  </a:lnTo>
                  <a:lnTo>
                    <a:pt x="2995930" y="3563556"/>
                  </a:lnTo>
                  <a:lnTo>
                    <a:pt x="2995930" y="2500897"/>
                  </a:lnTo>
                  <a:close/>
                  <a:moveTo>
                    <a:pt x="2860675" y="2500897"/>
                  </a:moveTo>
                  <a:lnTo>
                    <a:pt x="2813685" y="2500897"/>
                  </a:lnTo>
                  <a:lnTo>
                    <a:pt x="2813685" y="3563556"/>
                  </a:lnTo>
                  <a:lnTo>
                    <a:pt x="2860675" y="3563556"/>
                  </a:lnTo>
                  <a:lnTo>
                    <a:pt x="2860675" y="2500897"/>
                  </a:lnTo>
                  <a:close/>
                  <a:moveTo>
                    <a:pt x="2737485" y="2500897"/>
                  </a:moveTo>
                  <a:lnTo>
                    <a:pt x="2701925" y="2500897"/>
                  </a:lnTo>
                  <a:lnTo>
                    <a:pt x="2701925" y="3563556"/>
                  </a:lnTo>
                  <a:lnTo>
                    <a:pt x="2737485" y="3563556"/>
                  </a:lnTo>
                  <a:lnTo>
                    <a:pt x="2737485" y="2500897"/>
                  </a:lnTo>
                  <a:close/>
                  <a:moveTo>
                    <a:pt x="2621915" y="2500897"/>
                  </a:moveTo>
                  <a:lnTo>
                    <a:pt x="2597785" y="2500897"/>
                  </a:lnTo>
                  <a:lnTo>
                    <a:pt x="2597785" y="3563556"/>
                  </a:lnTo>
                  <a:lnTo>
                    <a:pt x="2621915" y="3563556"/>
                  </a:lnTo>
                  <a:lnTo>
                    <a:pt x="2621915" y="2500897"/>
                  </a:lnTo>
                  <a:close/>
                  <a:moveTo>
                    <a:pt x="2514600" y="2500897"/>
                  </a:moveTo>
                  <a:lnTo>
                    <a:pt x="2502535" y="2500897"/>
                  </a:lnTo>
                  <a:lnTo>
                    <a:pt x="2502535" y="3563556"/>
                  </a:lnTo>
                  <a:lnTo>
                    <a:pt x="2514600" y="3563556"/>
                  </a:lnTo>
                  <a:lnTo>
                    <a:pt x="2514600" y="2500897"/>
                  </a:lnTo>
                  <a:close/>
                  <a:moveTo>
                    <a:pt x="2182495" y="2500897"/>
                  </a:moveTo>
                  <a:lnTo>
                    <a:pt x="2180590" y="2500897"/>
                  </a:lnTo>
                  <a:lnTo>
                    <a:pt x="2180590" y="2500897"/>
                  </a:lnTo>
                  <a:lnTo>
                    <a:pt x="2136140" y="2500897"/>
                  </a:lnTo>
                  <a:lnTo>
                    <a:pt x="2136140" y="2879648"/>
                  </a:lnTo>
                  <a:cubicBezTo>
                    <a:pt x="2169795" y="2843485"/>
                    <a:pt x="2198370" y="2813033"/>
                    <a:pt x="2218690" y="2790194"/>
                  </a:cubicBezTo>
                  <a:lnTo>
                    <a:pt x="2218690" y="2505338"/>
                  </a:lnTo>
                  <a:cubicBezTo>
                    <a:pt x="2206625" y="2502800"/>
                    <a:pt x="2194560" y="2500897"/>
                    <a:pt x="2182495"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9380" y="2500897"/>
                  </a:moveTo>
                  <a:lnTo>
                    <a:pt x="95250" y="2500897"/>
                  </a:lnTo>
                  <a:lnTo>
                    <a:pt x="95250" y="3563556"/>
                  </a:lnTo>
                  <a:lnTo>
                    <a:pt x="119380" y="3563556"/>
                  </a:lnTo>
                  <a:lnTo>
                    <a:pt x="119380" y="2500897"/>
                  </a:lnTo>
                  <a:close/>
                  <a:moveTo>
                    <a:pt x="12065" y="2500897"/>
                  </a:moveTo>
                  <a:lnTo>
                    <a:pt x="0" y="2500897"/>
                  </a:lnTo>
                  <a:lnTo>
                    <a:pt x="0" y="3563556"/>
                  </a:lnTo>
                  <a:lnTo>
                    <a:pt x="12065" y="3563556"/>
                  </a:lnTo>
                  <a:lnTo>
                    <a:pt x="12065" y="2500897"/>
                  </a:lnTo>
                  <a:close/>
                  <a:moveTo>
                    <a:pt x="199390" y="2500897"/>
                  </a:moveTo>
                  <a:lnTo>
                    <a:pt x="199390" y="3563556"/>
                  </a:lnTo>
                  <a:lnTo>
                    <a:pt x="234950" y="3563556"/>
                  </a:lnTo>
                  <a:lnTo>
                    <a:pt x="234950" y="2506607"/>
                  </a:lnTo>
                  <a:cubicBezTo>
                    <a:pt x="224155" y="2502800"/>
                    <a:pt x="212090" y="2500897"/>
                    <a:pt x="199390" y="2500897"/>
                  </a:cubicBezTo>
                  <a:moveTo>
                    <a:pt x="2230755" y="2509779"/>
                  </a:moveTo>
                  <a:lnTo>
                    <a:pt x="2230755" y="2776871"/>
                  </a:lnTo>
                  <a:cubicBezTo>
                    <a:pt x="2244090" y="2762913"/>
                    <a:pt x="2252345" y="2754032"/>
                    <a:pt x="2254250" y="2751494"/>
                  </a:cubicBezTo>
                  <a:cubicBezTo>
                    <a:pt x="2295525" y="2706450"/>
                    <a:pt x="2315210" y="2685514"/>
                    <a:pt x="2315210" y="2633491"/>
                  </a:cubicBezTo>
                  <a:cubicBezTo>
                    <a:pt x="2315210" y="2577662"/>
                    <a:pt x="2280285" y="2529446"/>
                    <a:pt x="2230755"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7535"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80415" y="3072512"/>
                  </a:moveTo>
                  <a:lnTo>
                    <a:pt x="780415" y="3563556"/>
                  </a:lnTo>
                  <a:lnTo>
                    <a:pt x="860425" y="3563556"/>
                  </a:lnTo>
                  <a:lnTo>
                    <a:pt x="860425" y="3158794"/>
                  </a:lnTo>
                  <a:cubicBezTo>
                    <a:pt x="835025" y="3132148"/>
                    <a:pt x="808355" y="3102965"/>
                    <a:pt x="780415" y="3072512"/>
                  </a:cubicBezTo>
                  <a:moveTo>
                    <a:pt x="884555" y="3185440"/>
                  </a:moveTo>
                  <a:lnTo>
                    <a:pt x="884555" y="3564190"/>
                  </a:lnTo>
                  <a:lnTo>
                    <a:pt x="929005" y="3564190"/>
                  </a:lnTo>
                  <a:lnTo>
                    <a:pt x="929005" y="3564190"/>
                  </a:lnTo>
                  <a:lnTo>
                    <a:pt x="930910" y="3564190"/>
                  </a:lnTo>
                  <a:cubicBezTo>
                    <a:pt x="943610" y="3564190"/>
                    <a:pt x="955675" y="3562287"/>
                    <a:pt x="967105" y="3559115"/>
                  </a:cubicBezTo>
                  <a:lnTo>
                    <a:pt x="967105" y="3274259"/>
                  </a:lnTo>
                  <a:cubicBezTo>
                    <a:pt x="946150" y="3252054"/>
                    <a:pt x="918210" y="3221601"/>
                    <a:pt x="884555"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2505" y="3301539"/>
                    <a:pt x="979170" y="3287582"/>
                  </a:cubicBezTo>
                </a:path>
              </a:pathLst>
            </a:custGeom>
            <a:solidFill>
              <a:srgbClr val="DCDCDC"/>
            </a:solidFill>
            <a:ln w="6350" cap="flat">
              <a:noFill/>
              <a:prstDash val="solid"/>
              <a:miter/>
            </a:ln>
          </p:spPr>
          <p:txBody>
            <a:bodyPr rtlCol="0" anchor="ctr"/>
            <a:lstStyle/>
            <a:p>
              <a:endParaRPr lang="nb-NO"/>
            </a:p>
          </p:txBody>
        </p:sp>
        <p:sp>
          <p:nvSpPr>
            <p:cNvPr id="5" name="Friform 4">
              <a:extLst>
                <a:ext uri="{FF2B5EF4-FFF2-40B4-BE49-F238E27FC236}">
                  <a16:creationId xmlns:a16="http://schemas.microsoft.com/office/drawing/2014/main" id="{FBBDC236-428F-8B43-91F8-FABDDA721446}"/>
                </a:ext>
              </a:extLst>
            </p:cNvPr>
            <p:cNvSpPr/>
            <p:nvPr/>
          </p:nvSpPr>
          <p:spPr>
            <a:xfrm>
              <a:off x="4312920" y="2736151"/>
              <a:ext cx="3566160" cy="3564189"/>
            </a:xfrm>
            <a:custGeom>
              <a:avLst/>
              <a:gdLst>
                <a:gd name="connsiteX0" fmla="*/ 2621280 w 3566160"/>
                <a:gd name="connsiteY0" fmla="*/ 0 h 3564189"/>
                <a:gd name="connsiteX1" fmla="*/ 2597150 w 3566160"/>
                <a:gd name="connsiteY1" fmla="*/ 0 h 3564189"/>
                <a:gd name="connsiteX2" fmla="*/ 2597150 w 3566160"/>
                <a:gd name="connsiteY2" fmla="*/ 1063293 h 3564189"/>
                <a:gd name="connsiteX3" fmla="*/ 2621280 w 3566160"/>
                <a:gd name="connsiteY3" fmla="*/ 1063293 h 3564189"/>
                <a:gd name="connsiteX4" fmla="*/ 2621280 w 3566160"/>
                <a:gd name="connsiteY4" fmla="*/ 0 h 3564189"/>
                <a:gd name="connsiteX5" fmla="*/ 2514600 w 3566160"/>
                <a:gd name="connsiteY5" fmla="*/ 0 h 3564189"/>
                <a:gd name="connsiteX6" fmla="*/ 2502535 w 3566160"/>
                <a:gd name="connsiteY6" fmla="*/ 0 h 3564189"/>
                <a:gd name="connsiteX7" fmla="*/ 2502535 w 3566160"/>
                <a:gd name="connsiteY7" fmla="*/ 1063293 h 3564189"/>
                <a:gd name="connsiteX8" fmla="*/ 2514600 w 3566160"/>
                <a:gd name="connsiteY8" fmla="*/ 1063293 h 3564189"/>
                <a:gd name="connsiteX9" fmla="*/ 2514600 w 3566160"/>
                <a:gd name="connsiteY9" fmla="*/ 0 h 3564189"/>
                <a:gd name="connsiteX10" fmla="*/ 2085340 w 3566160"/>
                <a:gd name="connsiteY10" fmla="*/ 0 h 3564189"/>
                <a:gd name="connsiteX11" fmla="*/ 2031365 w 3566160"/>
                <a:gd name="connsiteY11" fmla="*/ 0 h 3564189"/>
                <a:gd name="connsiteX12" fmla="*/ 2031365 w 3566160"/>
                <a:gd name="connsiteY12" fmla="*/ 1063293 h 3564189"/>
                <a:gd name="connsiteX13" fmla="*/ 2085340 w 3566160"/>
                <a:gd name="connsiteY13" fmla="*/ 1063293 h 3564189"/>
                <a:gd name="connsiteX14" fmla="*/ 2111375 w 3566160"/>
                <a:gd name="connsiteY14" fmla="*/ 1060756 h 3564189"/>
                <a:gd name="connsiteX15" fmla="*/ 2111375 w 3566160"/>
                <a:gd name="connsiteY15" fmla="*/ 2538 h 3564189"/>
                <a:gd name="connsiteX16" fmla="*/ 2085340 w 3566160"/>
                <a:gd name="connsiteY16" fmla="*/ 0 h 3564189"/>
                <a:gd name="connsiteX17" fmla="*/ 1995805 w 3566160"/>
                <a:gd name="connsiteY17" fmla="*/ 0 h 3564189"/>
                <a:gd name="connsiteX18" fmla="*/ 1919605 w 3566160"/>
                <a:gd name="connsiteY18" fmla="*/ 0 h 3564189"/>
                <a:gd name="connsiteX19" fmla="*/ 1919605 w 3566160"/>
                <a:gd name="connsiteY19" fmla="*/ 1063293 h 3564189"/>
                <a:gd name="connsiteX20" fmla="*/ 1995805 w 3566160"/>
                <a:gd name="connsiteY20" fmla="*/ 1063293 h 3564189"/>
                <a:gd name="connsiteX21" fmla="*/ 1995805 w 3566160"/>
                <a:gd name="connsiteY21" fmla="*/ 0 h 3564189"/>
                <a:gd name="connsiteX22" fmla="*/ 1872615 w 3566160"/>
                <a:gd name="connsiteY22" fmla="*/ 0 h 3564189"/>
                <a:gd name="connsiteX23" fmla="*/ 1801495 w 3566160"/>
                <a:gd name="connsiteY23" fmla="*/ 0 h 3564189"/>
                <a:gd name="connsiteX24" fmla="*/ 1801495 w 3566160"/>
                <a:gd name="connsiteY24" fmla="*/ 1063293 h 3564189"/>
                <a:gd name="connsiteX25" fmla="*/ 1872615 w 3566160"/>
                <a:gd name="connsiteY25" fmla="*/ 1063293 h 3564189"/>
                <a:gd name="connsiteX26" fmla="*/ 1872615 w 3566160"/>
                <a:gd name="connsiteY26" fmla="*/ 0 h 3564189"/>
                <a:gd name="connsiteX27" fmla="*/ 1744980 w 3566160"/>
                <a:gd name="connsiteY27" fmla="*/ 0 h 3564189"/>
                <a:gd name="connsiteX28" fmla="*/ 1680845 w 3566160"/>
                <a:gd name="connsiteY28" fmla="*/ 0 h 3564189"/>
                <a:gd name="connsiteX29" fmla="*/ 1680845 w 3566160"/>
                <a:gd name="connsiteY29" fmla="*/ 1063293 h 3564189"/>
                <a:gd name="connsiteX30" fmla="*/ 1744980 w 3566160"/>
                <a:gd name="connsiteY30" fmla="*/ 1063293 h 3564189"/>
                <a:gd name="connsiteX31" fmla="*/ 1744980 w 3566160"/>
                <a:gd name="connsiteY31" fmla="*/ 0 h 3564189"/>
                <a:gd name="connsiteX32" fmla="*/ 1609090 w 3566160"/>
                <a:gd name="connsiteY32" fmla="*/ 0 h 3564189"/>
                <a:gd name="connsiteX33" fmla="*/ 1562100 w 3566160"/>
                <a:gd name="connsiteY33" fmla="*/ 0 h 3564189"/>
                <a:gd name="connsiteX34" fmla="*/ 1562100 w 3566160"/>
                <a:gd name="connsiteY34" fmla="*/ 1063293 h 3564189"/>
                <a:gd name="connsiteX35" fmla="*/ 1609090 w 3566160"/>
                <a:gd name="connsiteY35" fmla="*/ 1063293 h 3564189"/>
                <a:gd name="connsiteX36" fmla="*/ 1609090 w 3566160"/>
                <a:gd name="connsiteY36" fmla="*/ 0 h 3564189"/>
                <a:gd name="connsiteX37" fmla="*/ 1485900 w 3566160"/>
                <a:gd name="connsiteY37" fmla="*/ 0 h 3564189"/>
                <a:gd name="connsiteX38" fmla="*/ 1450340 w 3566160"/>
                <a:gd name="connsiteY38" fmla="*/ 0 h 3564189"/>
                <a:gd name="connsiteX39" fmla="*/ 1450340 w 3566160"/>
                <a:gd name="connsiteY39" fmla="*/ 1063293 h 3564189"/>
                <a:gd name="connsiteX40" fmla="*/ 1485900 w 3566160"/>
                <a:gd name="connsiteY40" fmla="*/ 1063293 h 3564189"/>
                <a:gd name="connsiteX41" fmla="*/ 1485900 w 3566160"/>
                <a:gd name="connsiteY41" fmla="*/ 0 h 3564189"/>
                <a:gd name="connsiteX42" fmla="*/ 1370330 w 3566160"/>
                <a:gd name="connsiteY42" fmla="*/ 0 h 3564189"/>
                <a:gd name="connsiteX43" fmla="*/ 1346200 w 3566160"/>
                <a:gd name="connsiteY43" fmla="*/ 0 h 3564189"/>
                <a:gd name="connsiteX44" fmla="*/ 1346200 w 3566160"/>
                <a:gd name="connsiteY44" fmla="*/ 1063293 h 3564189"/>
                <a:gd name="connsiteX45" fmla="*/ 1370330 w 3566160"/>
                <a:gd name="connsiteY45" fmla="*/ 1063293 h 3564189"/>
                <a:gd name="connsiteX46" fmla="*/ 1370330 w 3566160"/>
                <a:gd name="connsiteY46" fmla="*/ 0 h 3564189"/>
                <a:gd name="connsiteX47" fmla="*/ 1263650 w 3566160"/>
                <a:gd name="connsiteY47" fmla="*/ 0 h 3564189"/>
                <a:gd name="connsiteX48" fmla="*/ 1251585 w 3566160"/>
                <a:gd name="connsiteY48" fmla="*/ 0 h 3564189"/>
                <a:gd name="connsiteX49" fmla="*/ 1251585 w 3566160"/>
                <a:gd name="connsiteY49" fmla="*/ 1063293 h 3564189"/>
                <a:gd name="connsiteX50" fmla="*/ 1263650 w 3566160"/>
                <a:gd name="connsiteY50" fmla="*/ 1063293 h 3564189"/>
                <a:gd name="connsiteX51" fmla="*/ 1263650 w 3566160"/>
                <a:gd name="connsiteY51" fmla="*/ 0 h 3564189"/>
                <a:gd name="connsiteX52" fmla="*/ 930910 w 3566160"/>
                <a:gd name="connsiteY52" fmla="*/ 0 h 3564189"/>
                <a:gd name="connsiteX53" fmla="*/ 929005 w 3566160"/>
                <a:gd name="connsiteY53" fmla="*/ 0 h 3564189"/>
                <a:gd name="connsiteX54" fmla="*/ 929005 w 3566160"/>
                <a:gd name="connsiteY54" fmla="*/ 0 h 3564189"/>
                <a:gd name="connsiteX55" fmla="*/ 884555 w 3566160"/>
                <a:gd name="connsiteY55" fmla="*/ 0 h 3564189"/>
                <a:gd name="connsiteX56" fmla="*/ 884555 w 3566160"/>
                <a:gd name="connsiteY56" fmla="*/ 378751 h 3564189"/>
                <a:gd name="connsiteX57" fmla="*/ 967105 w 3566160"/>
                <a:gd name="connsiteY57" fmla="*/ 289931 h 3564189"/>
                <a:gd name="connsiteX58" fmla="*/ 967105 w 3566160"/>
                <a:gd name="connsiteY58" fmla="*/ 5075 h 3564189"/>
                <a:gd name="connsiteX59" fmla="*/ 930910 w 3566160"/>
                <a:gd name="connsiteY59" fmla="*/ 0 h 3564189"/>
                <a:gd name="connsiteX60" fmla="*/ 859790 w 3566160"/>
                <a:gd name="connsiteY60" fmla="*/ 0 h 3564189"/>
                <a:gd name="connsiteX61" fmla="*/ 779780 w 3566160"/>
                <a:gd name="connsiteY61" fmla="*/ 0 h 3564189"/>
                <a:gd name="connsiteX62" fmla="*/ 779780 w 3566160"/>
                <a:gd name="connsiteY62" fmla="*/ 491044 h 3564189"/>
                <a:gd name="connsiteX63" fmla="*/ 859790 w 3566160"/>
                <a:gd name="connsiteY63" fmla="*/ 404762 h 3564189"/>
                <a:gd name="connsiteX64" fmla="*/ 859790 w 3566160"/>
                <a:gd name="connsiteY64" fmla="*/ 0 h 3564189"/>
                <a:gd name="connsiteX65" fmla="*/ 744220 w 3566160"/>
                <a:gd name="connsiteY65" fmla="*/ 0 h 3564189"/>
                <a:gd name="connsiteX66" fmla="*/ 668020 w 3566160"/>
                <a:gd name="connsiteY66" fmla="*/ 0 h 3564189"/>
                <a:gd name="connsiteX67" fmla="*/ 668020 w 3566160"/>
                <a:gd name="connsiteY67" fmla="*/ 612219 h 3564189"/>
                <a:gd name="connsiteX68" fmla="*/ 744220 w 3566160"/>
                <a:gd name="connsiteY68" fmla="*/ 529743 h 3564189"/>
                <a:gd name="connsiteX69" fmla="*/ 744220 w 3566160"/>
                <a:gd name="connsiteY69" fmla="*/ 0 h 3564189"/>
                <a:gd name="connsiteX70" fmla="*/ 621030 w 3566160"/>
                <a:gd name="connsiteY70" fmla="*/ 0 h 3564189"/>
                <a:gd name="connsiteX71" fmla="*/ 549910 w 3566160"/>
                <a:gd name="connsiteY71" fmla="*/ 0 h 3564189"/>
                <a:gd name="connsiteX72" fmla="*/ 549910 w 3566160"/>
                <a:gd name="connsiteY72" fmla="*/ 739738 h 3564189"/>
                <a:gd name="connsiteX73" fmla="*/ 621030 w 3566160"/>
                <a:gd name="connsiteY73" fmla="*/ 662338 h 3564189"/>
                <a:gd name="connsiteX74" fmla="*/ 621030 w 3566160"/>
                <a:gd name="connsiteY74" fmla="*/ 0 h 3564189"/>
                <a:gd name="connsiteX75" fmla="*/ 493395 w 3566160"/>
                <a:gd name="connsiteY75" fmla="*/ 0 h 3564189"/>
                <a:gd name="connsiteX76" fmla="*/ 429260 w 3566160"/>
                <a:gd name="connsiteY76" fmla="*/ 0 h 3564189"/>
                <a:gd name="connsiteX77" fmla="*/ 429260 w 3566160"/>
                <a:gd name="connsiteY77" fmla="*/ 870429 h 3564189"/>
                <a:gd name="connsiteX78" fmla="*/ 493395 w 3566160"/>
                <a:gd name="connsiteY78" fmla="*/ 800642 h 3564189"/>
                <a:gd name="connsiteX79" fmla="*/ 493395 w 3566160"/>
                <a:gd name="connsiteY79" fmla="*/ 0 h 3564189"/>
                <a:gd name="connsiteX80" fmla="*/ 357505 w 3566160"/>
                <a:gd name="connsiteY80" fmla="*/ 0 h 3564189"/>
                <a:gd name="connsiteX81" fmla="*/ 310515 w 3566160"/>
                <a:gd name="connsiteY81" fmla="*/ 0 h 3564189"/>
                <a:gd name="connsiteX82" fmla="*/ 310515 w 3566160"/>
                <a:gd name="connsiteY82" fmla="*/ 998582 h 3564189"/>
                <a:gd name="connsiteX83" fmla="*/ 317500 w 3566160"/>
                <a:gd name="connsiteY83" fmla="*/ 990969 h 3564189"/>
                <a:gd name="connsiteX84" fmla="*/ 357505 w 3566160"/>
                <a:gd name="connsiteY84" fmla="*/ 947194 h 3564189"/>
                <a:gd name="connsiteX85" fmla="*/ 357505 w 3566160"/>
                <a:gd name="connsiteY85" fmla="*/ 0 h 3564189"/>
                <a:gd name="connsiteX86" fmla="*/ 234315 w 3566160"/>
                <a:gd name="connsiteY86" fmla="*/ 0 h 3564189"/>
                <a:gd name="connsiteX87" fmla="*/ 198755 w 3566160"/>
                <a:gd name="connsiteY87" fmla="*/ 0 h 3564189"/>
                <a:gd name="connsiteX88" fmla="*/ 198755 w 3566160"/>
                <a:gd name="connsiteY88" fmla="*/ 1063293 h 3564189"/>
                <a:gd name="connsiteX89" fmla="*/ 234315 w 3566160"/>
                <a:gd name="connsiteY89" fmla="*/ 1057584 h 3564189"/>
                <a:gd name="connsiteX90" fmla="*/ 234315 w 3566160"/>
                <a:gd name="connsiteY90" fmla="*/ 0 h 3564189"/>
                <a:gd name="connsiteX91" fmla="*/ 118745 w 3566160"/>
                <a:gd name="connsiteY91" fmla="*/ 0 h 3564189"/>
                <a:gd name="connsiteX92" fmla="*/ 94615 w 3566160"/>
                <a:gd name="connsiteY92" fmla="*/ 0 h 3564189"/>
                <a:gd name="connsiteX93" fmla="*/ 94615 w 3566160"/>
                <a:gd name="connsiteY93" fmla="*/ 1063293 h 3564189"/>
                <a:gd name="connsiteX94" fmla="*/ 118745 w 3566160"/>
                <a:gd name="connsiteY94" fmla="*/ 1063293 h 3564189"/>
                <a:gd name="connsiteX95" fmla="*/ 118745 w 3566160"/>
                <a:gd name="connsiteY95" fmla="*/ 0 h 3564189"/>
                <a:gd name="connsiteX96" fmla="*/ 12065 w 3566160"/>
                <a:gd name="connsiteY96" fmla="*/ 0 h 3564189"/>
                <a:gd name="connsiteX97" fmla="*/ 0 w 3566160"/>
                <a:gd name="connsiteY97" fmla="*/ 0 h 3564189"/>
                <a:gd name="connsiteX98" fmla="*/ 0 w 3566160"/>
                <a:gd name="connsiteY98" fmla="*/ 1063293 h 3564189"/>
                <a:gd name="connsiteX99" fmla="*/ 12065 w 3566160"/>
                <a:gd name="connsiteY99" fmla="*/ 1063293 h 3564189"/>
                <a:gd name="connsiteX100" fmla="*/ 12065 w 3566160"/>
                <a:gd name="connsiteY100" fmla="*/ 0 h 3564189"/>
                <a:gd name="connsiteX101" fmla="*/ 2701290 w 3566160"/>
                <a:gd name="connsiteY101" fmla="*/ 0 h 3564189"/>
                <a:gd name="connsiteX102" fmla="*/ 2701290 w 3566160"/>
                <a:gd name="connsiteY102" fmla="*/ 1062659 h 3564189"/>
                <a:gd name="connsiteX103" fmla="*/ 2736850 w 3566160"/>
                <a:gd name="connsiteY103" fmla="*/ 1062659 h 3564189"/>
                <a:gd name="connsiteX104" fmla="*/ 2736850 w 3566160"/>
                <a:gd name="connsiteY104" fmla="*/ 5075 h 3564189"/>
                <a:gd name="connsiteX105" fmla="*/ 2701290 w 3566160"/>
                <a:gd name="connsiteY105" fmla="*/ 0 h 3564189"/>
                <a:gd name="connsiteX106" fmla="*/ 979170 w 3566160"/>
                <a:gd name="connsiteY106" fmla="*/ 8882 h 3564189"/>
                <a:gd name="connsiteX107" fmla="*/ 979170 w 3566160"/>
                <a:gd name="connsiteY107" fmla="*/ 275974 h 3564189"/>
                <a:gd name="connsiteX108" fmla="*/ 1002665 w 3566160"/>
                <a:gd name="connsiteY108" fmla="*/ 250597 h 3564189"/>
                <a:gd name="connsiteX109" fmla="*/ 1063625 w 3566160"/>
                <a:gd name="connsiteY109" fmla="*/ 132594 h 3564189"/>
                <a:gd name="connsiteX110" fmla="*/ 979170 w 3566160"/>
                <a:gd name="connsiteY110" fmla="*/ 8882 h 3564189"/>
                <a:gd name="connsiteX111" fmla="*/ 2135505 w 3566160"/>
                <a:gd name="connsiteY111" fmla="*/ 9516 h 3564189"/>
                <a:gd name="connsiteX112" fmla="*/ 2135505 w 3566160"/>
                <a:gd name="connsiteY112" fmla="*/ 1052508 h 3564189"/>
                <a:gd name="connsiteX113" fmla="*/ 2218055 w 3566160"/>
                <a:gd name="connsiteY113" fmla="*/ 929430 h 3564189"/>
                <a:gd name="connsiteX114" fmla="*/ 2218055 w 3566160"/>
                <a:gd name="connsiteY114" fmla="*/ 929430 h 3564189"/>
                <a:gd name="connsiteX115" fmla="*/ 2218055 w 3566160"/>
                <a:gd name="connsiteY115" fmla="*/ 132594 h 3564189"/>
                <a:gd name="connsiteX116" fmla="*/ 2218055 w 3566160"/>
                <a:gd name="connsiteY116" fmla="*/ 132594 h 3564189"/>
                <a:gd name="connsiteX117" fmla="*/ 2135505 w 3566160"/>
                <a:gd name="connsiteY117" fmla="*/ 9516 h 3564189"/>
                <a:gd name="connsiteX118" fmla="*/ 2813685 w 3566160"/>
                <a:gd name="connsiteY118" fmla="*/ 64077 h 3564189"/>
                <a:gd name="connsiteX119" fmla="*/ 2813685 w 3566160"/>
                <a:gd name="connsiteY119" fmla="*/ 1062659 h 3564189"/>
                <a:gd name="connsiteX120" fmla="*/ 2860675 w 3566160"/>
                <a:gd name="connsiteY120" fmla="*/ 1062659 h 3564189"/>
                <a:gd name="connsiteX121" fmla="*/ 2860675 w 3566160"/>
                <a:gd name="connsiteY121" fmla="*/ 115465 h 3564189"/>
                <a:gd name="connsiteX122" fmla="*/ 2820670 w 3566160"/>
                <a:gd name="connsiteY122" fmla="*/ 71690 h 3564189"/>
                <a:gd name="connsiteX123" fmla="*/ 2813685 w 3566160"/>
                <a:gd name="connsiteY123" fmla="*/ 64077 h 3564189"/>
                <a:gd name="connsiteX124" fmla="*/ 2931795 w 3566160"/>
                <a:gd name="connsiteY124" fmla="*/ 192230 h 3564189"/>
                <a:gd name="connsiteX125" fmla="*/ 2931795 w 3566160"/>
                <a:gd name="connsiteY125" fmla="*/ 1062659 h 3564189"/>
                <a:gd name="connsiteX126" fmla="*/ 2995930 w 3566160"/>
                <a:gd name="connsiteY126" fmla="*/ 1062659 h 3564189"/>
                <a:gd name="connsiteX127" fmla="*/ 2995930 w 3566160"/>
                <a:gd name="connsiteY127" fmla="*/ 262017 h 3564189"/>
                <a:gd name="connsiteX128" fmla="*/ 2931795 w 3566160"/>
                <a:gd name="connsiteY128" fmla="*/ 192230 h 3564189"/>
                <a:gd name="connsiteX129" fmla="*/ 3052445 w 3566160"/>
                <a:gd name="connsiteY129" fmla="*/ 322921 h 3564189"/>
                <a:gd name="connsiteX130" fmla="*/ 3052445 w 3566160"/>
                <a:gd name="connsiteY130" fmla="*/ 1062659 h 3564189"/>
                <a:gd name="connsiteX131" fmla="*/ 3123565 w 3566160"/>
                <a:gd name="connsiteY131" fmla="*/ 1062659 h 3564189"/>
                <a:gd name="connsiteX132" fmla="*/ 3123565 w 3566160"/>
                <a:gd name="connsiteY132" fmla="*/ 400321 h 3564189"/>
                <a:gd name="connsiteX133" fmla="*/ 3052445 w 3566160"/>
                <a:gd name="connsiteY133" fmla="*/ 322921 h 3564189"/>
                <a:gd name="connsiteX134" fmla="*/ 3170555 w 3566160"/>
                <a:gd name="connsiteY134" fmla="*/ 451075 h 3564189"/>
                <a:gd name="connsiteX135" fmla="*/ 3170555 w 3566160"/>
                <a:gd name="connsiteY135" fmla="*/ 1063293 h 3564189"/>
                <a:gd name="connsiteX136" fmla="*/ 3246755 w 3566160"/>
                <a:gd name="connsiteY136" fmla="*/ 1063293 h 3564189"/>
                <a:gd name="connsiteX137" fmla="*/ 3246755 w 3566160"/>
                <a:gd name="connsiteY137" fmla="*/ 533550 h 3564189"/>
                <a:gd name="connsiteX138" fmla="*/ 3170555 w 3566160"/>
                <a:gd name="connsiteY138" fmla="*/ 451075 h 3564189"/>
                <a:gd name="connsiteX139" fmla="*/ 3282315 w 3566160"/>
                <a:gd name="connsiteY139" fmla="*/ 571615 h 3564189"/>
                <a:gd name="connsiteX140" fmla="*/ 3282315 w 3566160"/>
                <a:gd name="connsiteY140" fmla="*/ 1062659 h 3564189"/>
                <a:gd name="connsiteX141" fmla="*/ 3362325 w 3566160"/>
                <a:gd name="connsiteY141" fmla="*/ 1062659 h 3564189"/>
                <a:gd name="connsiteX142" fmla="*/ 3362325 w 3566160"/>
                <a:gd name="connsiteY142" fmla="*/ 657897 h 3564189"/>
                <a:gd name="connsiteX143" fmla="*/ 3282315 w 3566160"/>
                <a:gd name="connsiteY143" fmla="*/ 571615 h 3564189"/>
                <a:gd name="connsiteX144" fmla="*/ 3386455 w 3566160"/>
                <a:gd name="connsiteY144" fmla="*/ 683908 h 3564189"/>
                <a:gd name="connsiteX145" fmla="*/ 3386455 w 3566160"/>
                <a:gd name="connsiteY145" fmla="*/ 1062659 h 3564189"/>
                <a:gd name="connsiteX146" fmla="*/ 3430905 w 3566160"/>
                <a:gd name="connsiteY146" fmla="*/ 1062659 h 3564189"/>
                <a:gd name="connsiteX147" fmla="*/ 3430905 w 3566160"/>
                <a:gd name="connsiteY147" fmla="*/ 1062659 h 3564189"/>
                <a:gd name="connsiteX148" fmla="*/ 3432810 w 3566160"/>
                <a:gd name="connsiteY148" fmla="*/ 1062659 h 3564189"/>
                <a:gd name="connsiteX149" fmla="*/ 3469005 w 3566160"/>
                <a:gd name="connsiteY149" fmla="*/ 1057584 h 3564189"/>
                <a:gd name="connsiteX150" fmla="*/ 3469005 w 3566160"/>
                <a:gd name="connsiteY150" fmla="*/ 772728 h 3564189"/>
                <a:gd name="connsiteX151" fmla="*/ 3386455 w 3566160"/>
                <a:gd name="connsiteY151" fmla="*/ 683908 h 3564189"/>
                <a:gd name="connsiteX152" fmla="*/ 3481705 w 3566160"/>
                <a:gd name="connsiteY152" fmla="*/ 786685 h 3564189"/>
                <a:gd name="connsiteX153" fmla="*/ 3481705 w 3566160"/>
                <a:gd name="connsiteY153" fmla="*/ 1053777 h 3564189"/>
                <a:gd name="connsiteX154" fmla="*/ 3566160 w 3566160"/>
                <a:gd name="connsiteY154" fmla="*/ 930065 h 3564189"/>
                <a:gd name="connsiteX155" fmla="*/ 3505200 w 3566160"/>
                <a:gd name="connsiteY155" fmla="*/ 812062 h 3564189"/>
                <a:gd name="connsiteX156" fmla="*/ 3481705 w 3566160"/>
                <a:gd name="connsiteY156" fmla="*/ 786685 h 3564189"/>
                <a:gd name="connsiteX157" fmla="*/ 2621915 w 3566160"/>
                <a:gd name="connsiteY157" fmla="*/ 1250448 h 3564189"/>
                <a:gd name="connsiteX158" fmla="*/ 2597785 w 3566160"/>
                <a:gd name="connsiteY158" fmla="*/ 1250448 h 3564189"/>
                <a:gd name="connsiteX159" fmla="*/ 2597785 w 3566160"/>
                <a:gd name="connsiteY159" fmla="*/ 2313742 h 3564189"/>
                <a:gd name="connsiteX160" fmla="*/ 2621915 w 3566160"/>
                <a:gd name="connsiteY160" fmla="*/ 2313742 h 3564189"/>
                <a:gd name="connsiteX161" fmla="*/ 2621915 w 3566160"/>
                <a:gd name="connsiteY161" fmla="*/ 1250448 h 3564189"/>
                <a:gd name="connsiteX162" fmla="*/ 2514600 w 3566160"/>
                <a:gd name="connsiteY162" fmla="*/ 1250448 h 3564189"/>
                <a:gd name="connsiteX163" fmla="*/ 2502535 w 3566160"/>
                <a:gd name="connsiteY163" fmla="*/ 1250448 h 3564189"/>
                <a:gd name="connsiteX164" fmla="*/ 2502535 w 3566160"/>
                <a:gd name="connsiteY164" fmla="*/ 2313742 h 3564189"/>
                <a:gd name="connsiteX165" fmla="*/ 2514600 w 3566160"/>
                <a:gd name="connsiteY165" fmla="*/ 2313742 h 3564189"/>
                <a:gd name="connsiteX166" fmla="*/ 2514600 w 3566160"/>
                <a:gd name="connsiteY166" fmla="*/ 1250448 h 3564189"/>
                <a:gd name="connsiteX167" fmla="*/ 744220 w 3566160"/>
                <a:gd name="connsiteY167" fmla="*/ 1250448 h 3564189"/>
                <a:gd name="connsiteX168" fmla="*/ 668020 w 3566160"/>
                <a:gd name="connsiteY168" fmla="*/ 1250448 h 3564189"/>
                <a:gd name="connsiteX169" fmla="*/ 668020 w 3566160"/>
                <a:gd name="connsiteY169" fmla="*/ 2313742 h 3564189"/>
                <a:gd name="connsiteX170" fmla="*/ 744220 w 3566160"/>
                <a:gd name="connsiteY170" fmla="*/ 2313742 h 3564189"/>
                <a:gd name="connsiteX171" fmla="*/ 744220 w 3566160"/>
                <a:gd name="connsiteY171" fmla="*/ 1250448 h 3564189"/>
                <a:gd name="connsiteX172" fmla="*/ 621030 w 3566160"/>
                <a:gd name="connsiteY172" fmla="*/ 1250448 h 3564189"/>
                <a:gd name="connsiteX173" fmla="*/ 549910 w 3566160"/>
                <a:gd name="connsiteY173" fmla="*/ 1250448 h 3564189"/>
                <a:gd name="connsiteX174" fmla="*/ 549910 w 3566160"/>
                <a:gd name="connsiteY174" fmla="*/ 2313742 h 3564189"/>
                <a:gd name="connsiteX175" fmla="*/ 621030 w 3566160"/>
                <a:gd name="connsiteY175" fmla="*/ 2313742 h 3564189"/>
                <a:gd name="connsiteX176" fmla="*/ 621030 w 3566160"/>
                <a:gd name="connsiteY176" fmla="*/ 1250448 h 3564189"/>
                <a:gd name="connsiteX177" fmla="*/ 493395 w 3566160"/>
                <a:gd name="connsiteY177" fmla="*/ 1250448 h 3564189"/>
                <a:gd name="connsiteX178" fmla="*/ 429260 w 3566160"/>
                <a:gd name="connsiteY178" fmla="*/ 1250448 h 3564189"/>
                <a:gd name="connsiteX179" fmla="*/ 429260 w 3566160"/>
                <a:gd name="connsiteY179" fmla="*/ 2313742 h 3564189"/>
                <a:gd name="connsiteX180" fmla="*/ 493395 w 3566160"/>
                <a:gd name="connsiteY180" fmla="*/ 2313742 h 3564189"/>
                <a:gd name="connsiteX181" fmla="*/ 493395 w 3566160"/>
                <a:gd name="connsiteY181" fmla="*/ 1250448 h 3564189"/>
                <a:gd name="connsiteX182" fmla="*/ 357505 w 3566160"/>
                <a:gd name="connsiteY182" fmla="*/ 1250448 h 3564189"/>
                <a:gd name="connsiteX183" fmla="*/ 310515 w 3566160"/>
                <a:gd name="connsiteY183" fmla="*/ 1250448 h 3564189"/>
                <a:gd name="connsiteX184" fmla="*/ 310515 w 3566160"/>
                <a:gd name="connsiteY184" fmla="*/ 2313742 h 3564189"/>
                <a:gd name="connsiteX185" fmla="*/ 357505 w 3566160"/>
                <a:gd name="connsiteY185" fmla="*/ 2313742 h 3564189"/>
                <a:gd name="connsiteX186" fmla="*/ 357505 w 3566160"/>
                <a:gd name="connsiteY186" fmla="*/ 1250448 h 3564189"/>
                <a:gd name="connsiteX187" fmla="*/ 234315 w 3566160"/>
                <a:gd name="connsiteY187" fmla="*/ 1250448 h 3564189"/>
                <a:gd name="connsiteX188" fmla="*/ 198755 w 3566160"/>
                <a:gd name="connsiteY188" fmla="*/ 1250448 h 3564189"/>
                <a:gd name="connsiteX189" fmla="*/ 198755 w 3566160"/>
                <a:gd name="connsiteY189" fmla="*/ 2313742 h 3564189"/>
                <a:gd name="connsiteX190" fmla="*/ 234315 w 3566160"/>
                <a:gd name="connsiteY190" fmla="*/ 2313742 h 3564189"/>
                <a:gd name="connsiteX191" fmla="*/ 234315 w 3566160"/>
                <a:gd name="connsiteY191" fmla="*/ 1250448 h 3564189"/>
                <a:gd name="connsiteX192" fmla="*/ 118745 w 3566160"/>
                <a:gd name="connsiteY192" fmla="*/ 1250448 h 3564189"/>
                <a:gd name="connsiteX193" fmla="*/ 94615 w 3566160"/>
                <a:gd name="connsiteY193" fmla="*/ 1250448 h 3564189"/>
                <a:gd name="connsiteX194" fmla="*/ 94615 w 3566160"/>
                <a:gd name="connsiteY194" fmla="*/ 2313742 h 3564189"/>
                <a:gd name="connsiteX195" fmla="*/ 118745 w 3566160"/>
                <a:gd name="connsiteY195" fmla="*/ 2313742 h 3564189"/>
                <a:gd name="connsiteX196" fmla="*/ 118745 w 3566160"/>
                <a:gd name="connsiteY196" fmla="*/ 1250448 h 3564189"/>
                <a:gd name="connsiteX197" fmla="*/ 12065 w 3566160"/>
                <a:gd name="connsiteY197" fmla="*/ 1250448 h 3564189"/>
                <a:gd name="connsiteX198" fmla="*/ 0 w 3566160"/>
                <a:gd name="connsiteY198" fmla="*/ 1250448 h 3564189"/>
                <a:gd name="connsiteX199" fmla="*/ 0 w 3566160"/>
                <a:gd name="connsiteY199" fmla="*/ 2313742 h 3564189"/>
                <a:gd name="connsiteX200" fmla="*/ 12065 w 3566160"/>
                <a:gd name="connsiteY200" fmla="*/ 2313742 h 3564189"/>
                <a:gd name="connsiteX201" fmla="*/ 12065 w 3566160"/>
                <a:gd name="connsiteY201" fmla="*/ 1250448 h 3564189"/>
                <a:gd name="connsiteX202" fmla="*/ 3433445 w 3566160"/>
                <a:gd name="connsiteY202" fmla="*/ 1250448 h 3564189"/>
                <a:gd name="connsiteX203" fmla="*/ 3431540 w 3566160"/>
                <a:gd name="connsiteY203" fmla="*/ 1250448 h 3564189"/>
                <a:gd name="connsiteX204" fmla="*/ 3431540 w 3566160"/>
                <a:gd name="connsiteY204" fmla="*/ 1250448 h 3564189"/>
                <a:gd name="connsiteX205" fmla="*/ 3387090 w 3566160"/>
                <a:gd name="connsiteY205" fmla="*/ 1250448 h 3564189"/>
                <a:gd name="connsiteX206" fmla="*/ 3387090 w 3566160"/>
                <a:gd name="connsiteY206" fmla="*/ 1629199 h 3564189"/>
                <a:gd name="connsiteX207" fmla="*/ 3469640 w 3566160"/>
                <a:gd name="connsiteY207" fmla="*/ 1539745 h 3564189"/>
                <a:gd name="connsiteX208" fmla="*/ 3469640 w 3566160"/>
                <a:gd name="connsiteY208" fmla="*/ 1254889 h 3564189"/>
                <a:gd name="connsiteX209" fmla="*/ 3433445 w 3566160"/>
                <a:gd name="connsiteY209" fmla="*/ 1250448 h 3564189"/>
                <a:gd name="connsiteX210" fmla="*/ 3362325 w 3566160"/>
                <a:gd name="connsiteY210" fmla="*/ 1250448 h 3564189"/>
                <a:gd name="connsiteX211" fmla="*/ 3282315 w 3566160"/>
                <a:gd name="connsiteY211" fmla="*/ 1250448 h 3564189"/>
                <a:gd name="connsiteX212" fmla="*/ 3282315 w 3566160"/>
                <a:gd name="connsiteY212" fmla="*/ 1741492 h 3564189"/>
                <a:gd name="connsiteX213" fmla="*/ 3362325 w 3566160"/>
                <a:gd name="connsiteY213" fmla="*/ 1655211 h 3564189"/>
                <a:gd name="connsiteX214" fmla="*/ 3362325 w 3566160"/>
                <a:gd name="connsiteY214" fmla="*/ 1250448 h 3564189"/>
                <a:gd name="connsiteX215" fmla="*/ 3246755 w 3566160"/>
                <a:gd name="connsiteY215" fmla="*/ 1250448 h 3564189"/>
                <a:gd name="connsiteX216" fmla="*/ 3170555 w 3566160"/>
                <a:gd name="connsiteY216" fmla="*/ 1250448 h 3564189"/>
                <a:gd name="connsiteX217" fmla="*/ 3170555 w 3566160"/>
                <a:gd name="connsiteY217" fmla="*/ 1862667 h 3564189"/>
                <a:gd name="connsiteX218" fmla="*/ 3246755 w 3566160"/>
                <a:gd name="connsiteY218" fmla="*/ 1780192 h 3564189"/>
                <a:gd name="connsiteX219" fmla="*/ 3246755 w 3566160"/>
                <a:gd name="connsiteY219" fmla="*/ 1250448 h 3564189"/>
                <a:gd name="connsiteX220" fmla="*/ 3123565 w 3566160"/>
                <a:gd name="connsiteY220" fmla="*/ 1250448 h 3564189"/>
                <a:gd name="connsiteX221" fmla="*/ 3052445 w 3566160"/>
                <a:gd name="connsiteY221" fmla="*/ 1250448 h 3564189"/>
                <a:gd name="connsiteX222" fmla="*/ 3052445 w 3566160"/>
                <a:gd name="connsiteY222" fmla="*/ 1990186 h 3564189"/>
                <a:gd name="connsiteX223" fmla="*/ 3123565 w 3566160"/>
                <a:gd name="connsiteY223" fmla="*/ 1912786 h 3564189"/>
                <a:gd name="connsiteX224" fmla="*/ 3123565 w 3566160"/>
                <a:gd name="connsiteY224" fmla="*/ 1250448 h 3564189"/>
                <a:gd name="connsiteX225" fmla="*/ 2995930 w 3566160"/>
                <a:gd name="connsiteY225" fmla="*/ 1250448 h 3564189"/>
                <a:gd name="connsiteX226" fmla="*/ 2931795 w 3566160"/>
                <a:gd name="connsiteY226" fmla="*/ 1250448 h 3564189"/>
                <a:gd name="connsiteX227" fmla="*/ 2931795 w 3566160"/>
                <a:gd name="connsiteY227" fmla="*/ 2120877 h 3564189"/>
                <a:gd name="connsiteX228" fmla="*/ 2995930 w 3566160"/>
                <a:gd name="connsiteY228" fmla="*/ 2051091 h 3564189"/>
                <a:gd name="connsiteX229" fmla="*/ 2995930 w 3566160"/>
                <a:gd name="connsiteY229" fmla="*/ 1250448 h 3564189"/>
                <a:gd name="connsiteX230" fmla="*/ 2860040 w 3566160"/>
                <a:gd name="connsiteY230" fmla="*/ 1250448 h 3564189"/>
                <a:gd name="connsiteX231" fmla="*/ 2813050 w 3566160"/>
                <a:gd name="connsiteY231" fmla="*/ 1250448 h 3564189"/>
                <a:gd name="connsiteX232" fmla="*/ 2813050 w 3566160"/>
                <a:gd name="connsiteY232" fmla="*/ 2249031 h 3564189"/>
                <a:gd name="connsiteX233" fmla="*/ 2820035 w 3566160"/>
                <a:gd name="connsiteY233" fmla="*/ 2241418 h 3564189"/>
                <a:gd name="connsiteX234" fmla="*/ 2860040 w 3566160"/>
                <a:gd name="connsiteY234" fmla="*/ 2197642 h 3564189"/>
                <a:gd name="connsiteX235" fmla="*/ 2860040 w 3566160"/>
                <a:gd name="connsiteY235" fmla="*/ 1250448 h 3564189"/>
                <a:gd name="connsiteX236" fmla="*/ 2736850 w 3566160"/>
                <a:gd name="connsiteY236" fmla="*/ 1250448 h 3564189"/>
                <a:gd name="connsiteX237" fmla="*/ 2701290 w 3566160"/>
                <a:gd name="connsiteY237" fmla="*/ 1250448 h 3564189"/>
                <a:gd name="connsiteX238" fmla="*/ 2701290 w 3566160"/>
                <a:gd name="connsiteY238" fmla="*/ 2313107 h 3564189"/>
                <a:gd name="connsiteX239" fmla="*/ 2736850 w 3566160"/>
                <a:gd name="connsiteY239" fmla="*/ 2307398 h 3564189"/>
                <a:gd name="connsiteX240" fmla="*/ 2736850 w 3566160"/>
                <a:gd name="connsiteY240" fmla="*/ 1250448 h 3564189"/>
                <a:gd name="connsiteX241" fmla="*/ 1370330 w 3566160"/>
                <a:gd name="connsiteY241" fmla="*/ 1250448 h 3564189"/>
                <a:gd name="connsiteX242" fmla="*/ 1346200 w 3566160"/>
                <a:gd name="connsiteY242" fmla="*/ 1250448 h 3564189"/>
                <a:gd name="connsiteX243" fmla="*/ 1346200 w 3566160"/>
                <a:gd name="connsiteY243" fmla="*/ 2313742 h 3564189"/>
                <a:gd name="connsiteX244" fmla="*/ 1370330 w 3566160"/>
                <a:gd name="connsiteY244" fmla="*/ 2313742 h 3564189"/>
                <a:gd name="connsiteX245" fmla="*/ 1370330 w 3566160"/>
                <a:gd name="connsiteY245" fmla="*/ 1250448 h 3564189"/>
                <a:gd name="connsiteX246" fmla="*/ 1263015 w 3566160"/>
                <a:gd name="connsiteY246" fmla="*/ 1250448 h 3564189"/>
                <a:gd name="connsiteX247" fmla="*/ 1250950 w 3566160"/>
                <a:gd name="connsiteY247" fmla="*/ 1250448 h 3564189"/>
                <a:gd name="connsiteX248" fmla="*/ 1250950 w 3566160"/>
                <a:gd name="connsiteY248" fmla="*/ 2313742 h 3564189"/>
                <a:gd name="connsiteX249" fmla="*/ 1263015 w 3566160"/>
                <a:gd name="connsiteY249" fmla="*/ 2313742 h 3564189"/>
                <a:gd name="connsiteX250" fmla="*/ 1263015 w 3566160"/>
                <a:gd name="connsiteY250" fmla="*/ 1250448 h 3564189"/>
                <a:gd name="connsiteX251" fmla="*/ 833755 w 3566160"/>
                <a:gd name="connsiteY251" fmla="*/ 1250448 h 3564189"/>
                <a:gd name="connsiteX252" fmla="*/ 779780 w 3566160"/>
                <a:gd name="connsiteY252" fmla="*/ 1250448 h 3564189"/>
                <a:gd name="connsiteX253" fmla="*/ 779780 w 3566160"/>
                <a:gd name="connsiteY253" fmla="*/ 2313742 h 3564189"/>
                <a:gd name="connsiteX254" fmla="*/ 833755 w 3566160"/>
                <a:gd name="connsiteY254" fmla="*/ 2313742 h 3564189"/>
                <a:gd name="connsiteX255" fmla="*/ 859790 w 3566160"/>
                <a:gd name="connsiteY255" fmla="*/ 2311204 h 3564189"/>
                <a:gd name="connsiteX256" fmla="*/ 859790 w 3566160"/>
                <a:gd name="connsiteY256" fmla="*/ 1252986 h 3564189"/>
                <a:gd name="connsiteX257" fmla="*/ 833755 w 3566160"/>
                <a:gd name="connsiteY257" fmla="*/ 1250448 h 3564189"/>
                <a:gd name="connsiteX258" fmla="*/ 1450340 w 3566160"/>
                <a:gd name="connsiteY258" fmla="*/ 1250448 h 3564189"/>
                <a:gd name="connsiteX259" fmla="*/ 1450340 w 3566160"/>
                <a:gd name="connsiteY259" fmla="*/ 2313107 h 3564189"/>
                <a:gd name="connsiteX260" fmla="*/ 1485900 w 3566160"/>
                <a:gd name="connsiteY260" fmla="*/ 2313107 h 3564189"/>
                <a:gd name="connsiteX261" fmla="*/ 1485900 w 3566160"/>
                <a:gd name="connsiteY261" fmla="*/ 1255524 h 3564189"/>
                <a:gd name="connsiteX262" fmla="*/ 1450340 w 3566160"/>
                <a:gd name="connsiteY262" fmla="*/ 1250448 h 3564189"/>
                <a:gd name="connsiteX263" fmla="*/ 3481705 w 3566160"/>
                <a:gd name="connsiteY263" fmla="*/ 1259330 h 3564189"/>
                <a:gd name="connsiteX264" fmla="*/ 3481705 w 3566160"/>
                <a:gd name="connsiteY264" fmla="*/ 1526422 h 3564189"/>
                <a:gd name="connsiteX265" fmla="*/ 3505200 w 3566160"/>
                <a:gd name="connsiteY265" fmla="*/ 1501046 h 3564189"/>
                <a:gd name="connsiteX266" fmla="*/ 3566160 w 3566160"/>
                <a:gd name="connsiteY266" fmla="*/ 1383043 h 3564189"/>
                <a:gd name="connsiteX267" fmla="*/ 3481705 w 3566160"/>
                <a:gd name="connsiteY267" fmla="*/ 1259330 h 3564189"/>
                <a:gd name="connsiteX268" fmla="*/ 883920 w 3566160"/>
                <a:gd name="connsiteY268" fmla="*/ 1259965 h 3564189"/>
                <a:gd name="connsiteX269" fmla="*/ 883920 w 3566160"/>
                <a:gd name="connsiteY269" fmla="*/ 2302957 h 3564189"/>
                <a:gd name="connsiteX270" fmla="*/ 966470 w 3566160"/>
                <a:gd name="connsiteY270" fmla="*/ 2179879 h 3564189"/>
                <a:gd name="connsiteX271" fmla="*/ 966470 w 3566160"/>
                <a:gd name="connsiteY271" fmla="*/ 1383043 h 3564189"/>
                <a:gd name="connsiteX272" fmla="*/ 883920 w 3566160"/>
                <a:gd name="connsiteY272" fmla="*/ 1259965 h 3564189"/>
                <a:gd name="connsiteX273" fmla="*/ 1562100 w 3566160"/>
                <a:gd name="connsiteY273" fmla="*/ 1314525 h 3564189"/>
                <a:gd name="connsiteX274" fmla="*/ 1562100 w 3566160"/>
                <a:gd name="connsiteY274" fmla="*/ 2313107 h 3564189"/>
                <a:gd name="connsiteX275" fmla="*/ 1609090 w 3566160"/>
                <a:gd name="connsiteY275" fmla="*/ 2313107 h 3564189"/>
                <a:gd name="connsiteX276" fmla="*/ 1609090 w 3566160"/>
                <a:gd name="connsiteY276" fmla="*/ 1365913 h 3564189"/>
                <a:gd name="connsiteX277" fmla="*/ 1569085 w 3566160"/>
                <a:gd name="connsiteY277" fmla="*/ 1322138 h 3564189"/>
                <a:gd name="connsiteX278" fmla="*/ 1562100 w 3566160"/>
                <a:gd name="connsiteY278" fmla="*/ 1314525 h 3564189"/>
                <a:gd name="connsiteX279" fmla="*/ 1680210 w 3566160"/>
                <a:gd name="connsiteY279" fmla="*/ 1443313 h 3564189"/>
                <a:gd name="connsiteX280" fmla="*/ 1680210 w 3566160"/>
                <a:gd name="connsiteY280" fmla="*/ 2313742 h 3564189"/>
                <a:gd name="connsiteX281" fmla="*/ 1744980 w 3566160"/>
                <a:gd name="connsiteY281" fmla="*/ 2313742 h 3564189"/>
                <a:gd name="connsiteX282" fmla="*/ 1744980 w 3566160"/>
                <a:gd name="connsiteY282" fmla="*/ 1512465 h 3564189"/>
                <a:gd name="connsiteX283" fmla="*/ 1680210 w 3566160"/>
                <a:gd name="connsiteY283" fmla="*/ 1443313 h 3564189"/>
                <a:gd name="connsiteX284" fmla="*/ 1800860 w 3566160"/>
                <a:gd name="connsiteY284" fmla="*/ 1574004 h 3564189"/>
                <a:gd name="connsiteX285" fmla="*/ 1800860 w 3566160"/>
                <a:gd name="connsiteY285" fmla="*/ 2313742 h 3564189"/>
                <a:gd name="connsiteX286" fmla="*/ 1871980 w 3566160"/>
                <a:gd name="connsiteY286" fmla="*/ 2313742 h 3564189"/>
                <a:gd name="connsiteX287" fmla="*/ 1871980 w 3566160"/>
                <a:gd name="connsiteY287" fmla="*/ 1650769 h 3564189"/>
                <a:gd name="connsiteX288" fmla="*/ 1800860 w 3566160"/>
                <a:gd name="connsiteY288" fmla="*/ 1574004 h 3564189"/>
                <a:gd name="connsiteX289" fmla="*/ 1919605 w 3566160"/>
                <a:gd name="connsiteY289" fmla="*/ 1701523 h 3564189"/>
                <a:gd name="connsiteX290" fmla="*/ 1919605 w 3566160"/>
                <a:gd name="connsiteY290" fmla="*/ 2313742 h 3564189"/>
                <a:gd name="connsiteX291" fmla="*/ 1995805 w 3566160"/>
                <a:gd name="connsiteY291" fmla="*/ 2313742 h 3564189"/>
                <a:gd name="connsiteX292" fmla="*/ 1995805 w 3566160"/>
                <a:gd name="connsiteY292" fmla="*/ 1783998 h 3564189"/>
                <a:gd name="connsiteX293" fmla="*/ 1919605 w 3566160"/>
                <a:gd name="connsiteY293" fmla="*/ 1701523 h 3564189"/>
                <a:gd name="connsiteX294" fmla="*/ 2031365 w 3566160"/>
                <a:gd name="connsiteY294" fmla="*/ 1822064 h 3564189"/>
                <a:gd name="connsiteX295" fmla="*/ 2031365 w 3566160"/>
                <a:gd name="connsiteY295" fmla="*/ 2313107 h 3564189"/>
                <a:gd name="connsiteX296" fmla="*/ 2111375 w 3566160"/>
                <a:gd name="connsiteY296" fmla="*/ 2313107 h 3564189"/>
                <a:gd name="connsiteX297" fmla="*/ 2111375 w 3566160"/>
                <a:gd name="connsiteY297" fmla="*/ 1908345 h 3564189"/>
                <a:gd name="connsiteX298" fmla="*/ 2031365 w 3566160"/>
                <a:gd name="connsiteY298" fmla="*/ 1822064 h 3564189"/>
                <a:gd name="connsiteX299" fmla="*/ 2135505 w 3566160"/>
                <a:gd name="connsiteY299" fmla="*/ 1934357 h 3564189"/>
                <a:gd name="connsiteX300" fmla="*/ 2135505 w 3566160"/>
                <a:gd name="connsiteY300" fmla="*/ 2313107 h 3564189"/>
                <a:gd name="connsiteX301" fmla="*/ 2179955 w 3566160"/>
                <a:gd name="connsiteY301" fmla="*/ 2313107 h 3564189"/>
                <a:gd name="connsiteX302" fmla="*/ 2179955 w 3566160"/>
                <a:gd name="connsiteY302" fmla="*/ 2313107 h 3564189"/>
                <a:gd name="connsiteX303" fmla="*/ 2181860 w 3566160"/>
                <a:gd name="connsiteY303" fmla="*/ 2313107 h 3564189"/>
                <a:gd name="connsiteX304" fmla="*/ 2218055 w 3566160"/>
                <a:gd name="connsiteY304" fmla="*/ 2308032 h 3564189"/>
                <a:gd name="connsiteX305" fmla="*/ 2218055 w 3566160"/>
                <a:gd name="connsiteY305" fmla="*/ 2023176 h 3564189"/>
                <a:gd name="connsiteX306" fmla="*/ 2135505 w 3566160"/>
                <a:gd name="connsiteY306" fmla="*/ 1934357 h 3564189"/>
                <a:gd name="connsiteX307" fmla="*/ 2230120 w 3566160"/>
                <a:gd name="connsiteY307" fmla="*/ 2037133 h 3564189"/>
                <a:gd name="connsiteX308" fmla="*/ 2230120 w 3566160"/>
                <a:gd name="connsiteY308" fmla="*/ 2304226 h 3564189"/>
                <a:gd name="connsiteX309" fmla="*/ 2314575 w 3566160"/>
                <a:gd name="connsiteY309" fmla="*/ 2180513 h 3564189"/>
                <a:gd name="connsiteX310" fmla="*/ 2253615 w 3566160"/>
                <a:gd name="connsiteY310" fmla="*/ 2062510 h 3564189"/>
                <a:gd name="connsiteX311" fmla="*/ 2230120 w 3566160"/>
                <a:gd name="connsiteY311" fmla="*/ 2037133 h 3564189"/>
                <a:gd name="connsiteX312" fmla="*/ 3336290 w 3566160"/>
                <a:gd name="connsiteY312" fmla="*/ 2500897 h 3564189"/>
                <a:gd name="connsiteX313" fmla="*/ 3282315 w 3566160"/>
                <a:gd name="connsiteY313" fmla="*/ 2500897 h 3564189"/>
                <a:gd name="connsiteX314" fmla="*/ 3282315 w 3566160"/>
                <a:gd name="connsiteY314" fmla="*/ 3563556 h 3564189"/>
                <a:gd name="connsiteX315" fmla="*/ 3336290 w 3566160"/>
                <a:gd name="connsiteY315" fmla="*/ 3563556 h 3564189"/>
                <a:gd name="connsiteX316" fmla="*/ 3362325 w 3566160"/>
                <a:gd name="connsiteY316" fmla="*/ 3561018 h 3564189"/>
                <a:gd name="connsiteX317" fmla="*/ 3362325 w 3566160"/>
                <a:gd name="connsiteY317" fmla="*/ 2503434 h 3564189"/>
                <a:gd name="connsiteX318" fmla="*/ 3336290 w 3566160"/>
                <a:gd name="connsiteY318" fmla="*/ 2500897 h 3564189"/>
                <a:gd name="connsiteX319" fmla="*/ 3246755 w 3566160"/>
                <a:gd name="connsiteY319" fmla="*/ 2500897 h 3564189"/>
                <a:gd name="connsiteX320" fmla="*/ 3170555 w 3566160"/>
                <a:gd name="connsiteY320" fmla="*/ 2500897 h 3564189"/>
                <a:gd name="connsiteX321" fmla="*/ 3170555 w 3566160"/>
                <a:gd name="connsiteY321" fmla="*/ 3563556 h 3564189"/>
                <a:gd name="connsiteX322" fmla="*/ 3246755 w 3566160"/>
                <a:gd name="connsiteY322" fmla="*/ 3563556 h 3564189"/>
                <a:gd name="connsiteX323" fmla="*/ 3246755 w 3566160"/>
                <a:gd name="connsiteY323" fmla="*/ 2500897 h 3564189"/>
                <a:gd name="connsiteX324" fmla="*/ 3123565 w 3566160"/>
                <a:gd name="connsiteY324" fmla="*/ 2500897 h 3564189"/>
                <a:gd name="connsiteX325" fmla="*/ 3052445 w 3566160"/>
                <a:gd name="connsiteY325" fmla="*/ 2500897 h 3564189"/>
                <a:gd name="connsiteX326" fmla="*/ 3052445 w 3566160"/>
                <a:gd name="connsiteY326" fmla="*/ 3563556 h 3564189"/>
                <a:gd name="connsiteX327" fmla="*/ 3123565 w 3566160"/>
                <a:gd name="connsiteY327" fmla="*/ 3563556 h 3564189"/>
                <a:gd name="connsiteX328" fmla="*/ 3123565 w 3566160"/>
                <a:gd name="connsiteY328" fmla="*/ 2500897 h 3564189"/>
                <a:gd name="connsiteX329" fmla="*/ 2995930 w 3566160"/>
                <a:gd name="connsiteY329" fmla="*/ 2500897 h 3564189"/>
                <a:gd name="connsiteX330" fmla="*/ 2931795 w 3566160"/>
                <a:gd name="connsiteY330" fmla="*/ 2500897 h 3564189"/>
                <a:gd name="connsiteX331" fmla="*/ 2931795 w 3566160"/>
                <a:gd name="connsiteY331" fmla="*/ 3563556 h 3564189"/>
                <a:gd name="connsiteX332" fmla="*/ 2995930 w 3566160"/>
                <a:gd name="connsiteY332" fmla="*/ 3563556 h 3564189"/>
                <a:gd name="connsiteX333" fmla="*/ 2995930 w 3566160"/>
                <a:gd name="connsiteY333" fmla="*/ 2500897 h 3564189"/>
                <a:gd name="connsiteX334" fmla="*/ 2860040 w 3566160"/>
                <a:gd name="connsiteY334" fmla="*/ 2500897 h 3564189"/>
                <a:gd name="connsiteX335" fmla="*/ 2813050 w 3566160"/>
                <a:gd name="connsiteY335" fmla="*/ 2500897 h 3564189"/>
                <a:gd name="connsiteX336" fmla="*/ 2813050 w 3566160"/>
                <a:gd name="connsiteY336" fmla="*/ 3563556 h 3564189"/>
                <a:gd name="connsiteX337" fmla="*/ 2860040 w 3566160"/>
                <a:gd name="connsiteY337" fmla="*/ 3563556 h 3564189"/>
                <a:gd name="connsiteX338" fmla="*/ 2860040 w 3566160"/>
                <a:gd name="connsiteY338" fmla="*/ 2500897 h 3564189"/>
                <a:gd name="connsiteX339" fmla="*/ 2736850 w 3566160"/>
                <a:gd name="connsiteY339" fmla="*/ 2500897 h 3564189"/>
                <a:gd name="connsiteX340" fmla="*/ 2701290 w 3566160"/>
                <a:gd name="connsiteY340" fmla="*/ 2500897 h 3564189"/>
                <a:gd name="connsiteX341" fmla="*/ 2701290 w 3566160"/>
                <a:gd name="connsiteY341" fmla="*/ 3563556 h 3564189"/>
                <a:gd name="connsiteX342" fmla="*/ 2736850 w 3566160"/>
                <a:gd name="connsiteY342" fmla="*/ 3563556 h 3564189"/>
                <a:gd name="connsiteX343" fmla="*/ 2736850 w 3566160"/>
                <a:gd name="connsiteY343" fmla="*/ 2500897 h 3564189"/>
                <a:gd name="connsiteX344" fmla="*/ 2621280 w 3566160"/>
                <a:gd name="connsiteY344" fmla="*/ 2500897 h 3564189"/>
                <a:gd name="connsiteX345" fmla="*/ 2597150 w 3566160"/>
                <a:gd name="connsiteY345" fmla="*/ 2500897 h 3564189"/>
                <a:gd name="connsiteX346" fmla="*/ 2597150 w 3566160"/>
                <a:gd name="connsiteY346" fmla="*/ 3563556 h 3564189"/>
                <a:gd name="connsiteX347" fmla="*/ 2621280 w 3566160"/>
                <a:gd name="connsiteY347" fmla="*/ 3563556 h 3564189"/>
                <a:gd name="connsiteX348" fmla="*/ 2621280 w 3566160"/>
                <a:gd name="connsiteY348" fmla="*/ 2500897 h 3564189"/>
                <a:gd name="connsiteX349" fmla="*/ 2514600 w 3566160"/>
                <a:gd name="connsiteY349" fmla="*/ 2500897 h 3564189"/>
                <a:gd name="connsiteX350" fmla="*/ 2502535 w 3566160"/>
                <a:gd name="connsiteY350" fmla="*/ 2500897 h 3564189"/>
                <a:gd name="connsiteX351" fmla="*/ 2502535 w 3566160"/>
                <a:gd name="connsiteY351" fmla="*/ 3563556 h 3564189"/>
                <a:gd name="connsiteX352" fmla="*/ 2514600 w 3566160"/>
                <a:gd name="connsiteY352" fmla="*/ 3563556 h 3564189"/>
                <a:gd name="connsiteX353" fmla="*/ 2514600 w 3566160"/>
                <a:gd name="connsiteY353" fmla="*/ 2500897 h 3564189"/>
                <a:gd name="connsiteX354" fmla="*/ 2181860 w 3566160"/>
                <a:gd name="connsiteY354" fmla="*/ 2500897 h 3564189"/>
                <a:gd name="connsiteX355" fmla="*/ 2179955 w 3566160"/>
                <a:gd name="connsiteY355" fmla="*/ 2500897 h 3564189"/>
                <a:gd name="connsiteX356" fmla="*/ 2179955 w 3566160"/>
                <a:gd name="connsiteY356" fmla="*/ 2500897 h 3564189"/>
                <a:gd name="connsiteX357" fmla="*/ 2135505 w 3566160"/>
                <a:gd name="connsiteY357" fmla="*/ 2500897 h 3564189"/>
                <a:gd name="connsiteX358" fmla="*/ 2135505 w 3566160"/>
                <a:gd name="connsiteY358" fmla="*/ 2879648 h 3564189"/>
                <a:gd name="connsiteX359" fmla="*/ 2218055 w 3566160"/>
                <a:gd name="connsiteY359" fmla="*/ 2790194 h 3564189"/>
                <a:gd name="connsiteX360" fmla="*/ 2218055 w 3566160"/>
                <a:gd name="connsiteY360" fmla="*/ 2505338 h 3564189"/>
                <a:gd name="connsiteX361" fmla="*/ 2181860 w 3566160"/>
                <a:gd name="connsiteY361" fmla="*/ 2500897 h 3564189"/>
                <a:gd name="connsiteX362" fmla="*/ 2111375 w 3566160"/>
                <a:gd name="connsiteY362" fmla="*/ 2500897 h 3564189"/>
                <a:gd name="connsiteX363" fmla="*/ 2031365 w 3566160"/>
                <a:gd name="connsiteY363" fmla="*/ 2500897 h 3564189"/>
                <a:gd name="connsiteX364" fmla="*/ 2031365 w 3566160"/>
                <a:gd name="connsiteY364" fmla="*/ 2991941 h 3564189"/>
                <a:gd name="connsiteX365" fmla="*/ 2111375 w 3566160"/>
                <a:gd name="connsiteY365" fmla="*/ 2905659 h 3564189"/>
                <a:gd name="connsiteX366" fmla="*/ 2111375 w 3566160"/>
                <a:gd name="connsiteY366" fmla="*/ 2500897 h 3564189"/>
                <a:gd name="connsiteX367" fmla="*/ 1995805 w 3566160"/>
                <a:gd name="connsiteY367" fmla="*/ 2500897 h 3564189"/>
                <a:gd name="connsiteX368" fmla="*/ 1919605 w 3566160"/>
                <a:gd name="connsiteY368" fmla="*/ 2500897 h 3564189"/>
                <a:gd name="connsiteX369" fmla="*/ 1919605 w 3566160"/>
                <a:gd name="connsiteY369" fmla="*/ 3113115 h 3564189"/>
                <a:gd name="connsiteX370" fmla="*/ 1995805 w 3566160"/>
                <a:gd name="connsiteY370" fmla="*/ 3030640 h 3564189"/>
                <a:gd name="connsiteX371" fmla="*/ 1995805 w 3566160"/>
                <a:gd name="connsiteY371" fmla="*/ 2500897 h 3564189"/>
                <a:gd name="connsiteX372" fmla="*/ 1872615 w 3566160"/>
                <a:gd name="connsiteY372" fmla="*/ 2500897 h 3564189"/>
                <a:gd name="connsiteX373" fmla="*/ 1801495 w 3566160"/>
                <a:gd name="connsiteY373" fmla="*/ 2500897 h 3564189"/>
                <a:gd name="connsiteX374" fmla="*/ 1801495 w 3566160"/>
                <a:gd name="connsiteY374" fmla="*/ 3240634 h 3564189"/>
                <a:gd name="connsiteX375" fmla="*/ 1872615 w 3566160"/>
                <a:gd name="connsiteY375" fmla="*/ 3163235 h 3564189"/>
                <a:gd name="connsiteX376" fmla="*/ 1872615 w 3566160"/>
                <a:gd name="connsiteY376" fmla="*/ 2500897 h 3564189"/>
                <a:gd name="connsiteX377" fmla="*/ 1744980 w 3566160"/>
                <a:gd name="connsiteY377" fmla="*/ 2500897 h 3564189"/>
                <a:gd name="connsiteX378" fmla="*/ 1680845 w 3566160"/>
                <a:gd name="connsiteY378" fmla="*/ 2500897 h 3564189"/>
                <a:gd name="connsiteX379" fmla="*/ 1680845 w 3566160"/>
                <a:gd name="connsiteY379" fmla="*/ 3371326 h 3564189"/>
                <a:gd name="connsiteX380" fmla="*/ 1744980 w 3566160"/>
                <a:gd name="connsiteY380" fmla="*/ 3301539 h 3564189"/>
                <a:gd name="connsiteX381" fmla="*/ 1744980 w 3566160"/>
                <a:gd name="connsiteY381" fmla="*/ 2500897 h 3564189"/>
                <a:gd name="connsiteX382" fmla="*/ 1609090 w 3566160"/>
                <a:gd name="connsiteY382" fmla="*/ 2500897 h 3564189"/>
                <a:gd name="connsiteX383" fmla="*/ 1562100 w 3566160"/>
                <a:gd name="connsiteY383" fmla="*/ 2500897 h 3564189"/>
                <a:gd name="connsiteX384" fmla="*/ 1562100 w 3566160"/>
                <a:gd name="connsiteY384" fmla="*/ 3499479 h 3564189"/>
                <a:gd name="connsiteX385" fmla="*/ 1569085 w 3566160"/>
                <a:gd name="connsiteY385" fmla="*/ 3491866 h 3564189"/>
                <a:gd name="connsiteX386" fmla="*/ 1609090 w 3566160"/>
                <a:gd name="connsiteY386" fmla="*/ 3448091 h 3564189"/>
                <a:gd name="connsiteX387" fmla="*/ 1609090 w 3566160"/>
                <a:gd name="connsiteY387" fmla="*/ 2500897 h 3564189"/>
                <a:gd name="connsiteX388" fmla="*/ 1485900 w 3566160"/>
                <a:gd name="connsiteY388" fmla="*/ 2500897 h 3564189"/>
                <a:gd name="connsiteX389" fmla="*/ 1450340 w 3566160"/>
                <a:gd name="connsiteY389" fmla="*/ 2500897 h 3564189"/>
                <a:gd name="connsiteX390" fmla="*/ 1450340 w 3566160"/>
                <a:gd name="connsiteY390" fmla="*/ 3563556 h 3564189"/>
                <a:gd name="connsiteX391" fmla="*/ 1485900 w 3566160"/>
                <a:gd name="connsiteY391" fmla="*/ 3557846 h 3564189"/>
                <a:gd name="connsiteX392" fmla="*/ 1485900 w 3566160"/>
                <a:gd name="connsiteY392" fmla="*/ 2500897 h 3564189"/>
                <a:gd name="connsiteX393" fmla="*/ 1370330 w 3566160"/>
                <a:gd name="connsiteY393" fmla="*/ 2500897 h 3564189"/>
                <a:gd name="connsiteX394" fmla="*/ 1346200 w 3566160"/>
                <a:gd name="connsiteY394" fmla="*/ 2500897 h 3564189"/>
                <a:gd name="connsiteX395" fmla="*/ 1346200 w 3566160"/>
                <a:gd name="connsiteY395" fmla="*/ 3563556 h 3564189"/>
                <a:gd name="connsiteX396" fmla="*/ 1370330 w 3566160"/>
                <a:gd name="connsiteY396" fmla="*/ 3563556 h 3564189"/>
                <a:gd name="connsiteX397" fmla="*/ 1370330 w 3566160"/>
                <a:gd name="connsiteY397" fmla="*/ 2500897 h 3564189"/>
                <a:gd name="connsiteX398" fmla="*/ 1263650 w 3566160"/>
                <a:gd name="connsiteY398" fmla="*/ 2500897 h 3564189"/>
                <a:gd name="connsiteX399" fmla="*/ 1251585 w 3566160"/>
                <a:gd name="connsiteY399" fmla="*/ 2500897 h 3564189"/>
                <a:gd name="connsiteX400" fmla="*/ 1251585 w 3566160"/>
                <a:gd name="connsiteY400" fmla="*/ 3563556 h 3564189"/>
                <a:gd name="connsiteX401" fmla="*/ 1263650 w 3566160"/>
                <a:gd name="connsiteY401" fmla="*/ 3563556 h 3564189"/>
                <a:gd name="connsiteX402" fmla="*/ 1263650 w 3566160"/>
                <a:gd name="connsiteY402" fmla="*/ 2500897 h 3564189"/>
                <a:gd name="connsiteX403" fmla="*/ 118745 w 3566160"/>
                <a:gd name="connsiteY403" fmla="*/ 2500897 h 3564189"/>
                <a:gd name="connsiteX404" fmla="*/ 94615 w 3566160"/>
                <a:gd name="connsiteY404" fmla="*/ 2500897 h 3564189"/>
                <a:gd name="connsiteX405" fmla="*/ 94615 w 3566160"/>
                <a:gd name="connsiteY405" fmla="*/ 3563556 h 3564189"/>
                <a:gd name="connsiteX406" fmla="*/ 118745 w 3566160"/>
                <a:gd name="connsiteY406" fmla="*/ 3563556 h 3564189"/>
                <a:gd name="connsiteX407" fmla="*/ 118745 w 3566160"/>
                <a:gd name="connsiteY407" fmla="*/ 2500897 h 3564189"/>
                <a:gd name="connsiteX408" fmla="*/ 12065 w 3566160"/>
                <a:gd name="connsiteY408" fmla="*/ 2500897 h 3564189"/>
                <a:gd name="connsiteX409" fmla="*/ 0 w 3566160"/>
                <a:gd name="connsiteY409" fmla="*/ 2500897 h 3564189"/>
                <a:gd name="connsiteX410" fmla="*/ 0 w 3566160"/>
                <a:gd name="connsiteY410" fmla="*/ 3563556 h 3564189"/>
                <a:gd name="connsiteX411" fmla="*/ 12065 w 3566160"/>
                <a:gd name="connsiteY411" fmla="*/ 3563556 h 3564189"/>
                <a:gd name="connsiteX412" fmla="*/ 12065 w 3566160"/>
                <a:gd name="connsiteY412" fmla="*/ 2500897 h 3564189"/>
                <a:gd name="connsiteX413" fmla="*/ 198755 w 3566160"/>
                <a:gd name="connsiteY413" fmla="*/ 2500897 h 3564189"/>
                <a:gd name="connsiteX414" fmla="*/ 198755 w 3566160"/>
                <a:gd name="connsiteY414" fmla="*/ 3563556 h 3564189"/>
                <a:gd name="connsiteX415" fmla="*/ 234315 w 3566160"/>
                <a:gd name="connsiteY415" fmla="*/ 3563556 h 3564189"/>
                <a:gd name="connsiteX416" fmla="*/ 234315 w 3566160"/>
                <a:gd name="connsiteY416" fmla="*/ 2506607 h 3564189"/>
                <a:gd name="connsiteX417" fmla="*/ 198755 w 3566160"/>
                <a:gd name="connsiteY417" fmla="*/ 2500897 h 3564189"/>
                <a:gd name="connsiteX418" fmla="*/ 2230120 w 3566160"/>
                <a:gd name="connsiteY418" fmla="*/ 2509779 h 3564189"/>
                <a:gd name="connsiteX419" fmla="*/ 2230120 w 3566160"/>
                <a:gd name="connsiteY419" fmla="*/ 2776871 h 3564189"/>
                <a:gd name="connsiteX420" fmla="*/ 2253615 w 3566160"/>
                <a:gd name="connsiteY420" fmla="*/ 2751494 h 3564189"/>
                <a:gd name="connsiteX421" fmla="*/ 2314575 w 3566160"/>
                <a:gd name="connsiteY421" fmla="*/ 2633491 h 3564189"/>
                <a:gd name="connsiteX422" fmla="*/ 2230120 w 3566160"/>
                <a:gd name="connsiteY422" fmla="*/ 2509779 h 3564189"/>
                <a:gd name="connsiteX423" fmla="*/ 3387090 w 3566160"/>
                <a:gd name="connsiteY423" fmla="*/ 2511048 h 3564189"/>
                <a:gd name="connsiteX424" fmla="*/ 3387090 w 3566160"/>
                <a:gd name="connsiteY424" fmla="*/ 3554039 h 3564189"/>
                <a:gd name="connsiteX425" fmla="*/ 3469640 w 3566160"/>
                <a:gd name="connsiteY425" fmla="*/ 3430961 h 3564189"/>
                <a:gd name="connsiteX426" fmla="*/ 3469640 w 3566160"/>
                <a:gd name="connsiteY426" fmla="*/ 2633491 h 3564189"/>
                <a:gd name="connsiteX427" fmla="*/ 3387090 w 3566160"/>
                <a:gd name="connsiteY427" fmla="*/ 2511048 h 3564189"/>
                <a:gd name="connsiteX428" fmla="*/ 311150 w 3566160"/>
                <a:gd name="connsiteY428" fmla="*/ 2564974 h 3564189"/>
                <a:gd name="connsiteX429" fmla="*/ 311150 w 3566160"/>
                <a:gd name="connsiteY429" fmla="*/ 3563556 h 3564189"/>
                <a:gd name="connsiteX430" fmla="*/ 358140 w 3566160"/>
                <a:gd name="connsiteY430" fmla="*/ 3563556 h 3564189"/>
                <a:gd name="connsiteX431" fmla="*/ 358140 w 3566160"/>
                <a:gd name="connsiteY431" fmla="*/ 2616362 h 3564189"/>
                <a:gd name="connsiteX432" fmla="*/ 318135 w 3566160"/>
                <a:gd name="connsiteY432" fmla="*/ 2572586 h 3564189"/>
                <a:gd name="connsiteX433" fmla="*/ 311150 w 3566160"/>
                <a:gd name="connsiteY433" fmla="*/ 2564974 h 3564189"/>
                <a:gd name="connsiteX434" fmla="*/ 429260 w 3566160"/>
                <a:gd name="connsiteY434" fmla="*/ 2693761 h 3564189"/>
                <a:gd name="connsiteX435" fmla="*/ 429260 w 3566160"/>
                <a:gd name="connsiteY435" fmla="*/ 3564190 h 3564189"/>
                <a:gd name="connsiteX436" fmla="*/ 493395 w 3566160"/>
                <a:gd name="connsiteY436" fmla="*/ 3564190 h 3564189"/>
                <a:gd name="connsiteX437" fmla="*/ 493395 w 3566160"/>
                <a:gd name="connsiteY437" fmla="*/ 2763548 h 3564189"/>
                <a:gd name="connsiteX438" fmla="*/ 429260 w 3566160"/>
                <a:gd name="connsiteY438" fmla="*/ 2693761 h 3564189"/>
                <a:gd name="connsiteX439" fmla="*/ 549910 w 3566160"/>
                <a:gd name="connsiteY439" fmla="*/ 2824453 h 3564189"/>
                <a:gd name="connsiteX440" fmla="*/ 549910 w 3566160"/>
                <a:gd name="connsiteY440" fmla="*/ 3564190 h 3564189"/>
                <a:gd name="connsiteX441" fmla="*/ 621030 w 3566160"/>
                <a:gd name="connsiteY441" fmla="*/ 3564190 h 3564189"/>
                <a:gd name="connsiteX442" fmla="*/ 621030 w 3566160"/>
                <a:gd name="connsiteY442" fmla="*/ 2901218 h 3564189"/>
                <a:gd name="connsiteX443" fmla="*/ 549910 w 3566160"/>
                <a:gd name="connsiteY443" fmla="*/ 2824453 h 3564189"/>
                <a:gd name="connsiteX444" fmla="*/ 668020 w 3566160"/>
                <a:gd name="connsiteY444" fmla="*/ 2951972 h 3564189"/>
                <a:gd name="connsiteX445" fmla="*/ 668020 w 3566160"/>
                <a:gd name="connsiteY445" fmla="*/ 3564190 h 3564189"/>
                <a:gd name="connsiteX446" fmla="*/ 744220 w 3566160"/>
                <a:gd name="connsiteY446" fmla="*/ 3564190 h 3564189"/>
                <a:gd name="connsiteX447" fmla="*/ 744220 w 3566160"/>
                <a:gd name="connsiteY447" fmla="*/ 3034447 h 3564189"/>
                <a:gd name="connsiteX448" fmla="*/ 668020 w 3566160"/>
                <a:gd name="connsiteY448" fmla="*/ 2951972 h 3564189"/>
                <a:gd name="connsiteX449" fmla="*/ 779780 w 3566160"/>
                <a:gd name="connsiteY449" fmla="*/ 3072512 h 3564189"/>
                <a:gd name="connsiteX450" fmla="*/ 779780 w 3566160"/>
                <a:gd name="connsiteY450" fmla="*/ 3563556 h 3564189"/>
                <a:gd name="connsiteX451" fmla="*/ 859790 w 3566160"/>
                <a:gd name="connsiteY451" fmla="*/ 3563556 h 3564189"/>
                <a:gd name="connsiteX452" fmla="*/ 859790 w 3566160"/>
                <a:gd name="connsiteY452" fmla="*/ 3158794 h 3564189"/>
                <a:gd name="connsiteX453" fmla="*/ 779780 w 3566160"/>
                <a:gd name="connsiteY453" fmla="*/ 3072512 h 3564189"/>
                <a:gd name="connsiteX454" fmla="*/ 883920 w 3566160"/>
                <a:gd name="connsiteY454" fmla="*/ 3185440 h 3564189"/>
                <a:gd name="connsiteX455" fmla="*/ 883920 w 3566160"/>
                <a:gd name="connsiteY455" fmla="*/ 3564190 h 3564189"/>
                <a:gd name="connsiteX456" fmla="*/ 928370 w 3566160"/>
                <a:gd name="connsiteY456" fmla="*/ 3564190 h 3564189"/>
                <a:gd name="connsiteX457" fmla="*/ 928370 w 3566160"/>
                <a:gd name="connsiteY457" fmla="*/ 3564190 h 3564189"/>
                <a:gd name="connsiteX458" fmla="*/ 930275 w 3566160"/>
                <a:gd name="connsiteY458" fmla="*/ 3564190 h 3564189"/>
                <a:gd name="connsiteX459" fmla="*/ 966470 w 3566160"/>
                <a:gd name="connsiteY459" fmla="*/ 3559115 h 3564189"/>
                <a:gd name="connsiteX460" fmla="*/ 966470 w 3566160"/>
                <a:gd name="connsiteY460" fmla="*/ 3274259 h 3564189"/>
                <a:gd name="connsiteX461" fmla="*/ 883920 w 3566160"/>
                <a:gd name="connsiteY461" fmla="*/ 3185440 h 3564189"/>
                <a:gd name="connsiteX462" fmla="*/ 979170 w 3566160"/>
                <a:gd name="connsiteY462" fmla="*/ 3287582 h 3564189"/>
                <a:gd name="connsiteX463" fmla="*/ 979170 w 3566160"/>
                <a:gd name="connsiteY463" fmla="*/ 3554674 h 3564189"/>
                <a:gd name="connsiteX464" fmla="*/ 1063625 w 3566160"/>
                <a:gd name="connsiteY464" fmla="*/ 3430961 h 3564189"/>
                <a:gd name="connsiteX465" fmla="*/ 1002665 w 3566160"/>
                <a:gd name="connsiteY465" fmla="*/ 3312959 h 3564189"/>
                <a:gd name="connsiteX466" fmla="*/ 979170 w 3566160"/>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0"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690"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3565" y="1062659"/>
                  </a:lnTo>
                  <a:lnTo>
                    <a:pt x="3123565" y="400321"/>
                  </a:lnTo>
                  <a:cubicBezTo>
                    <a:pt x="3099435"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315" y="571615"/>
                  </a:moveTo>
                  <a:lnTo>
                    <a:pt x="3282315" y="1062659"/>
                  </a:lnTo>
                  <a:lnTo>
                    <a:pt x="3362325" y="1062659"/>
                  </a:lnTo>
                  <a:lnTo>
                    <a:pt x="3362325" y="657897"/>
                  </a:lnTo>
                  <a:cubicBezTo>
                    <a:pt x="3337560" y="631251"/>
                    <a:pt x="3310890"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7105" y="1327848"/>
                    <a:pt x="932815"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980" y="2313742"/>
                  </a:lnTo>
                  <a:lnTo>
                    <a:pt x="1744980" y="1512465"/>
                  </a:lnTo>
                  <a:cubicBezTo>
                    <a:pt x="1721485" y="1487723"/>
                    <a:pt x="1699895" y="1464249"/>
                    <a:pt x="1680210" y="1443313"/>
                  </a:cubicBezTo>
                  <a:moveTo>
                    <a:pt x="1800860" y="1574004"/>
                  </a:moveTo>
                  <a:lnTo>
                    <a:pt x="1800860" y="2313742"/>
                  </a:lnTo>
                  <a:lnTo>
                    <a:pt x="1871980" y="2313742"/>
                  </a:lnTo>
                  <a:lnTo>
                    <a:pt x="1871980" y="1650769"/>
                  </a:lnTo>
                  <a:cubicBezTo>
                    <a:pt x="1848485" y="1624758"/>
                    <a:pt x="1824355" y="1598747"/>
                    <a:pt x="1800860" y="1574004"/>
                  </a:cubicBezTo>
                  <a:moveTo>
                    <a:pt x="1919605" y="1701523"/>
                  </a:moveTo>
                  <a:lnTo>
                    <a:pt x="1919605" y="2313742"/>
                  </a:lnTo>
                  <a:lnTo>
                    <a:pt x="1995805" y="2313742"/>
                  </a:lnTo>
                  <a:lnTo>
                    <a:pt x="1995805" y="1783998"/>
                  </a:lnTo>
                  <a:cubicBezTo>
                    <a:pt x="1970405"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9160"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795" y="2500897"/>
                  </a:lnTo>
                  <a:lnTo>
                    <a:pt x="2931795" y="3563556"/>
                  </a:lnTo>
                  <a:lnTo>
                    <a:pt x="2995930" y="3563556"/>
                  </a:lnTo>
                  <a:lnTo>
                    <a:pt x="2995930"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4155"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6900"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79780" y="3072512"/>
                  </a:moveTo>
                  <a:lnTo>
                    <a:pt x="779780" y="3563556"/>
                  </a:lnTo>
                  <a:lnTo>
                    <a:pt x="859790" y="3563556"/>
                  </a:lnTo>
                  <a:lnTo>
                    <a:pt x="859790" y="3158794"/>
                  </a:lnTo>
                  <a:cubicBezTo>
                    <a:pt x="835025" y="3132148"/>
                    <a:pt x="808355"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1870" y="3301539"/>
                    <a:pt x="979170" y="3287582"/>
                  </a:cubicBezTo>
                </a:path>
              </a:pathLst>
            </a:custGeom>
            <a:solidFill>
              <a:srgbClr val="DCDCDC"/>
            </a:solidFill>
            <a:ln w="6350" cap="flat">
              <a:noFill/>
              <a:prstDash val="solid"/>
              <a:miter/>
            </a:ln>
          </p:spPr>
          <p:txBody>
            <a:bodyPr rtlCol="0" anchor="ctr"/>
            <a:lstStyle/>
            <a:p>
              <a:endParaRPr lang="nb-NO"/>
            </a:p>
          </p:txBody>
        </p:sp>
        <p:sp>
          <p:nvSpPr>
            <p:cNvPr id="6" name="Friform 5">
              <a:extLst>
                <a:ext uri="{FF2B5EF4-FFF2-40B4-BE49-F238E27FC236}">
                  <a16:creationId xmlns:a16="http://schemas.microsoft.com/office/drawing/2014/main" id="{67CFA5FB-A235-8045-BF85-AE0F7B24117C}"/>
                </a:ext>
              </a:extLst>
            </p:cNvPr>
            <p:cNvSpPr/>
            <p:nvPr/>
          </p:nvSpPr>
          <p:spPr>
            <a:xfrm>
              <a:off x="8067040" y="2736151"/>
              <a:ext cx="3566159" cy="3564189"/>
            </a:xfrm>
            <a:custGeom>
              <a:avLst/>
              <a:gdLst>
                <a:gd name="connsiteX0" fmla="*/ 2621280 w 3566159"/>
                <a:gd name="connsiteY0" fmla="*/ 0 h 3564189"/>
                <a:gd name="connsiteX1" fmla="*/ 2597150 w 3566159"/>
                <a:gd name="connsiteY1" fmla="*/ 0 h 3564189"/>
                <a:gd name="connsiteX2" fmla="*/ 2597150 w 3566159"/>
                <a:gd name="connsiteY2" fmla="*/ 1063293 h 3564189"/>
                <a:gd name="connsiteX3" fmla="*/ 2621280 w 3566159"/>
                <a:gd name="connsiteY3" fmla="*/ 1063293 h 3564189"/>
                <a:gd name="connsiteX4" fmla="*/ 2621280 w 3566159"/>
                <a:gd name="connsiteY4" fmla="*/ 0 h 3564189"/>
                <a:gd name="connsiteX5" fmla="*/ 2514600 w 3566159"/>
                <a:gd name="connsiteY5" fmla="*/ 0 h 3564189"/>
                <a:gd name="connsiteX6" fmla="*/ 2502535 w 3566159"/>
                <a:gd name="connsiteY6" fmla="*/ 0 h 3564189"/>
                <a:gd name="connsiteX7" fmla="*/ 2502535 w 3566159"/>
                <a:gd name="connsiteY7" fmla="*/ 1063293 h 3564189"/>
                <a:gd name="connsiteX8" fmla="*/ 2514600 w 3566159"/>
                <a:gd name="connsiteY8" fmla="*/ 1063293 h 3564189"/>
                <a:gd name="connsiteX9" fmla="*/ 2514600 w 3566159"/>
                <a:gd name="connsiteY9" fmla="*/ 0 h 3564189"/>
                <a:gd name="connsiteX10" fmla="*/ 2084705 w 3566159"/>
                <a:gd name="connsiteY10" fmla="*/ 0 h 3564189"/>
                <a:gd name="connsiteX11" fmla="*/ 2030730 w 3566159"/>
                <a:gd name="connsiteY11" fmla="*/ 0 h 3564189"/>
                <a:gd name="connsiteX12" fmla="*/ 2030730 w 3566159"/>
                <a:gd name="connsiteY12" fmla="*/ 1063293 h 3564189"/>
                <a:gd name="connsiteX13" fmla="*/ 2084705 w 3566159"/>
                <a:gd name="connsiteY13" fmla="*/ 1063293 h 3564189"/>
                <a:gd name="connsiteX14" fmla="*/ 2110740 w 3566159"/>
                <a:gd name="connsiteY14" fmla="*/ 1060756 h 3564189"/>
                <a:gd name="connsiteX15" fmla="*/ 2110740 w 3566159"/>
                <a:gd name="connsiteY15" fmla="*/ 2538 h 3564189"/>
                <a:gd name="connsiteX16" fmla="*/ 2084705 w 3566159"/>
                <a:gd name="connsiteY16" fmla="*/ 0 h 3564189"/>
                <a:gd name="connsiteX17" fmla="*/ 1995805 w 3566159"/>
                <a:gd name="connsiteY17" fmla="*/ 0 h 3564189"/>
                <a:gd name="connsiteX18" fmla="*/ 1919605 w 3566159"/>
                <a:gd name="connsiteY18" fmla="*/ 0 h 3564189"/>
                <a:gd name="connsiteX19" fmla="*/ 1919605 w 3566159"/>
                <a:gd name="connsiteY19" fmla="*/ 1063293 h 3564189"/>
                <a:gd name="connsiteX20" fmla="*/ 1995805 w 3566159"/>
                <a:gd name="connsiteY20" fmla="*/ 1063293 h 3564189"/>
                <a:gd name="connsiteX21" fmla="*/ 1995805 w 3566159"/>
                <a:gd name="connsiteY21" fmla="*/ 0 h 3564189"/>
                <a:gd name="connsiteX22" fmla="*/ 1872615 w 3566159"/>
                <a:gd name="connsiteY22" fmla="*/ 0 h 3564189"/>
                <a:gd name="connsiteX23" fmla="*/ 1800860 w 3566159"/>
                <a:gd name="connsiteY23" fmla="*/ 0 h 3564189"/>
                <a:gd name="connsiteX24" fmla="*/ 1800860 w 3566159"/>
                <a:gd name="connsiteY24" fmla="*/ 1063293 h 3564189"/>
                <a:gd name="connsiteX25" fmla="*/ 1871980 w 3566159"/>
                <a:gd name="connsiteY25" fmla="*/ 1063293 h 3564189"/>
                <a:gd name="connsiteX26" fmla="*/ 1871980 w 3566159"/>
                <a:gd name="connsiteY26" fmla="*/ 0 h 3564189"/>
                <a:gd name="connsiteX27" fmla="*/ 1744345 w 3566159"/>
                <a:gd name="connsiteY27" fmla="*/ 0 h 3564189"/>
                <a:gd name="connsiteX28" fmla="*/ 1680210 w 3566159"/>
                <a:gd name="connsiteY28" fmla="*/ 0 h 3564189"/>
                <a:gd name="connsiteX29" fmla="*/ 1680210 w 3566159"/>
                <a:gd name="connsiteY29" fmla="*/ 1063293 h 3564189"/>
                <a:gd name="connsiteX30" fmla="*/ 1744345 w 3566159"/>
                <a:gd name="connsiteY30" fmla="*/ 1063293 h 3564189"/>
                <a:gd name="connsiteX31" fmla="*/ 1744345 w 3566159"/>
                <a:gd name="connsiteY31" fmla="*/ 0 h 3564189"/>
                <a:gd name="connsiteX32" fmla="*/ 1609090 w 3566159"/>
                <a:gd name="connsiteY32" fmla="*/ 0 h 3564189"/>
                <a:gd name="connsiteX33" fmla="*/ 1562100 w 3566159"/>
                <a:gd name="connsiteY33" fmla="*/ 0 h 3564189"/>
                <a:gd name="connsiteX34" fmla="*/ 1562100 w 3566159"/>
                <a:gd name="connsiteY34" fmla="*/ 1063293 h 3564189"/>
                <a:gd name="connsiteX35" fmla="*/ 1609090 w 3566159"/>
                <a:gd name="connsiteY35" fmla="*/ 1063293 h 3564189"/>
                <a:gd name="connsiteX36" fmla="*/ 1609090 w 3566159"/>
                <a:gd name="connsiteY36" fmla="*/ 0 h 3564189"/>
                <a:gd name="connsiteX37" fmla="*/ 1485900 w 3566159"/>
                <a:gd name="connsiteY37" fmla="*/ 0 h 3564189"/>
                <a:gd name="connsiteX38" fmla="*/ 1450340 w 3566159"/>
                <a:gd name="connsiteY38" fmla="*/ 0 h 3564189"/>
                <a:gd name="connsiteX39" fmla="*/ 1450340 w 3566159"/>
                <a:gd name="connsiteY39" fmla="*/ 1063293 h 3564189"/>
                <a:gd name="connsiteX40" fmla="*/ 1485900 w 3566159"/>
                <a:gd name="connsiteY40" fmla="*/ 1063293 h 3564189"/>
                <a:gd name="connsiteX41" fmla="*/ 1485900 w 3566159"/>
                <a:gd name="connsiteY41" fmla="*/ 0 h 3564189"/>
                <a:gd name="connsiteX42" fmla="*/ 1370330 w 3566159"/>
                <a:gd name="connsiteY42" fmla="*/ 0 h 3564189"/>
                <a:gd name="connsiteX43" fmla="*/ 1346200 w 3566159"/>
                <a:gd name="connsiteY43" fmla="*/ 0 h 3564189"/>
                <a:gd name="connsiteX44" fmla="*/ 1346200 w 3566159"/>
                <a:gd name="connsiteY44" fmla="*/ 1063293 h 3564189"/>
                <a:gd name="connsiteX45" fmla="*/ 1370330 w 3566159"/>
                <a:gd name="connsiteY45" fmla="*/ 1063293 h 3564189"/>
                <a:gd name="connsiteX46" fmla="*/ 1370330 w 3566159"/>
                <a:gd name="connsiteY46" fmla="*/ 0 h 3564189"/>
                <a:gd name="connsiteX47" fmla="*/ 1263015 w 3566159"/>
                <a:gd name="connsiteY47" fmla="*/ 0 h 3564189"/>
                <a:gd name="connsiteX48" fmla="*/ 1250950 w 3566159"/>
                <a:gd name="connsiteY48" fmla="*/ 0 h 3564189"/>
                <a:gd name="connsiteX49" fmla="*/ 1250950 w 3566159"/>
                <a:gd name="connsiteY49" fmla="*/ 1063293 h 3564189"/>
                <a:gd name="connsiteX50" fmla="*/ 1263015 w 3566159"/>
                <a:gd name="connsiteY50" fmla="*/ 1063293 h 3564189"/>
                <a:gd name="connsiteX51" fmla="*/ 1263015 w 3566159"/>
                <a:gd name="connsiteY51" fmla="*/ 0 h 3564189"/>
                <a:gd name="connsiteX52" fmla="*/ 930910 w 3566159"/>
                <a:gd name="connsiteY52" fmla="*/ 0 h 3564189"/>
                <a:gd name="connsiteX53" fmla="*/ 929005 w 3566159"/>
                <a:gd name="connsiteY53" fmla="*/ 0 h 3564189"/>
                <a:gd name="connsiteX54" fmla="*/ 929005 w 3566159"/>
                <a:gd name="connsiteY54" fmla="*/ 0 h 3564189"/>
                <a:gd name="connsiteX55" fmla="*/ 884555 w 3566159"/>
                <a:gd name="connsiteY55" fmla="*/ 0 h 3564189"/>
                <a:gd name="connsiteX56" fmla="*/ 884555 w 3566159"/>
                <a:gd name="connsiteY56" fmla="*/ 378751 h 3564189"/>
                <a:gd name="connsiteX57" fmla="*/ 967105 w 3566159"/>
                <a:gd name="connsiteY57" fmla="*/ 289931 h 3564189"/>
                <a:gd name="connsiteX58" fmla="*/ 967105 w 3566159"/>
                <a:gd name="connsiteY58" fmla="*/ 5075 h 3564189"/>
                <a:gd name="connsiteX59" fmla="*/ 930910 w 3566159"/>
                <a:gd name="connsiteY59" fmla="*/ 0 h 3564189"/>
                <a:gd name="connsiteX60" fmla="*/ 859790 w 3566159"/>
                <a:gd name="connsiteY60" fmla="*/ 0 h 3564189"/>
                <a:gd name="connsiteX61" fmla="*/ 779780 w 3566159"/>
                <a:gd name="connsiteY61" fmla="*/ 0 h 3564189"/>
                <a:gd name="connsiteX62" fmla="*/ 779780 w 3566159"/>
                <a:gd name="connsiteY62" fmla="*/ 491044 h 3564189"/>
                <a:gd name="connsiteX63" fmla="*/ 859790 w 3566159"/>
                <a:gd name="connsiteY63" fmla="*/ 404762 h 3564189"/>
                <a:gd name="connsiteX64" fmla="*/ 859790 w 3566159"/>
                <a:gd name="connsiteY64" fmla="*/ 0 h 3564189"/>
                <a:gd name="connsiteX65" fmla="*/ 744220 w 3566159"/>
                <a:gd name="connsiteY65" fmla="*/ 0 h 3564189"/>
                <a:gd name="connsiteX66" fmla="*/ 668020 w 3566159"/>
                <a:gd name="connsiteY66" fmla="*/ 0 h 3564189"/>
                <a:gd name="connsiteX67" fmla="*/ 668020 w 3566159"/>
                <a:gd name="connsiteY67" fmla="*/ 612219 h 3564189"/>
                <a:gd name="connsiteX68" fmla="*/ 744220 w 3566159"/>
                <a:gd name="connsiteY68" fmla="*/ 529743 h 3564189"/>
                <a:gd name="connsiteX69" fmla="*/ 744220 w 3566159"/>
                <a:gd name="connsiteY69" fmla="*/ 0 h 3564189"/>
                <a:gd name="connsiteX70" fmla="*/ 621030 w 3566159"/>
                <a:gd name="connsiteY70" fmla="*/ 0 h 3564189"/>
                <a:gd name="connsiteX71" fmla="*/ 549910 w 3566159"/>
                <a:gd name="connsiteY71" fmla="*/ 0 h 3564189"/>
                <a:gd name="connsiteX72" fmla="*/ 549910 w 3566159"/>
                <a:gd name="connsiteY72" fmla="*/ 739738 h 3564189"/>
                <a:gd name="connsiteX73" fmla="*/ 621030 w 3566159"/>
                <a:gd name="connsiteY73" fmla="*/ 662338 h 3564189"/>
                <a:gd name="connsiteX74" fmla="*/ 621030 w 3566159"/>
                <a:gd name="connsiteY74" fmla="*/ 0 h 3564189"/>
                <a:gd name="connsiteX75" fmla="*/ 493395 w 3566159"/>
                <a:gd name="connsiteY75" fmla="*/ 0 h 3564189"/>
                <a:gd name="connsiteX76" fmla="*/ 429260 w 3566159"/>
                <a:gd name="connsiteY76" fmla="*/ 0 h 3564189"/>
                <a:gd name="connsiteX77" fmla="*/ 429260 w 3566159"/>
                <a:gd name="connsiteY77" fmla="*/ 870429 h 3564189"/>
                <a:gd name="connsiteX78" fmla="*/ 493395 w 3566159"/>
                <a:gd name="connsiteY78" fmla="*/ 800642 h 3564189"/>
                <a:gd name="connsiteX79" fmla="*/ 493395 w 3566159"/>
                <a:gd name="connsiteY79" fmla="*/ 0 h 3564189"/>
                <a:gd name="connsiteX80" fmla="*/ 357505 w 3566159"/>
                <a:gd name="connsiteY80" fmla="*/ 0 h 3564189"/>
                <a:gd name="connsiteX81" fmla="*/ 310515 w 3566159"/>
                <a:gd name="connsiteY81" fmla="*/ 0 h 3564189"/>
                <a:gd name="connsiteX82" fmla="*/ 310515 w 3566159"/>
                <a:gd name="connsiteY82" fmla="*/ 998582 h 3564189"/>
                <a:gd name="connsiteX83" fmla="*/ 317500 w 3566159"/>
                <a:gd name="connsiteY83" fmla="*/ 990969 h 3564189"/>
                <a:gd name="connsiteX84" fmla="*/ 357505 w 3566159"/>
                <a:gd name="connsiteY84" fmla="*/ 947194 h 3564189"/>
                <a:gd name="connsiteX85" fmla="*/ 357505 w 3566159"/>
                <a:gd name="connsiteY85" fmla="*/ 0 h 3564189"/>
                <a:gd name="connsiteX86" fmla="*/ 234315 w 3566159"/>
                <a:gd name="connsiteY86" fmla="*/ 0 h 3564189"/>
                <a:gd name="connsiteX87" fmla="*/ 198755 w 3566159"/>
                <a:gd name="connsiteY87" fmla="*/ 0 h 3564189"/>
                <a:gd name="connsiteX88" fmla="*/ 198755 w 3566159"/>
                <a:gd name="connsiteY88" fmla="*/ 1063293 h 3564189"/>
                <a:gd name="connsiteX89" fmla="*/ 234315 w 3566159"/>
                <a:gd name="connsiteY89" fmla="*/ 1057584 h 3564189"/>
                <a:gd name="connsiteX90" fmla="*/ 234315 w 3566159"/>
                <a:gd name="connsiteY90" fmla="*/ 0 h 3564189"/>
                <a:gd name="connsiteX91" fmla="*/ 118745 w 3566159"/>
                <a:gd name="connsiteY91" fmla="*/ 0 h 3564189"/>
                <a:gd name="connsiteX92" fmla="*/ 94615 w 3566159"/>
                <a:gd name="connsiteY92" fmla="*/ 0 h 3564189"/>
                <a:gd name="connsiteX93" fmla="*/ 94615 w 3566159"/>
                <a:gd name="connsiteY93" fmla="*/ 1063293 h 3564189"/>
                <a:gd name="connsiteX94" fmla="*/ 118745 w 3566159"/>
                <a:gd name="connsiteY94" fmla="*/ 1063293 h 3564189"/>
                <a:gd name="connsiteX95" fmla="*/ 118745 w 3566159"/>
                <a:gd name="connsiteY95" fmla="*/ 0 h 3564189"/>
                <a:gd name="connsiteX96" fmla="*/ 12065 w 3566159"/>
                <a:gd name="connsiteY96" fmla="*/ 0 h 3564189"/>
                <a:gd name="connsiteX97" fmla="*/ 0 w 3566159"/>
                <a:gd name="connsiteY97" fmla="*/ 0 h 3564189"/>
                <a:gd name="connsiteX98" fmla="*/ 0 w 3566159"/>
                <a:gd name="connsiteY98" fmla="*/ 1063293 h 3564189"/>
                <a:gd name="connsiteX99" fmla="*/ 12065 w 3566159"/>
                <a:gd name="connsiteY99" fmla="*/ 1063293 h 3564189"/>
                <a:gd name="connsiteX100" fmla="*/ 12065 w 3566159"/>
                <a:gd name="connsiteY100" fmla="*/ 0 h 3564189"/>
                <a:gd name="connsiteX101" fmla="*/ 2701290 w 3566159"/>
                <a:gd name="connsiteY101" fmla="*/ 0 h 3564189"/>
                <a:gd name="connsiteX102" fmla="*/ 2701290 w 3566159"/>
                <a:gd name="connsiteY102" fmla="*/ 1062659 h 3564189"/>
                <a:gd name="connsiteX103" fmla="*/ 2736850 w 3566159"/>
                <a:gd name="connsiteY103" fmla="*/ 1062659 h 3564189"/>
                <a:gd name="connsiteX104" fmla="*/ 2736850 w 3566159"/>
                <a:gd name="connsiteY104" fmla="*/ 5075 h 3564189"/>
                <a:gd name="connsiteX105" fmla="*/ 2701290 w 3566159"/>
                <a:gd name="connsiteY105" fmla="*/ 0 h 3564189"/>
                <a:gd name="connsiteX106" fmla="*/ 979170 w 3566159"/>
                <a:gd name="connsiteY106" fmla="*/ 8882 h 3564189"/>
                <a:gd name="connsiteX107" fmla="*/ 979170 w 3566159"/>
                <a:gd name="connsiteY107" fmla="*/ 275974 h 3564189"/>
                <a:gd name="connsiteX108" fmla="*/ 1002665 w 3566159"/>
                <a:gd name="connsiteY108" fmla="*/ 250597 h 3564189"/>
                <a:gd name="connsiteX109" fmla="*/ 1063625 w 3566159"/>
                <a:gd name="connsiteY109" fmla="*/ 132594 h 3564189"/>
                <a:gd name="connsiteX110" fmla="*/ 979170 w 3566159"/>
                <a:gd name="connsiteY110" fmla="*/ 8882 h 3564189"/>
                <a:gd name="connsiteX111" fmla="*/ 2135505 w 3566159"/>
                <a:gd name="connsiteY111" fmla="*/ 9516 h 3564189"/>
                <a:gd name="connsiteX112" fmla="*/ 2135505 w 3566159"/>
                <a:gd name="connsiteY112" fmla="*/ 1052508 h 3564189"/>
                <a:gd name="connsiteX113" fmla="*/ 2218055 w 3566159"/>
                <a:gd name="connsiteY113" fmla="*/ 929430 h 3564189"/>
                <a:gd name="connsiteX114" fmla="*/ 2218055 w 3566159"/>
                <a:gd name="connsiteY114" fmla="*/ 929430 h 3564189"/>
                <a:gd name="connsiteX115" fmla="*/ 2218055 w 3566159"/>
                <a:gd name="connsiteY115" fmla="*/ 132594 h 3564189"/>
                <a:gd name="connsiteX116" fmla="*/ 2218055 w 3566159"/>
                <a:gd name="connsiteY116" fmla="*/ 132594 h 3564189"/>
                <a:gd name="connsiteX117" fmla="*/ 2135505 w 3566159"/>
                <a:gd name="connsiteY117" fmla="*/ 9516 h 3564189"/>
                <a:gd name="connsiteX118" fmla="*/ 2813050 w 3566159"/>
                <a:gd name="connsiteY118" fmla="*/ 64077 h 3564189"/>
                <a:gd name="connsiteX119" fmla="*/ 2813050 w 3566159"/>
                <a:gd name="connsiteY119" fmla="*/ 1062659 h 3564189"/>
                <a:gd name="connsiteX120" fmla="*/ 2860040 w 3566159"/>
                <a:gd name="connsiteY120" fmla="*/ 1062659 h 3564189"/>
                <a:gd name="connsiteX121" fmla="*/ 2860040 w 3566159"/>
                <a:gd name="connsiteY121" fmla="*/ 115465 h 3564189"/>
                <a:gd name="connsiteX122" fmla="*/ 2820035 w 3566159"/>
                <a:gd name="connsiteY122" fmla="*/ 71690 h 3564189"/>
                <a:gd name="connsiteX123" fmla="*/ 2813050 w 3566159"/>
                <a:gd name="connsiteY123" fmla="*/ 64077 h 3564189"/>
                <a:gd name="connsiteX124" fmla="*/ 2931160 w 3566159"/>
                <a:gd name="connsiteY124" fmla="*/ 192230 h 3564189"/>
                <a:gd name="connsiteX125" fmla="*/ 2931160 w 3566159"/>
                <a:gd name="connsiteY125" fmla="*/ 1062659 h 3564189"/>
                <a:gd name="connsiteX126" fmla="*/ 2995295 w 3566159"/>
                <a:gd name="connsiteY126" fmla="*/ 1062659 h 3564189"/>
                <a:gd name="connsiteX127" fmla="*/ 2995295 w 3566159"/>
                <a:gd name="connsiteY127" fmla="*/ 262017 h 3564189"/>
                <a:gd name="connsiteX128" fmla="*/ 2931160 w 3566159"/>
                <a:gd name="connsiteY128" fmla="*/ 192230 h 3564189"/>
                <a:gd name="connsiteX129" fmla="*/ 3052445 w 3566159"/>
                <a:gd name="connsiteY129" fmla="*/ 322921 h 3564189"/>
                <a:gd name="connsiteX130" fmla="*/ 3052445 w 3566159"/>
                <a:gd name="connsiteY130" fmla="*/ 1062659 h 3564189"/>
                <a:gd name="connsiteX131" fmla="*/ 3123565 w 3566159"/>
                <a:gd name="connsiteY131" fmla="*/ 1062659 h 3564189"/>
                <a:gd name="connsiteX132" fmla="*/ 3123565 w 3566159"/>
                <a:gd name="connsiteY132" fmla="*/ 400321 h 3564189"/>
                <a:gd name="connsiteX133" fmla="*/ 3052445 w 3566159"/>
                <a:gd name="connsiteY133" fmla="*/ 322921 h 3564189"/>
                <a:gd name="connsiteX134" fmla="*/ 3170555 w 3566159"/>
                <a:gd name="connsiteY134" fmla="*/ 451075 h 3564189"/>
                <a:gd name="connsiteX135" fmla="*/ 3170555 w 3566159"/>
                <a:gd name="connsiteY135" fmla="*/ 1063293 h 3564189"/>
                <a:gd name="connsiteX136" fmla="*/ 3246755 w 3566159"/>
                <a:gd name="connsiteY136" fmla="*/ 1063293 h 3564189"/>
                <a:gd name="connsiteX137" fmla="*/ 3246755 w 3566159"/>
                <a:gd name="connsiteY137" fmla="*/ 533550 h 3564189"/>
                <a:gd name="connsiteX138" fmla="*/ 3170555 w 3566159"/>
                <a:gd name="connsiteY138" fmla="*/ 451075 h 3564189"/>
                <a:gd name="connsiteX139" fmla="*/ 3282315 w 3566159"/>
                <a:gd name="connsiteY139" fmla="*/ 571615 h 3564189"/>
                <a:gd name="connsiteX140" fmla="*/ 3282315 w 3566159"/>
                <a:gd name="connsiteY140" fmla="*/ 1062659 h 3564189"/>
                <a:gd name="connsiteX141" fmla="*/ 3362325 w 3566159"/>
                <a:gd name="connsiteY141" fmla="*/ 1062659 h 3564189"/>
                <a:gd name="connsiteX142" fmla="*/ 3362325 w 3566159"/>
                <a:gd name="connsiteY142" fmla="*/ 657897 h 3564189"/>
                <a:gd name="connsiteX143" fmla="*/ 3282315 w 3566159"/>
                <a:gd name="connsiteY143" fmla="*/ 571615 h 3564189"/>
                <a:gd name="connsiteX144" fmla="*/ 3386455 w 3566159"/>
                <a:gd name="connsiteY144" fmla="*/ 683908 h 3564189"/>
                <a:gd name="connsiteX145" fmla="*/ 3386455 w 3566159"/>
                <a:gd name="connsiteY145" fmla="*/ 1062659 h 3564189"/>
                <a:gd name="connsiteX146" fmla="*/ 3430905 w 3566159"/>
                <a:gd name="connsiteY146" fmla="*/ 1062659 h 3564189"/>
                <a:gd name="connsiteX147" fmla="*/ 3430905 w 3566159"/>
                <a:gd name="connsiteY147" fmla="*/ 1062659 h 3564189"/>
                <a:gd name="connsiteX148" fmla="*/ 3432810 w 3566159"/>
                <a:gd name="connsiteY148" fmla="*/ 1062659 h 3564189"/>
                <a:gd name="connsiteX149" fmla="*/ 3469005 w 3566159"/>
                <a:gd name="connsiteY149" fmla="*/ 1057584 h 3564189"/>
                <a:gd name="connsiteX150" fmla="*/ 3469005 w 3566159"/>
                <a:gd name="connsiteY150" fmla="*/ 772728 h 3564189"/>
                <a:gd name="connsiteX151" fmla="*/ 3386455 w 3566159"/>
                <a:gd name="connsiteY151" fmla="*/ 683908 h 3564189"/>
                <a:gd name="connsiteX152" fmla="*/ 3481705 w 3566159"/>
                <a:gd name="connsiteY152" fmla="*/ 786685 h 3564189"/>
                <a:gd name="connsiteX153" fmla="*/ 3481705 w 3566159"/>
                <a:gd name="connsiteY153" fmla="*/ 1053777 h 3564189"/>
                <a:gd name="connsiteX154" fmla="*/ 3566160 w 3566159"/>
                <a:gd name="connsiteY154" fmla="*/ 930065 h 3564189"/>
                <a:gd name="connsiteX155" fmla="*/ 3505200 w 3566159"/>
                <a:gd name="connsiteY155" fmla="*/ 812062 h 3564189"/>
                <a:gd name="connsiteX156" fmla="*/ 3481705 w 3566159"/>
                <a:gd name="connsiteY156" fmla="*/ 786685 h 3564189"/>
                <a:gd name="connsiteX157" fmla="*/ 2621280 w 3566159"/>
                <a:gd name="connsiteY157" fmla="*/ 1250448 h 3564189"/>
                <a:gd name="connsiteX158" fmla="*/ 2597150 w 3566159"/>
                <a:gd name="connsiteY158" fmla="*/ 1250448 h 3564189"/>
                <a:gd name="connsiteX159" fmla="*/ 2597150 w 3566159"/>
                <a:gd name="connsiteY159" fmla="*/ 2313742 h 3564189"/>
                <a:gd name="connsiteX160" fmla="*/ 2621280 w 3566159"/>
                <a:gd name="connsiteY160" fmla="*/ 2313742 h 3564189"/>
                <a:gd name="connsiteX161" fmla="*/ 2621280 w 3566159"/>
                <a:gd name="connsiteY161" fmla="*/ 1250448 h 3564189"/>
                <a:gd name="connsiteX162" fmla="*/ 2514600 w 3566159"/>
                <a:gd name="connsiteY162" fmla="*/ 1250448 h 3564189"/>
                <a:gd name="connsiteX163" fmla="*/ 2502535 w 3566159"/>
                <a:gd name="connsiteY163" fmla="*/ 1250448 h 3564189"/>
                <a:gd name="connsiteX164" fmla="*/ 2502535 w 3566159"/>
                <a:gd name="connsiteY164" fmla="*/ 2313742 h 3564189"/>
                <a:gd name="connsiteX165" fmla="*/ 2514600 w 3566159"/>
                <a:gd name="connsiteY165" fmla="*/ 2313742 h 3564189"/>
                <a:gd name="connsiteX166" fmla="*/ 2514600 w 3566159"/>
                <a:gd name="connsiteY166" fmla="*/ 1250448 h 3564189"/>
                <a:gd name="connsiteX167" fmla="*/ 744220 w 3566159"/>
                <a:gd name="connsiteY167" fmla="*/ 1250448 h 3564189"/>
                <a:gd name="connsiteX168" fmla="*/ 668020 w 3566159"/>
                <a:gd name="connsiteY168" fmla="*/ 1250448 h 3564189"/>
                <a:gd name="connsiteX169" fmla="*/ 668020 w 3566159"/>
                <a:gd name="connsiteY169" fmla="*/ 2313742 h 3564189"/>
                <a:gd name="connsiteX170" fmla="*/ 744220 w 3566159"/>
                <a:gd name="connsiteY170" fmla="*/ 2313742 h 3564189"/>
                <a:gd name="connsiteX171" fmla="*/ 744220 w 3566159"/>
                <a:gd name="connsiteY171" fmla="*/ 1250448 h 3564189"/>
                <a:gd name="connsiteX172" fmla="*/ 621030 w 3566159"/>
                <a:gd name="connsiteY172" fmla="*/ 1250448 h 3564189"/>
                <a:gd name="connsiteX173" fmla="*/ 549910 w 3566159"/>
                <a:gd name="connsiteY173" fmla="*/ 1250448 h 3564189"/>
                <a:gd name="connsiteX174" fmla="*/ 549910 w 3566159"/>
                <a:gd name="connsiteY174" fmla="*/ 2313742 h 3564189"/>
                <a:gd name="connsiteX175" fmla="*/ 621030 w 3566159"/>
                <a:gd name="connsiteY175" fmla="*/ 2313742 h 3564189"/>
                <a:gd name="connsiteX176" fmla="*/ 621030 w 3566159"/>
                <a:gd name="connsiteY176" fmla="*/ 1250448 h 3564189"/>
                <a:gd name="connsiteX177" fmla="*/ 493395 w 3566159"/>
                <a:gd name="connsiteY177" fmla="*/ 1250448 h 3564189"/>
                <a:gd name="connsiteX178" fmla="*/ 429260 w 3566159"/>
                <a:gd name="connsiteY178" fmla="*/ 1250448 h 3564189"/>
                <a:gd name="connsiteX179" fmla="*/ 429260 w 3566159"/>
                <a:gd name="connsiteY179" fmla="*/ 2313742 h 3564189"/>
                <a:gd name="connsiteX180" fmla="*/ 493395 w 3566159"/>
                <a:gd name="connsiteY180" fmla="*/ 2313742 h 3564189"/>
                <a:gd name="connsiteX181" fmla="*/ 493395 w 3566159"/>
                <a:gd name="connsiteY181" fmla="*/ 1250448 h 3564189"/>
                <a:gd name="connsiteX182" fmla="*/ 357505 w 3566159"/>
                <a:gd name="connsiteY182" fmla="*/ 1250448 h 3564189"/>
                <a:gd name="connsiteX183" fmla="*/ 310515 w 3566159"/>
                <a:gd name="connsiteY183" fmla="*/ 1250448 h 3564189"/>
                <a:gd name="connsiteX184" fmla="*/ 310515 w 3566159"/>
                <a:gd name="connsiteY184" fmla="*/ 2313742 h 3564189"/>
                <a:gd name="connsiteX185" fmla="*/ 357505 w 3566159"/>
                <a:gd name="connsiteY185" fmla="*/ 2313742 h 3564189"/>
                <a:gd name="connsiteX186" fmla="*/ 357505 w 3566159"/>
                <a:gd name="connsiteY186" fmla="*/ 1250448 h 3564189"/>
                <a:gd name="connsiteX187" fmla="*/ 234315 w 3566159"/>
                <a:gd name="connsiteY187" fmla="*/ 1250448 h 3564189"/>
                <a:gd name="connsiteX188" fmla="*/ 198755 w 3566159"/>
                <a:gd name="connsiteY188" fmla="*/ 1250448 h 3564189"/>
                <a:gd name="connsiteX189" fmla="*/ 198755 w 3566159"/>
                <a:gd name="connsiteY189" fmla="*/ 2313742 h 3564189"/>
                <a:gd name="connsiteX190" fmla="*/ 234315 w 3566159"/>
                <a:gd name="connsiteY190" fmla="*/ 2313742 h 3564189"/>
                <a:gd name="connsiteX191" fmla="*/ 234315 w 3566159"/>
                <a:gd name="connsiteY191" fmla="*/ 1250448 h 3564189"/>
                <a:gd name="connsiteX192" fmla="*/ 118745 w 3566159"/>
                <a:gd name="connsiteY192" fmla="*/ 1250448 h 3564189"/>
                <a:gd name="connsiteX193" fmla="*/ 94615 w 3566159"/>
                <a:gd name="connsiteY193" fmla="*/ 1250448 h 3564189"/>
                <a:gd name="connsiteX194" fmla="*/ 94615 w 3566159"/>
                <a:gd name="connsiteY194" fmla="*/ 2313742 h 3564189"/>
                <a:gd name="connsiteX195" fmla="*/ 118745 w 3566159"/>
                <a:gd name="connsiteY195" fmla="*/ 2313742 h 3564189"/>
                <a:gd name="connsiteX196" fmla="*/ 118745 w 3566159"/>
                <a:gd name="connsiteY196" fmla="*/ 1250448 h 3564189"/>
                <a:gd name="connsiteX197" fmla="*/ 12065 w 3566159"/>
                <a:gd name="connsiteY197" fmla="*/ 1250448 h 3564189"/>
                <a:gd name="connsiteX198" fmla="*/ 0 w 3566159"/>
                <a:gd name="connsiteY198" fmla="*/ 1250448 h 3564189"/>
                <a:gd name="connsiteX199" fmla="*/ 0 w 3566159"/>
                <a:gd name="connsiteY199" fmla="*/ 2313742 h 3564189"/>
                <a:gd name="connsiteX200" fmla="*/ 12065 w 3566159"/>
                <a:gd name="connsiteY200" fmla="*/ 2313742 h 3564189"/>
                <a:gd name="connsiteX201" fmla="*/ 12065 w 3566159"/>
                <a:gd name="connsiteY201" fmla="*/ 1250448 h 3564189"/>
                <a:gd name="connsiteX202" fmla="*/ 3433445 w 3566159"/>
                <a:gd name="connsiteY202" fmla="*/ 1250448 h 3564189"/>
                <a:gd name="connsiteX203" fmla="*/ 3431540 w 3566159"/>
                <a:gd name="connsiteY203" fmla="*/ 1250448 h 3564189"/>
                <a:gd name="connsiteX204" fmla="*/ 3431540 w 3566159"/>
                <a:gd name="connsiteY204" fmla="*/ 1250448 h 3564189"/>
                <a:gd name="connsiteX205" fmla="*/ 3387090 w 3566159"/>
                <a:gd name="connsiteY205" fmla="*/ 1250448 h 3564189"/>
                <a:gd name="connsiteX206" fmla="*/ 3387090 w 3566159"/>
                <a:gd name="connsiteY206" fmla="*/ 1629199 h 3564189"/>
                <a:gd name="connsiteX207" fmla="*/ 3469640 w 3566159"/>
                <a:gd name="connsiteY207" fmla="*/ 1539745 h 3564189"/>
                <a:gd name="connsiteX208" fmla="*/ 3469640 w 3566159"/>
                <a:gd name="connsiteY208" fmla="*/ 1254889 h 3564189"/>
                <a:gd name="connsiteX209" fmla="*/ 3433445 w 3566159"/>
                <a:gd name="connsiteY209" fmla="*/ 1250448 h 3564189"/>
                <a:gd name="connsiteX210" fmla="*/ 3362325 w 3566159"/>
                <a:gd name="connsiteY210" fmla="*/ 1250448 h 3564189"/>
                <a:gd name="connsiteX211" fmla="*/ 3282315 w 3566159"/>
                <a:gd name="connsiteY211" fmla="*/ 1250448 h 3564189"/>
                <a:gd name="connsiteX212" fmla="*/ 3282315 w 3566159"/>
                <a:gd name="connsiteY212" fmla="*/ 1741492 h 3564189"/>
                <a:gd name="connsiteX213" fmla="*/ 3362325 w 3566159"/>
                <a:gd name="connsiteY213" fmla="*/ 1655211 h 3564189"/>
                <a:gd name="connsiteX214" fmla="*/ 3362325 w 3566159"/>
                <a:gd name="connsiteY214" fmla="*/ 1250448 h 3564189"/>
                <a:gd name="connsiteX215" fmla="*/ 3246755 w 3566159"/>
                <a:gd name="connsiteY215" fmla="*/ 1250448 h 3564189"/>
                <a:gd name="connsiteX216" fmla="*/ 3170555 w 3566159"/>
                <a:gd name="connsiteY216" fmla="*/ 1250448 h 3564189"/>
                <a:gd name="connsiteX217" fmla="*/ 3170555 w 3566159"/>
                <a:gd name="connsiteY217" fmla="*/ 1862667 h 3564189"/>
                <a:gd name="connsiteX218" fmla="*/ 3246755 w 3566159"/>
                <a:gd name="connsiteY218" fmla="*/ 1780192 h 3564189"/>
                <a:gd name="connsiteX219" fmla="*/ 3246755 w 3566159"/>
                <a:gd name="connsiteY219" fmla="*/ 1250448 h 3564189"/>
                <a:gd name="connsiteX220" fmla="*/ 3123565 w 3566159"/>
                <a:gd name="connsiteY220" fmla="*/ 1250448 h 3564189"/>
                <a:gd name="connsiteX221" fmla="*/ 3052445 w 3566159"/>
                <a:gd name="connsiteY221" fmla="*/ 1250448 h 3564189"/>
                <a:gd name="connsiteX222" fmla="*/ 3052445 w 3566159"/>
                <a:gd name="connsiteY222" fmla="*/ 1990186 h 3564189"/>
                <a:gd name="connsiteX223" fmla="*/ 3123565 w 3566159"/>
                <a:gd name="connsiteY223" fmla="*/ 1912786 h 3564189"/>
                <a:gd name="connsiteX224" fmla="*/ 3123565 w 3566159"/>
                <a:gd name="connsiteY224" fmla="*/ 1250448 h 3564189"/>
                <a:gd name="connsiteX225" fmla="*/ 2995930 w 3566159"/>
                <a:gd name="connsiteY225" fmla="*/ 1250448 h 3564189"/>
                <a:gd name="connsiteX226" fmla="*/ 2931795 w 3566159"/>
                <a:gd name="connsiteY226" fmla="*/ 1250448 h 3564189"/>
                <a:gd name="connsiteX227" fmla="*/ 2931795 w 3566159"/>
                <a:gd name="connsiteY227" fmla="*/ 2120877 h 3564189"/>
                <a:gd name="connsiteX228" fmla="*/ 2995930 w 3566159"/>
                <a:gd name="connsiteY228" fmla="*/ 2051091 h 3564189"/>
                <a:gd name="connsiteX229" fmla="*/ 2995930 w 3566159"/>
                <a:gd name="connsiteY229" fmla="*/ 1250448 h 3564189"/>
                <a:gd name="connsiteX230" fmla="*/ 2860040 w 3566159"/>
                <a:gd name="connsiteY230" fmla="*/ 1250448 h 3564189"/>
                <a:gd name="connsiteX231" fmla="*/ 2813050 w 3566159"/>
                <a:gd name="connsiteY231" fmla="*/ 1250448 h 3564189"/>
                <a:gd name="connsiteX232" fmla="*/ 2813050 w 3566159"/>
                <a:gd name="connsiteY232" fmla="*/ 2249031 h 3564189"/>
                <a:gd name="connsiteX233" fmla="*/ 2820035 w 3566159"/>
                <a:gd name="connsiteY233" fmla="*/ 2241418 h 3564189"/>
                <a:gd name="connsiteX234" fmla="*/ 2860040 w 3566159"/>
                <a:gd name="connsiteY234" fmla="*/ 2197642 h 3564189"/>
                <a:gd name="connsiteX235" fmla="*/ 2860040 w 3566159"/>
                <a:gd name="connsiteY235" fmla="*/ 1250448 h 3564189"/>
                <a:gd name="connsiteX236" fmla="*/ 2736850 w 3566159"/>
                <a:gd name="connsiteY236" fmla="*/ 1250448 h 3564189"/>
                <a:gd name="connsiteX237" fmla="*/ 2701290 w 3566159"/>
                <a:gd name="connsiteY237" fmla="*/ 1250448 h 3564189"/>
                <a:gd name="connsiteX238" fmla="*/ 2701290 w 3566159"/>
                <a:gd name="connsiteY238" fmla="*/ 2313107 h 3564189"/>
                <a:gd name="connsiteX239" fmla="*/ 2736850 w 3566159"/>
                <a:gd name="connsiteY239" fmla="*/ 2307398 h 3564189"/>
                <a:gd name="connsiteX240" fmla="*/ 2736850 w 3566159"/>
                <a:gd name="connsiteY240" fmla="*/ 1250448 h 3564189"/>
                <a:gd name="connsiteX241" fmla="*/ 1370330 w 3566159"/>
                <a:gd name="connsiteY241" fmla="*/ 1250448 h 3564189"/>
                <a:gd name="connsiteX242" fmla="*/ 1346200 w 3566159"/>
                <a:gd name="connsiteY242" fmla="*/ 1250448 h 3564189"/>
                <a:gd name="connsiteX243" fmla="*/ 1346200 w 3566159"/>
                <a:gd name="connsiteY243" fmla="*/ 2313742 h 3564189"/>
                <a:gd name="connsiteX244" fmla="*/ 1370330 w 3566159"/>
                <a:gd name="connsiteY244" fmla="*/ 2313742 h 3564189"/>
                <a:gd name="connsiteX245" fmla="*/ 1370330 w 3566159"/>
                <a:gd name="connsiteY245" fmla="*/ 1250448 h 3564189"/>
                <a:gd name="connsiteX246" fmla="*/ 1263015 w 3566159"/>
                <a:gd name="connsiteY246" fmla="*/ 1250448 h 3564189"/>
                <a:gd name="connsiteX247" fmla="*/ 1250950 w 3566159"/>
                <a:gd name="connsiteY247" fmla="*/ 1250448 h 3564189"/>
                <a:gd name="connsiteX248" fmla="*/ 1250950 w 3566159"/>
                <a:gd name="connsiteY248" fmla="*/ 2313742 h 3564189"/>
                <a:gd name="connsiteX249" fmla="*/ 1263015 w 3566159"/>
                <a:gd name="connsiteY249" fmla="*/ 2313742 h 3564189"/>
                <a:gd name="connsiteX250" fmla="*/ 1263015 w 3566159"/>
                <a:gd name="connsiteY250" fmla="*/ 1250448 h 3564189"/>
                <a:gd name="connsiteX251" fmla="*/ 833755 w 3566159"/>
                <a:gd name="connsiteY251" fmla="*/ 1250448 h 3564189"/>
                <a:gd name="connsiteX252" fmla="*/ 779780 w 3566159"/>
                <a:gd name="connsiteY252" fmla="*/ 1250448 h 3564189"/>
                <a:gd name="connsiteX253" fmla="*/ 779780 w 3566159"/>
                <a:gd name="connsiteY253" fmla="*/ 2313742 h 3564189"/>
                <a:gd name="connsiteX254" fmla="*/ 833755 w 3566159"/>
                <a:gd name="connsiteY254" fmla="*/ 2313742 h 3564189"/>
                <a:gd name="connsiteX255" fmla="*/ 859790 w 3566159"/>
                <a:gd name="connsiteY255" fmla="*/ 2311204 h 3564189"/>
                <a:gd name="connsiteX256" fmla="*/ 859790 w 3566159"/>
                <a:gd name="connsiteY256" fmla="*/ 1252986 h 3564189"/>
                <a:gd name="connsiteX257" fmla="*/ 833755 w 3566159"/>
                <a:gd name="connsiteY257" fmla="*/ 1250448 h 3564189"/>
                <a:gd name="connsiteX258" fmla="*/ 1450340 w 3566159"/>
                <a:gd name="connsiteY258" fmla="*/ 1250448 h 3564189"/>
                <a:gd name="connsiteX259" fmla="*/ 1450340 w 3566159"/>
                <a:gd name="connsiteY259" fmla="*/ 2313107 h 3564189"/>
                <a:gd name="connsiteX260" fmla="*/ 1485900 w 3566159"/>
                <a:gd name="connsiteY260" fmla="*/ 2313107 h 3564189"/>
                <a:gd name="connsiteX261" fmla="*/ 1485900 w 3566159"/>
                <a:gd name="connsiteY261" fmla="*/ 1255524 h 3564189"/>
                <a:gd name="connsiteX262" fmla="*/ 1450340 w 3566159"/>
                <a:gd name="connsiteY262" fmla="*/ 1250448 h 3564189"/>
                <a:gd name="connsiteX263" fmla="*/ 3481705 w 3566159"/>
                <a:gd name="connsiteY263" fmla="*/ 1259330 h 3564189"/>
                <a:gd name="connsiteX264" fmla="*/ 3481705 w 3566159"/>
                <a:gd name="connsiteY264" fmla="*/ 1526422 h 3564189"/>
                <a:gd name="connsiteX265" fmla="*/ 3505200 w 3566159"/>
                <a:gd name="connsiteY265" fmla="*/ 1501046 h 3564189"/>
                <a:gd name="connsiteX266" fmla="*/ 3566160 w 3566159"/>
                <a:gd name="connsiteY266" fmla="*/ 1383043 h 3564189"/>
                <a:gd name="connsiteX267" fmla="*/ 3481705 w 3566159"/>
                <a:gd name="connsiteY267" fmla="*/ 1259330 h 3564189"/>
                <a:gd name="connsiteX268" fmla="*/ 883920 w 3566159"/>
                <a:gd name="connsiteY268" fmla="*/ 1259965 h 3564189"/>
                <a:gd name="connsiteX269" fmla="*/ 883920 w 3566159"/>
                <a:gd name="connsiteY269" fmla="*/ 2302957 h 3564189"/>
                <a:gd name="connsiteX270" fmla="*/ 966470 w 3566159"/>
                <a:gd name="connsiteY270" fmla="*/ 2179879 h 3564189"/>
                <a:gd name="connsiteX271" fmla="*/ 966470 w 3566159"/>
                <a:gd name="connsiteY271" fmla="*/ 1383043 h 3564189"/>
                <a:gd name="connsiteX272" fmla="*/ 883920 w 3566159"/>
                <a:gd name="connsiteY272" fmla="*/ 1259965 h 3564189"/>
                <a:gd name="connsiteX273" fmla="*/ 1562100 w 3566159"/>
                <a:gd name="connsiteY273" fmla="*/ 1314525 h 3564189"/>
                <a:gd name="connsiteX274" fmla="*/ 1562100 w 3566159"/>
                <a:gd name="connsiteY274" fmla="*/ 2313107 h 3564189"/>
                <a:gd name="connsiteX275" fmla="*/ 1609090 w 3566159"/>
                <a:gd name="connsiteY275" fmla="*/ 2313107 h 3564189"/>
                <a:gd name="connsiteX276" fmla="*/ 1609090 w 3566159"/>
                <a:gd name="connsiteY276" fmla="*/ 1365913 h 3564189"/>
                <a:gd name="connsiteX277" fmla="*/ 1569085 w 3566159"/>
                <a:gd name="connsiteY277" fmla="*/ 1322138 h 3564189"/>
                <a:gd name="connsiteX278" fmla="*/ 1562100 w 3566159"/>
                <a:gd name="connsiteY278" fmla="*/ 1314525 h 3564189"/>
                <a:gd name="connsiteX279" fmla="*/ 1680210 w 3566159"/>
                <a:gd name="connsiteY279" fmla="*/ 1443313 h 3564189"/>
                <a:gd name="connsiteX280" fmla="*/ 1680210 w 3566159"/>
                <a:gd name="connsiteY280" fmla="*/ 2313742 h 3564189"/>
                <a:gd name="connsiteX281" fmla="*/ 1744345 w 3566159"/>
                <a:gd name="connsiteY281" fmla="*/ 2313742 h 3564189"/>
                <a:gd name="connsiteX282" fmla="*/ 1744345 w 3566159"/>
                <a:gd name="connsiteY282" fmla="*/ 1512465 h 3564189"/>
                <a:gd name="connsiteX283" fmla="*/ 1680210 w 3566159"/>
                <a:gd name="connsiteY283" fmla="*/ 1443313 h 3564189"/>
                <a:gd name="connsiteX284" fmla="*/ 1800860 w 3566159"/>
                <a:gd name="connsiteY284" fmla="*/ 1574004 h 3564189"/>
                <a:gd name="connsiteX285" fmla="*/ 1800860 w 3566159"/>
                <a:gd name="connsiteY285" fmla="*/ 2313742 h 3564189"/>
                <a:gd name="connsiteX286" fmla="*/ 1871980 w 3566159"/>
                <a:gd name="connsiteY286" fmla="*/ 2313742 h 3564189"/>
                <a:gd name="connsiteX287" fmla="*/ 1871980 w 3566159"/>
                <a:gd name="connsiteY287" fmla="*/ 1650769 h 3564189"/>
                <a:gd name="connsiteX288" fmla="*/ 1800860 w 3566159"/>
                <a:gd name="connsiteY288" fmla="*/ 1574004 h 3564189"/>
                <a:gd name="connsiteX289" fmla="*/ 1918970 w 3566159"/>
                <a:gd name="connsiteY289" fmla="*/ 1701523 h 3564189"/>
                <a:gd name="connsiteX290" fmla="*/ 1918970 w 3566159"/>
                <a:gd name="connsiteY290" fmla="*/ 2313742 h 3564189"/>
                <a:gd name="connsiteX291" fmla="*/ 1995170 w 3566159"/>
                <a:gd name="connsiteY291" fmla="*/ 2313742 h 3564189"/>
                <a:gd name="connsiteX292" fmla="*/ 1995170 w 3566159"/>
                <a:gd name="connsiteY292" fmla="*/ 1783998 h 3564189"/>
                <a:gd name="connsiteX293" fmla="*/ 1918970 w 3566159"/>
                <a:gd name="connsiteY293" fmla="*/ 1701523 h 3564189"/>
                <a:gd name="connsiteX294" fmla="*/ 2030730 w 3566159"/>
                <a:gd name="connsiteY294" fmla="*/ 1822064 h 3564189"/>
                <a:gd name="connsiteX295" fmla="*/ 2030730 w 3566159"/>
                <a:gd name="connsiteY295" fmla="*/ 2313107 h 3564189"/>
                <a:gd name="connsiteX296" fmla="*/ 2110740 w 3566159"/>
                <a:gd name="connsiteY296" fmla="*/ 2313107 h 3564189"/>
                <a:gd name="connsiteX297" fmla="*/ 2110740 w 3566159"/>
                <a:gd name="connsiteY297" fmla="*/ 1908345 h 3564189"/>
                <a:gd name="connsiteX298" fmla="*/ 2030730 w 3566159"/>
                <a:gd name="connsiteY298" fmla="*/ 1822064 h 3564189"/>
                <a:gd name="connsiteX299" fmla="*/ 2135505 w 3566159"/>
                <a:gd name="connsiteY299" fmla="*/ 1934357 h 3564189"/>
                <a:gd name="connsiteX300" fmla="*/ 2135505 w 3566159"/>
                <a:gd name="connsiteY300" fmla="*/ 2313107 h 3564189"/>
                <a:gd name="connsiteX301" fmla="*/ 2179955 w 3566159"/>
                <a:gd name="connsiteY301" fmla="*/ 2313107 h 3564189"/>
                <a:gd name="connsiteX302" fmla="*/ 2179955 w 3566159"/>
                <a:gd name="connsiteY302" fmla="*/ 2313107 h 3564189"/>
                <a:gd name="connsiteX303" fmla="*/ 2181860 w 3566159"/>
                <a:gd name="connsiteY303" fmla="*/ 2313107 h 3564189"/>
                <a:gd name="connsiteX304" fmla="*/ 2218055 w 3566159"/>
                <a:gd name="connsiteY304" fmla="*/ 2308032 h 3564189"/>
                <a:gd name="connsiteX305" fmla="*/ 2218055 w 3566159"/>
                <a:gd name="connsiteY305" fmla="*/ 2023176 h 3564189"/>
                <a:gd name="connsiteX306" fmla="*/ 2135505 w 3566159"/>
                <a:gd name="connsiteY306" fmla="*/ 1934357 h 3564189"/>
                <a:gd name="connsiteX307" fmla="*/ 2230120 w 3566159"/>
                <a:gd name="connsiteY307" fmla="*/ 2037133 h 3564189"/>
                <a:gd name="connsiteX308" fmla="*/ 2230120 w 3566159"/>
                <a:gd name="connsiteY308" fmla="*/ 2304226 h 3564189"/>
                <a:gd name="connsiteX309" fmla="*/ 2314575 w 3566159"/>
                <a:gd name="connsiteY309" fmla="*/ 2180513 h 3564189"/>
                <a:gd name="connsiteX310" fmla="*/ 2253615 w 3566159"/>
                <a:gd name="connsiteY310" fmla="*/ 2062510 h 3564189"/>
                <a:gd name="connsiteX311" fmla="*/ 2230120 w 3566159"/>
                <a:gd name="connsiteY311" fmla="*/ 2037133 h 3564189"/>
                <a:gd name="connsiteX312" fmla="*/ 3336290 w 3566159"/>
                <a:gd name="connsiteY312" fmla="*/ 2500897 h 3564189"/>
                <a:gd name="connsiteX313" fmla="*/ 3282315 w 3566159"/>
                <a:gd name="connsiteY313" fmla="*/ 2500897 h 3564189"/>
                <a:gd name="connsiteX314" fmla="*/ 3282315 w 3566159"/>
                <a:gd name="connsiteY314" fmla="*/ 3563556 h 3564189"/>
                <a:gd name="connsiteX315" fmla="*/ 3336290 w 3566159"/>
                <a:gd name="connsiteY315" fmla="*/ 3563556 h 3564189"/>
                <a:gd name="connsiteX316" fmla="*/ 3362325 w 3566159"/>
                <a:gd name="connsiteY316" fmla="*/ 3561018 h 3564189"/>
                <a:gd name="connsiteX317" fmla="*/ 3362325 w 3566159"/>
                <a:gd name="connsiteY317" fmla="*/ 2503434 h 3564189"/>
                <a:gd name="connsiteX318" fmla="*/ 3336290 w 3566159"/>
                <a:gd name="connsiteY318" fmla="*/ 2500897 h 3564189"/>
                <a:gd name="connsiteX319" fmla="*/ 3246755 w 3566159"/>
                <a:gd name="connsiteY319" fmla="*/ 2500897 h 3564189"/>
                <a:gd name="connsiteX320" fmla="*/ 3170555 w 3566159"/>
                <a:gd name="connsiteY320" fmla="*/ 2500897 h 3564189"/>
                <a:gd name="connsiteX321" fmla="*/ 3170555 w 3566159"/>
                <a:gd name="connsiteY321" fmla="*/ 3563556 h 3564189"/>
                <a:gd name="connsiteX322" fmla="*/ 3246755 w 3566159"/>
                <a:gd name="connsiteY322" fmla="*/ 3563556 h 3564189"/>
                <a:gd name="connsiteX323" fmla="*/ 3246755 w 3566159"/>
                <a:gd name="connsiteY323" fmla="*/ 2500897 h 3564189"/>
                <a:gd name="connsiteX324" fmla="*/ 3123565 w 3566159"/>
                <a:gd name="connsiteY324" fmla="*/ 2500897 h 3564189"/>
                <a:gd name="connsiteX325" fmla="*/ 3052445 w 3566159"/>
                <a:gd name="connsiteY325" fmla="*/ 2500897 h 3564189"/>
                <a:gd name="connsiteX326" fmla="*/ 3052445 w 3566159"/>
                <a:gd name="connsiteY326" fmla="*/ 3563556 h 3564189"/>
                <a:gd name="connsiteX327" fmla="*/ 3123565 w 3566159"/>
                <a:gd name="connsiteY327" fmla="*/ 3563556 h 3564189"/>
                <a:gd name="connsiteX328" fmla="*/ 3123565 w 3566159"/>
                <a:gd name="connsiteY328" fmla="*/ 2500897 h 3564189"/>
                <a:gd name="connsiteX329" fmla="*/ 2995930 w 3566159"/>
                <a:gd name="connsiteY329" fmla="*/ 2500897 h 3564189"/>
                <a:gd name="connsiteX330" fmla="*/ 2931160 w 3566159"/>
                <a:gd name="connsiteY330" fmla="*/ 2500897 h 3564189"/>
                <a:gd name="connsiteX331" fmla="*/ 2931160 w 3566159"/>
                <a:gd name="connsiteY331" fmla="*/ 3563556 h 3564189"/>
                <a:gd name="connsiteX332" fmla="*/ 2995295 w 3566159"/>
                <a:gd name="connsiteY332" fmla="*/ 3563556 h 3564189"/>
                <a:gd name="connsiteX333" fmla="*/ 2995295 w 3566159"/>
                <a:gd name="connsiteY333" fmla="*/ 2500897 h 3564189"/>
                <a:gd name="connsiteX334" fmla="*/ 2860040 w 3566159"/>
                <a:gd name="connsiteY334" fmla="*/ 2500897 h 3564189"/>
                <a:gd name="connsiteX335" fmla="*/ 2813050 w 3566159"/>
                <a:gd name="connsiteY335" fmla="*/ 2500897 h 3564189"/>
                <a:gd name="connsiteX336" fmla="*/ 2813050 w 3566159"/>
                <a:gd name="connsiteY336" fmla="*/ 3563556 h 3564189"/>
                <a:gd name="connsiteX337" fmla="*/ 2860040 w 3566159"/>
                <a:gd name="connsiteY337" fmla="*/ 3563556 h 3564189"/>
                <a:gd name="connsiteX338" fmla="*/ 2860040 w 3566159"/>
                <a:gd name="connsiteY338" fmla="*/ 2500897 h 3564189"/>
                <a:gd name="connsiteX339" fmla="*/ 2736850 w 3566159"/>
                <a:gd name="connsiteY339" fmla="*/ 2500897 h 3564189"/>
                <a:gd name="connsiteX340" fmla="*/ 2701290 w 3566159"/>
                <a:gd name="connsiteY340" fmla="*/ 2500897 h 3564189"/>
                <a:gd name="connsiteX341" fmla="*/ 2701290 w 3566159"/>
                <a:gd name="connsiteY341" fmla="*/ 3563556 h 3564189"/>
                <a:gd name="connsiteX342" fmla="*/ 2736850 w 3566159"/>
                <a:gd name="connsiteY342" fmla="*/ 3563556 h 3564189"/>
                <a:gd name="connsiteX343" fmla="*/ 2736850 w 3566159"/>
                <a:gd name="connsiteY343" fmla="*/ 2500897 h 3564189"/>
                <a:gd name="connsiteX344" fmla="*/ 2621280 w 3566159"/>
                <a:gd name="connsiteY344" fmla="*/ 2500897 h 3564189"/>
                <a:gd name="connsiteX345" fmla="*/ 2597150 w 3566159"/>
                <a:gd name="connsiteY345" fmla="*/ 2500897 h 3564189"/>
                <a:gd name="connsiteX346" fmla="*/ 2597150 w 3566159"/>
                <a:gd name="connsiteY346" fmla="*/ 3563556 h 3564189"/>
                <a:gd name="connsiteX347" fmla="*/ 2621280 w 3566159"/>
                <a:gd name="connsiteY347" fmla="*/ 3563556 h 3564189"/>
                <a:gd name="connsiteX348" fmla="*/ 2621280 w 3566159"/>
                <a:gd name="connsiteY348" fmla="*/ 2500897 h 3564189"/>
                <a:gd name="connsiteX349" fmla="*/ 2514600 w 3566159"/>
                <a:gd name="connsiteY349" fmla="*/ 2500897 h 3564189"/>
                <a:gd name="connsiteX350" fmla="*/ 2502535 w 3566159"/>
                <a:gd name="connsiteY350" fmla="*/ 2500897 h 3564189"/>
                <a:gd name="connsiteX351" fmla="*/ 2502535 w 3566159"/>
                <a:gd name="connsiteY351" fmla="*/ 3563556 h 3564189"/>
                <a:gd name="connsiteX352" fmla="*/ 2514600 w 3566159"/>
                <a:gd name="connsiteY352" fmla="*/ 3563556 h 3564189"/>
                <a:gd name="connsiteX353" fmla="*/ 2514600 w 3566159"/>
                <a:gd name="connsiteY353" fmla="*/ 2500897 h 3564189"/>
                <a:gd name="connsiteX354" fmla="*/ 2181860 w 3566159"/>
                <a:gd name="connsiteY354" fmla="*/ 2500897 h 3564189"/>
                <a:gd name="connsiteX355" fmla="*/ 2179955 w 3566159"/>
                <a:gd name="connsiteY355" fmla="*/ 2500897 h 3564189"/>
                <a:gd name="connsiteX356" fmla="*/ 2179955 w 3566159"/>
                <a:gd name="connsiteY356" fmla="*/ 2500897 h 3564189"/>
                <a:gd name="connsiteX357" fmla="*/ 2135505 w 3566159"/>
                <a:gd name="connsiteY357" fmla="*/ 2500897 h 3564189"/>
                <a:gd name="connsiteX358" fmla="*/ 2135505 w 3566159"/>
                <a:gd name="connsiteY358" fmla="*/ 2879648 h 3564189"/>
                <a:gd name="connsiteX359" fmla="*/ 2218055 w 3566159"/>
                <a:gd name="connsiteY359" fmla="*/ 2790194 h 3564189"/>
                <a:gd name="connsiteX360" fmla="*/ 2218055 w 3566159"/>
                <a:gd name="connsiteY360" fmla="*/ 2505338 h 3564189"/>
                <a:gd name="connsiteX361" fmla="*/ 2181860 w 3566159"/>
                <a:gd name="connsiteY361" fmla="*/ 2500897 h 3564189"/>
                <a:gd name="connsiteX362" fmla="*/ 2111375 w 3566159"/>
                <a:gd name="connsiteY362" fmla="*/ 2500897 h 3564189"/>
                <a:gd name="connsiteX363" fmla="*/ 2031365 w 3566159"/>
                <a:gd name="connsiteY363" fmla="*/ 2500897 h 3564189"/>
                <a:gd name="connsiteX364" fmla="*/ 2031365 w 3566159"/>
                <a:gd name="connsiteY364" fmla="*/ 2991941 h 3564189"/>
                <a:gd name="connsiteX365" fmla="*/ 2111375 w 3566159"/>
                <a:gd name="connsiteY365" fmla="*/ 2905659 h 3564189"/>
                <a:gd name="connsiteX366" fmla="*/ 2111375 w 3566159"/>
                <a:gd name="connsiteY366" fmla="*/ 2500897 h 3564189"/>
                <a:gd name="connsiteX367" fmla="*/ 1995805 w 3566159"/>
                <a:gd name="connsiteY367" fmla="*/ 2500897 h 3564189"/>
                <a:gd name="connsiteX368" fmla="*/ 1919605 w 3566159"/>
                <a:gd name="connsiteY368" fmla="*/ 2500897 h 3564189"/>
                <a:gd name="connsiteX369" fmla="*/ 1919605 w 3566159"/>
                <a:gd name="connsiteY369" fmla="*/ 3113115 h 3564189"/>
                <a:gd name="connsiteX370" fmla="*/ 1995805 w 3566159"/>
                <a:gd name="connsiteY370" fmla="*/ 3030640 h 3564189"/>
                <a:gd name="connsiteX371" fmla="*/ 1995805 w 3566159"/>
                <a:gd name="connsiteY371" fmla="*/ 2500897 h 3564189"/>
                <a:gd name="connsiteX372" fmla="*/ 1872615 w 3566159"/>
                <a:gd name="connsiteY372" fmla="*/ 2500897 h 3564189"/>
                <a:gd name="connsiteX373" fmla="*/ 1800860 w 3566159"/>
                <a:gd name="connsiteY373" fmla="*/ 2500897 h 3564189"/>
                <a:gd name="connsiteX374" fmla="*/ 1800860 w 3566159"/>
                <a:gd name="connsiteY374" fmla="*/ 3240634 h 3564189"/>
                <a:gd name="connsiteX375" fmla="*/ 1871980 w 3566159"/>
                <a:gd name="connsiteY375" fmla="*/ 3163235 h 3564189"/>
                <a:gd name="connsiteX376" fmla="*/ 1871980 w 3566159"/>
                <a:gd name="connsiteY376" fmla="*/ 2500897 h 3564189"/>
                <a:gd name="connsiteX377" fmla="*/ 1744345 w 3566159"/>
                <a:gd name="connsiteY377" fmla="*/ 2500897 h 3564189"/>
                <a:gd name="connsiteX378" fmla="*/ 1680210 w 3566159"/>
                <a:gd name="connsiteY378" fmla="*/ 2500897 h 3564189"/>
                <a:gd name="connsiteX379" fmla="*/ 1680210 w 3566159"/>
                <a:gd name="connsiteY379" fmla="*/ 3371326 h 3564189"/>
                <a:gd name="connsiteX380" fmla="*/ 1744345 w 3566159"/>
                <a:gd name="connsiteY380" fmla="*/ 3301539 h 3564189"/>
                <a:gd name="connsiteX381" fmla="*/ 1744345 w 3566159"/>
                <a:gd name="connsiteY381" fmla="*/ 2500897 h 3564189"/>
                <a:gd name="connsiteX382" fmla="*/ 1608455 w 3566159"/>
                <a:gd name="connsiteY382" fmla="*/ 2500897 h 3564189"/>
                <a:gd name="connsiteX383" fmla="*/ 1561465 w 3566159"/>
                <a:gd name="connsiteY383" fmla="*/ 2500897 h 3564189"/>
                <a:gd name="connsiteX384" fmla="*/ 1561465 w 3566159"/>
                <a:gd name="connsiteY384" fmla="*/ 3499479 h 3564189"/>
                <a:gd name="connsiteX385" fmla="*/ 1568450 w 3566159"/>
                <a:gd name="connsiteY385" fmla="*/ 3491866 h 3564189"/>
                <a:gd name="connsiteX386" fmla="*/ 1608455 w 3566159"/>
                <a:gd name="connsiteY386" fmla="*/ 3448091 h 3564189"/>
                <a:gd name="connsiteX387" fmla="*/ 1608455 w 3566159"/>
                <a:gd name="connsiteY387" fmla="*/ 2500897 h 3564189"/>
                <a:gd name="connsiteX388" fmla="*/ 1485900 w 3566159"/>
                <a:gd name="connsiteY388" fmla="*/ 2500897 h 3564189"/>
                <a:gd name="connsiteX389" fmla="*/ 1450340 w 3566159"/>
                <a:gd name="connsiteY389" fmla="*/ 2500897 h 3564189"/>
                <a:gd name="connsiteX390" fmla="*/ 1450340 w 3566159"/>
                <a:gd name="connsiteY390" fmla="*/ 3563556 h 3564189"/>
                <a:gd name="connsiteX391" fmla="*/ 1485900 w 3566159"/>
                <a:gd name="connsiteY391" fmla="*/ 3557846 h 3564189"/>
                <a:gd name="connsiteX392" fmla="*/ 1485900 w 3566159"/>
                <a:gd name="connsiteY392" fmla="*/ 2500897 h 3564189"/>
                <a:gd name="connsiteX393" fmla="*/ 1370330 w 3566159"/>
                <a:gd name="connsiteY393" fmla="*/ 2500897 h 3564189"/>
                <a:gd name="connsiteX394" fmla="*/ 1346200 w 3566159"/>
                <a:gd name="connsiteY394" fmla="*/ 2500897 h 3564189"/>
                <a:gd name="connsiteX395" fmla="*/ 1346200 w 3566159"/>
                <a:gd name="connsiteY395" fmla="*/ 3563556 h 3564189"/>
                <a:gd name="connsiteX396" fmla="*/ 1370330 w 3566159"/>
                <a:gd name="connsiteY396" fmla="*/ 3563556 h 3564189"/>
                <a:gd name="connsiteX397" fmla="*/ 1370330 w 3566159"/>
                <a:gd name="connsiteY397" fmla="*/ 2500897 h 3564189"/>
                <a:gd name="connsiteX398" fmla="*/ 1263015 w 3566159"/>
                <a:gd name="connsiteY398" fmla="*/ 2500897 h 3564189"/>
                <a:gd name="connsiteX399" fmla="*/ 1250950 w 3566159"/>
                <a:gd name="connsiteY399" fmla="*/ 2500897 h 3564189"/>
                <a:gd name="connsiteX400" fmla="*/ 1250950 w 3566159"/>
                <a:gd name="connsiteY400" fmla="*/ 3563556 h 3564189"/>
                <a:gd name="connsiteX401" fmla="*/ 1263015 w 3566159"/>
                <a:gd name="connsiteY401" fmla="*/ 3563556 h 3564189"/>
                <a:gd name="connsiteX402" fmla="*/ 1263015 w 3566159"/>
                <a:gd name="connsiteY402" fmla="*/ 2500897 h 3564189"/>
                <a:gd name="connsiteX403" fmla="*/ 118745 w 3566159"/>
                <a:gd name="connsiteY403" fmla="*/ 2500897 h 3564189"/>
                <a:gd name="connsiteX404" fmla="*/ 94615 w 3566159"/>
                <a:gd name="connsiteY404" fmla="*/ 2500897 h 3564189"/>
                <a:gd name="connsiteX405" fmla="*/ 94615 w 3566159"/>
                <a:gd name="connsiteY405" fmla="*/ 3563556 h 3564189"/>
                <a:gd name="connsiteX406" fmla="*/ 118745 w 3566159"/>
                <a:gd name="connsiteY406" fmla="*/ 3563556 h 3564189"/>
                <a:gd name="connsiteX407" fmla="*/ 118745 w 3566159"/>
                <a:gd name="connsiteY407" fmla="*/ 2500897 h 3564189"/>
                <a:gd name="connsiteX408" fmla="*/ 12065 w 3566159"/>
                <a:gd name="connsiteY408" fmla="*/ 2500897 h 3564189"/>
                <a:gd name="connsiteX409" fmla="*/ 0 w 3566159"/>
                <a:gd name="connsiteY409" fmla="*/ 2500897 h 3564189"/>
                <a:gd name="connsiteX410" fmla="*/ 0 w 3566159"/>
                <a:gd name="connsiteY410" fmla="*/ 3563556 h 3564189"/>
                <a:gd name="connsiteX411" fmla="*/ 12065 w 3566159"/>
                <a:gd name="connsiteY411" fmla="*/ 3563556 h 3564189"/>
                <a:gd name="connsiteX412" fmla="*/ 12065 w 3566159"/>
                <a:gd name="connsiteY412" fmla="*/ 2500897 h 3564189"/>
                <a:gd name="connsiteX413" fmla="*/ 198755 w 3566159"/>
                <a:gd name="connsiteY413" fmla="*/ 2500897 h 3564189"/>
                <a:gd name="connsiteX414" fmla="*/ 198755 w 3566159"/>
                <a:gd name="connsiteY414" fmla="*/ 3563556 h 3564189"/>
                <a:gd name="connsiteX415" fmla="*/ 234315 w 3566159"/>
                <a:gd name="connsiteY415" fmla="*/ 3563556 h 3564189"/>
                <a:gd name="connsiteX416" fmla="*/ 234315 w 3566159"/>
                <a:gd name="connsiteY416" fmla="*/ 2506607 h 3564189"/>
                <a:gd name="connsiteX417" fmla="*/ 198755 w 3566159"/>
                <a:gd name="connsiteY417" fmla="*/ 2500897 h 3564189"/>
                <a:gd name="connsiteX418" fmla="*/ 2230120 w 3566159"/>
                <a:gd name="connsiteY418" fmla="*/ 2509779 h 3564189"/>
                <a:gd name="connsiteX419" fmla="*/ 2230120 w 3566159"/>
                <a:gd name="connsiteY419" fmla="*/ 2776871 h 3564189"/>
                <a:gd name="connsiteX420" fmla="*/ 2253615 w 3566159"/>
                <a:gd name="connsiteY420" fmla="*/ 2751494 h 3564189"/>
                <a:gd name="connsiteX421" fmla="*/ 2314575 w 3566159"/>
                <a:gd name="connsiteY421" fmla="*/ 2633491 h 3564189"/>
                <a:gd name="connsiteX422" fmla="*/ 2230120 w 3566159"/>
                <a:gd name="connsiteY422" fmla="*/ 2509779 h 3564189"/>
                <a:gd name="connsiteX423" fmla="*/ 3386455 w 3566159"/>
                <a:gd name="connsiteY423" fmla="*/ 2511048 h 3564189"/>
                <a:gd name="connsiteX424" fmla="*/ 3386455 w 3566159"/>
                <a:gd name="connsiteY424" fmla="*/ 3554039 h 3564189"/>
                <a:gd name="connsiteX425" fmla="*/ 3469005 w 3566159"/>
                <a:gd name="connsiteY425" fmla="*/ 3430961 h 3564189"/>
                <a:gd name="connsiteX426" fmla="*/ 3469005 w 3566159"/>
                <a:gd name="connsiteY426" fmla="*/ 2633491 h 3564189"/>
                <a:gd name="connsiteX427" fmla="*/ 3386455 w 3566159"/>
                <a:gd name="connsiteY427" fmla="*/ 2511048 h 3564189"/>
                <a:gd name="connsiteX428" fmla="*/ 310515 w 3566159"/>
                <a:gd name="connsiteY428" fmla="*/ 2564974 h 3564189"/>
                <a:gd name="connsiteX429" fmla="*/ 310515 w 3566159"/>
                <a:gd name="connsiteY429" fmla="*/ 3563556 h 3564189"/>
                <a:gd name="connsiteX430" fmla="*/ 357505 w 3566159"/>
                <a:gd name="connsiteY430" fmla="*/ 3563556 h 3564189"/>
                <a:gd name="connsiteX431" fmla="*/ 357505 w 3566159"/>
                <a:gd name="connsiteY431" fmla="*/ 2616362 h 3564189"/>
                <a:gd name="connsiteX432" fmla="*/ 317500 w 3566159"/>
                <a:gd name="connsiteY432" fmla="*/ 2572586 h 3564189"/>
                <a:gd name="connsiteX433" fmla="*/ 310515 w 3566159"/>
                <a:gd name="connsiteY433" fmla="*/ 2564974 h 3564189"/>
                <a:gd name="connsiteX434" fmla="*/ 428625 w 3566159"/>
                <a:gd name="connsiteY434" fmla="*/ 2693761 h 3564189"/>
                <a:gd name="connsiteX435" fmla="*/ 428625 w 3566159"/>
                <a:gd name="connsiteY435" fmla="*/ 3564190 h 3564189"/>
                <a:gd name="connsiteX436" fmla="*/ 492760 w 3566159"/>
                <a:gd name="connsiteY436" fmla="*/ 3564190 h 3564189"/>
                <a:gd name="connsiteX437" fmla="*/ 492760 w 3566159"/>
                <a:gd name="connsiteY437" fmla="*/ 2763548 h 3564189"/>
                <a:gd name="connsiteX438" fmla="*/ 428625 w 3566159"/>
                <a:gd name="connsiteY438" fmla="*/ 2693761 h 3564189"/>
                <a:gd name="connsiteX439" fmla="*/ 549910 w 3566159"/>
                <a:gd name="connsiteY439" fmla="*/ 2824453 h 3564189"/>
                <a:gd name="connsiteX440" fmla="*/ 549910 w 3566159"/>
                <a:gd name="connsiteY440" fmla="*/ 3564190 h 3564189"/>
                <a:gd name="connsiteX441" fmla="*/ 621030 w 3566159"/>
                <a:gd name="connsiteY441" fmla="*/ 3564190 h 3564189"/>
                <a:gd name="connsiteX442" fmla="*/ 621030 w 3566159"/>
                <a:gd name="connsiteY442" fmla="*/ 2901218 h 3564189"/>
                <a:gd name="connsiteX443" fmla="*/ 549910 w 3566159"/>
                <a:gd name="connsiteY443" fmla="*/ 2824453 h 3564189"/>
                <a:gd name="connsiteX444" fmla="*/ 668020 w 3566159"/>
                <a:gd name="connsiteY444" fmla="*/ 2951972 h 3564189"/>
                <a:gd name="connsiteX445" fmla="*/ 668020 w 3566159"/>
                <a:gd name="connsiteY445" fmla="*/ 3564190 h 3564189"/>
                <a:gd name="connsiteX446" fmla="*/ 744220 w 3566159"/>
                <a:gd name="connsiteY446" fmla="*/ 3564190 h 3564189"/>
                <a:gd name="connsiteX447" fmla="*/ 744220 w 3566159"/>
                <a:gd name="connsiteY447" fmla="*/ 3034447 h 3564189"/>
                <a:gd name="connsiteX448" fmla="*/ 668020 w 3566159"/>
                <a:gd name="connsiteY448" fmla="*/ 2951972 h 3564189"/>
                <a:gd name="connsiteX449" fmla="*/ 779780 w 3566159"/>
                <a:gd name="connsiteY449" fmla="*/ 3072512 h 3564189"/>
                <a:gd name="connsiteX450" fmla="*/ 779780 w 3566159"/>
                <a:gd name="connsiteY450" fmla="*/ 3563556 h 3564189"/>
                <a:gd name="connsiteX451" fmla="*/ 859790 w 3566159"/>
                <a:gd name="connsiteY451" fmla="*/ 3563556 h 3564189"/>
                <a:gd name="connsiteX452" fmla="*/ 859790 w 3566159"/>
                <a:gd name="connsiteY452" fmla="*/ 3158794 h 3564189"/>
                <a:gd name="connsiteX453" fmla="*/ 779780 w 3566159"/>
                <a:gd name="connsiteY453" fmla="*/ 3072512 h 3564189"/>
                <a:gd name="connsiteX454" fmla="*/ 883920 w 3566159"/>
                <a:gd name="connsiteY454" fmla="*/ 3185440 h 3564189"/>
                <a:gd name="connsiteX455" fmla="*/ 883920 w 3566159"/>
                <a:gd name="connsiteY455" fmla="*/ 3564190 h 3564189"/>
                <a:gd name="connsiteX456" fmla="*/ 928370 w 3566159"/>
                <a:gd name="connsiteY456" fmla="*/ 3564190 h 3564189"/>
                <a:gd name="connsiteX457" fmla="*/ 928370 w 3566159"/>
                <a:gd name="connsiteY457" fmla="*/ 3564190 h 3564189"/>
                <a:gd name="connsiteX458" fmla="*/ 930275 w 3566159"/>
                <a:gd name="connsiteY458" fmla="*/ 3564190 h 3564189"/>
                <a:gd name="connsiteX459" fmla="*/ 966470 w 3566159"/>
                <a:gd name="connsiteY459" fmla="*/ 3559115 h 3564189"/>
                <a:gd name="connsiteX460" fmla="*/ 966470 w 3566159"/>
                <a:gd name="connsiteY460" fmla="*/ 3274259 h 3564189"/>
                <a:gd name="connsiteX461" fmla="*/ 883920 w 3566159"/>
                <a:gd name="connsiteY461" fmla="*/ 3185440 h 3564189"/>
                <a:gd name="connsiteX462" fmla="*/ 979170 w 3566159"/>
                <a:gd name="connsiteY462" fmla="*/ 3287582 h 3564189"/>
                <a:gd name="connsiteX463" fmla="*/ 979170 w 3566159"/>
                <a:gd name="connsiteY463" fmla="*/ 3554674 h 3564189"/>
                <a:gd name="connsiteX464" fmla="*/ 1063625 w 3566159"/>
                <a:gd name="connsiteY464" fmla="*/ 3430961 h 3564189"/>
                <a:gd name="connsiteX465" fmla="*/ 1002665 w 3566159"/>
                <a:gd name="connsiteY465" fmla="*/ 3312959 h 3564189"/>
                <a:gd name="connsiteX466" fmla="*/ 979170 w 3566159"/>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59"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4705" y="0"/>
                  </a:moveTo>
                  <a:lnTo>
                    <a:pt x="2030730" y="0"/>
                  </a:lnTo>
                  <a:lnTo>
                    <a:pt x="2030730" y="1063293"/>
                  </a:lnTo>
                  <a:lnTo>
                    <a:pt x="2084705" y="1063293"/>
                  </a:lnTo>
                  <a:cubicBezTo>
                    <a:pt x="2093595" y="1063293"/>
                    <a:pt x="2102485" y="1062659"/>
                    <a:pt x="2110740" y="1060756"/>
                  </a:cubicBezTo>
                  <a:lnTo>
                    <a:pt x="2110740" y="2538"/>
                  </a:lnTo>
                  <a:cubicBezTo>
                    <a:pt x="2102485" y="634"/>
                    <a:pt x="2093595" y="0"/>
                    <a:pt x="2084705" y="0"/>
                  </a:cubicBezTo>
                  <a:moveTo>
                    <a:pt x="1995805" y="0"/>
                  </a:moveTo>
                  <a:lnTo>
                    <a:pt x="1919605" y="0"/>
                  </a:lnTo>
                  <a:lnTo>
                    <a:pt x="1919605" y="1063293"/>
                  </a:lnTo>
                  <a:lnTo>
                    <a:pt x="1995805" y="1063293"/>
                  </a:lnTo>
                  <a:lnTo>
                    <a:pt x="1995805" y="0"/>
                  </a:lnTo>
                  <a:close/>
                  <a:moveTo>
                    <a:pt x="1872615" y="0"/>
                  </a:moveTo>
                  <a:lnTo>
                    <a:pt x="1800860" y="0"/>
                  </a:lnTo>
                  <a:lnTo>
                    <a:pt x="1800860" y="1063293"/>
                  </a:lnTo>
                  <a:lnTo>
                    <a:pt x="1871980" y="1063293"/>
                  </a:lnTo>
                  <a:lnTo>
                    <a:pt x="1871980" y="0"/>
                  </a:lnTo>
                  <a:close/>
                  <a:moveTo>
                    <a:pt x="1744345" y="0"/>
                  </a:moveTo>
                  <a:lnTo>
                    <a:pt x="1680210" y="0"/>
                  </a:lnTo>
                  <a:lnTo>
                    <a:pt x="1680210" y="1063293"/>
                  </a:lnTo>
                  <a:lnTo>
                    <a:pt x="1744345" y="1063293"/>
                  </a:lnTo>
                  <a:lnTo>
                    <a:pt x="1744345"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015" y="0"/>
                  </a:moveTo>
                  <a:lnTo>
                    <a:pt x="1250950" y="0"/>
                  </a:lnTo>
                  <a:lnTo>
                    <a:pt x="1250950" y="1063293"/>
                  </a:lnTo>
                  <a:lnTo>
                    <a:pt x="1263015" y="1063293"/>
                  </a:lnTo>
                  <a:lnTo>
                    <a:pt x="1263015"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040"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055"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050" y="64077"/>
                  </a:moveTo>
                  <a:lnTo>
                    <a:pt x="2813050" y="1062659"/>
                  </a:lnTo>
                  <a:lnTo>
                    <a:pt x="2860040" y="1062659"/>
                  </a:lnTo>
                  <a:lnTo>
                    <a:pt x="2860040" y="115465"/>
                  </a:lnTo>
                  <a:cubicBezTo>
                    <a:pt x="2840355" y="93895"/>
                    <a:pt x="2826385" y="78668"/>
                    <a:pt x="2820035" y="71690"/>
                  </a:cubicBezTo>
                  <a:cubicBezTo>
                    <a:pt x="2817495" y="69152"/>
                    <a:pt x="2815590" y="66614"/>
                    <a:pt x="2813050" y="64077"/>
                  </a:cubicBezTo>
                  <a:moveTo>
                    <a:pt x="2931160" y="192230"/>
                  </a:moveTo>
                  <a:lnTo>
                    <a:pt x="2931160" y="1062659"/>
                  </a:lnTo>
                  <a:lnTo>
                    <a:pt x="2995295" y="1062659"/>
                  </a:lnTo>
                  <a:lnTo>
                    <a:pt x="2995295" y="262017"/>
                  </a:lnTo>
                  <a:cubicBezTo>
                    <a:pt x="2973070" y="237274"/>
                    <a:pt x="2951480" y="213801"/>
                    <a:pt x="2931160" y="192230"/>
                  </a:cubicBezTo>
                  <a:moveTo>
                    <a:pt x="3052445" y="322921"/>
                  </a:moveTo>
                  <a:lnTo>
                    <a:pt x="3052445" y="1062659"/>
                  </a:lnTo>
                  <a:lnTo>
                    <a:pt x="3123565" y="1062659"/>
                  </a:lnTo>
                  <a:lnTo>
                    <a:pt x="3123565" y="400321"/>
                  </a:lnTo>
                  <a:cubicBezTo>
                    <a:pt x="3099435" y="374310"/>
                    <a:pt x="3075305" y="348298"/>
                    <a:pt x="3052445" y="322921"/>
                  </a:cubicBezTo>
                  <a:moveTo>
                    <a:pt x="3170555" y="451075"/>
                  </a:moveTo>
                  <a:lnTo>
                    <a:pt x="3170555" y="1063293"/>
                  </a:lnTo>
                  <a:lnTo>
                    <a:pt x="3246755" y="1063293"/>
                  </a:lnTo>
                  <a:lnTo>
                    <a:pt x="3246755" y="533550"/>
                  </a:lnTo>
                  <a:cubicBezTo>
                    <a:pt x="3221990" y="506270"/>
                    <a:pt x="3195955" y="478355"/>
                    <a:pt x="3170555" y="451075"/>
                  </a:cubicBezTo>
                  <a:moveTo>
                    <a:pt x="3282315" y="571615"/>
                  </a:moveTo>
                  <a:lnTo>
                    <a:pt x="3282315" y="1062659"/>
                  </a:lnTo>
                  <a:lnTo>
                    <a:pt x="3362325" y="1062659"/>
                  </a:lnTo>
                  <a:lnTo>
                    <a:pt x="3362325" y="657897"/>
                  </a:lnTo>
                  <a:cubicBezTo>
                    <a:pt x="3337560" y="631251"/>
                    <a:pt x="3310255"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2660" y="809524"/>
                    <a:pt x="3494405" y="800642"/>
                    <a:pt x="3481705" y="786685"/>
                  </a:cubicBezTo>
                  <a:moveTo>
                    <a:pt x="2621280" y="1250448"/>
                  </a:moveTo>
                  <a:lnTo>
                    <a:pt x="2597150" y="1250448"/>
                  </a:lnTo>
                  <a:lnTo>
                    <a:pt x="2597150" y="2313742"/>
                  </a:lnTo>
                  <a:lnTo>
                    <a:pt x="2621280" y="2313742"/>
                  </a:lnTo>
                  <a:lnTo>
                    <a:pt x="2621280"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7575" y="1252352"/>
                    <a:pt x="3445510"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040"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6470" y="1327848"/>
                    <a:pt x="932180"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005" y="1317063"/>
                    <a:pt x="1562100" y="1314525"/>
                  </a:cubicBezTo>
                  <a:moveTo>
                    <a:pt x="1680210" y="1443313"/>
                  </a:moveTo>
                  <a:lnTo>
                    <a:pt x="1680210" y="2313742"/>
                  </a:lnTo>
                  <a:lnTo>
                    <a:pt x="1744345" y="2313742"/>
                  </a:lnTo>
                  <a:lnTo>
                    <a:pt x="1744345" y="1512465"/>
                  </a:lnTo>
                  <a:cubicBezTo>
                    <a:pt x="1721485" y="1487723"/>
                    <a:pt x="1699895" y="1464249"/>
                    <a:pt x="1680210" y="1443313"/>
                  </a:cubicBezTo>
                  <a:moveTo>
                    <a:pt x="1800860" y="1574004"/>
                  </a:moveTo>
                  <a:lnTo>
                    <a:pt x="1800860" y="2313742"/>
                  </a:lnTo>
                  <a:lnTo>
                    <a:pt x="1871980" y="2313742"/>
                  </a:lnTo>
                  <a:lnTo>
                    <a:pt x="1871980" y="1650769"/>
                  </a:lnTo>
                  <a:cubicBezTo>
                    <a:pt x="1847850" y="1624758"/>
                    <a:pt x="1824355" y="1598747"/>
                    <a:pt x="1800860" y="1574004"/>
                  </a:cubicBezTo>
                  <a:moveTo>
                    <a:pt x="1918970" y="1701523"/>
                  </a:moveTo>
                  <a:lnTo>
                    <a:pt x="1918970" y="2313742"/>
                  </a:lnTo>
                  <a:lnTo>
                    <a:pt x="1995170" y="2313742"/>
                  </a:lnTo>
                  <a:lnTo>
                    <a:pt x="1995170" y="1783998"/>
                  </a:lnTo>
                  <a:cubicBezTo>
                    <a:pt x="1970405" y="1756718"/>
                    <a:pt x="1945005" y="1729438"/>
                    <a:pt x="1918970" y="1701523"/>
                  </a:cubicBezTo>
                  <a:moveTo>
                    <a:pt x="2030730" y="1822064"/>
                  </a:moveTo>
                  <a:lnTo>
                    <a:pt x="2030730" y="2313107"/>
                  </a:lnTo>
                  <a:lnTo>
                    <a:pt x="2110740" y="2313107"/>
                  </a:lnTo>
                  <a:lnTo>
                    <a:pt x="2110740" y="1908345"/>
                  </a:lnTo>
                  <a:cubicBezTo>
                    <a:pt x="2085975" y="1881700"/>
                    <a:pt x="2059305" y="1852516"/>
                    <a:pt x="2030730"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8525"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160" y="2500897"/>
                  </a:lnTo>
                  <a:lnTo>
                    <a:pt x="2931160" y="3563556"/>
                  </a:lnTo>
                  <a:lnTo>
                    <a:pt x="2995295" y="3563556"/>
                  </a:lnTo>
                  <a:lnTo>
                    <a:pt x="2995295"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0860" y="2500897"/>
                  </a:lnTo>
                  <a:lnTo>
                    <a:pt x="1800860" y="3240634"/>
                  </a:lnTo>
                  <a:cubicBezTo>
                    <a:pt x="1824355" y="3215257"/>
                    <a:pt x="1847850" y="3189880"/>
                    <a:pt x="1871980" y="3163235"/>
                  </a:cubicBezTo>
                  <a:lnTo>
                    <a:pt x="1871980" y="2500897"/>
                  </a:lnTo>
                  <a:close/>
                  <a:moveTo>
                    <a:pt x="1744345" y="2500897"/>
                  </a:moveTo>
                  <a:lnTo>
                    <a:pt x="1680210" y="2500897"/>
                  </a:lnTo>
                  <a:lnTo>
                    <a:pt x="1680210" y="3371326"/>
                  </a:lnTo>
                  <a:cubicBezTo>
                    <a:pt x="1699895" y="3349755"/>
                    <a:pt x="1721485" y="3326281"/>
                    <a:pt x="1744345" y="3301539"/>
                  </a:cubicBezTo>
                  <a:lnTo>
                    <a:pt x="1744345" y="2500897"/>
                  </a:lnTo>
                  <a:close/>
                  <a:moveTo>
                    <a:pt x="1608455" y="2500897"/>
                  </a:moveTo>
                  <a:lnTo>
                    <a:pt x="1561465" y="2500897"/>
                  </a:lnTo>
                  <a:lnTo>
                    <a:pt x="1561465" y="3499479"/>
                  </a:lnTo>
                  <a:cubicBezTo>
                    <a:pt x="1563370" y="3496941"/>
                    <a:pt x="1565910" y="3494403"/>
                    <a:pt x="1568450" y="3491866"/>
                  </a:cubicBezTo>
                  <a:cubicBezTo>
                    <a:pt x="1574800" y="3484887"/>
                    <a:pt x="1588770" y="3469661"/>
                    <a:pt x="1608455" y="3448091"/>
                  </a:cubicBezTo>
                  <a:lnTo>
                    <a:pt x="1608455"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015" y="2500897"/>
                  </a:moveTo>
                  <a:lnTo>
                    <a:pt x="1250950" y="2500897"/>
                  </a:lnTo>
                  <a:lnTo>
                    <a:pt x="1250950" y="3563556"/>
                  </a:lnTo>
                  <a:lnTo>
                    <a:pt x="1263015" y="3563556"/>
                  </a:lnTo>
                  <a:lnTo>
                    <a:pt x="1263015"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3520"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6455" y="2511048"/>
                  </a:moveTo>
                  <a:lnTo>
                    <a:pt x="3386455" y="3554039"/>
                  </a:lnTo>
                  <a:cubicBezTo>
                    <a:pt x="3434715" y="3534372"/>
                    <a:pt x="3469005" y="3486791"/>
                    <a:pt x="3469005" y="3430961"/>
                  </a:cubicBezTo>
                  <a:lnTo>
                    <a:pt x="3469005" y="2633491"/>
                  </a:lnTo>
                  <a:cubicBezTo>
                    <a:pt x="3469005" y="2578296"/>
                    <a:pt x="3435350" y="2530715"/>
                    <a:pt x="3386455" y="2511048"/>
                  </a:cubicBezTo>
                  <a:moveTo>
                    <a:pt x="310515" y="2564974"/>
                  </a:moveTo>
                  <a:lnTo>
                    <a:pt x="310515" y="3563556"/>
                  </a:lnTo>
                  <a:lnTo>
                    <a:pt x="357505" y="3563556"/>
                  </a:lnTo>
                  <a:lnTo>
                    <a:pt x="357505" y="2616362"/>
                  </a:lnTo>
                  <a:cubicBezTo>
                    <a:pt x="337820" y="2594791"/>
                    <a:pt x="323850" y="2579565"/>
                    <a:pt x="317500" y="2572586"/>
                  </a:cubicBezTo>
                  <a:cubicBezTo>
                    <a:pt x="314960" y="2570049"/>
                    <a:pt x="313055" y="2567511"/>
                    <a:pt x="310515" y="2564974"/>
                  </a:cubicBezTo>
                  <a:moveTo>
                    <a:pt x="428625" y="2693761"/>
                  </a:moveTo>
                  <a:lnTo>
                    <a:pt x="428625" y="3564190"/>
                  </a:lnTo>
                  <a:lnTo>
                    <a:pt x="492760" y="3564190"/>
                  </a:lnTo>
                  <a:lnTo>
                    <a:pt x="492760" y="2763548"/>
                  </a:lnTo>
                  <a:cubicBezTo>
                    <a:pt x="470535" y="2738805"/>
                    <a:pt x="448945" y="2715332"/>
                    <a:pt x="428625" y="2693761"/>
                  </a:cubicBezTo>
                  <a:moveTo>
                    <a:pt x="549910" y="2824453"/>
                  </a:moveTo>
                  <a:lnTo>
                    <a:pt x="549910" y="3564190"/>
                  </a:lnTo>
                  <a:lnTo>
                    <a:pt x="621030" y="3564190"/>
                  </a:lnTo>
                  <a:lnTo>
                    <a:pt x="621030" y="2901218"/>
                  </a:lnTo>
                  <a:cubicBezTo>
                    <a:pt x="596900" y="2875206"/>
                    <a:pt x="572770" y="2849195"/>
                    <a:pt x="549910" y="2824453"/>
                  </a:cubicBezTo>
                  <a:moveTo>
                    <a:pt x="668020" y="2951972"/>
                  </a:moveTo>
                  <a:lnTo>
                    <a:pt x="668020" y="3564190"/>
                  </a:lnTo>
                  <a:lnTo>
                    <a:pt x="744220" y="3564190"/>
                  </a:lnTo>
                  <a:lnTo>
                    <a:pt x="744220" y="3034447"/>
                  </a:lnTo>
                  <a:cubicBezTo>
                    <a:pt x="719455" y="3007166"/>
                    <a:pt x="693420" y="2979886"/>
                    <a:pt x="668020" y="2951972"/>
                  </a:cubicBezTo>
                  <a:moveTo>
                    <a:pt x="779780" y="3072512"/>
                  </a:moveTo>
                  <a:lnTo>
                    <a:pt x="779780" y="3563556"/>
                  </a:lnTo>
                  <a:lnTo>
                    <a:pt x="859790" y="3563556"/>
                  </a:lnTo>
                  <a:lnTo>
                    <a:pt x="859790" y="3158794"/>
                  </a:lnTo>
                  <a:cubicBezTo>
                    <a:pt x="835025" y="3132148"/>
                    <a:pt x="807720"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125" y="3310421"/>
                    <a:pt x="991870" y="3301539"/>
                    <a:pt x="979170" y="3287582"/>
                  </a:cubicBezTo>
                </a:path>
              </a:pathLst>
            </a:custGeom>
            <a:solidFill>
              <a:srgbClr val="DCDCDC"/>
            </a:solidFill>
            <a:ln w="6350" cap="flat">
              <a:noFill/>
              <a:prstDash val="solid"/>
              <a:miter/>
            </a:ln>
          </p:spPr>
          <p:txBody>
            <a:bodyPr rtlCol="0" anchor="ctr"/>
            <a:lstStyle/>
            <a:p>
              <a:endParaRPr lang="nb-NO"/>
            </a:p>
          </p:txBody>
        </p:sp>
      </p:grpSp>
    </p:spTree>
    <p:extLst>
      <p:ext uri="{BB962C8B-B14F-4D97-AF65-F5344CB8AC3E}">
        <p14:creationId xmlns:p14="http://schemas.microsoft.com/office/powerpoint/2010/main" val="41120583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rside svart med tittel">
    <p:bg>
      <p:bgPr>
        <a:solidFill>
          <a:schemeClr val="tx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B71A842-E896-5349-BD8E-99C14D2836CA}"/>
              </a:ext>
            </a:extLst>
          </p:cNvPr>
          <p:cNvSpPr>
            <a:spLocks noGrp="1"/>
          </p:cNvSpPr>
          <p:nvPr>
            <p:ph type="title" hasCustomPrompt="1"/>
          </p:nvPr>
        </p:nvSpPr>
        <p:spPr>
          <a:xfrm>
            <a:off x="557999" y="1772203"/>
            <a:ext cx="11083137" cy="333955"/>
          </a:xfrm>
        </p:spPr>
        <p:txBody>
          <a:bodyPr/>
          <a:lstStyle>
            <a:lvl1pPr>
              <a:defRPr>
                <a:solidFill>
                  <a:schemeClr val="bg1"/>
                </a:solidFill>
              </a:defRPr>
            </a:lvl1pPr>
          </a:lstStyle>
          <a:p>
            <a:r>
              <a:rPr lang="nb-NO" b="1">
                <a:effectLst/>
                <a:latin typeface="Arial" panose="020B0604020202020204" pitchFamily="34" charset="0"/>
              </a:rPr>
              <a:t>KLIKK FOR Å LEGGE TIL EN TITTEL (BRUK VERSALER)</a:t>
            </a:r>
            <a:endParaRPr lang="nb-NO"/>
          </a:p>
        </p:txBody>
      </p:sp>
      <p:sp>
        <p:nvSpPr>
          <p:cNvPr id="4" name="Plassholder for tekst 3">
            <a:extLst>
              <a:ext uri="{FF2B5EF4-FFF2-40B4-BE49-F238E27FC236}">
                <a16:creationId xmlns:a16="http://schemas.microsoft.com/office/drawing/2014/main" id="{8B4C41C3-9196-744B-B5A5-616E02BA7D7D}"/>
              </a:ext>
            </a:extLst>
          </p:cNvPr>
          <p:cNvSpPr>
            <a:spLocks noGrp="1"/>
          </p:cNvSpPr>
          <p:nvPr>
            <p:ph type="body" sz="quarter" idx="10" hasCustomPrompt="1"/>
          </p:nvPr>
        </p:nvSpPr>
        <p:spPr>
          <a:xfrm>
            <a:off x="558000" y="2152800"/>
            <a:ext cx="11083138" cy="333955"/>
          </a:xfrm>
        </p:spPr>
        <p:txBody>
          <a:bodyPr/>
          <a:lstStyle>
            <a:lvl1pPr>
              <a:defRPr>
                <a:solidFill>
                  <a:schemeClr val="bg1"/>
                </a:solidFill>
              </a:defRPr>
            </a:lvl1pPr>
          </a:lstStyle>
          <a:p>
            <a:pPr lvl="0"/>
            <a:r>
              <a:rPr lang="nb-NO"/>
              <a:t>KLIKK FOR Å LEGGE TIL EN UNDERTITTEL (BRUK VERSALER)</a:t>
            </a:r>
          </a:p>
        </p:txBody>
      </p:sp>
      <p:grpSp>
        <p:nvGrpSpPr>
          <p:cNvPr id="6" name="Grafikk 17">
            <a:extLst>
              <a:ext uri="{FF2B5EF4-FFF2-40B4-BE49-F238E27FC236}">
                <a16:creationId xmlns:a16="http://schemas.microsoft.com/office/drawing/2014/main" id="{CD2E3870-17DC-7645-BD3B-6109F3D876BF}"/>
              </a:ext>
            </a:extLst>
          </p:cNvPr>
          <p:cNvGrpSpPr/>
          <p:nvPr userDrawn="1"/>
        </p:nvGrpSpPr>
        <p:grpSpPr>
          <a:xfrm>
            <a:off x="558800" y="2736151"/>
            <a:ext cx="11074400" cy="3564189"/>
            <a:chOff x="558800" y="2736151"/>
            <a:chExt cx="11074400" cy="3564189"/>
          </a:xfrm>
          <a:solidFill>
            <a:srgbClr val="4E4E4E"/>
          </a:solidFill>
        </p:grpSpPr>
        <p:sp>
          <p:nvSpPr>
            <p:cNvPr id="7" name="Friform 6">
              <a:extLst>
                <a:ext uri="{FF2B5EF4-FFF2-40B4-BE49-F238E27FC236}">
                  <a16:creationId xmlns:a16="http://schemas.microsoft.com/office/drawing/2014/main" id="{F6D3BCD7-06DB-FB46-B779-B6142E07C8CA}"/>
                </a:ext>
              </a:extLst>
            </p:cNvPr>
            <p:cNvSpPr/>
            <p:nvPr/>
          </p:nvSpPr>
          <p:spPr>
            <a:xfrm>
              <a:off x="558800" y="2736151"/>
              <a:ext cx="3566168" cy="3564189"/>
            </a:xfrm>
            <a:custGeom>
              <a:avLst/>
              <a:gdLst>
                <a:gd name="connsiteX0" fmla="*/ 2621915 w 3566168"/>
                <a:gd name="connsiteY0" fmla="*/ 0 h 3564189"/>
                <a:gd name="connsiteX1" fmla="*/ 2597785 w 3566168"/>
                <a:gd name="connsiteY1" fmla="*/ 0 h 3564189"/>
                <a:gd name="connsiteX2" fmla="*/ 2597785 w 3566168"/>
                <a:gd name="connsiteY2" fmla="*/ 1063293 h 3564189"/>
                <a:gd name="connsiteX3" fmla="*/ 2621915 w 3566168"/>
                <a:gd name="connsiteY3" fmla="*/ 1063293 h 3564189"/>
                <a:gd name="connsiteX4" fmla="*/ 2621915 w 3566168"/>
                <a:gd name="connsiteY4" fmla="*/ 0 h 3564189"/>
                <a:gd name="connsiteX5" fmla="*/ 2514600 w 3566168"/>
                <a:gd name="connsiteY5" fmla="*/ 0 h 3564189"/>
                <a:gd name="connsiteX6" fmla="*/ 2502535 w 3566168"/>
                <a:gd name="connsiteY6" fmla="*/ 0 h 3564189"/>
                <a:gd name="connsiteX7" fmla="*/ 2502535 w 3566168"/>
                <a:gd name="connsiteY7" fmla="*/ 1063293 h 3564189"/>
                <a:gd name="connsiteX8" fmla="*/ 2514600 w 3566168"/>
                <a:gd name="connsiteY8" fmla="*/ 1063293 h 3564189"/>
                <a:gd name="connsiteX9" fmla="*/ 2514600 w 3566168"/>
                <a:gd name="connsiteY9" fmla="*/ 0 h 3564189"/>
                <a:gd name="connsiteX10" fmla="*/ 2085340 w 3566168"/>
                <a:gd name="connsiteY10" fmla="*/ 0 h 3564189"/>
                <a:gd name="connsiteX11" fmla="*/ 2031365 w 3566168"/>
                <a:gd name="connsiteY11" fmla="*/ 0 h 3564189"/>
                <a:gd name="connsiteX12" fmla="*/ 2031365 w 3566168"/>
                <a:gd name="connsiteY12" fmla="*/ 1063293 h 3564189"/>
                <a:gd name="connsiteX13" fmla="*/ 2085340 w 3566168"/>
                <a:gd name="connsiteY13" fmla="*/ 1063293 h 3564189"/>
                <a:gd name="connsiteX14" fmla="*/ 2111375 w 3566168"/>
                <a:gd name="connsiteY14" fmla="*/ 1060756 h 3564189"/>
                <a:gd name="connsiteX15" fmla="*/ 2111375 w 3566168"/>
                <a:gd name="connsiteY15" fmla="*/ 2538 h 3564189"/>
                <a:gd name="connsiteX16" fmla="*/ 2085340 w 3566168"/>
                <a:gd name="connsiteY16" fmla="*/ 0 h 3564189"/>
                <a:gd name="connsiteX17" fmla="*/ 1995805 w 3566168"/>
                <a:gd name="connsiteY17" fmla="*/ 0 h 3564189"/>
                <a:gd name="connsiteX18" fmla="*/ 1919605 w 3566168"/>
                <a:gd name="connsiteY18" fmla="*/ 0 h 3564189"/>
                <a:gd name="connsiteX19" fmla="*/ 1919605 w 3566168"/>
                <a:gd name="connsiteY19" fmla="*/ 1063293 h 3564189"/>
                <a:gd name="connsiteX20" fmla="*/ 1995805 w 3566168"/>
                <a:gd name="connsiteY20" fmla="*/ 1063293 h 3564189"/>
                <a:gd name="connsiteX21" fmla="*/ 1995805 w 3566168"/>
                <a:gd name="connsiteY21" fmla="*/ 0 h 3564189"/>
                <a:gd name="connsiteX22" fmla="*/ 1872615 w 3566168"/>
                <a:gd name="connsiteY22" fmla="*/ 0 h 3564189"/>
                <a:gd name="connsiteX23" fmla="*/ 1801495 w 3566168"/>
                <a:gd name="connsiteY23" fmla="*/ 0 h 3564189"/>
                <a:gd name="connsiteX24" fmla="*/ 1801495 w 3566168"/>
                <a:gd name="connsiteY24" fmla="*/ 1063293 h 3564189"/>
                <a:gd name="connsiteX25" fmla="*/ 1872615 w 3566168"/>
                <a:gd name="connsiteY25" fmla="*/ 1063293 h 3564189"/>
                <a:gd name="connsiteX26" fmla="*/ 1872615 w 3566168"/>
                <a:gd name="connsiteY26" fmla="*/ 0 h 3564189"/>
                <a:gd name="connsiteX27" fmla="*/ 1744980 w 3566168"/>
                <a:gd name="connsiteY27" fmla="*/ 0 h 3564189"/>
                <a:gd name="connsiteX28" fmla="*/ 1680845 w 3566168"/>
                <a:gd name="connsiteY28" fmla="*/ 0 h 3564189"/>
                <a:gd name="connsiteX29" fmla="*/ 1680845 w 3566168"/>
                <a:gd name="connsiteY29" fmla="*/ 1063293 h 3564189"/>
                <a:gd name="connsiteX30" fmla="*/ 1744980 w 3566168"/>
                <a:gd name="connsiteY30" fmla="*/ 1063293 h 3564189"/>
                <a:gd name="connsiteX31" fmla="*/ 1744980 w 3566168"/>
                <a:gd name="connsiteY31" fmla="*/ 0 h 3564189"/>
                <a:gd name="connsiteX32" fmla="*/ 1609090 w 3566168"/>
                <a:gd name="connsiteY32" fmla="*/ 0 h 3564189"/>
                <a:gd name="connsiteX33" fmla="*/ 1562100 w 3566168"/>
                <a:gd name="connsiteY33" fmla="*/ 0 h 3564189"/>
                <a:gd name="connsiteX34" fmla="*/ 1562100 w 3566168"/>
                <a:gd name="connsiteY34" fmla="*/ 1063293 h 3564189"/>
                <a:gd name="connsiteX35" fmla="*/ 1609090 w 3566168"/>
                <a:gd name="connsiteY35" fmla="*/ 1063293 h 3564189"/>
                <a:gd name="connsiteX36" fmla="*/ 1609090 w 3566168"/>
                <a:gd name="connsiteY36" fmla="*/ 0 h 3564189"/>
                <a:gd name="connsiteX37" fmla="*/ 1485900 w 3566168"/>
                <a:gd name="connsiteY37" fmla="*/ 0 h 3564189"/>
                <a:gd name="connsiteX38" fmla="*/ 1450340 w 3566168"/>
                <a:gd name="connsiteY38" fmla="*/ 0 h 3564189"/>
                <a:gd name="connsiteX39" fmla="*/ 1450340 w 3566168"/>
                <a:gd name="connsiteY39" fmla="*/ 1063293 h 3564189"/>
                <a:gd name="connsiteX40" fmla="*/ 1485900 w 3566168"/>
                <a:gd name="connsiteY40" fmla="*/ 1063293 h 3564189"/>
                <a:gd name="connsiteX41" fmla="*/ 1485900 w 3566168"/>
                <a:gd name="connsiteY41" fmla="*/ 0 h 3564189"/>
                <a:gd name="connsiteX42" fmla="*/ 1370330 w 3566168"/>
                <a:gd name="connsiteY42" fmla="*/ 0 h 3564189"/>
                <a:gd name="connsiteX43" fmla="*/ 1346200 w 3566168"/>
                <a:gd name="connsiteY43" fmla="*/ 0 h 3564189"/>
                <a:gd name="connsiteX44" fmla="*/ 1346200 w 3566168"/>
                <a:gd name="connsiteY44" fmla="*/ 1063293 h 3564189"/>
                <a:gd name="connsiteX45" fmla="*/ 1370330 w 3566168"/>
                <a:gd name="connsiteY45" fmla="*/ 1063293 h 3564189"/>
                <a:gd name="connsiteX46" fmla="*/ 1370330 w 3566168"/>
                <a:gd name="connsiteY46" fmla="*/ 0 h 3564189"/>
                <a:gd name="connsiteX47" fmla="*/ 1263650 w 3566168"/>
                <a:gd name="connsiteY47" fmla="*/ 0 h 3564189"/>
                <a:gd name="connsiteX48" fmla="*/ 1251585 w 3566168"/>
                <a:gd name="connsiteY48" fmla="*/ 0 h 3564189"/>
                <a:gd name="connsiteX49" fmla="*/ 1251585 w 3566168"/>
                <a:gd name="connsiteY49" fmla="*/ 1063293 h 3564189"/>
                <a:gd name="connsiteX50" fmla="*/ 1263650 w 3566168"/>
                <a:gd name="connsiteY50" fmla="*/ 1063293 h 3564189"/>
                <a:gd name="connsiteX51" fmla="*/ 1263650 w 3566168"/>
                <a:gd name="connsiteY51" fmla="*/ 0 h 3564189"/>
                <a:gd name="connsiteX52" fmla="*/ 930910 w 3566168"/>
                <a:gd name="connsiteY52" fmla="*/ 0 h 3564189"/>
                <a:gd name="connsiteX53" fmla="*/ 929005 w 3566168"/>
                <a:gd name="connsiteY53" fmla="*/ 0 h 3564189"/>
                <a:gd name="connsiteX54" fmla="*/ 929005 w 3566168"/>
                <a:gd name="connsiteY54" fmla="*/ 0 h 3564189"/>
                <a:gd name="connsiteX55" fmla="*/ 884555 w 3566168"/>
                <a:gd name="connsiteY55" fmla="*/ 0 h 3564189"/>
                <a:gd name="connsiteX56" fmla="*/ 884555 w 3566168"/>
                <a:gd name="connsiteY56" fmla="*/ 378751 h 3564189"/>
                <a:gd name="connsiteX57" fmla="*/ 967105 w 3566168"/>
                <a:gd name="connsiteY57" fmla="*/ 289931 h 3564189"/>
                <a:gd name="connsiteX58" fmla="*/ 967105 w 3566168"/>
                <a:gd name="connsiteY58" fmla="*/ 5075 h 3564189"/>
                <a:gd name="connsiteX59" fmla="*/ 930910 w 3566168"/>
                <a:gd name="connsiteY59" fmla="*/ 0 h 3564189"/>
                <a:gd name="connsiteX60" fmla="*/ 860425 w 3566168"/>
                <a:gd name="connsiteY60" fmla="*/ 0 h 3564189"/>
                <a:gd name="connsiteX61" fmla="*/ 780415 w 3566168"/>
                <a:gd name="connsiteY61" fmla="*/ 0 h 3564189"/>
                <a:gd name="connsiteX62" fmla="*/ 780415 w 3566168"/>
                <a:gd name="connsiteY62" fmla="*/ 491044 h 3564189"/>
                <a:gd name="connsiteX63" fmla="*/ 860425 w 3566168"/>
                <a:gd name="connsiteY63" fmla="*/ 404762 h 3564189"/>
                <a:gd name="connsiteX64" fmla="*/ 860425 w 3566168"/>
                <a:gd name="connsiteY64" fmla="*/ 0 h 3564189"/>
                <a:gd name="connsiteX65" fmla="*/ 744855 w 3566168"/>
                <a:gd name="connsiteY65" fmla="*/ 0 h 3564189"/>
                <a:gd name="connsiteX66" fmla="*/ 668655 w 3566168"/>
                <a:gd name="connsiteY66" fmla="*/ 0 h 3564189"/>
                <a:gd name="connsiteX67" fmla="*/ 668655 w 3566168"/>
                <a:gd name="connsiteY67" fmla="*/ 612219 h 3564189"/>
                <a:gd name="connsiteX68" fmla="*/ 744855 w 3566168"/>
                <a:gd name="connsiteY68" fmla="*/ 529743 h 3564189"/>
                <a:gd name="connsiteX69" fmla="*/ 744855 w 3566168"/>
                <a:gd name="connsiteY69" fmla="*/ 0 h 3564189"/>
                <a:gd name="connsiteX70" fmla="*/ 621665 w 3566168"/>
                <a:gd name="connsiteY70" fmla="*/ 0 h 3564189"/>
                <a:gd name="connsiteX71" fmla="*/ 550545 w 3566168"/>
                <a:gd name="connsiteY71" fmla="*/ 0 h 3564189"/>
                <a:gd name="connsiteX72" fmla="*/ 550545 w 3566168"/>
                <a:gd name="connsiteY72" fmla="*/ 739738 h 3564189"/>
                <a:gd name="connsiteX73" fmla="*/ 621665 w 3566168"/>
                <a:gd name="connsiteY73" fmla="*/ 662338 h 3564189"/>
                <a:gd name="connsiteX74" fmla="*/ 621665 w 3566168"/>
                <a:gd name="connsiteY74" fmla="*/ 0 h 3564189"/>
                <a:gd name="connsiteX75" fmla="*/ 493395 w 3566168"/>
                <a:gd name="connsiteY75" fmla="*/ 0 h 3564189"/>
                <a:gd name="connsiteX76" fmla="*/ 429260 w 3566168"/>
                <a:gd name="connsiteY76" fmla="*/ 0 h 3564189"/>
                <a:gd name="connsiteX77" fmla="*/ 429260 w 3566168"/>
                <a:gd name="connsiteY77" fmla="*/ 870429 h 3564189"/>
                <a:gd name="connsiteX78" fmla="*/ 493395 w 3566168"/>
                <a:gd name="connsiteY78" fmla="*/ 800642 h 3564189"/>
                <a:gd name="connsiteX79" fmla="*/ 493395 w 3566168"/>
                <a:gd name="connsiteY79" fmla="*/ 0 h 3564189"/>
                <a:gd name="connsiteX80" fmla="*/ 358140 w 3566168"/>
                <a:gd name="connsiteY80" fmla="*/ 0 h 3564189"/>
                <a:gd name="connsiteX81" fmla="*/ 311150 w 3566168"/>
                <a:gd name="connsiteY81" fmla="*/ 0 h 3564189"/>
                <a:gd name="connsiteX82" fmla="*/ 311150 w 3566168"/>
                <a:gd name="connsiteY82" fmla="*/ 998582 h 3564189"/>
                <a:gd name="connsiteX83" fmla="*/ 318135 w 3566168"/>
                <a:gd name="connsiteY83" fmla="*/ 990969 h 3564189"/>
                <a:gd name="connsiteX84" fmla="*/ 358140 w 3566168"/>
                <a:gd name="connsiteY84" fmla="*/ 947194 h 3564189"/>
                <a:gd name="connsiteX85" fmla="*/ 358140 w 3566168"/>
                <a:gd name="connsiteY85" fmla="*/ 0 h 3564189"/>
                <a:gd name="connsiteX86" fmla="*/ 234950 w 3566168"/>
                <a:gd name="connsiteY86" fmla="*/ 0 h 3564189"/>
                <a:gd name="connsiteX87" fmla="*/ 199390 w 3566168"/>
                <a:gd name="connsiteY87" fmla="*/ 0 h 3564189"/>
                <a:gd name="connsiteX88" fmla="*/ 199390 w 3566168"/>
                <a:gd name="connsiteY88" fmla="*/ 1063293 h 3564189"/>
                <a:gd name="connsiteX89" fmla="*/ 234950 w 3566168"/>
                <a:gd name="connsiteY89" fmla="*/ 1057584 h 3564189"/>
                <a:gd name="connsiteX90" fmla="*/ 234950 w 3566168"/>
                <a:gd name="connsiteY90" fmla="*/ 0 h 3564189"/>
                <a:gd name="connsiteX91" fmla="*/ 119380 w 3566168"/>
                <a:gd name="connsiteY91" fmla="*/ 0 h 3564189"/>
                <a:gd name="connsiteX92" fmla="*/ 95250 w 3566168"/>
                <a:gd name="connsiteY92" fmla="*/ 0 h 3564189"/>
                <a:gd name="connsiteX93" fmla="*/ 95250 w 3566168"/>
                <a:gd name="connsiteY93" fmla="*/ 1063293 h 3564189"/>
                <a:gd name="connsiteX94" fmla="*/ 119380 w 3566168"/>
                <a:gd name="connsiteY94" fmla="*/ 1063293 h 3564189"/>
                <a:gd name="connsiteX95" fmla="*/ 119380 w 3566168"/>
                <a:gd name="connsiteY95" fmla="*/ 0 h 3564189"/>
                <a:gd name="connsiteX96" fmla="*/ 12065 w 3566168"/>
                <a:gd name="connsiteY96" fmla="*/ 0 h 3564189"/>
                <a:gd name="connsiteX97" fmla="*/ 0 w 3566168"/>
                <a:gd name="connsiteY97" fmla="*/ 0 h 3564189"/>
                <a:gd name="connsiteX98" fmla="*/ 0 w 3566168"/>
                <a:gd name="connsiteY98" fmla="*/ 1063293 h 3564189"/>
                <a:gd name="connsiteX99" fmla="*/ 12065 w 3566168"/>
                <a:gd name="connsiteY99" fmla="*/ 1063293 h 3564189"/>
                <a:gd name="connsiteX100" fmla="*/ 12065 w 3566168"/>
                <a:gd name="connsiteY100" fmla="*/ 0 h 3564189"/>
                <a:gd name="connsiteX101" fmla="*/ 2701925 w 3566168"/>
                <a:gd name="connsiteY101" fmla="*/ 0 h 3564189"/>
                <a:gd name="connsiteX102" fmla="*/ 2701925 w 3566168"/>
                <a:gd name="connsiteY102" fmla="*/ 1062659 h 3564189"/>
                <a:gd name="connsiteX103" fmla="*/ 2737485 w 3566168"/>
                <a:gd name="connsiteY103" fmla="*/ 1062659 h 3564189"/>
                <a:gd name="connsiteX104" fmla="*/ 2737485 w 3566168"/>
                <a:gd name="connsiteY104" fmla="*/ 5075 h 3564189"/>
                <a:gd name="connsiteX105" fmla="*/ 2701925 w 3566168"/>
                <a:gd name="connsiteY105" fmla="*/ 0 h 3564189"/>
                <a:gd name="connsiteX106" fmla="*/ 979170 w 3566168"/>
                <a:gd name="connsiteY106" fmla="*/ 8882 h 3564189"/>
                <a:gd name="connsiteX107" fmla="*/ 979170 w 3566168"/>
                <a:gd name="connsiteY107" fmla="*/ 275974 h 3564189"/>
                <a:gd name="connsiteX108" fmla="*/ 1002665 w 3566168"/>
                <a:gd name="connsiteY108" fmla="*/ 250597 h 3564189"/>
                <a:gd name="connsiteX109" fmla="*/ 1063625 w 3566168"/>
                <a:gd name="connsiteY109" fmla="*/ 132594 h 3564189"/>
                <a:gd name="connsiteX110" fmla="*/ 979170 w 3566168"/>
                <a:gd name="connsiteY110" fmla="*/ 8882 h 3564189"/>
                <a:gd name="connsiteX111" fmla="*/ 2135505 w 3566168"/>
                <a:gd name="connsiteY111" fmla="*/ 9516 h 3564189"/>
                <a:gd name="connsiteX112" fmla="*/ 2135505 w 3566168"/>
                <a:gd name="connsiteY112" fmla="*/ 1052508 h 3564189"/>
                <a:gd name="connsiteX113" fmla="*/ 2218055 w 3566168"/>
                <a:gd name="connsiteY113" fmla="*/ 929430 h 3564189"/>
                <a:gd name="connsiteX114" fmla="*/ 2218055 w 3566168"/>
                <a:gd name="connsiteY114" fmla="*/ 929430 h 3564189"/>
                <a:gd name="connsiteX115" fmla="*/ 2218055 w 3566168"/>
                <a:gd name="connsiteY115" fmla="*/ 132594 h 3564189"/>
                <a:gd name="connsiteX116" fmla="*/ 2218055 w 3566168"/>
                <a:gd name="connsiteY116" fmla="*/ 132594 h 3564189"/>
                <a:gd name="connsiteX117" fmla="*/ 2135505 w 3566168"/>
                <a:gd name="connsiteY117" fmla="*/ 9516 h 3564189"/>
                <a:gd name="connsiteX118" fmla="*/ 2813685 w 3566168"/>
                <a:gd name="connsiteY118" fmla="*/ 64077 h 3564189"/>
                <a:gd name="connsiteX119" fmla="*/ 2813685 w 3566168"/>
                <a:gd name="connsiteY119" fmla="*/ 1062659 h 3564189"/>
                <a:gd name="connsiteX120" fmla="*/ 2860675 w 3566168"/>
                <a:gd name="connsiteY120" fmla="*/ 1062659 h 3564189"/>
                <a:gd name="connsiteX121" fmla="*/ 2860675 w 3566168"/>
                <a:gd name="connsiteY121" fmla="*/ 115465 h 3564189"/>
                <a:gd name="connsiteX122" fmla="*/ 2820670 w 3566168"/>
                <a:gd name="connsiteY122" fmla="*/ 71690 h 3564189"/>
                <a:gd name="connsiteX123" fmla="*/ 2813685 w 3566168"/>
                <a:gd name="connsiteY123" fmla="*/ 64077 h 3564189"/>
                <a:gd name="connsiteX124" fmla="*/ 2931795 w 3566168"/>
                <a:gd name="connsiteY124" fmla="*/ 192230 h 3564189"/>
                <a:gd name="connsiteX125" fmla="*/ 2931795 w 3566168"/>
                <a:gd name="connsiteY125" fmla="*/ 1062659 h 3564189"/>
                <a:gd name="connsiteX126" fmla="*/ 2995930 w 3566168"/>
                <a:gd name="connsiteY126" fmla="*/ 1062659 h 3564189"/>
                <a:gd name="connsiteX127" fmla="*/ 2995930 w 3566168"/>
                <a:gd name="connsiteY127" fmla="*/ 262017 h 3564189"/>
                <a:gd name="connsiteX128" fmla="*/ 2931795 w 3566168"/>
                <a:gd name="connsiteY128" fmla="*/ 192230 h 3564189"/>
                <a:gd name="connsiteX129" fmla="*/ 3052445 w 3566168"/>
                <a:gd name="connsiteY129" fmla="*/ 322921 h 3564189"/>
                <a:gd name="connsiteX130" fmla="*/ 3052445 w 3566168"/>
                <a:gd name="connsiteY130" fmla="*/ 1062659 h 3564189"/>
                <a:gd name="connsiteX131" fmla="*/ 3124200 w 3566168"/>
                <a:gd name="connsiteY131" fmla="*/ 1062659 h 3564189"/>
                <a:gd name="connsiteX132" fmla="*/ 3124200 w 3566168"/>
                <a:gd name="connsiteY132" fmla="*/ 400321 h 3564189"/>
                <a:gd name="connsiteX133" fmla="*/ 3052445 w 3566168"/>
                <a:gd name="connsiteY133" fmla="*/ 322921 h 3564189"/>
                <a:gd name="connsiteX134" fmla="*/ 3170555 w 3566168"/>
                <a:gd name="connsiteY134" fmla="*/ 451075 h 3564189"/>
                <a:gd name="connsiteX135" fmla="*/ 3170555 w 3566168"/>
                <a:gd name="connsiteY135" fmla="*/ 1063293 h 3564189"/>
                <a:gd name="connsiteX136" fmla="*/ 3246755 w 3566168"/>
                <a:gd name="connsiteY136" fmla="*/ 1063293 h 3564189"/>
                <a:gd name="connsiteX137" fmla="*/ 3246755 w 3566168"/>
                <a:gd name="connsiteY137" fmla="*/ 533550 h 3564189"/>
                <a:gd name="connsiteX138" fmla="*/ 3170555 w 3566168"/>
                <a:gd name="connsiteY138" fmla="*/ 451075 h 3564189"/>
                <a:gd name="connsiteX139" fmla="*/ 3282950 w 3566168"/>
                <a:gd name="connsiteY139" fmla="*/ 571615 h 3564189"/>
                <a:gd name="connsiteX140" fmla="*/ 3282950 w 3566168"/>
                <a:gd name="connsiteY140" fmla="*/ 1062659 h 3564189"/>
                <a:gd name="connsiteX141" fmla="*/ 3362960 w 3566168"/>
                <a:gd name="connsiteY141" fmla="*/ 1062659 h 3564189"/>
                <a:gd name="connsiteX142" fmla="*/ 3362960 w 3566168"/>
                <a:gd name="connsiteY142" fmla="*/ 657897 h 3564189"/>
                <a:gd name="connsiteX143" fmla="*/ 3282950 w 3566168"/>
                <a:gd name="connsiteY143" fmla="*/ 571615 h 3564189"/>
                <a:gd name="connsiteX144" fmla="*/ 3387090 w 3566168"/>
                <a:gd name="connsiteY144" fmla="*/ 683908 h 3564189"/>
                <a:gd name="connsiteX145" fmla="*/ 3387090 w 3566168"/>
                <a:gd name="connsiteY145" fmla="*/ 1062659 h 3564189"/>
                <a:gd name="connsiteX146" fmla="*/ 3431540 w 3566168"/>
                <a:gd name="connsiteY146" fmla="*/ 1062659 h 3564189"/>
                <a:gd name="connsiteX147" fmla="*/ 3431540 w 3566168"/>
                <a:gd name="connsiteY147" fmla="*/ 1062659 h 3564189"/>
                <a:gd name="connsiteX148" fmla="*/ 3433445 w 3566168"/>
                <a:gd name="connsiteY148" fmla="*/ 1062659 h 3564189"/>
                <a:gd name="connsiteX149" fmla="*/ 3469640 w 3566168"/>
                <a:gd name="connsiteY149" fmla="*/ 1057584 h 3564189"/>
                <a:gd name="connsiteX150" fmla="*/ 3469640 w 3566168"/>
                <a:gd name="connsiteY150" fmla="*/ 772728 h 3564189"/>
                <a:gd name="connsiteX151" fmla="*/ 3387090 w 3566168"/>
                <a:gd name="connsiteY151" fmla="*/ 683908 h 3564189"/>
                <a:gd name="connsiteX152" fmla="*/ 3481705 w 3566168"/>
                <a:gd name="connsiteY152" fmla="*/ 786685 h 3564189"/>
                <a:gd name="connsiteX153" fmla="*/ 3481705 w 3566168"/>
                <a:gd name="connsiteY153" fmla="*/ 1053777 h 3564189"/>
                <a:gd name="connsiteX154" fmla="*/ 3566160 w 3566168"/>
                <a:gd name="connsiteY154" fmla="*/ 930065 h 3564189"/>
                <a:gd name="connsiteX155" fmla="*/ 3505200 w 3566168"/>
                <a:gd name="connsiteY155" fmla="*/ 812062 h 3564189"/>
                <a:gd name="connsiteX156" fmla="*/ 3481705 w 3566168"/>
                <a:gd name="connsiteY156" fmla="*/ 786685 h 3564189"/>
                <a:gd name="connsiteX157" fmla="*/ 2621915 w 3566168"/>
                <a:gd name="connsiteY157" fmla="*/ 1250448 h 3564189"/>
                <a:gd name="connsiteX158" fmla="*/ 2597785 w 3566168"/>
                <a:gd name="connsiteY158" fmla="*/ 1250448 h 3564189"/>
                <a:gd name="connsiteX159" fmla="*/ 2597785 w 3566168"/>
                <a:gd name="connsiteY159" fmla="*/ 2313742 h 3564189"/>
                <a:gd name="connsiteX160" fmla="*/ 2621915 w 3566168"/>
                <a:gd name="connsiteY160" fmla="*/ 2313742 h 3564189"/>
                <a:gd name="connsiteX161" fmla="*/ 2621915 w 3566168"/>
                <a:gd name="connsiteY161" fmla="*/ 1250448 h 3564189"/>
                <a:gd name="connsiteX162" fmla="*/ 2514600 w 3566168"/>
                <a:gd name="connsiteY162" fmla="*/ 1250448 h 3564189"/>
                <a:gd name="connsiteX163" fmla="*/ 2502535 w 3566168"/>
                <a:gd name="connsiteY163" fmla="*/ 1250448 h 3564189"/>
                <a:gd name="connsiteX164" fmla="*/ 2502535 w 3566168"/>
                <a:gd name="connsiteY164" fmla="*/ 2313742 h 3564189"/>
                <a:gd name="connsiteX165" fmla="*/ 2514600 w 3566168"/>
                <a:gd name="connsiteY165" fmla="*/ 2313742 h 3564189"/>
                <a:gd name="connsiteX166" fmla="*/ 2514600 w 3566168"/>
                <a:gd name="connsiteY166" fmla="*/ 1250448 h 3564189"/>
                <a:gd name="connsiteX167" fmla="*/ 744855 w 3566168"/>
                <a:gd name="connsiteY167" fmla="*/ 1250448 h 3564189"/>
                <a:gd name="connsiteX168" fmla="*/ 668655 w 3566168"/>
                <a:gd name="connsiteY168" fmla="*/ 1250448 h 3564189"/>
                <a:gd name="connsiteX169" fmla="*/ 668655 w 3566168"/>
                <a:gd name="connsiteY169" fmla="*/ 2313742 h 3564189"/>
                <a:gd name="connsiteX170" fmla="*/ 744855 w 3566168"/>
                <a:gd name="connsiteY170" fmla="*/ 2313742 h 3564189"/>
                <a:gd name="connsiteX171" fmla="*/ 744855 w 3566168"/>
                <a:gd name="connsiteY171" fmla="*/ 1250448 h 3564189"/>
                <a:gd name="connsiteX172" fmla="*/ 621665 w 3566168"/>
                <a:gd name="connsiteY172" fmla="*/ 1250448 h 3564189"/>
                <a:gd name="connsiteX173" fmla="*/ 550545 w 3566168"/>
                <a:gd name="connsiteY173" fmla="*/ 1250448 h 3564189"/>
                <a:gd name="connsiteX174" fmla="*/ 550545 w 3566168"/>
                <a:gd name="connsiteY174" fmla="*/ 2313742 h 3564189"/>
                <a:gd name="connsiteX175" fmla="*/ 621665 w 3566168"/>
                <a:gd name="connsiteY175" fmla="*/ 2313742 h 3564189"/>
                <a:gd name="connsiteX176" fmla="*/ 621665 w 3566168"/>
                <a:gd name="connsiteY176" fmla="*/ 1250448 h 3564189"/>
                <a:gd name="connsiteX177" fmla="*/ 493395 w 3566168"/>
                <a:gd name="connsiteY177" fmla="*/ 1250448 h 3564189"/>
                <a:gd name="connsiteX178" fmla="*/ 429260 w 3566168"/>
                <a:gd name="connsiteY178" fmla="*/ 1250448 h 3564189"/>
                <a:gd name="connsiteX179" fmla="*/ 429260 w 3566168"/>
                <a:gd name="connsiteY179" fmla="*/ 2313742 h 3564189"/>
                <a:gd name="connsiteX180" fmla="*/ 493395 w 3566168"/>
                <a:gd name="connsiteY180" fmla="*/ 2313742 h 3564189"/>
                <a:gd name="connsiteX181" fmla="*/ 493395 w 3566168"/>
                <a:gd name="connsiteY181" fmla="*/ 1250448 h 3564189"/>
                <a:gd name="connsiteX182" fmla="*/ 358140 w 3566168"/>
                <a:gd name="connsiteY182" fmla="*/ 1250448 h 3564189"/>
                <a:gd name="connsiteX183" fmla="*/ 311150 w 3566168"/>
                <a:gd name="connsiteY183" fmla="*/ 1250448 h 3564189"/>
                <a:gd name="connsiteX184" fmla="*/ 311150 w 3566168"/>
                <a:gd name="connsiteY184" fmla="*/ 2313742 h 3564189"/>
                <a:gd name="connsiteX185" fmla="*/ 358140 w 3566168"/>
                <a:gd name="connsiteY185" fmla="*/ 2313742 h 3564189"/>
                <a:gd name="connsiteX186" fmla="*/ 358140 w 3566168"/>
                <a:gd name="connsiteY186" fmla="*/ 1250448 h 3564189"/>
                <a:gd name="connsiteX187" fmla="*/ 234950 w 3566168"/>
                <a:gd name="connsiteY187" fmla="*/ 1250448 h 3564189"/>
                <a:gd name="connsiteX188" fmla="*/ 199390 w 3566168"/>
                <a:gd name="connsiteY188" fmla="*/ 1250448 h 3564189"/>
                <a:gd name="connsiteX189" fmla="*/ 199390 w 3566168"/>
                <a:gd name="connsiteY189" fmla="*/ 2313742 h 3564189"/>
                <a:gd name="connsiteX190" fmla="*/ 234950 w 3566168"/>
                <a:gd name="connsiteY190" fmla="*/ 2313742 h 3564189"/>
                <a:gd name="connsiteX191" fmla="*/ 234950 w 3566168"/>
                <a:gd name="connsiteY191" fmla="*/ 1250448 h 3564189"/>
                <a:gd name="connsiteX192" fmla="*/ 119380 w 3566168"/>
                <a:gd name="connsiteY192" fmla="*/ 1250448 h 3564189"/>
                <a:gd name="connsiteX193" fmla="*/ 95250 w 3566168"/>
                <a:gd name="connsiteY193" fmla="*/ 1250448 h 3564189"/>
                <a:gd name="connsiteX194" fmla="*/ 95250 w 3566168"/>
                <a:gd name="connsiteY194" fmla="*/ 2313742 h 3564189"/>
                <a:gd name="connsiteX195" fmla="*/ 119380 w 3566168"/>
                <a:gd name="connsiteY195" fmla="*/ 2313742 h 3564189"/>
                <a:gd name="connsiteX196" fmla="*/ 119380 w 3566168"/>
                <a:gd name="connsiteY196" fmla="*/ 1250448 h 3564189"/>
                <a:gd name="connsiteX197" fmla="*/ 12065 w 3566168"/>
                <a:gd name="connsiteY197" fmla="*/ 1250448 h 3564189"/>
                <a:gd name="connsiteX198" fmla="*/ 0 w 3566168"/>
                <a:gd name="connsiteY198" fmla="*/ 1250448 h 3564189"/>
                <a:gd name="connsiteX199" fmla="*/ 0 w 3566168"/>
                <a:gd name="connsiteY199" fmla="*/ 2313742 h 3564189"/>
                <a:gd name="connsiteX200" fmla="*/ 12065 w 3566168"/>
                <a:gd name="connsiteY200" fmla="*/ 2313742 h 3564189"/>
                <a:gd name="connsiteX201" fmla="*/ 12065 w 3566168"/>
                <a:gd name="connsiteY201" fmla="*/ 1250448 h 3564189"/>
                <a:gd name="connsiteX202" fmla="*/ 3433445 w 3566168"/>
                <a:gd name="connsiteY202" fmla="*/ 1250448 h 3564189"/>
                <a:gd name="connsiteX203" fmla="*/ 3431540 w 3566168"/>
                <a:gd name="connsiteY203" fmla="*/ 1250448 h 3564189"/>
                <a:gd name="connsiteX204" fmla="*/ 3431540 w 3566168"/>
                <a:gd name="connsiteY204" fmla="*/ 1250448 h 3564189"/>
                <a:gd name="connsiteX205" fmla="*/ 3387090 w 3566168"/>
                <a:gd name="connsiteY205" fmla="*/ 1250448 h 3564189"/>
                <a:gd name="connsiteX206" fmla="*/ 3387090 w 3566168"/>
                <a:gd name="connsiteY206" fmla="*/ 1629199 h 3564189"/>
                <a:gd name="connsiteX207" fmla="*/ 3469640 w 3566168"/>
                <a:gd name="connsiteY207" fmla="*/ 1539745 h 3564189"/>
                <a:gd name="connsiteX208" fmla="*/ 3469640 w 3566168"/>
                <a:gd name="connsiteY208" fmla="*/ 1254889 h 3564189"/>
                <a:gd name="connsiteX209" fmla="*/ 3433445 w 3566168"/>
                <a:gd name="connsiteY209" fmla="*/ 1250448 h 3564189"/>
                <a:gd name="connsiteX210" fmla="*/ 3362960 w 3566168"/>
                <a:gd name="connsiteY210" fmla="*/ 1250448 h 3564189"/>
                <a:gd name="connsiteX211" fmla="*/ 3282950 w 3566168"/>
                <a:gd name="connsiteY211" fmla="*/ 1250448 h 3564189"/>
                <a:gd name="connsiteX212" fmla="*/ 3282950 w 3566168"/>
                <a:gd name="connsiteY212" fmla="*/ 1741492 h 3564189"/>
                <a:gd name="connsiteX213" fmla="*/ 3362960 w 3566168"/>
                <a:gd name="connsiteY213" fmla="*/ 1655211 h 3564189"/>
                <a:gd name="connsiteX214" fmla="*/ 3362960 w 3566168"/>
                <a:gd name="connsiteY214" fmla="*/ 1250448 h 3564189"/>
                <a:gd name="connsiteX215" fmla="*/ 3247390 w 3566168"/>
                <a:gd name="connsiteY215" fmla="*/ 1250448 h 3564189"/>
                <a:gd name="connsiteX216" fmla="*/ 3171190 w 3566168"/>
                <a:gd name="connsiteY216" fmla="*/ 1250448 h 3564189"/>
                <a:gd name="connsiteX217" fmla="*/ 3171190 w 3566168"/>
                <a:gd name="connsiteY217" fmla="*/ 1862667 h 3564189"/>
                <a:gd name="connsiteX218" fmla="*/ 3247390 w 3566168"/>
                <a:gd name="connsiteY218" fmla="*/ 1780192 h 3564189"/>
                <a:gd name="connsiteX219" fmla="*/ 3247390 w 3566168"/>
                <a:gd name="connsiteY219" fmla="*/ 1250448 h 3564189"/>
                <a:gd name="connsiteX220" fmla="*/ 3124200 w 3566168"/>
                <a:gd name="connsiteY220" fmla="*/ 1250448 h 3564189"/>
                <a:gd name="connsiteX221" fmla="*/ 3053080 w 3566168"/>
                <a:gd name="connsiteY221" fmla="*/ 1250448 h 3564189"/>
                <a:gd name="connsiteX222" fmla="*/ 3053080 w 3566168"/>
                <a:gd name="connsiteY222" fmla="*/ 1990186 h 3564189"/>
                <a:gd name="connsiteX223" fmla="*/ 3124200 w 3566168"/>
                <a:gd name="connsiteY223" fmla="*/ 1912786 h 3564189"/>
                <a:gd name="connsiteX224" fmla="*/ 3124200 w 3566168"/>
                <a:gd name="connsiteY224" fmla="*/ 1250448 h 3564189"/>
                <a:gd name="connsiteX225" fmla="*/ 2996565 w 3566168"/>
                <a:gd name="connsiteY225" fmla="*/ 1250448 h 3564189"/>
                <a:gd name="connsiteX226" fmla="*/ 2932430 w 3566168"/>
                <a:gd name="connsiteY226" fmla="*/ 1250448 h 3564189"/>
                <a:gd name="connsiteX227" fmla="*/ 2932430 w 3566168"/>
                <a:gd name="connsiteY227" fmla="*/ 2120877 h 3564189"/>
                <a:gd name="connsiteX228" fmla="*/ 2996565 w 3566168"/>
                <a:gd name="connsiteY228" fmla="*/ 2051091 h 3564189"/>
                <a:gd name="connsiteX229" fmla="*/ 2996565 w 3566168"/>
                <a:gd name="connsiteY229" fmla="*/ 1250448 h 3564189"/>
                <a:gd name="connsiteX230" fmla="*/ 2860675 w 3566168"/>
                <a:gd name="connsiteY230" fmla="*/ 1250448 h 3564189"/>
                <a:gd name="connsiteX231" fmla="*/ 2813685 w 3566168"/>
                <a:gd name="connsiteY231" fmla="*/ 1250448 h 3564189"/>
                <a:gd name="connsiteX232" fmla="*/ 2813685 w 3566168"/>
                <a:gd name="connsiteY232" fmla="*/ 2249031 h 3564189"/>
                <a:gd name="connsiteX233" fmla="*/ 2820670 w 3566168"/>
                <a:gd name="connsiteY233" fmla="*/ 2241418 h 3564189"/>
                <a:gd name="connsiteX234" fmla="*/ 2860675 w 3566168"/>
                <a:gd name="connsiteY234" fmla="*/ 2197642 h 3564189"/>
                <a:gd name="connsiteX235" fmla="*/ 2860675 w 3566168"/>
                <a:gd name="connsiteY235" fmla="*/ 1250448 h 3564189"/>
                <a:gd name="connsiteX236" fmla="*/ 2737485 w 3566168"/>
                <a:gd name="connsiteY236" fmla="*/ 1250448 h 3564189"/>
                <a:gd name="connsiteX237" fmla="*/ 2701925 w 3566168"/>
                <a:gd name="connsiteY237" fmla="*/ 1250448 h 3564189"/>
                <a:gd name="connsiteX238" fmla="*/ 2701925 w 3566168"/>
                <a:gd name="connsiteY238" fmla="*/ 2313107 h 3564189"/>
                <a:gd name="connsiteX239" fmla="*/ 2737485 w 3566168"/>
                <a:gd name="connsiteY239" fmla="*/ 2307398 h 3564189"/>
                <a:gd name="connsiteX240" fmla="*/ 2737485 w 3566168"/>
                <a:gd name="connsiteY240" fmla="*/ 1250448 h 3564189"/>
                <a:gd name="connsiteX241" fmla="*/ 1370330 w 3566168"/>
                <a:gd name="connsiteY241" fmla="*/ 1250448 h 3564189"/>
                <a:gd name="connsiteX242" fmla="*/ 1346200 w 3566168"/>
                <a:gd name="connsiteY242" fmla="*/ 1250448 h 3564189"/>
                <a:gd name="connsiteX243" fmla="*/ 1346200 w 3566168"/>
                <a:gd name="connsiteY243" fmla="*/ 2313742 h 3564189"/>
                <a:gd name="connsiteX244" fmla="*/ 1370330 w 3566168"/>
                <a:gd name="connsiteY244" fmla="*/ 2313742 h 3564189"/>
                <a:gd name="connsiteX245" fmla="*/ 1370330 w 3566168"/>
                <a:gd name="connsiteY245" fmla="*/ 1250448 h 3564189"/>
                <a:gd name="connsiteX246" fmla="*/ 1263650 w 3566168"/>
                <a:gd name="connsiteY246" fmla="*/ 1250448 h 3564189"/>
                <a:gd name="connsiteX247" fmla="*/ 1250950 w 3566168"/>
                <a:gd name="connsiteY247" fmla="*/ 1250448 h 3564189"/>
                <a:gd name="connsiteX248" fmla="*/ 1250950 w 3566168"/>
                <a:gd name="connsiteY248" fmla="*/ 2313742 h 3564189"/>
                <a:gd name="connsiteX249" fmla="*/ 1263015 w 3566168"/>
                <a:gd name="connsiteY249" fmla="*/ 2313742 h 3564189"/>
                <a:gd name="connsiteX250" fmla="*/ 1263015 w 3566168"/>
                <a:gd name="connsiteY250" fmla="*/ 1250448 h 3564189"/>
                <a:gd name="connsiteX251" fmla="*/ 833755 w 3566168"/>
                <a:gd name="connsiteY251" fmla="*/ 1250448 h 3564189"/>
                <a:gd name="connsiteX252" fmla="*/ 779780 w 3566168"/>
                <a:gd name="connsiteY252" fmla="*/ 1250448 h 3564189"/>
                <a:gd name="connsiteX253" fmla="*/ 779780 w 3566168"/>
                <a:gd name="connsiteY253" fmla="*/ 2313742 h 3564189"/>
                <a:gd name="connsiteX254" fmla="*/ 833755 w 3566168"/>
                <a:gd name="connsiteY254" fmla="*/ 2313742 h 3564189"/>
                <a:gd name="connsiteX255" fmla="*/ 859790 w 3566168"/>
                <a:gd name="connsiteY255" fmla="*/ 2311204 h 3564189"/>
                <a:gd name="connsiteX256" fmla="*/ 859790 w 3566168"/>
                <a:gd name="connsiteY256" fmla="*/ 1252986 h 3564189"/>
                <a:gd name="connsiteX257" fmla="*/ 833755 w 3566168"/>
                <a:gd name="connsiteY257" fmla="*/ 1250448 h 3564189"/>
                <a:gd name="connsiteX258" fmla="*/ 1450340 w 3566168"/>
                <a:gd name="connsiteY258" fmla="*/ 1250448 h 3564189"/>
                <a:gd name="connsiteX259" fmla="*/ 1450340 w 3566168"/>
                <a:gd name="connsiteY259" fmla="*/ 2313107 h 3564189"/>
                <a:gd name="connsiteX260" fmla="*/ 1485900 w 3566168"/>
                <a:gd name="connsiteY260" fmla="*/ 2313107 h 3564189"/>
                <a:gd name="connsiteX261" fmla="*/ 1485900 w 3566168"/>
                <a:gd name="connsiteY261" fmla="*/ 1255524 h 3564189"/>
                <a:gd name="connsiteX262" fmla="*/ 1450340 w 3566168"/>
                <a:gd name="connsiteY262" fmla="*/ 1250448 h 3564189"/>
                <a:gd name="connsiteX263" fmla="*/ 3481705 w 3566168"/>
                <a:gd name="connsiteY263" fmla="*/ 1259330 h 3564189"/>
                <a:gd name="connsiteX264" fmla="*/ 3481705 w 3566168"/>
                <a:gd name="connsiteY264" fmla="*/ 1526422 h 3564189"/>
                <a:gd name="connsiteX265" fmla="*/ 3505200 w 3566168"/>
                <a:gd name="connsiteY265" fmla="*/ 1501046 h 3564189"/>
                <a:gd name="connsiteX266" fmla="*/ 3566160 w 3566168"/>
                <a:gd name="connsiteY266" fmla="*/ 1383043 h 3564189"/>
                <a:gd name="connsiteX267" fmla="*/ 3481705 w 3566168"/>
                <a:gd name="connsiteY267" fmla="*/ 1259330 h 3564189"/>
                <a:gd name="connsiteX268" fmla="*/ 884555 w 3566168"/>
                <a:gd name="connsiteY268" fmla="*/ 1259965 h 3564189"/>
                <a:gd name="connsiteX269" fmla="*/ 884555 w 3566168"/>
                <a:gd name="connsiteY269" fmla="*/ 2302957 h 3564189"/>
                <a:gd name="connsiteX270" fmla="*/ 967105 w 3566168"/>
                <a:gd name="connsiteY270" fmla="*/ 2179879 h 3564189"/>
                <a:gd name="connsiteX271" fmla="*/ 967105 w 3566168"/>
                <a:gd name="connsiteY271" fmla="*/ 1383043 h 3564189"/>
                <a:gd name="connsiteX272" fmla="*/ 884555 w 3566168"/>
                <a:gd name="connsiteY272" fmla="*/ 1259965 h 3564189"/>
                <a:gd name="connsiteX273" fmla="*/ 1562100 w 3566168"/>
                <a:gd name="connsiteY273" fmla="*/ 1314525 h 3564189"/>
                <a:gd name="connsiteX274" fmla="*/ 1562100 w 3566168"/>
                <a:gd name="connsiteY274" fmla="*/ 2313107 h 3564189"/>
                <a:gd name="connsiteX275" fmla="*/ 1609090 w 3566168"/>
                <a:gd name="connsiteY275" fmla="*/ 2313107 h 3564189"/>
                <a:gd name="connsiteX276" fmla="*/ 1609090 w 3566168"/>
                <a:gd name="connsiteY276" fmla="*/ 1365913 h 3564189"/>
                <a:gd name="connsiteX277" fmla="*/ 1569085 w 3566168"/>
                <a:gd name="connsiteY277" fmla="*/ 1322138 h 3564189"/>
                <a:gd name="connsiteX278" fmla="*/ 1562100 w 3566168"/>
                <a:gd name="connsiteY278" fmla="*/ 1314525 h 3564189"/>
                <a:gd name="connsiteX279" fmla="*/ 1680210 w 3566168"/>
                <a:gd name="connsiteY279" fmla="*/ 1443313 h 3564189"/>
                <a:gd name="connsiteX280" fmla="*/ 1680210 w 3566168"/>
                <a:gd name="connsiteY280" fmla="*/ 2313742 h 3564189"/>
                <a:gd name="connsiteX281" fmla="*/ 1744345 w 3566168"/>
                <a:gd name="connsiteY281" fmla="*/ 2313742 h 3564189"/>
                <a:gd name="connsiteX282" fmla="*/ 1744345 w 3566168"/>
                <a:gd name="connsiteY282" fmla="*/ 1512465 h 3564189"/>
                <a:gd name="connsiteX283" fmla="*/ 1680210 w 3566168"/>
                <a:gd name="connsiteY283" fmla="*/ 1443313 h 3564189"/>
                <a:gd name="connsiteX284" fmla="*/ 1801495 w 3566168"/>
                <a:gd name="connsiteY284" fmla="*/ 1574004 h 3564189"/>
                <a:gd name="connsiteX285" fmla="*/ 1801495 w 3566168"/>
                <a:gd name="connsiteY285" fmla="*/ 2313742 h 3564189"/>
                <a:gd name="connsiteX286" fmla="*/ 1872615 w 3566168"/>
                <a:gd name="connsiteY286" fmla="*/ 2313742 h 3564189"/>
                <a:gd name="connsiteX287" fmla="*/ 1872615 w 3566168"/>
                <a:gd name="connsiteY287" fmla="*/ 1650769 h 3564189"/>
                <a:gd name="connsiteX288" fmla="*/ 1801495 w 3566168"/>
                <a:gd name="connsiteY288" fmla="*/ 1574004 h 3564189"/>
                <a:gd name="connsiteX289" fmla="*/ 1919605 w 3566168"/>
                <a:gd name="connsiteY289" fmla="*/ 1701523 h 3564189"/>
                <a:gd name="connsiteX290" fmla="*/ 1919605 w 3566168"/>
                <a:gd name="connsiteY290" fmla="*/ 2313742 h 3564189"/>
                <a:gd name="connsiteX291" fmla="*/ 1995805 w 3566168"/>
                <a:gd name="connsiteY291" fmla="*/ 2313742 h 3564189"/>
                <a:gd name="connsiteX292" fmla="*/ 1995805 w 3566168"/>
                <a:gd name="connsiteY292" fmla="*/ 1783998 h 3564189"/>
                <a:gd name="connsiteX293" fmla="*/ 1919605 w 3566168"/>
                <a:gd name="connsiteY293" fmla="*/ 1701523 h 3564189"/>
                <a:gd name="connsiteX294" fmla="*/ 2031365 w 3566168"/>
                <a:gd name="connsiteY294" fmla="*/ 1822064 h 3564189"/>
                <a:gd name="connsiteX295" fmla="*/ 2031365 w 3566168"/>
                <a:gd name="connsiteY295" fmla="*/ 2313107 h 3564189"/>
                <a:gd name="connsiteX296" fmla="*/ 2111375 w 3566168"/>
                <a:gd name="connsiteY296" fmla="*/ 2313107 h 3564189"/>
                <a:gd name="connsiteX297" fmla="*/ 2111375 w 3566168"/>
                <a:gd name="connsiteY297" fmla="*/ 1908345 h 3564189"/>
                <a:gd name="connsiteX298" fmla="*/ 2031365 w 3566168"/>
                <a:gd name="connsiteY298" fmla="*/ 1822064 h 3564189"/>
                <a:gd name="connsiteX299" fmla="*/ 2135505 w 3566168"/>
                <a:gd name="connsiteY299" fmla="*/ 1934357 h 3564189"/>
                <a:gd name="connsiteX300" fmla="*/ 2135505 w 3566168"/>
                <a:gd name="connsiteY300" fmla="*/ 2313107 h 3564189"/>
                <a:gd name="connsiteX301" fmla="*/ 2179955 w 3566168"/>
                <a:gd name="connsiteY301" fmla="*/ 2313107 h 3564189"/>
                <a:gd name="connsiteX302" fmla="*/ 2179955 w 3566168"/>
                <a:gd name="connsiteY302" fmla="*/ 2313107 h 3564189"/>
                <a:gd name="connsiteX303" fmla="*/ 2181860 w 3566168"/>
                <a:gd name="connsiteY303" fmla="*/ 2313107 h 3564189"/>
                <a:gd name="connsiteX304" fmla="*/ 2218055 w 3566168"/>
                <a:gd name="connsiteY304" fmla="*/ 2308032 h 3564189"/>
                <a:gd name="connsiteX305" fmla="*/ 2218055 w 3566168"/>
                <a:gd name="connsiteY305" fmla="*/ 2023176 h 3564189"/>
                <a:gd name="connsiteX306" fmla="*/ 2135505 w 3566168"/>
                <a:gd name="connsiteY306" fmla="*/ 1934357 h 3564189"/>
                <a:gd name="connsiteX307" fmla="*/ 2230755 w 3566168"/>
                <a:gd name="connsiteY307" fmla="*/ 2037133 h 3564189"/>
                <a:gd name="connsiteX308" fmla="*/ 2230755 w 3566168"/>
                <a:gd name="connsiteY308" fmla="*/ 2304226 h 3564189"/>
                <a:gd name="connsiteX309" fmla="*/ 2315210 w 3566168"/>
                <a:gd name="connsiteY309" fmla="*/ 2180513 h 3564189"/>
                <a:gd name="connsiteX310" fmla="*/ 2254250 w 3566168"/>
                <a:gd name="connsiteY310" fmla="*/ 2062510 h 3564189"/>
                <a:gd name="connsiteX311" fmla="*/ 2230755 w 3566168"/>
                <a:gd name="connsiteY311" fmla="*/ 2037133 h 3564189"/>
                <a:gd name="connsiteX312" fmla="*/ 3336925 w 3566168"/>
                <a:gd name="connsiteY312" fmla="*/ 2500897 h 3564189"/>
                <a:gd name="connsiteX313" fmla="*/ 3282950 w 3566168"/>
                <a:gd name="connsiteY313" fmla="*/ 2500897 h 3564189"/>
                <a:gd name="connsiteX314" fmla="*/ 3282950 w 3566168"/>
                <a:gd name="connsiteY314" fmla="*/ 3563556 h 3564189"/>
                <a:gd name="connsiteX315" fmla="*/ 3336925 w 3566168"/>
                <a:gd name="connsiteY315" fmla="*/ 3563556 h 3564189"/>
                <a:gd name="connsiteX316" fmla="*/ 3362960 w 3566168"/>
                <a:gd name="connsiteY316" fmla="*/ 3561018 h 3564189"/>
                <a:gd name="connsiteX317" fmla="*/ 3362960 w 3566168"/>
                <a:gd name="connsiteY317" fmla="*/ 2503434 h 3564189"/>
                <a:gd name="connsiteX318" fmla="*/ 3336925 w 3566168"/>
                <a:gd name="connsiteY318" fmla="*/ 2500897 h 3564189"/>
                <a:gd name="connsiteX319" fmla="*/ 3247390 w 3566168"/>
                <a:gd name="connsiteY319" fmla="*/ 2500897 h 3564189"/>
                <a:gd name="connsiteX320" fmla="*/ 3171190 w 3566168"/>
                <a:gd name="connsiteY320" fmla="*/ 2500897 h 3564189"/>
                <a:gd name="connsiteX321" fmla="*/ 3171190 w 3566168"/>
                <a:gd name="connsiteY321" fmla="*/ 3563556 h 3564189"/>
                <a:gd name="connsiteX322" fmla="*/ 3247390 w 3566168"/>
                <a:gd name="connsiteY322" fmla="*/ 3563556 h 3564189"/>
                <a:gd name="connsiteX323" fmla="*/ 3247390 w 3566168"/>
                <a:gd name="connsiteY323" fmla="*/ 2500897 h 3564189"/>
                <a:gd name="connsiteX324" fmla="*/ 3124200 w 3566168"/>
                <a:gd name="connsiteY324" fmla="*/ 2500897 h 3564189"/>
                <a:gd name="connsiteX325" fmla="*/ 3053080 w 3566168"/>
                <a:gd name="connsiteY325" fmla="*/ 2500897 h 3564189"/>
                <a:gd name="connsiteX326" fmla="*/ 3053080 w 3566168"/>
                <a:gd name="connsiteY326" fmla="*/ 3563556 h 3564189"/>
                <a:gd name="connsiteX327" fmla="*/ 3124200 w 3566168"/>
                <a:gd name="connsiteY327" fmla="*/ 3563556 h 3564189"/>
                <a:gd name="connsiteX328" fmla="*/ 3124200 w 3566168"/>
                <a:gd name="connsiteY328" fmla="*/ 2500897 h 3564189"/>
                <a:gd name="connsiteX329" fmla="*/ 2995930 w 3566168"/>
                <a:gd name="connsiteY329" fmla="*/ 2500897 h 3564189"/>
                <a:gd name="connsiteX330" fmla="*/ 2931795 w 3566168"/>
                <a:gd name="connsiteY330" fmla="*/ 2500897 h 3564189"/>
                <a:gd name="connsiteX331" fmla="*/ 2931795 w 3566168"/>
                <a:gd name="connsiteY331" fmla="*/ 3563556 h 3564189"/>
                <a:gd name="connsiteX332" fmla="*/ 2995930 w 3566168"/>
                <a:gd name="connsiteY332" fmla="*/ 3563556 h 3564189"/>
                <a:gd name="connsiteX333" fmla="*/ 2995930 w 3566168"/>
                <a:gd name="connsiteY333" fmla="*/ 2500897 h 3564189"/>
                <a:gd name="connsiteX334" fmla="*/ 2860675 w 3566168"/>
                <a:gd name="connsiteY334" fmla="*/ 2500897 h 3564189"/>
                <a:gd name="connsiteX335" fmla="*/ 2813685 w 3566168"/>
                <a:gd name="connsiteY335" fmla="*/ 2500897 h 3564189"/>
                <a:gd name="connsiteX336" fmla="*/ 2813685 w 3566168"/>
                <a:gd name="connsiteY336" fmla="*/ 3563556 h 3564189"/>
                <a:gd name="connsiteX337" fmla="*/ 2860675 w 3566168"/>
                <a:gd name="connsiteY337" fmla="*/ 3563556 h 3564189"/>
                <a:gd name="connsiteX338" fmla="*/ 2860675 w 3566168"/>
                <a:gd name="connsiteY338" fmla="*/ 2500897 h 3564189"/>
                <a:gd name="connsiteX339" fmla="*/ 2737485 w 3566168"/>
                <a:gd name="connsiteY339" fmla="*/ 2500897 h 3564189"/>
                <a:gd name="connsiteX340" fmla="*/ 2701925 w 3566168"/>
                <a:gd name="connsiteY340" fmla="*/ 2500897 h 3564189"/>
                <a:gd name="connsiteX341" fmla="*/ 2701925 w 3566168"/>
                <a:gd name="connsiteY341" fmla="*/ 3563556 h 3564189"/>
                <a:gd name="connsiteX342" fmla="*/ 2737485 w 3566168"/>
                <a:gd name="connsiteY342" fmla="*/ 3563556 h 3564189"/>
                <a:gd name="connsiteX343" fmla="*/ 2737485 w 3566168"/>
                <a:gd name="connsiteY343" fmla="*/ 2500897 h 3564189"/>
                <a:gd name="connsiteX344" fmla="*/ 2621915 w 3566168"/>
                <a:gd name="connsiteY344" fmla="*/ 2500897 h 3564189"/>
                <a:gd name="connsiteX345" fmla="*/ 2597785 w 3566168"/>
                <a:gd name="connsiteY345" fmla="*/ 2500897 h 3564189"/>
                <a:gd name="connsiteX346" fmla="*/ 2597785 w 3566168"/>
                <a:gd name="connsiteY346" fmla="*/ 3563556 h 3564189"/>
                <a:gd name="connsiteX347" fmla="*/ 2621915 w 3566168"/>
                <a:gd name="connsiteY347" fmla="*/ 3563556 h 3564189"/>
                <a:gd name="connsiteX348" fmla="*/ 2621915 w 3566168"/>
                <a:gd name="connsiteY348" fmla="*/ 2500897 h 3564189"/>
                <a:gd name="connsiteX349" fmla="*/ 2514600 w 3566168"/>
                <a:gd name="connsiteY349" fmla="*/ 2500897 h 3564189"/>
                <a:gd name="connsiteX350" fmla="*/ 2502535 w 3566168"/>
                <a:gd name="connsiteY350" fmla="*/ 2500897 h 3564189"/>
                <a:gd name="connsiteX351" fmla="*/ 2502535 w 3566168"/>
                <a:gd name="connsiteY351" fmla="*/ 3563556 h 3564189"/>
                <a:gd name="connsiteX352" fmla="*/ 2514600 w 3566168"/>
                <a:gd name="connsiteY352" fmla="*/ 3563556 h 3564189"/>
                <a:gd name="connsiteX353" fmla="*/ 2514600 w 3566168"/>
                <a:gd name="connsiteY353" fmla="*/ 2500897 h 3564189"/>
                <a:gd name="connsiteX354" fmla="*/ 2182495 w 3566168"/>
                <a:gd name="connsiteY354" fmla="*/ 2500897 h 3564189"/>
                <a:gd name="connsiteX355" fmla="*/ 2180590 w 3566168"/>
                <a:gd name="connsiteY355" fmla="*/ 2500897 h 3564189"/>
                <a:gd name="connsiteX356" fmla="*/ 2180590 w 3566168"/>
                <a:gd name="connsiteY356" fmla="*/ 2500897 h 3564189"/>
                <a:gd name="connsiteX357" fmla="*/ 2136140 w 3566168"/>
                <a:gd name="connsiteY357" fmla="*/ 2500897 h 3564189"/>
                <a:gd name="connsiteX358" fmla="*/ 2136140 w 3566168"/>
                <a:gd name="connsiteY358" fmla="*/ 2879648 h 3564189"/>
                <a:gd name="connsiteX359" fmla="*/ 2218690 w 3566168"/>
                <a:gd name="connsiteY359" fmla="*/ 2790194 h 3564189"/>
                <a:gd name="connsiteX360" fmla="*/ 2218690 w 3566168"/>
                <a:gd name="connsiteY360" fmla="*/ 2505338 h 3564189"/>
                <a:gd name="connsiteX361" fmla="*/ 2182495 w 3566168"/>
                <a:gd name="connsiteY361" fmla="*/ 2500897 h 3564189"/>
                <a:gd name="connsiteX362" fmla="*/ 2111375 w 3566168"/>
                <a:gd name="connsiteY362" fmla="*/ 2500897 h 3564189"/>
                <a:gd name="connsiteX363" fmla="*/ 2031365 w 3566168"/>
                <a:gd name="connsiteY363" fmla="*/ 2500897 h 3564189"/>
                <a:gd name="connsiteX364" fmla="*/ 2031365 w 3566168"/>
                <a:gd name="connsiteY364" fmla="*/ 2991941 h 3564189"/>
                <a:gd name="connsiteX365" fmla="*/ 2111375 w 3566168"/>
                <a:gd name="connsiteY365" fmla="*/ 2905659 h 3564189"/>
                <a:gd name="connsiteX366" fmla="*/ 2111375 w 3566168"/>
                <a:gd name="connsiteY366" fmla="*/ 2500897 h 3564189"/>
                <a:gd name="connsiteX367" fmla="*/ 1995805 w 3566168"/>
                <a:gd name="connsiteY367" fmla="*/ 2500897 h 3564189"/>
                <a:gd name="connsiteX368" fmla="*/ 1919605 w 3566168"/>
                <a:gd name="connsiteY368" fmla="*/ 2500897 h 3564189"/>
                <a:gd name="connsiteX369" fmla="*/ 1919605 w 3566168"/>
                <a:gd name="connsiteY369" fmla="*/ 3113115 h 3564189"/>
                <a:gd name="connsiteX370" fmla="*/ 1995805 w 3566168"/>
                <a:gd name="connsiteY370" fmla="*/ 3030640 h 3564189"/>
                <a:gd name="connsiteX371" fmla="*/ 1995805 w 3566168"/>
                <a:gd name="connsiteY371" fmla="*/ 2500897 h 3564189"/>
                <a:gd name="connsiteX372" fmla="*/ 1872615 w 3566168"/>
                <a:gd name="connsiteY372" fmla="*/ 2500897 h 3564189"/>
                <a:gd name="connsiteX373" fmla="*/ 1801495 w 3566168"/>
                <a:gd name="connsiteY373" fmla="*/ 2500897 h 3564189"/>
                <a:gd name="connsiteX374" fmla="*/ 1801495 w 3566168"/>
                <a:gd name="connsiteY374" fmla="*/ 3240634 h 3564189"/>
                <a:gd name="connsiteX375" fmla="*/ 1872615 w 3566168"/>
                <a:gd name="connsiteY375" fmla="*/ 3163235 h 3564189"/>
                <a:gd name="connsiteX376" fmla="*/ 1872615 w 3566168"/>
                <a:gd name="connsiteY376" fmla="*/ 2500897 h 3564189"/>
                <a:gd name="connsiteX377" fmla="*/ 1744980 w 3566168"/>
                <a:gd name="connsiteY377" fmla="*/ 2500897 h 3564189"/>
                <a:gd name="connsiteX378" fmla="*/ 1680845 w 3566168"/>
                <a:gd name="connsiteY378" fmla="*/ 2500897 h 3564189"/>
                <a:gd name="connsiteX379" fmla="*/ 1680845 w 3566168"/>
                <a:gd name="connsiteY379" fmla="*/ 3371326 h 3564189"/>
                <a:gd name="connsiteX380" fmla="*/ 1744980 w 3566168"/>
                <a:gd name="connsiteY380" fmla="*/ 3301539 h 3564189"/>
                <a:gd name="connsiteX381" fmla="*/ 1744980 w 3566168"/>
                <a:gd name="connsiteY381" fmla="*/ 2500897 h 3564189"/>
                <a:gd name="connsiteX382" fmla="*/ 1609090 w 3566168"/>
                <a:gd name="connsiteY382" fmla="*/ 2500897 h 3564189"/>
                <a:gd name="connsiteX383" fmla="*/ 1562100 w 3566168"/>
                <a:gd name="connsiteY383" fmla="*/ 2500897 h 3564189"/>
                <a:gd name="connsiteX384" fmla="*/ 1562100 w 3566168"/>
                <a:gd name="connsiteY384" fmla="*/ 3499479 h 3564189"/>
                <a:gd name="connsiteX385" fmla="*/ 1569085 w 3566168"/>
                <a:gd name="connsiteY385" fmla="*/ 3491866 h 3564189"/>
                <a:gd name="connsiteX386" fmla="*/ 1609090 w 3566168"/>
                <a:gd name="connsiteY386" fmla="*/ 3448091 h 3564189"/>
                <a:gd name="connsiteX387" fmla="*/ 1609090 w 3566168"/>
                <a:gd name="connsiteY387" fmla="*/ 2500897 h 3564189"/>
                <a:gd name="connsiteX388" fmla="*/ 1485900 w 3566168"/>
                <a:gd name="connsiteY388" fmla="*/ 2500897 h 3564189"/>
                <a:gd name="connsiteX389" fmla="*/ 1450340 w 3566168"/>
                <a:gd name="connsiteY389" fmla="*/ 2500897 h 3564189"/>
                <a:gd name="connsiteX390" fmla="*/ 1450340 w 3566168"/>
                <a:gd name="connsiteY390" fmla="*/ 3563556 h 3564189"/>
                <a:gd name="connsiteX391" fmla="*/ 1485900 w 3566168"/>
                <a:gd name="connsiteY391" fmla="*/ 3557846 h 3564189"/>
                <a:gd name="connsiteX392" fmla="*/ 1485900 w 3566168"/>
                <a:gd name="connsiteY392" fmla="*/ 2500897 h 3564189"/>
                <a:gd name="connsiteX393" fmla="*/ 1370330 w 3566168"/>
                <a:gd name="connsiteY393" fmla="*/ 2500897 h 3564189"/>
                <a:gd name="connsiteX394" fmla="*/ 1346200 w 3566168"/>
                <a:gd name="connsiteY394" fmla="*/ 2500897 h 3564189"/>
                <a:gd name="connsiteX395" fmla="*/ 1346200 w 3566168"/>
                <a:gd name="connsiteY395" fmla="*/ 3563556 h 3564189"/>
                <a:gd name="connsiteX396" fmla="*/ 1370330 w 3566168"/>
                <a:gd name="connsiteY396" fmla="*/ 3563556 h 3564189"/>
                <a:gd name="connsiteX397" fmla="*/ 1370330 w 3566168"/>
                <a:gd name="connsiteY397" fmla="*/ 2500897 h 3564189"/>
                <a:gd name="connsiteX398" fmla="*/ 1263650 w 3566168"/>
                <a:gd name="connsiteY398" fmla="*/ 2500897 h 3564189"/>
                <a:gd name="connsiteX399" fmla="*/ 1251585 w 3566168"/>
                <a:gd name="connsiteY399" fmla="*/ 2500897 h 3564189"/>
                <a:gd name="connsiteX400" fmla="*/ 1251585 w 3566168"/>
                <a:gd name="connsiteY400" fmla="*/ 3563556 h 3564189"/>
                <a:gd name="connsiteX401" fmla="*/ 1263650 w 3566168"/>
                <a:gd name="connsiteY401" fmla="*/ 3563556 h 3564189"/>
                <a:gd name="connsiteX402" fmla="*/ 1263650 w 3566168"/>
                <a:gd name="connsiteY402" fmla="*/ 2500897 h 3564189"/>
                <a:gd name="connsiteX403" fmla="*/ 119380 w 3566168"/>
                <a:gd name="connsiteY403" fmla="*/ 2500897 h 3564189"/>
                <a:gd name="connsiteX404" fmla="*/ 95250 w 3566168"/>
                <a:gd name="connsiteY404" fmla="*/ 2500897 h 3564189"/>
                <a:gd name="connsiteX405" fmla="*/ 95250 w 3566168"/>
                <a:gd name="connsiteY405" fmla="*/ 3563556 h 3564189"/>
                <a:gd name="connsiteX406" fmla="*/ 119380 w 3566168"/>
                <a:gd name="connsiteY406" fmla="*/ 3563556 h 3564189"/>
                <a:gd name="connsiteX407" fmla="*/ 119380 w 3566168"/>
                <a:gd name="connsiteY407" fmla="*/ 2500897 h 3564189"/>
                <a:gd name="connsiteX408" fmla="*/ 12065 w 3566168"/>
                <a:gd name="connsiteY408" fmla="*/ 2500897 h 3564189"/>
                <a:gd name="connsiteX409" fmla="*/ 0 w 3566168"/>
                <a:gd name="connsiteY409" fmla="*/ 2500897 h 3564189"/>
                <a:gd name="connsiteX410" fmla="*/ 0 w 3566168"/>
                <a:gd name="connsiteY410" fmla="*/ 3563556 h 3564189"/>
                <a:gd name="connsiteX411" fmla="*/ 12065 w 3566168"/>
                <a:gd name="connsiteY411" fmla="*/ 3563556 h 3564189"/>
                <a:gd name="connsiteX412" fmla="*/ 12065 w 3566168"/>
                <a:gd name="connsiteY412" fmla="*/ 2500897 h 3564189"/>
                <a:gd name="connsiteX413" fmla="*/ 199390 w 3566168"/>
                <a:gd name="connsiteY413" fmla="*/ 2500897 h 3564189"/>
                <a:gd name="connsiteX414" fmla="*/ 199390 w 3566168"/>
                <a:gd name="connsiteY414" fmla="*/ 3563556 h 3564189"/>
                <a:gd name="connsiteX415" fmla="*/ 234950 w 3566168"/>
                <a:gd name="connsiteY415" fmla="*/ 3563556 h 3564189"/>
                <a:gd name="connsiteX416" fmla="*/ 234950 w 3566168"/>
                <a:gd name="connsiteY416" fmla="*/ 2506607 h 3564189"/>
                <a:gd name="connsiteX417" fmla="*/ 199390 w 3566168"/>
                <a:gd name="connsiteY417" fmla="*/ 2500897 h 3564189"/>
                <a:gd name="connsiteX418" fmla="*/ 2230755 w 3566168"/>
                <a:gd name="connsiteY418" fmla="*/ 2509779 h 3564189"/>
                <a:gd name="connsiteX419" fmla="*/ 2230755 w 3566168"/>
                <a:gd name="connsiteY419" fmla="*/ 2776871 h 3564189"/>
                <a:gd name="connsiteX420" fmla="*/ 2254250 w 3566168"/>
                <a:gd name="connsiteY420" fmla="*/ 2751494 h 3564189"/>
                <a:gd name="connsiteX421" fmla="*/ 2315210 w 3566168"/>
                <a:gd name="connsiteY421" fmla="*/ 2633491 h 3564189"/>
                <a:gd name="connsiteX422" fmla="*/ 2230755 w 3566168"/>
                <a:gd name="connsiteY422" fmla="*/ 2509779 h 3564189"/>
                <a:gd name="connsiteX423" fmla="*/ 3387090 w 3566168"/>
                <a:gd name="connsiteY423" fmla="*/ 2511048 h 3564189"/>
                <a:gd name="connsiteX424" fmla="*/ 3387090 w 3566168"/>
                <a:gd name="connsiteY424" fmla="*/ 3554039 h 3564189"/>
                <a:gd name="connsiteX425" fmla="*/ 3469640 w 3566168"/>
                <a:gd name="connsiteY425" fmla="*/ 3430961 h 3564189"/>
                <a:gd name="connsiteX426" fmla="*/ 3469640 w 3566168"/>
                <a:gd name="connsiteY426" fmla="*/ 2633491 h 3564189"/>
                <a:gd name="connsiteX427" fmla="*/ 3387090 w 3566168"/>
                <a:gd name="connsiteY427" fmla="*/ 2511048 h 3564189"/>
                <a:gd name="connsiteX428" fmla="*/ 311150 w 3566168"/>
                <a:gd name="connsiteY428" fmla="*/ 2564974 h 3564189"/>
                <a:gd name="connsiteX429" fmla="*/ 311150 w 3566168"/>
                <a:gd name="connsiteY429" fmla="*/ 3563556 h 3564189"/>
                <a:gd name="connsiteX430" fmla="*/ 358140 w 3566168"/>
                <a:gd name="connsiteY430" fmla="*/ 3563556 h 3564189"/>
                <a:gd name="connsiteX431" fmla="*/ 358140 w 3566168"/>
                <a:gd name="connsiteY431" fmla="*/ 2616362 h 3564189"/>
                <a:gd name="connsiteX432" fmla="*/ 318135 w 3566168"/>
                <a:gd name="connsiteY432" fmla="*/ 2572586 h 3564189"/>
                <a:gd name="connsiteX433" fmla="*/ 311150 w 3566168"/>
                <a:gd name="connsiteY433" fmla="*/ 2564974 h 3564189"/>
                <a:gd name="connsiteX434" fmla="*/ 429260 w 3566168"/>
                <a:gd name="connsiteY434" fmla="*/ 2693761 h 3564189"/>
                <a:gd name="connsiteX435" fmla="*/ 429260 w 3566168"/>
                <a:gd name="connsiteY435" fmla="*/ 3564190 h 3564189"/>
                <a:gd name="connsiteX436" fmla="*/ 493395 w 3566168"/>
                <a:gd name="connsiteY436" fmla="*/ 3564190 h 3564189"/>
                <a:gd name="connsiteX437" fmla="*/ 493395 w 3566168"/>
                <a:gd name="connsiteY437" fmla="*/ 2763548 h 3564189"/>
                <a:gd name="connsiteX438" fmla="*/ 429260 w 3566168"/>
                <a:gd name="connsiteY438" fmla="*/ 2693761 h 3564189"/>
                <a:gd name="connsiteX439" fmla="*/ 549910 w 3566168"/>
                <a:gd name="connsiteY439" fmla="*/ 2824453 h 3564189"/>
                <a:gd name="connsiteX440" fmla="*/ 549910 w 3566168"/>
                <a:gd name="connsiteY440" fmla="*/ 3564190 h 3564189"/>
                <a:gd name="connsiteX441" fmla="*/ 621030 w 3566168"/>
                <a:gd name="connsiteY441" fmla="*/ 3564190 h 3564189"/>
                <a:gd name="connsiteX442" fmla="*/ 621030 w 3566168"/>
                <a:gd name="connsiteY442" fmla="*/ 2901218 h 3564189"/>
                <a:gd name="connsiteX443" fmla="*/ 549910 w 3566168"/>
                <a:gd name="connsiteY443" fmla="*/ 2824453 h 3564189"/>
                <a:gd name="connsiteX444" fmla="*/ 668020 w 3566168"/>
                <a:gd name="connsiteY444" fmla="*/ 2951972 h 3564189"/>
                <a:gd name="connsiteX445" fmla="*/ 668020 w 3566168"/>
                <a:gd name="connsiteY445" fmla="*/ 3564190 h 3564189"/>
                <a:gd name="connsiteX446" fmla="*/ 744220 w 3566168"/>
                <a:gd name="connsiteY446" fmla="*/ 3564190 h 3564189"/>
                <a:gd name="connsiteX447" fmla="*/ 744220 w 3566168"/>
                <a:gd name="connsiteY447" fmla="*/ 3034447 h 3564189"/>
                <a:gd name="connsiteX448" fmla="*/ 668020 w 3566168"/>
                <a:gd name="connsiteY448" fmla="*/ 2951972 h 3564189"/>
                <a:gd name="connsiteX449" fmla="*/ 780415 w 3566168"/>
                <a:gd name="connsiteY449" fmla="*/ 3072512 h 3564189"/>
                <a:gd name="connsiteX450" fmla="*/ 780415 w 3566168"/>
                <a:gd name="connsiteY450" fmla="*/ 3563556 h 3564189"/>
                <a:gd name="connsiteX451" fmla="*/ 860425 w 3566168"/>
                <a:gd name="connsiteY451" fmla="*/ 3563556 h 3564189"/>
                <a:gd name="connsiteX452" fmla="*/ 860425 w 3566168"/>
                <a:gd name="connsiteY452" fmla="*/ 3158794 h 3564189"/>
                <a:gd name="connsiteX453" fmla="*/ 780415 w 3566168"/>
                <a:gd name="connsiteY453" fmla="*/ 3072512 h 3564189"/>
                <a:gd name="connsiteX454" fmla="*/ 884555 w 3566168"/>
                <a:gd name="connsiteY454" fmla="*/ 3185440 h 3564189"/>
                <a:gd name="connsiteX455" fmla="*/ 884555 w 3566168"/>
                <a:gd name="connsiteY455" fmla="*/ 3564190 h 3564189"/>
                <a:gd name="connsiteX456" fmla="*/ 929005 w 3566168"/>
                <a:gd name="connsiteY456" fmla="*/ 3564190 h 3564189"/>
                <a:gd name="connsiteX457" fmla="*/ 929005 w 3566168"/>
                <a:gd name="connsiteY457" fmla="*/ 3564190 h 3564189"/>
                <a:gd name="connsiteX458" fmla="*/ 930910 w 3566168"/>
                <a:gd name="connsiteY458" fmla="*/ 3564190 h 3564189"/>
                <a:gd name="connsiteX459" fmla="*/ 967105 w 3566168"/>
                <a:gd name="connsiteY459" fmla="*/ 3559115 h 3564189"/>
                <a:gd name="connsiteX460" fmla="*/ 967105 w 3566168"/>
                <a:gd name="connsiteY460" fmla="*/ 3274259 h 3564189"/>
                <a:gd name="connsiteX461" fmla="*/ 884555 w 3566168"/>
                <a:gd name="connsiteY461" fmla="*/ 3185440 h 3564189"/>
                <a:gd name="connsiteX462" fmla="*/ 979170 w 3566168"/>
                <a:gd name="connsiteY462" fmla="*/ 3287582 h 3564189"/>
                <a:gd name="connsiteX463" fmla="*/ 979170 w 3566168"/>
                <a:gd name="connsiteY463" fmla="*/ 3554674 h 3564189"/>
                <a:gd name="connsiteX464" fmla="*/ 1063625 w 3566168"/>
                <a:gd name="connsiteY464" fmla="*/ 3430961 h 3564189"/>
                <a:gd name="connsiteX465" fmla="*/ 1002665 w 3566168"/>
                <a:gd name="connsiteY465" fmla="*/ 3312959 h 3564189"/>
                <a:gd name="connsiteX466" fmla="*/ 979170 w 3566168"/>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8" h="3564189">
                  <a:moveTo>
                    <a:pt x="2621915" y="0"/>
                  </a:moveTo>
                  <a:lnTo>
                    <a:pt x="2597785" y="0"/>
                  </a:lnTo>
                  <a:lnTo>
                    <a:pt x="2597785" y="1063293"/>
                  </a:lnTo>
                  <a:lnTo>
                    <a:pt x="2621915" y="1063293"/>
                  </a:lnTo>
                  <a:lnTo>
                    <a:pt x="2621915"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3610" y="0"/>
                    <a:pt x="930910" y="0"/>
                  </a:cubicBezTo>
                  <a:moveTo>
                    <a:pt x="860425" y="0"/>
                  </a:moveTo>
                  <a:lnTo>
                    <a:pt x="780415" y="0"/>
                  </a:lnTo>
                  <a:lnTo>
                    <a:pt x="780415" y="491044"/>
                  </a:lnTo>
                  <a:cubicBezTo>
                    <a:pt x="808355" y="460591"/>
                    <a:pt x="835660" y="431408"/>
                    <a:pt x="860425" y="404762"/>
                  </a:cubicBezTo>
                  <a:lnTo>
                    <a:pt x="860425" y="0"/>
                  </a:lnTo>
                  <a:close/>
                  <a:moveTo>
                    <a:pt x="744855" y="0"/>
                  </a:moveTo>
                  <a:lnTo>
                    <a:pt x="668655" y="0"/>
                  </a:lnTo>
                  <a:lnTo>
                    <a:pt x="668655" y="612219"/>
                  </a:lnTo>
                  <a:cubicBezTo>
                    <a:pt x="694055" y="584304"/>
                    <a:pt x="720090" y="557024"/>
                    <a:pt x="744855" y="529743"/>
                  </a:cubicBezTo>
                  <a:lnTo>
                    <a:pt x="744855" y="0"/>
                  </a:lnTo>
                  <a:close/>
                  <a:moveTo>
                    <a:pt x="621665" y="0"/>
                  </a:moveTo>
                  <a:lnTo>
                    <a:pt x="550545" y="0"/>
                  </a:lnTo>
                  <a:lnTo>
                    <a:pt x="550545" y="739738"/>
                  </a:lnTo>
                  <a:cubicBezTo>
                    <a:pt x="574040" y="714361"/>
                    <a:pt x="597535" y="688984"/>
                    <a:pt x="621665" y="662338"/>
                  </a:cubicBezTo>
                  <a:lnTo>
                    <a:pt x="621665" y="0"/>
                  </a:lnTo>
                  <a:close/>
                  <a:moveTo>
                    <a:pt x="493395" y="0"/>
                  </a:moveTo>
                  <a:lnTo>
                    <a:pt x="429260" y="0"/>
                  </a:lnTo>
                  <a:lnTo>
                    <a:pt x="429260" y="870429"/>
                  </a:lnTo>
                  <a:cubicBezTo>
                    <a:pt x="448945" y="848858"/>
                    <a:pt x="470535" y="825385"/>
                    <a:pt x="493395" y="800642"/>
                  </a:cubicBezTo>
                  <a:lnTo>
                    <a:pt x="493395" y="0"/>
                  </a:lnTo>
                  <a:close/>
                  <a:moveTo>
                    <a:pt x="358140" y="0"/>
                  </a:moveTo>
                  <a:lnTo>
                    <a:pt x="311150" y="0"/>
                  </a:lnTo>
                  <a:lnTo>
                    <a:pt x="311150" y="998582"/>
                  </a:lnTo>
                  <a:cubicBezTo>
                    <a:pt x="313690" y="996045"/>
                    <a:pt x="315595" y="993507"/>
                    <a:pt x="318135" y="990969"/>
                  </a:cubicBezTo>
                  <a:cubicBezTo>
                    <a:pt x="324485" y="983991"/>
                    <a:pt x="338455" y="968764"/>
                    <a:pt x="358140" y="947194"/>
                  </a:cubicBezTo>
                  <a:lnTo>
                    <a:pt x="358140" y="0"/>
                  </a:lnTo>
                  <a:close/>
                  <a:moveTo>
                    <a:pt x="234950" y="0"/>
                  </a:moveTo>
                  <a:lnTo>
                    <a:pt x="199390" y="0"/>
                  </a:lnTo>
                  <a:lnTo>
                    <a:pt x="199390" y="1063293"/>
                  </a:lnTo>
                  <a:cubicBezTo>
                    <a:pt x="212725" y="1063293"/>
                    <a:pt x="224155" y="1061390"/>
                    <a:pt x="234950" y="1057584"/>
                  </a:cubicBezTo>
                  <a:lnTo>
                    <a:pt x="234950" y="0"/>
                  </a:lnTo>
                  <a:close/>
                  <a:moveTo>
                    <a:pt x="119380" y="0"/>
                  </a:moveTo>
                  <a:lnTo>
                    <a:pt x="95250" y="0"/>
                  </a:lnTo>
                  <a:lnTo>
                    <a:pt x="95250" y="1063293"/>
                  </a:lnTo>
                  <a:lnTo>
                    <a:pt x="119380" y="1063293"/>
                  </a:lnTo>
                  <a:lnTo>
                    <a:pt x="119380" y="0"/>
                  </a:lnTo>
                  <a:close/>
                  <a:moveTo>
                    <a:pt x="12065" y="0"/>
                  </a:moveTo>
                  <a:lnTo>
                    <a:pt x="0" y="0"/>
                  </a:lnTo>
                  <a:lnTo>
                    <a:pt x="0" y="1063293"/>
                  </a:lnTo>
                  <a:lnTo>
                    <a:pt x="12065" y="1063293"/>
                  </a:lnTo>
                  <a:lnTo>
                    <a:pt x="12065" y="0"/>
                  </a:lnTo>
                  <a:close/>
                  <a:moveTo>
                    <a:pt x="2701925" y="0"/>
                  </a:moveTo>
                  <a:lnTo>
                    <a:pt x="2701925" y="1062659"/>
                  </a:lnTo>
                  <a:lnTo>
                    <a:pt x="2737485" y="1062659"/>
                  </a:lnTo>
                  <a:lnTo>
                    <a:pt x="2737485" y="5075"/>
                  </a:lnTo>
                  <a:cubicBezTo>
                    <a:pt x="2726690" y="1903"/>
                    <a:pt x="2715260" y="0"/>
                    <a:pt x="2701925" y="0"/>
                  </a:cubicBezTo>
                  <a:moveTo>
                    <a:pt x="979170" y="8882"/>
                  </a:moveTo>
                  <a:lnTo>
                    <a:pt x="979170" y="275974"/>
                  </a:lnTo>
                  <a:cubicBezTo>
                    <a:pt x="992505" y="262017"/>
                    <a:pt x="1000760" y="253135"/>
                    <a:pt x="1002665" y="250597"/>
                  </a:cubicBezTo>
                  <a:cubicBezTo>
                    <a:pt x="1043940" y="205553"/>
                    <a:pt x="1063625" y="184617"/>
                    <a:pt x="1063625" y="132594"/>
                  </a:cubicBezTo>
                  <a:cubicBezTo>
                    <a:pt x="1064260"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4400"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4200" y="1062659"/>
                  </a:lnTo>
                  <a:lnTo>
                    <a:pt x="3124200" y="400321"/>
                  </a:lnTo>
                  <a:cubicBezTo>
                    <a:pt x="3100070"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950" y="571615"/>
                  </a:moveTo>
                  <a:lnTo>
                    <a:pt x="3282950" y="1062659"/>
                  </a:lnTo>
                  <a:lnTo>
                    <a:pt x="3362960" y="1062659"/>
                  </a:lnTo>
                  <a:lnTo>
                    <a:pt x="3362960" y="657897"/>
                  </a:lnTo>
                  <a:cubicBezTo>
                    <a:pt x="3337560" y="631251"/>
                    <a:pt x="3310890" y="602068"/>
                    <a:pt x="3282950" y="571615"/>
                  </a:cubicBezTo>
                  <a:moveTo>
                    <a:pt x="3387090" y="683908"/>
                  </a:moveTo>
                  <a:lnTo>
                    <a:pt x="3387090" y="1062659"/>
                  </a:lnTo>
                  <a:lnTo>
                    <a:pt x="3431540" y="1062659"/>
                  </a:lnTo>
                  <a:lnTo>
                    <a:pt x="3431540" y="1062659"/>
                  </a:lnTo>
                  <a:lnTo>
                    <a:pt x="3433445" y="1062659"/>
                  </a:lnTo>
                  <a:cubicBezTo>
                    <a:pt x="3446145" y="1062659"/>
                    <a:pt x="3458210" y="1060756"/>
                    <a:pt x="3469640" y="1057584"/>
                  </a:cubicBezTo>
                  <a:lnTo>
                    <a:pt x="3469640" y="772728"/>
                  </a:lnTo>
                  <a:cubicBezTo>
                    <a:pt x="3448685" y="751157"/>
                    <a:pt x="3420745" y="720070"/>
                    <a:pt x="3387090" y="683908"/>
                  </a:cubicBezTo>
                  <a:moveTo>
                    <a:pt x="3481705" y="786685"/>
                  </a:moveTo>
                  <a:lnTo>
                    <a:pt x="3481705" y="1053777"/>
                  </a:lnTo>
                  <a:cubicBezTo>
                    <a:pt x="3531235" y="1034744"/>
                    <a:pt x="3566160" y="986528"/>
                    <a:pt x="3566160" y="930065"/>
                  </a:cubicBezTo>
                  <a:cubicBezTo>
                    <a:pt x="3566160" y="878042"/>
                    <a:pt x="3547110"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855" y="1250448"/>
                  </a:moveTo>
                  <a:lnTo>
                    <a:pt x="668655" y="1250448"/>
                  </a:lnTo>
                  <a:lnTo>
                    <a:pt x="668655" y="2313742"/>
                  </a:lnTo>
                  <a:lnTo>
                    <a:pt x="744855" y="2313742"/>
                  </a:lnTo>
                  <a:lnTo>
                    <a:pt x="744855" y="1250448"/>
                  </a:lnTo>
                  <a:close/>
                  <a:moveTo>
                    <a:pt x="621665" y="1250448"/>
                  </a:moveTo>
                  <a:lnTo>
                    <a:pt x="550545" y="1250448"/>
                  </a:lnTo>
                  <a:lnTo>
                    <a:pt x="550545" y="2313742"/>
                  </a:lnTo>
                  <a:lnTo>
                    <a:pt x="621665" y="2313742"/>
                  </a:lnTo>
                  <a:lnTo>
                    <a:pt x="621665" y="1250448"/>
                  </a:lnTo>
                  <a:close/>
                  <a:moveTo>
                    <a:pt x="493395" y="1250448"/>
                  </a:moveTo>
                  <a:lnTo>
                    <a:pt x="429260" y="1250448"/>
                  </a:lnTo>
                  <a:lnTo>
                    <a:pt x="429260" y="2313742"/>
                  </a:lnTo>
                  <a:lnTo>
                    <a:pt x="493395" y="2313742"/>
                  </a:lnTo>
                  <a:lnTo>
                    <a:pt x="493395" y="1250448"/>
                  </a:lnTo>
                  <a:close/>
                  <a:moveTo>
                    <a:pt x="358140" y="1250448"/>
                  </a:moveTo>
                  <a:lnTo>
                    <a:pt x="311150" y="1250448"/>
                  </a:lnTo>
                  <a:lnTo>
                    <a:pt x="311150" y="2313742"/>
                  </a:lnTo>
                  <a:lnTo>
                    <a:pt x="358140" y="2313742"/>
                  </a:lnTo>
                  <a:lnTo>
                    <a:pt x="358140" y="1250448"/>
                  </a:lnTo>
                  <a:close/>
                  <a:moveTo>
                    <a:pt x="234950" y="1250448"/>
                  </a:moveTo>
                  <a:lnTo>
                    <a:pt x="199390" y="1250448"/>
                  </a:lnTo>
                  <a:lnTo>
                    <a:pt x="199390" y="2313742"/>
                  </a:lnTo>
                  <a:lnTo>
                    <a:pt x="234950" y="2313742"/>
                  </a:lnTo>
                  <a:lnTo>
                    <a:pt x="234950" y="1250448"/>
                  </a:lnTo>
                  <a:close/>
                  <a:moveTo>
                    <a:pt x="119380" y="1250448"/>
                  </a:moveTo>
                  <a:lnTo>
                    <a:pt x="95250" y="1250448"/>
                  </a:lnTo>
                  <a:lnTo>
                    <a:pt x="95250" y="2313742"/>
                  </a:lnTo>
                  <a:lnTo>
                    <a:pt x="119380" y="2313742"/>
                  </a:lnTo>
                  <a:lnTo>
                    <a:pt x="119380"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960" y="1250448"/>
                  </a:moveTo>
                  <a:lnTo>
                    <a:pt x="3282950" y="1250448"/>
                  </a:lnTo>
                  <a:lnTo>
                    <a:pt x="3282950" y="1741492"/>
                  </a:lnTo>
                  <a:cubicBezTo>
                    <a:pt x="3310890" y="1711040"/>
                    <a:pt x="3338195" y="1681856"/>
                    <a:pt x="3362960" y="1655211"/>
                  </a:cubicBezTo>
                  <a:lnTo>
                    <a:pt x="3362960" y="1250448"/>
                  </a:lnTo>
                  <a:close/>
                  <a:moveTo>
                    <a:pt x="3247390" y="1250448"/>
                  </a:moveTo>
                  <a:lnTo>
                    <a:pt x="3171190" y="1250448"/>
                  </a:lnTo>
                  <a:lnTo>
                    <a:pt x="3171190" y="1862667"/>
                  </a:lnTo>
                  <a:cubicBezTo>
                    <a:pt x="3196590" y="1834752"/>
                    <a:pt x="3222625" y="1807472"/>
                    <a:pt x="3247390" y="1780192"/>
                  </a:cubicBezTo>
                  <a:lnTo>
                    <a:pt x="3247390" y="1250448"/>
                  </a:lnTo>
                  <a:close/>
                  <a:moveTo>
                    <a:pt x="3124200" y="1250448"/>
                  </a:moveTo>
                  <a:lnTo>
                    <a:pt x="3053080" y="1250448"/>
                  </a:lnTo>
                  <a:lnTo>
                    <a:pt x="3053080" y="1990186"/>
                  </a:lnTo>
                  <a:cubicBezTo>
                    <a:pt x="3076575" y="1964809"/>
                    <a:pt x="3100070" y="1939432"/>
                    <a:pt x="3124200" y="1912786"/>
                  </a:cubicBezTo>
                  <a:lnTo>
                    <a:pt x="3124200" y="1250448"/>
                  </a:lnTo>
                  <a:close/>
                  <a:moveTo>
                    <a:pt x="2996565" y="1250448"/>
                  </a:moveTo>
                  <a:lnTo>
                    <a:pt x="2932430" y="1250448"/>
                  </a:lnTo>
                  <a:lnTo>
                    <a:pt x="2932430" y="2120877"/>
                  </a:lnTo>
                  <a:cubicBezTo>
                    <a:pt x="2952115" y="2099307"/>
                    <a:pt x="2973705" y="2075833"/>
                    <a:pt x="2996565" y="2051091"/>
                  </a:cubicBezTo>
                  <a:lnTo>
                    <a:pt x="2996565" y="1250448"/>
                  </a:lnTo>
                  <a:close/>
                  <a:moveTo>
                    <a:pt x="2860675" y="1250448"/>
                  </a:moveTo>
                  <a:lnTo>
                    <a:pt x="2813685" y="1250448"/>
                  </a:lnTo>
                  <a:lnTo>
                    <a:pt x="2813685" y="2249031"/>
                  </a:lnTo>
                  <a:cubicBezTo>
                    <a:pt x="2816225" y="2246493"/>
                    <a:pt x="2818130" y="2243955"/>
                    <a:pt x="2820670" y="2241418"/>
                  </a:cubicBezTo>
                  <a:cubicBezTo>
                    <a:pt x="2827020" y="2234439"/>
                    <a:pt x="2840990" y="2219213"/>
                    <a:pt x="2860675" y="2197642"/>
                  </a:cubicBezTo>
                  <a:lnTo>
                    <a:pt x="2860675" y="1250448"/>
                  </a:lnTo>
                  <a:close/>
                  <a:moveTo>
                    <a:pt x="2737485" y="1250448"/>
                  </a:moveTo>
                  <a:lnTo>
                    <a:pt x="2701925" y="1250448"/>
                  </a:lnTo>
                  <a:lnTo>
                    <a:pt x="2701925" y="2313107"/>
                  </a:lnTo>
                  <a:cubicBezTo>
                    <a:pt x="2715260" y="2313107"/>
                    <a:pt x="2726690" y="2311204"/>
                    <a:pt x="2737485" y="2307398"/>
                  </a:cubicBezTo>
                  <a:lnTo>
                    <a:pt x="2737485" y="1250448"/>
                  </a:lnTo>
                  <a:close/>
                  <a:moveTo>
                    <a:pt x="1370330" y="1250448"/>
                  </a:moveTo>
                  <a:lnTo>
                    <a:pt x="1346200" y="1250448"/>
                  </a:lnTo>
                  <a:lnTo>
                    <a:pt x="1346200" y="2313742"/>
                  </a:lnTo>
                  <a:lnTo>
                    <a:pt x="1370330" y="2313742"/>
                  </a:lnTo>
                  <a:lnTo>
                    <a:pt x="1370330" y="1250448"/>
                  </a:lnTo>
                  <a:close/>
                  <a:moveTo>
                    <a:pt x="1263650"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3280"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795" y="1326579"/>
                    <a:pt x="3531235" y="1278997"/>
                    <a:pt x="3481705" y="1259330"/>
                  </a:cubicBezTo>
                  <a:moveTo>
                    <a:pt x="884555" y="1259965"/>
                  </a:moveTo>
                  <a:lnTo>
                    <a:pt x="884555" y="2302957"/>
                  </a:lnTo>
                  <a:cubicBezTo>
                    <a:pt x="932815" y="2283290"/>
                    <a:pt x="967105" y="2235708"/>
                    <a:pt x="967105" y="2179879"/>
                  </a:cubicBezTo>
                  <a:lnTo>
                    <a:pt x="967105" y="1383043"/>
                  </a:lnTo>
                  <a:cubicBezTo>
                    <a:pt x="967105" y="1327848"/>
                    <a:pt x="932815" y="1280266"/>
                    <a:pt x="884555"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345" y="2313742"/>
                  </a:lnTo>
                  <a:lnTo>
                    <a:pt x="1744345" y="1512465"/>
                  </a:lnTo>
                  <a:cubicBezTo>
                    <a:pt x="1722120" y="1487723"/>
                    <a:pt x="1700530" y="1464249"/>
                    <a:pt x="1680210" y="1443313"/>
                  </a:cubicBezTo>
                  <a:moveTo>
                    <a:pt x="1801495" y="1574004"/>
                  </a:moveTo>
                  <a:lnTo>
                    <a:pt x="1801495" y="2313742"/>
                  </a:lnTo>
                  <a:lnTo>
                    <a:pt x="1872615" y="2313742"/>
                  </a:lnTo>
                  <a:lnTo>
                    <a:pt x="1872615" y="1650769"/>
                  </a:lnTo>
                  <a:cubicBezTo>
                    <a:pt x="1848485" y="1624758"/>
                    <a:pt x="1824355" y="1598747"/>
                    <a:pt x="1801495" y="1574004"/>
                  </a:cubicBezTo>
                  <a:moveTo>
                    <a:pt x="1919605" y="1701523"/>
                  </a:moveTo>
                  <a:lnTo>
                    <a:pt x="1919605" y="2313742"/>
                  </a:lnTo>
                  <a:lnTo>
                    <a:pt x="1995805" y="2313742"/>
                  </a:lnTo>
                  <a:lnTo>
                    <a:pt x="1995805" y="1783998"/>
                  </a:lnTo>
                  <a:cubicBezTo>
                    <a:pt x="1971040"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735" y="2001605"/>
                    <a:pt x="2169160" y="1970519"/>
                    <a:pt x="2135505" y="1934357"/>
                  </a:cubicBezTo>
                  <a:moveTo>
                    <a:pt x="2230755" y="2037133"/>
                  </a:moveTo>
                  <a:lnTo>
                    <a:pt x="2230755" y="2304226"/>
                  </a:lnTo>
                  <a:cubicBezTo>
                    <a:pt x="2280285" y="2285193"/>
                    <a:pt x="2315210" y="2236977"/>
                    <a:pt x="2315210" y="2180513"/>
                  </a:cubicBezTo>
                  <a:cubicBezTo>
                    <a:pt x="2315210" y="2128490"/>
                    <a:pt x="2295525" y="2107554"/>
                    <a:pt x="2254250" y="2062510"/>
                  </a:cubicBezTo>
                  <a:cubicBezTo>
                    <a:pt x="2251710" y="2059972"/>
                    <a:pt x="2243455" y="2051091"/>
                    <a:pt x="2230755" y="2037133"/>
                  </a:cubicBezTo>
                  <a:moveTo>
                    <a:pt x="3336925" y="2500897"/>
                  </a:moveTo>
                  <a:lnTo>
                    <a:pt x="3282950" y="2500897"/>
                  </a:lnTo>
                  <a:lnTo>
                    <a:pt x="3282950" y="3563556"/>
                  </a:lnTo>
                  <a:lnTo>
                    <a:pt x="3336925" y="3563556"/>
                  </a:lnTo>
                  <a:cubicBezTo>
                    <a:pt x="3345815" y="3563556"/>
                    <a:pt x="3354705" y="3562921"/>
                    <a:pt x="3362960" y="3561018"/>
                  </a:cubicBezTo>
                  <a:lnTo>
                    <a:pt x="3362960" y="2503434"/>
                  </a:lnTo>
                  <a:cubicBezTo>
                    <a:pt x="3354070" y="2501531"/>
                    <a:pt x="3345815" y="2500897"/>
                    <a:pt x="3336925" y="2500897"/>
                  </a:cubicBezTo>
                  <a:moveTo>
                    <a:pt x="3247390" y="2500897"/>
                  </a:moveTo>
                  <a:lnTo>
                    <a:pt x="3171190" y="2500897"/>
                  </a:lnTo>
                  <a:lnTo>
                    <a:pt x="3171190" y="3563556"/>
                  </a:lnTo>
                  <a:lnTo>
                    <a:pt x="3247390" y="3563556"/>
                  </a:lnTo>
                  <a:lnTo>
                    <a:pt x="3247390" y="2500897"/>
                  </a:lnTo>
                  <a:close/>
                  <a:moveTo>
                    <a:pt x="3124200" y="2500897"/>
                  </a:moveTo>
                  <a:lnTo>
                    <a:pt x="3053080" y="2500897"/>
                  </a:lnTo>
                  <a:lnTo>
                    <a:pt x="3053080" y="3563556"/>
                  </a:lnTo>
                  <a:lnTo>
                    <a:pt x="3124200" y="3563556"/>
                  </a:lnTo>
                  <a:lnTo>
                    <a:pt x="3124200" y="2500897"/>
                  </a:lnTo>
                  <a:close/>
                  <a:moveTo>
                    <a:pt x="2995930" y="2500897"/>
                  </a:moveTo>
                  <a:lnTo>
                    <a:pt x="2931795" y="2500897"/>
                  </a:lnTo>
                  <a:lnTo>
                    <a:pt x="2931795" y="3563556"/>
                  </a:lnTo>
                  <a:lnTo>
                    <a:pt x="2995930" y="3563556"/>
                  </a:lnTo>
                  <a:lnTo>
                    <a:pt x="2995930" y="2500897"/>
                  </a:lnTo>
                  <a:close/>
                  <a:moveTo>
                    <a:pt x="2860675" y="2500897"/>
                  </a:moveTo>
                  <a:lnTo>
                    <a:pt x="2813685" y="2500897"/>
                  </a:lnTo>
                  <a:lnTo>
                    <a:pt x="2813685" y="3563556"/>
                  </a:lnTo>
                  <a:lnTo>
                    <a:pt x="2860675" y="3563556"/>
                  </a:lnTo>
                  <a:lnTo>
                    <a:pt x="2860675" y="2500897"/>
                  </a:lnTo>
                  <a:close/>
                  <a:moveTo>
                    <a:pt x="2737485" y="2500897"/>
                  </a:moveTo>
                  <a:lnTo>
                    <a:pt x="2701925" y="2500897"/>
                  </a:lnTo>
                  <a:lnTo>
                    <a:pt x="2701925" y="3563556"/>
                  </a:lnTo>
                  <a:lnTo>
                    <a:pt x="2737485" y="3563556"/>
                  </a:lnTo>
                  <a:lnTo>
                    <a:pt x="2737485" y="2500897"/>
                  </a:lnTo>
                  <a:close/>
                  <a:moveTo>
                    <a:pt x="2621915" y="2500897"/>
                  </a:moveTo>
                  <a:lnTo>
                    <a:pt x="2597785" y="2500897"/>
                  </a:lnTo>
                  <a:lnTo>
                    <a:pt x="2597785" y="3563556"/>
                  </a:lnTo>
                  <a:lnTo>
                    <a:pt x="2621915" y="3563556"/>
                  </a:lnTo>
                  <a:lnTo>
                    <a:pt x="2621915" y="2500897"/>
                  </a:lnTo>
                  <a:close/>
                  <a:moveTo>
                    <a:pt x="2514600" y="2500897"/>
                  </a:moveTo>
                  <a:lnTo>
                    <a:pt x="2502535" y="2500897"/>
                  </a:lnTo>
                  <a:lnTo>
                    <a:pt x="2502535" y="3563556"/>
                  </a:lnTo>
                  <a:lnTo>
                    <a:pt x="2514600" y="3563556"/>
                  </a:lnTo>
                  <a:lnTo>
                    <a:pt x="2514600" y="2500897"/>
                  </a:lnTo>
                  <a:close/>
                  <a:moveTo>
                    <a:pt x="2182495" y="2500897"/>
                  </a:moveTo>
                  <a:lnTo>
                    <a:pt x="2180590" y="2500897"/>
                  </a:lnTo>
                  <a:lnTo>
                    <a:pt x="2180590" y="2500897"/>
                  </a:lnTo>
                  <a:lnTo>
                    <a:pt x="2136140" y="2500897"/>
                  </a:lnTo>
                  <a:lnTo>
                    <a:pt x="2136140" y="2879648"/>
                  </a:lnTo>
                  <a:cubicBezTo>
                    <a:pt x="2169795" y="2843485"/>
                    <a:pt x="2198370" y="2813033"/>
                    <a:pt x="2218690" y="2790194"/>
                  </a:cubicBezTo>
                  <a:lnTo>
                    <a:pt x="2218690" y="2505338"/>
                  </a:lnTo>
                  <a:cubicBezTo>
                    <a:pt x="2206625" y="2502800"/>
                    <a:pt x="2194560" y="2500897"/>
                    <a:pt x="2182495"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9380" y="2500897"/>
                  </a:moveTo>
                  <a:lnTo>
                    <a:pt x="95250" y="2500897"/>
                  </a:lnTo>
                  <a:lnTo>
                    <a:pt x="95250" y="3563556"/>
                  </a:lnTo>
                  <a:lnTo>
                    <a:pt x="119380" y="3563556"/>
                  </a:lnTo>
                  <a:lnTo>
                    <a:pt x="119380" y="2500897"/>
                  </a:lnTo>
                  <a:close/>
                  <a:moveTo>
                    <a:pt x="12065" y="2500897"/>
                  </a:moveTo>
                  <a:lnTo>
                    <a:pt x="0" y="2500897"/>
                  </a:lnTo>
                  <a:lnTo>
                    <a:pt x="0" y="3563556"/>
                  </a:lnTo>
                  <a:lnTo>
                    <a:pt x="12065" y="3563556"/>
                  </a:lnTo>
                  <a:lnTo>
                    <a:pt x="12065" y="2500897"/>
                  </a:lnTo>
                  <a:close/>
                  <a:moveTo>
                    <a:pt x="199390" y="2500897"/>
                  </a:moveTo>
                  <a:lnTo>
                    <a:pt x="199390" y="3563556"/>
                  </a:lnTo>
                  <a:lnTo>
                    <a:pt x="234950" y="3563556"/>
                  </a:lnTo>
                  <a:lnTo>
                    <a:pt x="234950" y="2506607"/>
                  </a:lnTo>
                  <a:cubicBezTo>
                    <a:pt x="224155" y="2502800"/>
                    <a:pt x="212090" y="2500897"/>
                    <a:pt x="199390" y="2500897"/>
                  </a:cubicBezTo>
                  <a:moveTo>
                    <a:pt x="2230755" y="2509779"/>
                  </a:moveTo>
                  <a:lnTo>
                    <a:pt x="2230755" y="2776871"/>
                  </a:lnTo>
                  <a:cubicBezTo>
                    <a:pt x="2244090" y="2762913"/>
                    <a:pt x="2252345" y="2754032"/>
                    <a:pt x="2254250" y="2751494"/>
                  </a:cubicBezTo>
                  <a:cubicBezTo>
                    <a:pt x="2295525" y="2706450"/>
                    <a:pt x="2315210" y="2685514"/>
                    <a:pt x="2315210" y="2633491"/>
                  </a:cubicBezTo>
                  <a:cubicBezTo>
                    <a:pt x="2315210" y="2577662"/>
                    <a:pt x="2280285" y="2529446"/>
                    <a:pt x="2230755"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7535"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80415" y="3072512"/>
                  </a:moveTo>
                  <a:lnTo>
                    <a:pt x="780415" y="3563556"/>
                  </a:lnTo>
                  <a:lnTo>
                    <a:pt x="860425" y="3563556"/>
                  </a:lnTo>
                  <a:lnTo>
                    <a:pt x="860425" y="3158794"/>
                  </a:lnTo>
                  <a:cubicBezTo>
                    <a:pt x="835025" y="3132148"/>
                    <a:pt x="808355" y="3102965"/>
                    <a:pt x="780415" y="3072512"/>
                  </a:cubicBezTo>
                  <a:moveTo>
                    <a:pt x="884555" y="3185440"/>
                  </a:moveTo>
                  <a:lnTo>
                    <a:pt x="884555" y="3564190"/>
                  </a:lnTo>
                  <a:lnTo>
                    <a:pt x="929005" y="3564190"/>
                  </a:lnTo>
                  <a:lnTo>
                    <a:pt x="929005" y="3564190"/>
                  </a:lnTo>
                  <a:lnTo>
                    <a:pt x="930910" y="3564190"/>
                  </a:lnTo>
                  <a:cubicBezTo>
                    <a:pt x="943610" y="3564190"/>
                    <a:pt x="955675" y="3562287"/>
                    <a:pt x="967105" y="3559115"/>
                  </a:cubicBezTo>
                  <a:lnTo>
                    <a:pt x="967105" y="3274259"/>
                  </a:lnTo>
                  <a:cubicBezTo>
                    <a:pt x="946150" y="3252054"/>
                    <a:pt x="918210" y="3221601"/>
                    <a:pt x="884555"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2505" y="3301539"/>
                    <a:pt x="979170" y="3287582"/>
                  </a:cubicBezTo>
                </a:path>
              </a:pathLst>
            </a:custGeom>
            <a:grpFill/>
            <a:ln w="6350" cap="flat">
              <a:noFill/>
              <a:prstDash val="solid"/>
              <a:miter/>
            </a:ln>
          </p:spPr>
          <p:txBody>
            <a:bodyPr rtlCol="0" anchor="ctr"/>
            <a:lstStyle/>
            <a:p>
              <a:endParaRPr lang="nb-NO"/>
            </a:p>
          </p:txBody>
        </p:sp>
        <p:sp>
          <p:nvSpPr>
            <p:cNvPr id="8" name="Friform 7">
              <a:extLst>
                <a:ext uri="{FF2B5EF4-FFF2-40B4-BE49-F238E27FC236}">
                  <a16:creationId xmlns:a16="http://schemas.microsoft.com/office/drawing/2014/main" id="{89721710-38B3-0349-BB93-F26A0BFE02B8}"/>
                </a:ext>
              </a:extLst>
            </p:cNvPr>
            <p:cNvSpPr/>
            <p:nvPr/>
          </p:nvSpPr>
          <p:spPr>
            <a:xfrm>
              <a:off x="4312920" y="2736151"/>
              <a:ext cx="3566160" cy="3564189"/>
            </a:xfrm>
            <a:custGeom>
              <a:avLst/>
              <a:gdLst>
                <a:gd name="connsiteX0" fmla="*/ 2621280 w 3566160"/>
                <a:gd name="connsiteY0" fmla="*/ 0 h 3564189"/>
                <a:gd name="connsiteX1" fmla="*/ 2597150 w 3566160"/>
                <a:gd name="connsiteY1" fmla="*/ 0 h 3564189"/>
                <a:gd name="connsiteX2" fmla="*/ 2597150 w 3566160"/>
                <a:gd name="connsiteY2" fmla="*/ 1063293 h 3564189"/>
                <a:gd name="connsiteX3" fmla="*/ 2621280 w 3566160"/>
                <a:gd name="connsiteY3" fmla="*/ 1063293 h 3564189"/>
                <a:gd name="connsiteX4" fmla="*/ 2621280 w 3566160"/>
                <a:gd name="connsiteY4" fmla="*/ 0 h 3564189"/>
                <a:gd name="connsiteX5" fmla="*/ 2514600 w 3566160"/>
                <a:gd name="connsiteY5" fmla="*/ 0 h 3564189"/>
                <a:gd name="connsiteX6" fmla="*/ 2502535 w 3566160"/>
                <a:gd name="connsiteY6" fmla="*/ 0 h 3564189"/>
                <a:gd name="connsiteX7" fmla="*/ 2502535 w 3566160"/>
                <a:gd name="connsiteY7" fmla="*/ 1063293 h 3564189"/>
                <a:gd name="connsiteX8" fmla="*/ 2514600 w 3566160"/>
                <a:gd name="connsiteY8" fmla="*/ 1063293 h 3564189"/>
                <a:gd name="connsiteX9" fmla="*/ 2514600 w 3566160"/>
                <a:gd name="connsiteY9" fmla="*/ 0 h 3564189"/>
                <a:gd name="connsiteX10" fmla="*/ 2085340 w 3566160"/>
                <a:gd name="connsiteY10" fmla="*/ 0 h 3564189"/>
                <a:gd name="connsiteX11" fmla="*/ 2031365 w 3566160"/>
                <a:gd name="connsiteY11" fmla="*/ 0 h 3564189"/>
                <a:gd name="connsiteX12" fmla="*/ 2031365 w 3566160"/>
                <a:gd name="connsiteY12" fmla="*/ 1063293 h 3564189"/>
                <a:gd name="connsiteX13" fmla="*/ 2085340 w 3566160"/>
                <a:gd name="connsiteY13" fmla="*/ 1063293 h 3564189"/>
                <a:gd name="connsiteX14" fmla="*/ 2111375 w 3566160"/>
                <a:gd name="connsiteY14" fmla="*/ 1060756 h 3564189"/>
                <a:gd name="connsiteX15" fmla="*/ 2111375 w 3566160"/>
                <a:gd name="connsiteY15" fmla="*/ 2538 h 3564189"/>
                <a:gd name="connsiteX16" fmla="*/ 2085340 w 3566160"/>
                <a:gd name="connsiteY16" fmla="*/ 0 h 3564189"/>
                <a:gd name="connsiteX17" fmla="*/ 1995805 w 3566160"/>
                <a:gd name="connsiteY17" fmla="*/ 0 h 3564189"/>
                <a:gd name="connsiteX18" fmla="*/ 1919605 w 3566160"/>
                <a:gd name="connsiteY18" fmla="*/ 0 h 3564189"/>
                <a:gd name="connsiteX19" fmla="*/ 1919605 w 3566160"/>
                <a:gd name="connsiteY19" fmla="*/ 1063293 h 3564189"/>
                <a:gd name="connsiteX20" fmla="*/ 1995805 w 3566160"/>
                <a:gd name="connsiteY20" fmla="*/ 1063293 h 3564189"/>
                <a:gd name="connsiteX21" fmla="*/ 1995805 w 3566160"/>
                <a:gd name="connsiteY21" fmla="*/ 0 h 3564189"/>
                <a:gd name="connsiteX22" fmla="*/ 1872615 w 3566160"/>
                <a:gd name="connsiteY22" fmla="*/ 0 h 3564189"/>
                <a:gd name="connsiteX23" fmla="*/ 1801495 w 3566160"/>
                <a:gd name="connsiteY23" fmla="*/ 0 h 3564189"/>
                <a:gd name="connsiteX24" fmla="*/ 1801495 w 3566160"/>
                <a:gd name="connsiteY24" fmla="*/ 1063293 h 3564189"/>
                <a:gd name="connsiteX25" fmla="*/ 1872615 w 3566160"/>
                <a:gd name="connsiteY25" fmla="*/ 1063293 h 3564189"/>
                <a:gd name="connsiteX26" fmla="*/ 1872615 w 3566160"/>
                <a:gd name="connsiteY26" fmla="*/ 0 h 3564189"/>
                <a:gd name="connsiteX27" fmla="*/ 1744980 w 3566160"/>
                <a:gd name="connsiteY27" fmla="*/ 0 h 3564189"/>
                <a:gd name="connsiteX28" fmla="*/ 1680845 w 3566160"/>
                <a:gd name="connsiteY28" fmla="*/ 0 h 3564189"/>
                <a:gd name="connsiteX29" fmla="*/ 1680845 w 3566160"/>
                <a:gd name="connsiteY29" fmla="*/ 1063293 h 3564189"/>
                <a:gd name="connsiteX30" fmla="*/ 1744980 w 3566160"/>
                <a:gd name="connsiteY30" fmla="*/ 1063293 h 3564189"/>
                <a:gd name="connsiteX31" fmla="*/ 1744980 w 3566160"/>
                <a:gd name="connsiteY31" fmla="*/ 0 h 3564189"/>
                <a:gd name="connsiteX32" fmla="*/ 1609090 w 3566160"/>
                <a:gd name="connsiteY32" fmla="*/ 0 h 3564189"/>
                <a:gd name="connsiteX33" fmla="*/ 1562100 w 3566160"/>
                <a:gd name="connsiteY33" fmla="*/ 0 h 3564189"/>
                <a:gd name="connsiteX34" fmla="*/ 1562100 w 3566160"/>
                <a:gd name="connsiteY34" fmla="*/ 1063293 h 3564189"/>
                <a:gd name="connsiteX35" fmla="*/ 1609090 w 3566160"/>
                <a:gd name="connsiteY35" fmla="*/ 1063293 h 3564189"/>
                <a:gd name="connsiteX36" fmla="*/ 1609090 w 3566160"/>
                <a:gd name="connsiteY36" fmla="*/ 0 h 3564189"/>
                <a:gd name="connsiteX37" fmla="*/ 1485900 w 3566160"/>
                <a:gd name="connsiteY37" fmla="*/ 0 h 3564189"/>
                <a:gd name="connsiteX38" fmla="*/ 1450340 w 3566160"/>
                <a:gd name="connsiteY38" fmla="*/ 0 h 3564189"/>
                <a:gd name="connsiteX39" fmla="*/ 1450340 w 3566160"/>
                <a:gd name="connsiteY39" fmla="*/ 1063293 h 3564189"/>
                <a:gd name="connsiteX40" fmla="*/ 1485900 w 3566160"/>
                <a:gd name="connsiteY40" fmla="*/ 1063293 h 3564189"/>
                <a:gd name="connsiteX41" fmla="*/ 1485900 w 3566160"/>
                <a:gd name="connsiteY41" fmla="*/ 0 h 3564189"/>
                <a:gd name="connsiteX42" fmla="*/ 1370330 w 3566160"/>
                <a:gd name="connsiteY42" fmla="*/ 0 h 3564189"/>
                <a:gd name="connsiteX43" fmla="*/ 1346200 w 3566160"/>
                <a:gd name="connsiteY43" fmla="*/ 0 h 3564189"/>
                <a:gd name="connsiteX44" fmla="*/ 1346200 w 3566160"/>
                <a:gd name="connsiteY44" fmla="*/ 1063293 h 3564189"/>
                <a:gd name="connsiteX45" fmla="*/ 1370330 w 3566160"/>
                <a:gd name="connsiteY45" fmla="*/ 1063293 h 3564189"/>
                <a:gd name="connsiteX46" fmla="*/ 1370330 w 3566160"/>
                <a:gd name="connsiteY46" fmla="*/ 0 h 3564189"/>
                <a:gd name="connsiteX47" fmla="*/ 1263650 w 3566160"/>
                <a:gd name="connsiteY47" fmla="*/ 0 h 3564189"/>
                <a:gd name="connsiteX48" fmla="*/ 1251585 w 3566160"/>
                <a:gd name="connsiteY48" fmla="*/ 0 h 3564189"/>
                <a:gd name="connsiteX49" fmla="*/ 1251585 w 3566160"/>
                <a:gd name="connsiteY49" fmla="*/ 1063293 h 3564189"/>
                <a:gd name="connsiteX50" fmla="*/ 1263650 w 3566160"/>
                <a:gd name="connsiteY50" fmla="*/ 1063293 h 3564189"/>
                <a:gd name="connsiteX51" fmla="*/ 1263650 w 3566160"/>
                <a:gd name="connsiteY51" fmla="*/ 0 h 3564189"/>
                <a:gd name="connsiteX52" fmla="*/ 930910 w 3566160"/>
                <a:gd name="connsiteY52" fmla="*/ 0 h 3564189"/>
                <a:gd name="connsiteX53" fmla="*/ 929005 w 3566160"/>
                <a:gd name="connsiteY53" fmla="*/ 0 h 3564189"/>
                <a:gd name="connsiteX54" fmla="*/ 929005 w 3566160"/>
                <a:gd name="connsiteY54" fmla="*/ 0 h 3564189"/>
                <a:gd name="connsiteX55" fmla="*/ 884555 w 3566160"/>
                <a:gd name="connsiteY55" fmla="*/ 0 h 3564189"/>
                <a:gd name="connsiteX56" fmla="*/ 884555 w 3566160"/>
                <a:gd name="connsiteY56" fmla="*/ 378751 h 3564189"/>
                <a:gd name="connsiteX57" fmla="*/ 967105 w 3566160"/>
                <a:gd name="connsiteY57" fmla="*/ 289931 h 3564189"/>
                <a:gd name="connsiteX58" fmla="*/ 967105 w 3566160"/>
                <a:gd name="connsiteY58" fmla="*/ 5075 h 3564189"/>
                <a:gd name="connsiteX59" fmla="*/ 930910 w 3566160"/>
                <a:gd name="connsiteY59" fmla="*/ 0 h 3564189"/>
                <a:gd name="connsiteX60" fmla="*/ 859790 w 3566160"/>
                <a:gd name="connsiteY60" fmla="*/ 0 h 3564189"/>
                <a:gd name="connsiteX61" fmla="*/ 779780 w 3566160"/>
                <a:gd name="connsiteY61" fmla="*/ 0 h 3564189"/>
                <a:gd name="connsiteX62" fmla="*/ 779780 w 3566160"/>
                <a:gd name="connsiteY62" fmla="*/ 491044 h 3564189"/>
                <a:gd name="connsiteX63" fmla="*/ 859790 w 3566160"/>
                <a:gd name="connsiteY63" fmla="*/ 404762 h 3564189"/>
                <a:gd name="connsiteX64" fmla="*/ 859790 w 3566160"/>
                <a:gd name="connsiteY64" fmla="*/ 0 h 3564189"/>
                <a:gd name="connsiteX65" fmla="*/ 744220 w 3566160"/>
                <a:gd name="connsiteY65" fmla="*/ 0 h 3564189"/>
                <a:gd name="connsiteX66" fmla="*/ 668020 w 3566160"/>
                <a:gd name="connsiteY66" fmla="*/ 0 h 3564189"/>
                <a:gd name="connsiteX67" fmla="*/ 668020 w 3566160"/>
                <a:gd name="connsiteY67" fmla="*/ 612219 h 3564189"/>
                <a:gd name="connsiteX68" fmla="*/ 744220 w 3566160"/>
                <a:gd name="connsiteY68" fmla="*/ 529743 h 3564189"/>
                <a:gd name="connsiteX69" fmla="*/ 744220 w 3566160"/>
                <a:gd name="connsiteY69" fmla="*/ 0 h 3564189"/>
                <a:gd name="connsiteX70" fmla="*/ 621030 w 3566160"/>
                <a:gd name="connsiteY70" fmla="*/ 0 h 3564189"/>
                <a:gd name="connsiteX71" fmla="*/ 549910 w 3566160"/>
                <a:gd name="connsiteY71" fmla="*/ 0 h 3564189"/>
                <a:gd name="connsiteX72" fmla="*/ 549910 w 3566160"/>
                <a:gd name="connsiteY72" fmla="*/ 739738 h 3564189"/>
                <a:gd name="connsiteX73" fmla="*/ 621030 w 3566160"/>
                <a:gd name="connsiteY73" fmla="*/ 662338 h 3564189"/>
                <a:gd name="connsiteX74" fmla="*/ 621030 w 3566160"/>
                <a:gd name="connsiteY74" fmla="*/ 0 h 3564189"/>
                <a:gd name="connsiteX75" fmla="*/ 493395 w 3566160"/>
                <a:gd name="connsiteY75" fmla="*/ 0 h 3564189"/>
                <a:gd name="connsiteX76" fmla="*/ 429260 w 3566160"/>
                <a:gd name="connsiteY76" fmla="*/ 0 h 3564189"/>
                <a:gd name="connsiteX77" fmla="*/ 429260 w 3566160"/>
                <a:gd name="connsiteY77" fmla="*/ 870429 h 3564189"/>
                <a:gd name="connsiteX78" fmla="*/ 493395 w 3566160"/>
                <a:gd name="connsiteY78" fmla="*/ 800642 h 3564189"/>
                <a:gd name="connsiteX79" fmla="*/ 493395 w 3566160"/>
                <a:gd name="connsiteY79" fmla="*/ 0 h 3564189"/>
                <a:gd name="connsiteX80" fmla="*/ 357505 w 3566160"/>
                <a:gd name="connsiteY80" fmla="*/ 0 h 3564189"/>
                <a:gd name="connsiteX81" fmla="*/ 310515 w 3566160"/>
                <a:gd name="connsiteY81" fmla="*/ 0 h 3564189"/>
                <a:gd name="connsiteX82" fmla="*/ 310515 w 3566160"/>
                <a:gd name="connsiteY82" fmla="*/ 998582 h 3564189"/>
                <a:gd name="connsiteX83" fmla="*/ 317500 w 3566160"/>
                <a:gd name="connsiteY83" fmla="*/ 990969 h 3564189"/>
                <a:gd name="connsiteX84" fmla="*/ 357505 w 3566160"/>
                <a:gd name="connsiteY84" fmla="*/ 947194 h 3564189"/>
                <a:gd name="connsiteX85" fmla="*/ 357505 w 3566160"/>
                <a:gd name="connsiteY85" fmla="*/ 0 h 3564189"/>
                <a:gd name="connsiteX86" fmla="*/ 234315 w 3566160"/>
                <a:gd name="connsiteY86" fmla="*/ 0 h 3564189"/>
                <a:gd name="connsiteX87" fmla="*/ 198755 w 3566160"/>
                <a:gd name="connsiteY87" fmla="*/ 0 h 3564189"/>
                <a:gd name="connsiteX88" fmla="*/ 198755 w 3566160"/>
                <a:gd name="connsiteY88" fmla="*/ 1063293 h 3564189"/>
                <a:gd name="connsiteX89" fmla="*/ 234315 w 3566160"/>
                <a:gd name="connsiteY89" fmla="*/ 1057584 h 3564189"/>
                <a:gd name="connsiteX90" fmla="*/ 234315 w 3566160"/>
                <a:gd name="connsiteY90" fmla="*/ 0 h 3564189"/>
                <a:gd name="connsiteX91" fmla="*/ 118745 w 3566160"/>
                <a:gd name="connsiteY91" fmla="*/ 0 h 3564189"/>
                <a:gd name="connsiteX92" fmla="*/ 94615 w 3566160"/>
                <a:gd name="connsiteY92" fmla="*/ 0 h 3564189"/>
                <a:gd name="connsiteX93" fmla="*/ 94615 w 3566160"/>
                <a:gd name="connsiteY93" fmla="*/ 1063293 h 3564189"/>
                <a:gd name="connsiteX94" fmla="*/ 118745 w 3566160"/>
                <a:gd name="connsiteY94" fmla="*/ 1063293 h 3564189"/>
                <a:gd name="connsiteX95" fmla="*/ 118745 w 3566160"/>
                <a:gd name="connsiteY95" fmla="*/ 0 h 3564189"/>
                <a:gd name="connsiteX96" fmla="*/ 12065 w 3566160"/>
                <a:gd name="connsiteY96" fmla="*/ 0 h 3564189"/>
                <a:gd name="connsiteX97" fmla="*/ 0 w 3566160"/>
                <a:gd name="connsiteY97" fmla="*/ 0 h 3564189"/>
                <a:gd name="connsiteX98" fmla="*/ 0 w 3566160"/>
                <a:gd name="connsiteY98" fmla="*/ 1063293 h 3564189"/>
                <a:gd name="connsiteX99" fmla="*/ 12065 w 3566160"/>
                <a:gd name="connsiteY99" fmla="*/ 1063293 h 3564189"/>
                <a:gd name="connsiteX100" fmla="*/ 12065 w 3566160"/>
                <a:gd name="connsiteY100" fmla="*/ 0 h 3564189"/>
                <a:gd name="connsiteX101" fmla="*/ 2701290 w 3566160"/>
                <a:gd name="connsiteY101" fmla="*/ 0 h 3564189"/>
                <a:gd name="connsiteX102" fmla="*/ 2701290 w 3566160"/>
                <a:gd name="connsiteY102" fmla="*/ 1062659 h 3564189"/>
                <a:gd name="connsiteX103" fmla="*/ 2736850 w 3566160"/>
                <a:gd name="connsiteY103" fmla="*/ 1062659 h 3564189"/>
                <a:gd name="connsiteX104" fmla="*/ 2736850 w 3566160"/>
                <a:gd name="connsiteY104" fmla="*/ 5075 h 3564189"/>
                <a:gd name="connsiteX105" fmla="*/ 2701290 w 3566160"/>
                <a:gd name="connsiteY105" fmla="*/ 0 h 3564189"/>
                <a:gd name="connsiteX106" fmla="*/ 979170 w 3566160"/>
                <a:gd name="connsiteY106" fmla="*/ 8882 h 3564189"/>
                <a:gd name="connsiteX107" fmla="*/ 979170 w 3566160"/>
                <a:gd name="connsiteY107" fmla="*/ 275974 h 3564189"/>
                <a:gd name="connsiteX108" fmla="*/ 1002665 w 3566160"/>
                <a:gd name="connsiteY108" fmla="*/ 250597 h 3564189"/>
                <a:gd name="connsiteX109" fmla="*/ 1063625 w 3566160"/>
                <a:gd name="connsiteY109" fmla="*/ 132594 h 3564189"/>
                <a:gd name="connsiteX110" fmla="*/ 979170 w 3566160"/>
                <a:gd name="connsiteY110" fmla="*/ 8882 h 3564189"/>
                <a:gd name="connsiteX111" fmla="*/ 2135505 w 3566160"/>
                <a:gd name="connsiteY111" fmla="*/ 9516 h 3564189"/>
                <a:gd name="connsiteX112" fmla="*/ 2135505 w 3566160"/>
                <a:gd name="connsiteY112" fmla="*/ 1052508 h 3564189"/>
                <a:gd name="connsiteX113" fmla="*/ 2218055 w 3566160"/>
                <a:gd name="connsiteY113" fmla="*/ 929430 h 3564189"/>
                <a:gd name="connsiteX114" fmla="*/ 2218055 w 3566160"/>
                <a:gd name="connsiteY114" fmla="*/ 929430 h 3564189"/>
                <a:gd name="connsiteX115" fmla="*/ 2218055 w 3566160"/>
                <a:gd name="connsiteY115" fmla="*/ 132594 h 3564189"/>
                <a:gd name="connsiteX116" fmla="*/ 2218055 w 3566160"/>
                <a:gd name="connsiteY116" fmla="*/ 132594 h 3564189"/>
                <a:gd name="connsiteX117" fmla="*/ 2135505 w 3566160"/>
                <a:gd name="connsiteY117" fmla="*/ 9516 h 3564189"/>
                <a:gd name="connsiteX118" fmla="*/ 2813685 w 3566160"/>
                <a:gd name="connsiteY118" fmla="*/ 64077 h 3564189"/>
                <a:gd name="connsiteX119" fmla="*/ 2813685 w 3566160"/>
                <a:gd name="connsiteY119" fmla="*/ 1062659 h 3564189"/>
                <a:gd name="connsiteX120" fmla="*/ 2860675 w 3566160"/>
                <a:gd name="connsiteY120" fmla="*/ 1062659 h 3564189"/>
                <a:gd name="connsiteX121" fmla="*/ 2860675 w 3566160"/>
                <a:gd name="connsiteY121" fmla="*/ 115465 h 3564189"/>
                <a:gd name="connsiteX122" fmla="*/ 2820670 w 3566160"/>
                <a:gd name="connsiteY122" fmla="*/ 71690 h 3564189"/>
                <a:gd name="connsiteX123" fmla="*/ 2813685 w 3566160"/>
                <a:gd name="connsiteY123" fmla="*/ 64077 h 3564189"/>
                <a:gd name="connsiteX124" fmla="*/ 2931795 w 3566160"/>
                <a:gd name="connsiteY124" fmla="*/ 192230 h 3564189"/>
                <a:gd name="connsiteX125" fmla="*/ 2931795 w 3566160"/>
                <a:gd name="connsiteY125" fmla="*/ 1062659 h 3564189"/>
                <a:gd name="connsiteX126" fmla="*/ 2995930 w 3566160"/>
                <a:gd name="connsiteY126" fmla="*/ 1062659 h 3564189"/>
                <a:gd name="connsiteX127" fmla="*/ 2995930 w 3566160"/>
                <a:gd name="connsiteY127" fmla="*/ 262017 h 3564189"/>
                <a:gd name="connsiteX128" fmla="*/ 2931795 w 3566160"/>
                <a:gd name="connsiteY128" fmla="*/ 192230 h 3564189"/>
                <a:gd name="connsiteX129" fmla="*/ 3052445 w 3566160"/>
                <a:gd name="connsiteY129" fmla="*/ 322921 h 3564189"/>
                <a:gd name="connsiteX130" fmla="*/ 3052445 w 3566160"/>
                <a:gd name="connsiteY130" fmla="*/ 1062659 h 3564189"/>
                <a:gd name="connsiteX131" fmla="*/ 3123565 w 3566160"/>
                <a:gd name="connsiteY131" fmla="*/ 1062659 h 3564189"/>
                <a:gd name="connsiteX132" fmla="*/ 3123565 w 3566160"/>
                <a:gd name="connsiteY132" fmla="*/ 400321 h 3564189"/>
                <a:gd name="connsiteX133" fmla="*/ 3052445 w 3566160"/>
                <a:gd name="connsiteY133" fmla="*/ 322921 h 3564189"/>
                <a:gd name="connsiteX134" fmla="*/ 3170555 w 3566160"/>
                <a:gd name="connsiteY134" fmla="*/ 451075 h 3564189"/>
                <a:gd name="connsiteX135" fmla="*/ 3170555 w 3566160"/>
                <a:gd name="connsiteY135" fmla="*/ 1063293 h 3564189"/>
                <a:gd name="connsiteX136" fmla="*/ 3246755 w 3566160"/>
                <a:gd name="connsiteY136" fmla="*/ 1063293 h 3564189"/>
                <a:gd name="connsiteX137" fmla="*/ 3246755 w 3566160"/>
                <a:gd name="connsiteY137" fmla="*/ 533550 h 3564189"/>
                <a:gd name="connsiteX138" fmla="*/ 3170555 w 3566160"/>
                <a:gd name="connsiteY138" fmla="*/ 451075 h 3564189"/>
                <a:gd name="connsiteX139" fmla="*/ 3282315 w 3566160"/>
                <a:gd name="connsiteY139" fmla="*/ 571615 h 3564189"/>
                <a:gd name="connsiteX140" fmla="*/ 3282315 w 3566160"/>
                <a:gd name="connsiteY140" fmla="*/ 1062659 h 3564189"/>
                <a:gd name="connsiteX141" fmla="*/ 3362325 w 3566160"/>
                <a:gd name="connsiteY141" fmla="*/ 1062659 h 3564189"/>
                <a:gd name="connsiteX142" fmla="*/ 3362325 w 3566160"/>
                <a:gd name="connsiteY142" fmla="*/ 657897 h 3564189"/>
                <a:gd name="connsiteX143" fmla="*/ 3282315 w 3566160"/>
                <a:gd name="connsiteY143" fmla="*/ 571615 h 3564189"/>
                <a:gd name="connsiteX144" fmla="*/ 3386455 w 3566160"/>
                <a:gd name="connsiteY144" fmla="*/ 683908 h 3564189"/>
                <a:gd name="connsiteX145" fmla="*/ 3386455 w 3566160"/>
                <a:gd name="connsiteY145" fmla="*/ 1062659 h 3564189"/>
                <a:gd name="connsiteX146" fmla="*/ 3430905 w 3566160"/>
                <a:gd name="connsiteY146" fmla="*/ 1062659 h 3564189"/>
                <a:gd name="connsiteX147" fmla="*/ 3430905 w 3566160"/>
                <a:gd name="connsiteY147" fmla="*/ 1062659 h 3564189"/>
                <a:gd name="connsiteX148" fmla="*/ 3432810 w 3566160"/>
                <a:gd name="connsiteY148" fmla="*/ 1062659 h 3564189"/>
                <a:gd name="connsiteX149" fmla="*/ 3469005 w 3566160"/>
                <a:gd name="connsiteY149" fmla="*/ 1057584 h 3564189"/>
                <a:gd name="connsiteX150" fmla="*/ 3469005 w 3566160"/>
                <a:gd name="connsiteY150" fmla="*/ 772728 h 3564189"/>
                <a:gd name="connsiteX151" fmla="*/ 3386455 w 3566160"/>
                <a:gd name="connsiteY151" fmla="*/ 683908 h 3564189"/>
                <a:gd name="connsiteX152" fmla="*/ 3481705 w 3566160"/>
                <a:gd name="connsiteY152" fmla="*/ 786685 h 3564189"/>
                <a:gd name="connsiteX153" fmla="*/ 3481705 w 3566160"/>
                <a:gd name="connsiteY153" fmla="*/ 1053777 h 3564189"/>
                <a:gd name="connsiteX154" fmla="*/ 3566160 w 3566160"/>
                <a:gd name="connsiteY154" fmla="*/ 930065 h 3564189"/>
                <a:gd name="connsiteX155" fmla="*/ 3505200 w 3566160"/>
                <a:gd name="connsiteY155" fmla="*/ 812062 h 3564189"/>
                <a:gd name="connsiteX156" fmla="*/ 3481705 w 3566160"/>
                <a:gd name="connsiteY156" fmla="*/ 786685 h 3564189"/>
                <a:gd name="connsiteX157" fmla="*/ 2621915 w 3566160"/>
                <a:gd name="connsiteY157" fmla="*/ 1250448 h 3564189"/>
                <a:gd name="connsiteX158" fmla="*/ 2597785 w 3566160"/>
                <a:gd name="connsiteY158" fmla="*/ 1250448 h 3564189"/>
                <a:gd name="connsiteX159" fmla="*/ 2597785 w 3566160"/>
                <a:gd name="connsiteY159" fmla="*/ 2313742 h 3564189"/>
                <a:gd name="connsiteX160" fmla="*/ 2621915 w 3566160"/>
                <a:gd name="connsiteY160" fmla="*/ 2313742 h 3564189"/>
                <a:gd name="connsiteX161" fmla="*/ 2621915 w 3566160"/>
                <a:gd name="connsiteY161" fmla="*/ 1250448 h 3564189"/>
                <a:gd name="connsiteX162" fmla="*/ 2514600 w 3566160"/>
                <a:gd name="connsiteY162" fmla="*/ 1250448 h 3564189"/>
                <a:gd name="connsiteX163" fmla="*/ 2502535 w 3566160"/>
                <a:gd name="connsiteY163" fmla="*/ 1250448 h 3564189"/>
                <a:gd name="connsiteX164" fmla="*/ 2502535 w 3566160"/>
                <a:gd name="connsiteY164" fmla="*/ 2313742 h 3564189"/>
                <a:gd name="connsiteX165" fmla="*/ 2514600 w 3566160"/>
                <a:gd name="connsiteY165" fmla="*/ 2313742 h 3564189"/>
                <a:gd name="connsiteX166" fmla="*/ 2514600 w 3566160"/>
                <a:gd name="connsiteY166" fmla="*/ 1250448 h 3564189"/>
                <a:gd name="connsiteX167" fmla="*/ 744220 w 3566160"/>
                <a:gd name="connsiteY167" fmla="*/ 1250448 h 3564189"/>
                <a:gd name="connsiteX168" fmla="*/ 668020 w 3566160"/>
                <a:gd name="connsiteY168" fmla="*/ 1250448 h 3564189"/>
                <a:gd name="connsiteX169" fmla="*/ 668020 w 3566160"/>
                <a:gd name="connsiteY169" fmla="*/ 2313742 h 3564189"/>
                <a:gd name="connsiteX170" fmla="*/ 744220 w 3566160"/>
                <a:gd name="connsiteY170" fmla="*/ 2313742 h 3564189"/>
                <a:gd name="connsiteX171" fmla="*/ 744220 w 3566160"/>
                <a:gd name="connsiteY171" fmla="*/ 1250448 h 3564189"/>
                <a:gd name="connsiteX172" fmla="*/ 621030 w 3566160"/>
                <a:gd name="connsiteY172" fmla="*/ 1250448 h 3564189"/>
                <a:gd name="connsiteX173" fmla="*/ 549910 w 3566160"/>
                <a:gd name="connsiteY173" fmla="*/ 1250448 h 3564189"/>
                <a:gd name="connsiteX174" fmla="*/ 549910 w 3566160"/>
                <a:gd name="connsiteY174" fmla="*/ 2313742 h 3564189"/>
                <a:gd name="connsiteX175" fmla="*/ 621030 w 3566160"/>
                <a:gd name="connsiteY175" fmla="*/ 2313742 h 3564189"/>
                <a:gd name="connsiteX176" fmla="*/ 621030 w 3566160"/>
                <a:gd name="connsiteY176" fmla="*/ 1250448 h 3564189"/>
                <a:gd name="connsiteX177" fmla="*/ 493395 w 3566160"/>
                <a:gd name="connsiteY177" fmla="*/ 1250448 h 3564189"/>
                <a:gd name="connsiteX178" fmla="*/ 429260 w 3566160"/>
                <a:gd name="connsiteY178" fmla="*/ 1250448 h 3564189"/>
                <a:gd name="connsiteX179" fmla="*/ 429260 w 3566160"/>
                <a:gd name="connsiteY179" fmla="*/ 2313742 h 3564189"/>
                <a:gd name="connsiteX180" fmla="*/ 493395 w 3566160"/>
                <a:gd name="connsiteY180" fmla="*/ 2313742 h 3564189"/>
                <a:gd name="connsiteX181" fmla="*/ 493395 w 3566160"/>
                <a:gd name="connsiteY181" fmla="*/ 1250448 h 3564189"/>
                <a:gd name="connsiteX182" fmla="*/ 357505 w 3566160"/>
                <a:gd name="connsiteY182" fmla="*/ 1250448 h 3564189"/>
                <a:gd name="connsiteX183" fmla="*/ 310515 w 3566160"/>
                <a:gd name="connsiteY183" fmla="*/ 1250448 h 3564189"/>
                <a:gd name="connsiteX184" fmla="*/ 310515 w 3566160"/>
                <a:gd name="connsiteY184" fmla="*/ 2313742 h 3564189"/>
                <a:gd name="connsiteX185" fmla="*/ 357505 w 3566160"/>
                <a:gd name="connsiteY185" fmla="*/ 2313742 h 3564189"/>
                <a:gd name="connsiteX186" fmla="*/ 357505 w 3566160"/>
                <a:gd name="connsiteY186" fmla="*/ 1250448 h 3564189"/>
                <a:gd name="connsiteX187" fmla="*/ 234315 w 3566160"/>
                <a:gd name="connsiteY187" fmla="*/ 1250448 h 3564189"/>
                <a:gd name="connsiteX188" fmla="*/ 198755 w 3566160"/>
                <a:gd name="connsiteY188" fmla="*/ 1250448 h 3564189"/>
                <a:gd name="connsiteX189" fmla="*/ 198755 w 3566160"/>
                <a:gd name="connsiteY189" fmla="*/ 2313742 h 3564189"/>
                <a:gd name="connsiteX190" fmla="*/ 234315 w 3566160"/>
                <a:gd name="connsiteY190" fmla="*/ 2313742 h 3564189"/>
                <a:gd name="connsiteX191" fmla="*/ 234315 w 3566160"/>
                <a:gd name="connsiteY191" fmla="*/ 1250448 h 3564189"/>
                <a:gd name="connsiteX192" fmla="*/ 118745 w 3566160"/>
                <a:gd name="connsiteY192" fmla="*/ 1250448 h 3564189"/>
                <a:gd name="connsiteX193" fmla="*/ 94615 w 3566160"/>
                <a:gd name="connsiteY193" fmla="*/ 1250448 h 3564189"/>
                <a:gd name="connsiteX194" fmla="*/ 94615 w 3566160"/>
                <a:gd name="connsiteY194" fmla="*/ 2313742 h 3564189"/>
                <a:gd name="connsiteX195" fmla="*/ 118745 w 3566160"/>
                <a:gd name="connsiteY195" fmla="*/ 2313742 h 3564189"/>
                <a:gd name="connsiteX196" fmla="*/ 118745 w 3566160"/>
                <a:gd name="connsiteY196" fmla="*/ 1250448 h 3564189"/>
                <a:gd name="connsiteX197" fmla="*/ 12065 w 3566160"/>
                <a:gd name="connsiteY197" fmla="*/ 1250448 h 3564189"/>
                <a:gd name="connsiteX198" fmla="*/ 0 w 3566160"/>
                <a:gd name="connsiteY198" fmla="*/ 1250448 h 3564189"/>
                <a:gd name="connsiteX199" fmla="*/ 0 w 3566160"/>
                <a:gd name="connsiteY199" fmla="*/ 2313742 h 3564189"/>
                <a:gd name="connsiteX200" fmla="*/ 12065 w 3566160"/>
                <a:gd name="connsiteY200" fmla="*/ 2313742 h 3564189"/>
                <a:gd name="connsiteX201" fmla="*/ 12065 w 3566160"/>
                <a:gd name="connsiteY201" fmla="*/ 1250448 h 3564189"/>
                <a:gd name="connsiteX202" fmla="*/ 3433445 w 3566160"/>
                <a:gd name="connsiteY202" fmla="*/ 1250448 h 3564189"/>
                <a:gd name="connsiteX203" fmla="*/ 3431540 w 3566160"/>
                <a:gd name="connsiteY203" fmla="*/ 1250448 h 3564189"/>
                <a:gd name="connsiteX204" fmla="*/ 3431540 w 3566160"/>
                <a:gd name="connsiteY204" fmla="*/ 1250448 h 3564189"/>
                <a:gd name="connsiteX205" fmla="*/ 3387090 w 3566160"/>
                <a:gd name="connsiteY205" fmla="*/ 1250448 h 3564189"/>
                <a:gd name="connsiteX206" fmla="*/ 3387090 w 3566160"/>
                <a:gd name="connsiteY206" fmla="*/ 1629199 h 3564189"/>
                <a:gd name="connsiteX207" fmla="*/ 3469640 w 3566160"/>
                <a:gd name="connsiteY207" fmla="*/ 1539745 h 3564189"/>
                <a:gd name="connsiteX208" fmla="*/ 3469640 w 3566160"/>
                <a:gd name="connsiteY208" fmla="*/ 1254889 h 3564189"/>
                <a:gd name="connsiteX209" fmla="*/ 3433445 w 3566160"/>
                <a:gd name="connsiteY209" fmla="*/ 1250448 h 3564189"/>
                <a:gd name="connsiteX210" fmla="*/ 3362325 w 3566160"/>
                <a:gd name="connsiteY210" fmla="*/ 1250448 h 3564189"/>
                <a:gd name="connsiteX211" fmla="*/ 3282315 w 3566160"/>
                <a:gd name="connsiteY211" fmla="*/ 1250448 h 3564189"/>
                <a:gd name="connsiteX212" fmla="*/ 3282315 w 3566160"/>
                <a:gd name="connsiteY212" fmla="*/ 1741492 h 3564189"/>
                <a:gd name="connsiteX213" fmla="*/ 3362325 w 3566160"/>
                <a:gd name="connsiteY213" fmla="*/ 1655211 h 3564189"/>
                <a:gd name="connsiteX214" fmla="*/ 3362325 w 3566160"/>
                <a:gd name="connsiteY214" fmla="*/ 1250448 h 3564189"/>
                <a:gd name="connsiteX215" fmla="*/ 3246755 w 3566160"/>
                <a:gd name="connsiteY215" fmla="*/ 1250448 h 3564189"/>
                <a:gd name="connsiteX216" fmla="*/ 3170555 w 3566160"/>
                <a:gd name="connsiteY216" fmla="*/ 1250448 h 3564189"/>
                <a:gd name="connsiteX217" fmla="*/ 3170555 w 3566160"/>
                <a:gd name="connsiteY217" fmla="*/ 1862667 h 3564189"/>
                <a:gd name="connsiteX218" fmla="*/ 3246755 w 3566160"/>
                <a:gd name="connsiteY218" fmla="*/ 1780192 h 3564189"/>
                <a:gd name="connsiteX219" fmla="*/ 3246755 w 3566160"/>
                <a:gd name="connsiteY219" fmla="*/ 1250448 h 3564189"/>
                <a:gd name="connsiteX220" fmla="*/ 3123565 w 3566160"/>
                <a:gd name="connsiteY220" fmla="*/ 1250448 h 3564189"/>
                <a:gd name="connsiteX221" fmla="*/ 3052445 w 3566160"/>
                <a:gd name="connsiteY221" fmla="*/ 1250448 h 3564189"/>
                <a:gd name="connsiteX222" fmla="*/ 3052445 w 3566160"/>
                <a:gd name="connsiteY222" fmla="*/ 1990186 h 3564189"/>
                <a:gd name="connsiteX223" fmla="*/ 3123565 w 3566160"/>
                <a:gd name="connsiteY223" fmla="*/ 1912786 h 3564189"/>
                <a:gd name="connsiteX224" fmla="*/ 3123565 w 3566160"/>
                <a:gd name="connsiteY224" fmla="*/ 1250448 h 3564189"/>
                <a:gd name="connsiteX225" fmla="*/ 2995930 w 3566160"/>
                <a:gd name="connsiteY225" fmla="*/ 1250448 h 3564189"/>
                <a:gd name="connsiteX226" fmla="*/ 2931795 w 3566160"/>
                <a:gd name="connsiteY226" fmla="*/ 1250448 h 3564189"/>
                <a:gd name="connsiteX227" fmla="*/ 2931795 w 3566160"/>
                <a:gd name="connsiteY227" fmla="*/ 2120877 h 3564189"/>
                <a:gd name="connsiteX228" fmla="*/ 2995930 w 3566160"/>
                <a:gd name="connsiteY228" fmla="*/ 2051091 h 3564189"/>
                <a:gd name="connsiteX229" fmla="*/ 2995930 w 3566160"/>
                <a:gd name="connsiteY229" fmla="*/ 1250448 h 3564189"/>
                <a:gd name="connsiteX230" fmla="*/ 2860040 w 3566160"/>
                <a:gd name="connsiteY230" fmla="*/ 1250448 h 3564189"/>
                <a:gd name="connsiteX231" fmla="*/ 2813050 w 3566160"/>
                <a:gd name="connsiteY231" fmla="*/ 1250448 h 3564189"/>
                <a:gd name="connsiteX232" fmla="*/ 2813050 w 3566160"/>
                <a:gd name="connsiteY232" fmla="*/ 2249031 h 3564189"/>
                <a:gd name="connsiteX233" fmla="*/ 2820035 w 3566160"/>
                <a:gd name="connsiteY233" fmla="*/ 2241418 h 3564189"/>
                <a:gd name="connsiteX234" fmla="*/ 2860040 w 3566160"/>
                <a:gd name="connsiteY234" fmla="*/ 2197642 h 3564189"/>
                <a:gd name="connsiteX235" fmla="*/ 2860040 w 3566160"/>
                <a:gd name="connsiteY235" fmla="*/ 1250448 h 3564189"/>
                <a:gd name="connsiteX236" fmla="*/ 2736850 w 3566160"/>
                <a:gd name="connsiteY236" fmla="*/ 1250448 h 3564189"/>
                <a:gd name="connsiteX237" fmla="*/ 2701290 w 3566160"/>
                <a:gd name="connsiteY237" fmla="*/ 1250448 h 3564189"/>
                <a:gd name="connsiteX238" fmla="*/ 2701290 w 3566160"/>
                <a:gd name="connsiteY238" fmla="*/ 2313107 h 3564189"/>
                <a:gd name="connsiteX239" fmla="*/ 2736850 w 3566160"/>
                <a:gd name="connsiteY239" fmla="*/ 2307398 h 3564189"/>
                <a:gd name="connsiteX240" fmla="*/ 2736850 w 3566160"/>
                <a:gd name="connsiteY240" fmla="*/ 1250448 h 3564189"/>
                <a:gd name="connsiteX241" fmla="*/ 1370330 w 3566160"/>
                <a:gd name="connsiteY241" fmla="*/ 1250448 h 3564189"/>
                <a:gd name="connsiteX242" fmla="*/ 1346200 w 3566160"/>
                <a:gd name="connsiteY242" fmla="*/ 1250448 h 3564189"/>
                <a:gd name="connsiteX243" fmla="*/ 1346200 w 3566160"/>
                <a:gd name="connsiteY243" fmla="*/ 2313742 h 3564189"/>
                <a:gd name="connsiteX244" fmla="*/ 1370330 w 3566160"/>
                <a:gd name="connsiteY244" fmla="*/ 2313742 h 3564189"/>
                <a:gd name="connsiteX245" fmla="*/ 1370330 w 3566160"/>
                <a:gd name="connsiteY245" fmla="*/ 1250448 h 3564189"/>
                <a:gd name="connsiteX246" fmla="*/ 1263015 w 3566160"/>
                <a:gd name="connsiteY246" fmla="*/ 1250448 h 3564189"/>
                <a:gd name="connsiteX247" fmla="*/ 1250950 w 3566160"/>
                <a:gd name="connsiteY247" fmla="*/ 1250448 h 3564189"/>
                <a:gd name="connsiteX248" fmla="*/ 1250950 w 3566160"/>
                <a:gd name="connsiteY248" fmla="*/ 2313742 h 3564189"/>
                <a:gd name="connsiteX249" fmla="*/ 1263015 w 3566160"/>
                <a:gd name="connsiteY249" fmla="*/ 2313742 h 3564189"/>
                <a:gd name="connsiteX250" fmla="*/ 1263015 w 3566160"/>
                <a:gd name="connsiteY250" fmla="*/ 1250448 h 3564189"/>
                <a:gd name="connsiteX251" fmla="*/ 833755 w 3566160"/>
                <a:gd name="connsiteY251" fmla="*/ 1250448 h 3564189"/>
                <a:gd name="connsiteX252" fmla="*/ 779780 w 3566160"/>
                <a:gd name="connsiteY252" fmla="*/ 1250448 h 3564189"/>
                <a:gd name="connsiteX253" fmla="*/ 779780 w 3566160"/>
                <a:gd name="connsiteY253" fmla="*/ 2313742 h 3564189"/>
                <a:gd name="connsiteX254" fmla="*/ 833755 w 3566160"/>
                <a:gd name="connsiteY254" fmla="*/ 2313742 h 3564189"/>
                <a:gd name="connsiteX255" fmla="*/ 859790 w 3566160"/>
                <a:gd name="connsiteY255" fmla="*/ 2311204 h 3564189"/>
                <a:gd name="connsiteX256" fmla="*/ 859790 w 3566160"/>
                <a:gd name="connsiteY256" fmla="*/ 1252986 h 3564189"/>
                <a:gd name="connsiteX257" fmla="*/ 833755 w 3566160"/>
                <a:gd name="connsiteY257" fmla="*/ 1250448 h 3564189"/>
                <a:gd name="connsiteX258" fmla="*/ 1450340 w 3566160"/>
                <a:gd name="connsiteY258" fmla="*/ 1250448 h 3564189"/>
                <a:gd name="connsiteX259" fmla="*/ 1450340 w 3566160"/>
                <a:gd name="connsiteY259" fmla="*/ 2313107 h 3564189"/>
                <a:gd name="connsiteX260" fmla="*/ 1485900 w 3566160"/>
                <a:gd name="connsiteY260" fmla="*/ 2313107 h 3564189"/>
                <a:gd name="connsiteX261" fmla="*/ 1485900 w 3566160"/>
                <a:gd name="connsiteY261" fmla="*/ 1255524 h 3564189"/>
                <a:gd name="connsiteX262" fmla="*/ 1450340 w 3566160"/>
                <a:gd name="connsiteY262" fmla="*/ 1250448 h 3564189"/>
                <a:gd name="connsiteX263" fmla="*/ 3481705 w 3566160"/>
                <a:gd name="connsiteY263" fmla="*/ 1259330 h 3564189"/>
                <a:gd name="connsiteX264" fmla="*/ 3481705 w 3566160"/>
                <a:gd name="connsiteY264" fmla="*/ 1526422 h 3564189"/>
                <a:gd name="connsiteX265" fmla="*/ 3505200 w 3566160"/>
                <a:gd name="connsiteY265" fmla="*/ 1501046 h 3564189"/>
                <a:gd name="connsiteX266" fmla="*/ 3566160 w 3566160"/>
                <a:gd name="connsiteY266" fmla="*/ 1383043 h 3564189"/>
                <a:gd name="connsiteX267" fmla="*/ 3481705 w 3566160"/>
                <a:gd name="connsiteY267" fmla="*/ 1259330 h 3564189"/>
                <a:gd name="connsiteX268" fmla="*/ 883920 w 3566160"/>
                <a:gd name="connsiteY268" fmla="*/ 1259965 h 3564189"/>
                <a:gd name="connsiteX269" fmla="*/ 883920 w 3566160"/>
                <a:gd name="connsiteY269" fmla="*/ 2302957 h 3564189"/>
                <a:gd name="connsiteX270" fmla="*/ 966470 w 3566160"/>
                <a:gd name="connsiteY270" fmla="*/ 2179879 h 3564189"/>
                <a:gd name="connsiteX271" fmla="*/ 966470 w 3566160"/>
                <a:gd name="connsiteY271" fmla="*/ 1383043 h 3564189"/>
                <a:gd name="connsiteX272" fmla="*/ 883920 w 3566160"/>
                <a:gd name="connsiteY272" fmla="*/ 1259965 h 3564189"/>
                <a:gd name="connsiteX273" fmla="*/ 1562100 w 3566160"/>
                <a:gd name="connsiteY273" fmla="*/ 1314525 h 3564189"/>
                <a:gd name="connsiteX274" fmla="*/ 1562100 w 3566160"/>
                <a:gd name="connsiteY274" fmla="*/ 2313107 h 3564189"/>
                <a:gd name="connsiteX275" fmla="*/ 1609090 w 3566160"/>
                <a:gd name="connsiteY275" fmla="*/ 2313107 h 3564189"/>
                <a:gd name="connsiteX276" fmla="*/ 1609090 w 3566160"/>
                <a:gd name="connsiteY276" fmla="*/ 1365913 h 3564189"/>
                <a:gd name="connsiteX277" fmla="*/ 1569085 w 3566160"/>
                <a:gd name="connsiteY277" fmla="*/ 1322138 h 3564189"/>
                <a:gd name="connsiteX278" fmla="*/ 1562100 w 3566160"/>
                <a:gd name="connsiteY278" fmla="*/ 1314525 h 3564189"/>
                <a:gd name="connsiteX279" fmla="*/ 1680210 w 3566160"/>
                <a:gd name="connsiteY279" fmla="*/ 1443313 h 3564189"/>
                <a:gd name="connsiteX280" fmla="*/ 1680210 w 3566160"/>
                <a:gd name="connsiteY280" fmla="*/ 2313742 h 3564189"/>
                <a:gd name="connsiteX281" fmla="*/ 1744980 w 3566160"/>
                <a:gd name="connsiteY281" fmla="*/ 2313742 h 3564189"/>
                <a:gd name="connsiteX282" fmla="*/ 1744980 w 3566160"/>
                <a:gd name="connsiteY282" fmla="*/ 1512465 h 3564189"/>
                <a:gd name="connsiteX283" fmla="*/ 1680210 w 3566160"/>
                <a:gd name="connsiteY283" fmla="*/ 1443313 h 3564189"/>
                <a:gd name="connsiteX284" fmla="*/ 1800860 w 3566160"/>
                <a:gd name="connsiteY284" fmla="*/ 1574004 h 3564189"/>
                <a:gd name="connsiteX285" fmla="*/ 1800860 w 3566160"/>
                <a:gd name="connsiteY285" fmla="*/ 2313742 h 3564189"/>
                <a:gd name="connsiteX286" fmla="*/ 1871980 w 3566160"/>
                <a:gd name="connsiteY286" fmla="*/ 2313742 h 3564189"/>
                <a:gd name="connsiteX287" fmla="*/ 1871980 w 3566160"/>
                <a:gd name="connsiteY287" fmla="*/ 1650769 h 3564189"/>
                <a:gd name="connsiteX288" fmla="*/ 1800860 w 3566160"/>
                <a:gd name="connsiteY288" fmla="*/ 1574004 h 3564189"/>
                <a:gd name="connsiteX289" fmla="*/ 1919605 w 3566160"/>
                <a:gd name="connsiteY289" fmla="*/ 1701523 h 3564189"/>
                <a:gd name="connsiteX290" fmla="*/ 1919605 w 3566160"/>
                <a:gd name="connsiteY290" fmla="*/ 2313742 h 3564189"/>
                <a:gd name="connsiteX291" fmla="*/ 1995805 w 3566160"/>
                <a:gd name="connsiteY291" fmla="*/ 2313742 h 3564189"/>
                <a:gd name="connsiteX292" fmla="*/ 1995805 w 3566160"/>
                <a:gd name="connsiteY292" fmla="*/ 1783998 h 3564189"/>
                <a:gd name="connsiteX293" fmla="*/ 1919605 w 3566160"/>
                <a:gd name="connsiteY293" fmla="*/ 1701523 h 3564189"/>
                <a:gd name="connsiteX294" fmla="*/ 2031365 w 3566160"/>
                <a:gd name="connsiteY294" fmla="*/ 1822064 h 3564189"/>
                <a:gd name="connsiteX295" fmla="*/ 2031365 w 3566160"/>
                <a:gd name="connsiteY295" fmla="*/ 2313107 h 3564189"/>
                <a:gd name="connsiteX296" fmla="*/ 2111375 w 3566160"/>
                <a:gd name="connsiteY296" fmla="*/ 2313107 h 3564189"/>
                <a:gd name="connsiteX297" fmla="*/ 2111375 w 3566160"/>
                <a:gd name="connsiteY297" fmla="*/ 1908345 h 3564189"/>
                <a:gd name="connsiteX298" fmla="*/ 2031365 w 3566160"/>
                <a:gd name="connsiteY298" fmla="*/ 1822064 h 3564189"/>
                <a:gd name="connsiteX299" fmla="*/ 2135505 w 3566160"/>
                <a:gd name="connsiteY299" fmla="*/ 1934357 h 3564189"/>
                <a:gd name="connsiteX300" fmla="*/ 2135505 w 3566160"/>
                <a:gd name="connsiteY300" fmla="*/ 2313107 h 3564189"/>
                <a:gd name="connsiteX301" fmla="*/ 2179955 w 3566160"/>
                <a:gd name="connsiteY301" fmla="*/ 2313107 h 3564189"/>
                <a:gd name="connsiteX302" fmla="*/ 2179955 w 3566160"/>
                <a:gd name="connsiteY302" fmla="*/ 2313107 h 3564189"/>
                <a:gd name="connsiteX303" fmla="*/ 2181860 w 3566160"/>
                <a:gd name="connsiteY303" fmla="*/ 2313107 h 3564189"/>
                <a:gd name="connsiteX304" fmla="*/ 2218055 w 3566160"/>
                <a:gd name="connsiteY304" fmla="*/ 2308032 h 3564189"/>
                <a:gd name="connsiteX305" fmla="*/ 2218055 w 3566160"/>
                <a:gd name="connsiteY305" fmla="*/ 2023176 h 3564189"/>
                <a:gd name="connsiteX306" fmla="*/ 2135505 w 3566160"/>
                <a:gd name="connsiteY306" fmla="*/ 1934357 h 3564189"/>
                <a:gd name="connsiteX307" fmla="*/ 2230120 w 3566160"/>
                <a:gd name="connsiteY307" fmla="*/ 2037133 h 3564189"/>
                <a:gd name="connsiteX308" fmla="*/ 2230120 w 3566160"/>
                <a:gd name="connsiteY308" fmla="*/ 2304226 h 3564189"/>
                <a:gd name="connsiteX309" fmla="*/ 2314575 w 3566160"/>
                <a:gd name="connsiteY309" fmla="*/ 2180513 h 3564189"/>
                <a:gd name="connsiteX310" fmla="*/ 2253615 w 3566160"/>
                <a:gd name="connsiteY310" fmla="*/ 2062510 h 3564189"/>
                <a:gd name="connsiteX311" fmla="*/ 2230120 w 3566160"/>
                <a:gd name="connsiteY311" fmla="*/ 2037133 h 3564189"/>
                <a:gd name="connsiteX312" fmla="*/ 3336290 w 3566160"/>
                <a:gd name="connsiteY312" fmla="*/ 2500897 h 3564189"/>
                <a:gd name="connsiteX313" fmla="*/ 3282315 w 3566160"/>
                <a:gd name="connsiteY313" fmla="*/ 2500897 h 3564189"/>
                <a:gd name="connsiteX314" fmla="*/ 3282315 w 3566160"/>
                <a:gd name="connsiteY314" fmla="*/ 3563556 h 3564189"/>
                <a:gd name="connsiteX315" fmla="*/ 3336290 w 3566160"/>
                <a:gd name="connsiteY315" fmla="*/ 3563556 h 3564189"/>
                <a:gd name="connsiteX316" fmla="*/ 3362325 w 3566160"/>
                <a:gd name="connsiteY316" fmla="*/ 3561018 h 3564189"/>
                <a:gd name="connsiteX317" fmla="*/ 3362325 w 3566160"/>
                <a:gd name="connsiteY317" fmla="*/ 2503434 h 3564189"/>
                <a:gd name="connsiteX318" fmla="*/ 3336290 w 3566160"/>
                <a:gd name="connsiteY318" fmla="*/ 2500897 h 3564189"/>
                <a:gd name="connsiteX319" fmla="*/ 3246755 w 3566160"/>
                <a:gd name="connsiteY319" fmla="*/ 2500897 h 3564189"/>
                <a:gd name="connsiteX320" fmla="*/ 3170555 w 3566160"/>
                <a:gd name="connsiteY320" fmla="*/ 2500897 h 3564189"/>
                <a:gd name="connsiteX321" fmla="*/ 3170555 w 3566160"/>
                <a:gd name="connsiteY321" fmla="*/ 3563556 h 3564189"/>
                <a:gd name="connsiteX322" fmla="*/ 3246755 w 3566160"/>
                <a:gd name="connsiteY322" fmla="*/ 3563556 h 3564189"/>
                <a:gd name="connsiteX323" fmla="*/ 3246755 w 3566160"/>
                <a:gd name="connsiteY323" fmla="*/ 2500897 h 3564189"/>
                <a:gd name="connsiteX324" fmla="*/ 3123565 w 3566160"/>
                <a:gd name="connsiteY324" fmla="*/ 2500897 h 3564189"/>
                <a:gd name="connsiteX325" fmla="*/ 3052445 w 3566160"/>
                <a:gd name="connsiteY325" fmla="*/ 2500897 h 3564189"/>
                <a:gd name="connsiteX326" fmla="*/ 3052445 w 3566160"/>
                <a:gd name="connsiteY326" fmla="*/ 3563556 h 3564189"/>
                <a:gd name="connsiteX327" fmla="*/ 3123565 w 3566160"/>
                <a:gd name="connsiteY327" fmla="*/ 3563556 h 3564189"/>
                <a:gd name="connsiteX328" fmla="*/ 3123565 w 3566160"/>
                <a:gd name="connsiteY328" fmla="*/ 2500897 h 3564189"/>
                <a:gd name="connsiteX329" fmla="*/ 2995930 w 3566160"/>
                <a:gd name="connsiteY329" fmla="*/ 2500897 h 3564189"/>
                <a:gd name="connsiteX330" fmla="*/ 2931795 w 3566160"/>
                <a:gd name="connsiteY330" fmla="*/ 2500897 h 3564189"/>
                <a:gd name="connsiteX331" fmla="*/ 2931795 w 3566160"/>
                <a:gd name="connsiteY331" fmla="*/ 3563556 h 3564189"/>
                <a:gd name="connsiteX332" fmla="*/ 2995930 w 3566160"/>
                <a:gd name="connsiteY332" fmla="*/ 3563556 h 3564189"/>
                <a:gd name="connsiteX333" fmla="*/ 2995930 w 3566160"/>
                <a:gd name="connsiteY333" fmla="*/ 2500897 h 3564189"/>
                <a:gd name="connsiteX334" fmla="*/ 2860040 w 3566160"/>
                <a:gd name="connsiteY334" fmla="*/ 2500897 h 3564189"/>
                <a:gd name="connsiteX335" fmla="*/ 2813050 w 3566160"/>
                <a:gd name="connsiteY335" fmla="*/ 2500897 h 3564189"/>
                <a:gd name="connsiteX336" fmla="*/ 2813050 w 3566160"/>
                <a:gd name="connsiteY336" fmla="*/ 3563556 h 3564189"/>
                <a:gd name="connsiteX337" fmla="*/ 2860040 w 3566160"/>
                <a:gd name="connsiteY337" fmla="*/ 3563556 h 3564189"/>
                <a:gd name="connsiteX338" fmla="*/ 2860040 w 3566160"/>
                <a:gd name="connsiteY338" fmla="*/ 2500897 h 3564189"/>
                <a:gd name="connsiteX339" fmla="*/ 2736850 w 3566160"/>
                <a:gd name="connsiteY339" fmla="*/ 2500897 h 3564189"/>
                <a:gd name="connsiteX340" fmla="*/ 2701290 w 3566160"/>
                <a:gd name="connsiteY340" fmla="*/ 2500897 h 3564189"/>
                <a:gd name="connsiteX341" fmla="*/ 2701290 w 3566160"/>
                <a:gd name="connsiteY341" fmla="*/ 3563556 h 3564189"/>
                <a:gd name="connsiteX342" fmla="*/ 2736850 w 3566160"/>
                <a:gd name="connsiteY342" fmla="*/ 3563556 h 3564189"/>
                <a:gd name="connsiteX343" fmla="*/ 2736850 w 3566160"/>
                <a:gd name="connsiteY343" fmla="*/ 2500897 h 3564189"/>
                <a:gd name="connsiteX344" fmla="*/ 2621280 w 3566160"/>
                <a:gd name="connsiteY344" fmla="*/ 2500897 h 3564189"/>
                <a:gd name="connsiteX345" fmla="*/ 2597150 w 3566160"/>
                <a:gd name="connsiteY345" fmla="*/ 2500897 h 3564189"/>
                <a:gd name="connsiteX346" fmla="*/ 2597150 w 3566160"/>
                <a:gd name="connsiteY346" fmla="*/ 3563556 h 3564189"/>
                <a:gd name="connsiteX347" fmla="*/ 2621280 w 3566160"/>
                <a:gd name="connsiteY347" fmla="*/ 3563556 h 3564189"/>
                <a:gd name="connsiteX348" fmla="*/ 2621280 w 3566160"/>
                <a:gd name="connsiteY348" fmla="*/ 2500897 h 3564189"/>
                <a:gd name="connsiteX349" fmla="*/ 2514600 w 3566160"/>
                <a:gd name="connsiteY349" fmla="*/ 2500897 h 3564189"/>
                <a:gd name="connsiteX350" fmla="*/ 2502535 w 3566160"/>
                <a:gd name="connsiteY350" fmla="*/ 2500897 h 3564189"/>
                <a:gd name="connsiteX351" fmla="*/ 2502535 w 3566160"/>
                <a:gd name="connsiteY351" fmla="*/ 3563556 h 3564189"/>
                <a:gd name="connsiteX352" fmla="*/ 2514600 w 3566160"/>
                <a:gd name="connsiteY352" fmla="*/ 3563556 h 3564189"/>
                <a:gd name="connsiteX353" fmla="*/ 2514600 w 3566160"/>
                <a:gd name="connsiteY353" fmla="*/ 2500897 h 3564189"/>
                <a:gd name="connsiteX354" fmla="*/ 2181860 w 3566160"/>
                <a:gd name="connsiteY354" fmla="*/ 2500897 h 3564189"/>
                <a:gd name="connsiteX355" fmla="*/ 2179955 w 3566160"/>
                <a:gd name="connsiteY355" fmla="*/ 2500897 h 3564189"/>
                <a:gd name="connsiteX356" fmla="*/ 2179955 w 3566160"/>
                <a:gd name="connsiteY356" fmla="*/ 2500897 h 3564189"/>
                <a:gd name="connsiteX357" fmla="*/ 2135505 w 3566160"/>
                <a:gd name="connsiteY357" fmla="*/ 2500897 h 3564189"/>
                <a:gd name="connsiteX358" fmla="*/ 2135505 w 3566160"/>
                <a:gd name="connsiteY358" fmla="*/ 2879648 h 3564189"/>
                <a:gd name="connsiteX359" fmla="*/ 2218055 w 3566160"/>
                <a:gd name="connsiteY359" fmla="*/ 2790194 h 3564189"/>
                <a:gd name="connsiteX360" fmla="*/ 2218055 w 3566160"/>
                <a:gd name="connsiteY360" fmla="*/ 2505338 h 3564189"/>
                <a:gd name="connsiteX361" fmla="*/ 2181860 w 3566160"/>
                <a:gd name="connsiteY361" fmla="*/ 2500897 h 3564189"/>
                <a:gd name="connsiteX362" fmla="*/ 2111375 w 3566160"/>
                <a:gd name="connsiteY362" fmla="*/ 2500897 h 3564189"/>
                <a:gd name="connsiteX363" fmla="*/ 2031365 w 3566160"/>
                <a:gd name="connsiteY363" fmla="*/ 2500897 h 3564189"/>
                <a:gd name="connsiteX364" fmla="*/ 2031365 w 3566160"/>
                <a:gd name="connsiteY364" fmla="*/ 2991941 h 3564189"/>
                <a:gd name="connsiteX365" fmla="*/ 2111375 w 3566160"/>
                <a:gd name="connsiteY365" fmla="*/ 2905659 h 3564189"/>
                <a:gd name="connsiteX366" fmla="*/ 2111375 w 3566160"/>
                <a:gd name="connsiteY366" fmla="*/ 2500897 h 3564189"/>
                <a:gd name="connsiteX367" fmla="*/ 1995805 w 3566160"/>
                <a:gd name="connsiteY367" fmla="*/ 2500897 h 3564189"/>
                <a:gd name="connsiteX368" fmla="*/ 1919605 w 3566160"/>
                <a:gd name="connsiteY368" fmla="*/ 2500897 h 3564189"/>
                <a:gd name="connsiteX369" fmla="*/ 1919605 w 3566160"/>
                <a:gd name="connsiteY369" fmla="*/ 3113115 h 3564189"/>
                <a:gd name="connsiteX370" fmla="*/ 1995805 w 3566160"/>
                <a:gd name="connsiteY370" fmla="*/ 3030640 h 3564189"/>
                <a:gd name="connsiteX371" fmla="*/ 1995805 w 3566160"/>
                <a:gd name="connsiteY371" fmla="*/ 2500897 h 3564189"/>
                <a:gd name="connsiteX372" fmla="*/ 1872615 w 3566160"/>
                <a:gd name="connsiteY372" fmla="*/ 2500897 h 3564189"/>
                <a:gd name="connsiteX373" fmla="*/ 1801495 w 3566160"/>
                <a:gd name="connsiteY373" fmla="*/ 2500897 h 3564189"/>
                <a:gd name="connsiteX374" fmla="*/ 1801495 w 3566160"/>
                <a:gd name="connsiteY374" fmla="*/ 3240634 h 3564189"/>
                <a:gd name="connsiteX375" fmla="*/ 1872615 w 3566160"/>
                <a:gd name="connsiteY375" fmla="*/ 3163235 h 3564189"/>
                <a:gd name="connsiteX376" fmla="*/ 1872615 w 3566160"/>
                <a:gd name="connsiteY376" fmla="*/ 2500897 h 3564189"/>
                <a:gd name="connsiteX377" fmla="*/ 1744980 w 3566160"/>
                <a:gd name="connsiteY377" fmla="*/ 2500897 h 3564189"/>
                <a:gd name="connsiteX378" fmla="*/ 1680845 w 3566160"/>
                <a:gd name="connsiteY378" fmla="*/ 2500897 h 3564189"/>
                <a:gd name="connsiteX379" fmla="*/ 1680845 w 3566160"/>
                <a:gd name="connsiteY379" fmla="*/ 3371326 h 3564189"/>
                <a:gd name="connsiteX380" fmla="*/ 1744980 w 3566160"/>
                <a:gd name="connsiteY380" fmla="*/ 3301539 h 3564189"/>
                <a:gd name="connsiteX381" fmla="*/ 1744980 w 3566160"/>
                <a:gd name="connsiteY381" fmla="*/ 2500897 h 3564189"/>
                <a:gd name="connsiteX382" fmla="*/ 1609090 w 3566160"/>
                <a:gd name="connsiteY382" fmla="*/ 2500897 h 3564189"/>
                <a:gd name="connsiteX383" fmla="*/ 1562100 w 3566160"/>
                <a:gd name="connsiteY383" fmla="*/ 2500897 h 3564189"/>
                <a:gd name="connsiteX384" fmla="*/ 1562100 w 3566160"/>
                <a:gd name="connsiteY384" fmla="*/ 3499479 h 3564189"/>
                <a:gd name="connsiteX385" fmla="*/ 1569085 w 3566160"/>
                <a:gd name="connsiteY385" fmla="*/ 3491866 h 3564189"/>
                <a:gd name="connsiteX386" fmla="*/ 1609090 w 3566160"/>
                <a:gd name="connsiteY386" fmla="*/ 3448091 h 3564189"/>
                <a:gd name="connsiteX387" fmla="*/ 1609090 w 3566160"/>
                <a:gd name="connsiteY387" fmla="*/ 2500897 h 3564189"/>
                <a:gd name="connsiteX388" fmla="*/ 1485900 w 3566160"/>
                <a:gd name="connsiteY388" fmla="*/ 2500897 h 3564189"/>
                <a:gd name="connsiteX389" fmla="*/ 1450340 w 3566160"/>
                <a:gd name="connsiteY389" fmla="*/ 2500897 h 3564189"/>
                <a:gd name="connsiteX390" fmla="*/ 1450340 w 3566160"/>
                <a:gd name="connsiteY390" fmla="*/ 3563556 h 3564189"/>
                <a:gd name="connsiteX391" fmla="*/ 1485900 w 3566160"/>
                <a:gd name="connsiteY391" fmla="*/ 3557846 h 3564189"/>
                <a:gd name="connsiteX392" fmla="*/ 1485900 w 3566160"/>
                <a:gd name="connsiteY392" fmla="*/ 2500897 h 3564189"/>
                <a:gd name="connsiteX393" fmla="*/ 1370330 w 3566160"/>
                <a:gd name="connsiteY393" fmla="*/ 2500897 h 3564189"/>
                <a:gd name="connsiteX394" fmla="*/ 1346200 w 3566160"/>
                <a:gd name="connsiteY394" fmla="*/ 2500897 h 3564189"/>
                <a:gd name="connsiteX395" fmla="*/ 1346200 w 3566160"/>
                <a:gd name="connsiteY395" fmla="*/ 3563556 h 3564189"/>
                <a:gd name="connsiteX396" fmla="*/ 1370330 w 3566160"/>
                <a:gd name="connsiteY396" fmla="*/ 3563556 h 3564189"/>
                <a:gd name="connsiteX397" fmla="*/ 1370330 w 3566160"/>
                <a:gd name="connsiteY397" fmla="*/ 2500897 h 3564189"/>
                <a:gd name="connsiteX398" fmla="*/ 1263650 w 3566160"/>
                <a:gd name="connsiteY398" fmla="*/ 2500897 h 3564189"/>
                <a:gd name="connsiteX399" fmla="*/ 1251585 w 3566160"/>
                <a:gd name="connsiteY399" fmla="*/ 2500897 h 3564189"/>
                <a:gd name="connsiteX400" fmla="*/ 1251585 w 3566160"/>
                <a:gd name="connsiteY400" fmla="*/ 3563556 h 3564189"/>
                <a:gd name="connsiteX401" fmla="*/ 1263650 w 3566160"/>
                <a:gd name="connsiteY401" fmla="*/ 3563556 h 3564189"/>
                <a:gd name="connsiteX402" fmla="*/ 1263650 w 3566160"/>
                <a:gd name="connsiteY402" fmla="*/ 2500897 h 3564189"/>
                <a:gd name="connsiteX403" fmla="*/ 118745 w 3566160"/>
                <a:gd name="connsiteY403" fmla="*/ 2500897 h 3564189"/>
                <a:gd name="connsiteX404" fmla="*/ 94615 w 3566160"/>
                <a:gd name="connsiteY404" fmla="*/ 2500897 h 3564189"/>
                <a:gd name="connsiteX405" fmla="*/ 94615 w 3566160"/>
                <a:gd name="connsiteY405" fmla="*/ 3563556 h 3564189"/>
                <a:gd name="connsiteX406" fmla="*/ 118745 w 3566160"/>
                <a:gd name="connsiteY406" fmla="*/ 3563556 h 3564189"/>
                <a:gd name="connsiteX407" fmla="*/ 118745 w 3566160"/>
                <a:gd name="connsiteY407" fmla="*/ 2500897 h 3564189"/>
                <a:gd name="connsiteX408" fmla="*/ 12065 w 3566160"/>
                <a:gd name="connsiteY408" fmla="*/ 2500897 h 3564189"/>
                <a:gd name="connsiteX409" fmla="*/ 0 w 3566160"/>
                <a:gd name="connsiteY409" fmla="*/ 2500897 h 3564189"/>
                <a:gd name="connsiteX410" fmla="*/ 0 w 3566160"/>
                <a:gd name="connsiteY410" fmla="*/ 3563556 h 3564189"/>
                <a:gd name="connsiteX411" fmla="*/ 12065 w 3566160"/>
                <a:gd name="connsiteY411" fmla="*/ 3563556 h 3564189"/>
                <a:gd name="connsiteX412" fmla="*/ 12065 w 3566160"/>
                <a:gd name="connsiteY412" fmla="*/ 2500897 h 3564189"/>
                <a:gd name="connsiteX413" fmla="*/ 198755 w 3566160"/>
                <a:gd name="connsiteY413" fmla="*/ 2500897 h 3564189"/>
                <a:gd name="connsiteX414" fmla="*/ 198755 w 3566160"/>
                <a:gd name="connsiteY414" fmla="*/ 3563556 h 3564189"/>
                <a:gd name="connsiteX415" fmla="*/ 234315 w 3566160"/>
                <a:gd name="connsiteY415" fmla="*/ 3563556 h 3564189"/>
                <a:gd name="connsiteX416" fmla="*/ 234315 w 3566160"/>
                <a:gd name="connsiteY416" fmla="*/ 2506607 h 3564189"/>
                <a:gd name="connsiteX417" fmla="*/ 198755 w 3566160"/>
                <a:gd name="connsiteY417" fmla="*/ 2500897 h 3564189"/>
                <a:gd name="connsiteX418" fmla="*/ 2230120 w 3566160"/>
                <a:gd name="connsiteY418" fmla="*/ 2509779 h 3564189"/>
                <a:gd name="connsiteX419" fmla="*/ 2230120 w 3566160"/>
                <a:gd name="connsiteY419" fmla="*/ 2776871 h 3564189"/>
                <a:gd name="connsiteX420" fmla="*/ 2253615 w 3566160"/>
                <a:gd name="connsiteY420" fmla="*/ 2751494 h 3564189"/>
                <a:gd name="connsiteX421" fmla="*/ 2314575 w 3566160"/>
                <a:gd name="connsiteY421" fmla="*/ 2633491 h 3564189"/>
                <a:gd name="connsiteX422" fmla="*/ 2230120 w 3566160"/>
                <a:gd name="connsiteY422" fmla="*/ 2509779 h 3564189"/>
                <a:gd name="connsiteX423" fmla="*/ 3387090 w 3566160"/>
                <a:gd name="connsiteY423" fmla="*/ 2511048 h 3564189"/>
                <a:gd name="connsiteX424" fmla="*/ 3387090 w 3566160"/>
                <a:gd name="connsiteY424" fmla="*/ 3554039 h 3564189"/>
                <a:gd name="connsiteX425" fmla="*/ 3469640 w 3566160"/>
                <a:gd name="connsiteY425" fmla="*/ 3430961 h 3564189"/>
                <a:gd name="connsiteX426" fmla="*/ 3469640 w 3566160"/>
                <a:gd name="connsiteY426" fmla="*/ 2633491 h 3564189"/>
                <a:gd name="connsiteX427" fmla="*/ 3387090 w 3566160"/>
                <a:gd name="connsiteY427" fmla="*/ 2511048 h 3564189"/>
                <a:gd name="connsiteX428" fmla="*/ 311150 w 3566160"/>
                <a:gd name="connsiteY428" fmla="*/ 2564974 h 3564189"/>
                <a:gd name="connsiteX429" fmla="*/ 311150 w 3566160"/>
                <a:gd name="connsiteY429" fmla="*/ 3563556 h 3564189"/>
                <a:gd name="connsiteX430" fmla="*/ 358140 w 3566160"/>
                <a:gd name="connsiteY430" fmla="*/ 3563556 h 3564189"/>
                <a:gd name="connsiteX431" fmla="*/ 358140 w 3566160"/>
                <a:gd name="connsiteY431" fmla="*/ 2616362 h 3564189"/>
                <a:gd name="connsiteX432" fmla="*/ 318135 w 3566160"/>
                <a:gd name="connsiteY432" fmla="*/ 2572586 h 3564189"/>
                <a:gd name="connsiteX433" fmla="*/ 311150 w 3566160"/>
                <a:gd name="connsiteY433" fmla="*/ 2564974 h 3564189"/>
                <a:gd name="connsiteX434" fmla="*/ 429260 w 3566160"/>
                <a:gd name="connsiteY434" fmla="*/ 2693761 h 3564189"/>
                <a:gd name="connsiteX435" fmla="*/ 429260 w 3566160"/>
                <a:gd name="connsiteY435" fmla="*/ 3564190 h 3564189"/>
                <a:gd name="connsiteX436" fmla="*/ 493395 w 3566160"/>
                <a:gd name="connsiteY436" fmla="*/ 3564190 h 3564189"/>
                <a:gd name="connsiteX437" fmla="*/ 493395 w 3566160"/>
                <a:gd name="connsiteY437" fmla="*/ 2763548 h 3564189"/>
                <a:gd name="connsiteX438" fmla="*/ 429260 w 3566160"/>
                <a:gd name="connsiteY438" fmla="*/ 2693761 h 3564189"/>
                <a:gd name="connsiteX439" fmla="*/ 549910 w 3566160"/>
                <a:gd name="connsiteY439" fmla="*/ 2824453 h 3564189"/>
                <a:gd name="connsiteX440" fmla="*/ 549910 w 3566160"/>
                <a:gd name="connsiteY440" fmla="*/ 3564190 h 3564189"/>
                <a:gd name="connsiteX441" fmla="*/ 621030 w 3566160"/>
                <a:gd name="connsiteY441" fmla="*/ 3564190 h 3564189"/>
                <a:gd name="connsiteX442" fmla="*/ 621030 w 3566160"/>
                <a:gd name="connsiteY442" fmla="*/ 2901218 h 3564189"/>
                <a:gd name="connsiteX443" fmla="*/ 549910 w 3566160"/>
                <a:gd name="connsiteY443" fmla="*/ 2824453 h 3564189"/>
                <a:gd name="connsiteX444" fmla="*/ 668020 w 3566160"/>
                <a:gd name="connsiteY444" fmla="*/ 2951972 h 3564189"/>
                <a:gd name="connsiteX445" fmla="*/ 668020 w 3566160"/>
                <a:gd name="connsiteY445" fmla="*/ 3564190 h 3564189"/>
                <a:gd name="connsiteX446" fmla="*/ 744220 w 3566160"/>
                <a:gd name="connsiteY446" fmla="*/ 3564190 h 3564189"/>
                <a:gd name="connsiteX447" fmla="*/ 744220 w 3566160"/>
                <a:gd name="connsiteY447" fmla="*/ 3034447 h 3564189"/>
                <a:gd name="connsiteX448" fmla="*/ 668020 w 3566160"/>
                <a:gd name="connsiteY448" fmla="*/ 2951972 h 3564189"/>
                <a:gd name="connsiteX449" fmla="*/ 779780 w 3566160"/>
                <a:gd name="connsiteY449" fmla="*/ 3072512 h 3564189"/>
                <a:gd name="connsiteX450" fmla="*/ 779780 w 3566160"/>
                <a:gd name="connsiteY450" fmla="*/ 3563556 h 3564189"/>
                <a:gd name="connsiteX451" fmla="*/ 859790 w 3566160"/>
                <a:gd name="connsiteY451" fmla="*/ 3563556 h 3564189"/>
                <a:gd name="connsiteX452" fmla="*/ 859790 w 3566160"/>
                <a:gd name="connsiteY452" fmla="*/ 3158794 h 3564189"/>
                <a:gd name="connsiteX453" fmla="*/ 779780 w 3566160"/>
                <a:gd name="connsiteY453" fmla="*/ 3072512 h 3564189"/>
                <a:gd name="connsiteX454" fmla="*/ 883920 w 3566160"/>
                <a:gd name="connsiteY454" fmla="*/ 3185440 h 3564189"/>
                <a:gd name="connsiteX455" fmla="*/ 883920 w 3566160"/>
                <a:gd name="connsiteY455" fmla="*/ 3564190 h 3564189"/>
                <a:gd name="connsiteX456" fmla="*/ 928370 w 3566160"/>
                <a:gd name="connsiteY456" fmla="*/ 3564190 h 3564189"/>
                <a:gd name="connsiteX457" fmla="*/ 928370 w 3566160"/>
                <a:gd name="connsiteY457" fmla="*/ 3564190 h 3564189"/>
                <a:gd name="connsiteX458" fmla="*/ 930275 w 3566160"/>
                <a:gd name="connsiteY458" fmla="*/ 3564190 h 3564189"/>
                <a:gd name="connsiteX459" fmla="*/ 966470 w 3566160"/>
                <a:gd name="connsiteY459" fmla="*/ 3559115 h 3564189"/>
                <a:gd name="connsiteX460" fmla="*/ 966470 w 3566160"/>
                <a:gd name="connsiteY460" fmla="*/ 3274259 h 3564189"/>
                <a:gd name="connsiteX461" fmla="*/ 883920 w 3566160"/>
                <a:gd name="connsiteY461" fmla="*/ 3185440 h 3564189"/>
                <a:gd name="connsiteX462" fmla="*/ 979170 w 3566160"/>
                <a:gd name="connsiteY462" fmla="*/ 3287582 h 3564189"/>
                <a:gd name="connsiteX463" fmla="*/ 979170 w 3566160"/>
                <a:gd name="connsiteY463" fmla="*/ 3554674 h 3564189"/>
                <a:gd name="connsiteX464" fmla="*/ 1063625 w 3566160"/>
                <a:gd name="connsiteY464" fmla="*/ 3430961 h 3564189"/>
                <a:gd name="connsiteX465" fmla="*/ 1002665 w 3566160"/>
                <a:gd name="connsiteY465" fmla="*/ 3312959 h 3564189"/>
                <a:gd name="connsiteX466" fmla="*/ 979170 w 3566160"/>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0"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690"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3565" y="1062659"/>
                  </a:lnTo>
                  <a:lnTo>
                    <a:pt x="3123565" y="400321"/>
                  </a:lnTo>
                  <a:cubicBezTo>
                    <a:pt x="3099435"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315" y="571615"/>
                  </a:moveTo>
                  <a:lnTo>
                    <a:pt x="3282315" y="1062659"/>
                  </a:lnTo>
                  <a:lnTo>
                    <a:pt x="3362325" y="1062659"/>
                  </a:lnTo>
                  <a:lnTo>
                    <a:pt x="3362325" y="657897"/>
                  </a:lnTo>
                  <a:cubicBezTo>
                    <a:pt x="3337560" y="631251"/>
                    <a:pt x="3310890"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7105" y="1327848"/>
                    <a:pt x="932815"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980" y="2313742"/>
                  </a:lnTo>
                  <a:lnTo>
                    <a:pt x="1744980" y="1512465"/>
                  </a:lnTo>
                  <a:cubicBezTo>
                    <a:pt x="1721485" y="1487723"/>
                    <a:pt x="1699895" y="1464249"/>
                    <a:pt x="1680210" y="1443313"/>
                  </a:cubicBezTo>
                  <a:moveTo>
                    <a:pt x="1800860" y="1574004"/>
                  </a:moveTo>
                  <a:lnTo>
                    <a:pt x="1800860" y="2313742"/>
                  </a:lnTo>
                  <a:lnTo>
                    <a:pt x="1871980" y="2313742"/>
                  </a:lnTo>
                  <a:lnTo>
                    <a:pt x="1871980" y="1650769"/>
                  </a:lnTo>
                  <a:cubicBezTo>
                    <a:pt x="1848485" y="1624758"/>
                    <a:pt x="1824355" y="1598747"/>
                    <a:pt x="1800860" y="1574004"/>
                  </a:cubicBezTo>
                  <a:moveTo>
                    <a:pt x="1919605" y="1701523"/>
                  </a:moveTo>
                  <a:lnTo>
                    <a:pt x="1919605" y="2313742"/>
                  </a:lnTo>
                  <a:lnTo>
                    <a:pt x="1995805" y="2313742"/>
                  </a:lnTo>
                  <a:lnTo>
                    <a:pt x="1995805" y="1783998"/>
                  </a:lnTo>
                  <a:cubicBezTo>
                    <a:pt x="1970405"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9160"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795" y="2500897"/>
                  </a:lnTo>
                  <a:lnTo>
                    <a:pt x="2931795" y="3563556"/>
                  </a:lnTo>
                  <a:lnTo>
                    <a:pt x="2995930" y="3563556"/>
                  </a:lnTo>
                  <a:lnTo>
                    <a:pt x="2995930"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4155"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6900"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79780" y="3072512"/>
                  </a:moveTo>
                  <a:lnTo>
                    <a:pt x="779780" y="3563556"/>
                  </a:lnTo>
                  <a:lnTo>
                    <a:pt x="859790" y="3563556"/>
                  </a:lnTo>
                  <a:lnTo>
                    <a:pt x="859790" y="3158794"/>
                  </a:lnTo>
                  <a:cubicBezTo>
                    <a:pt x="835025" y="3132148"/>
                    <a:pt x="808355"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1870" y="3301539"/>
                    <a:pt x="979170" y="3287582"/>
                  </a:cubicBezTo>
                </a:path>
              </a:pathLst>
            </a:custGeom>
            <a:grpFill/>
            <a:ln w="6350" cap="flat">
              <a:noFill/>
              <a:prstDash val="solid"/>
              <a:miter/>
            </a:ln>
          </p:spPr>
          <p:txBody>
            <a:bodyPr rtlCol="0" anchor="ctr"/>
            <a:lstStyle/>
            <a:p>
              <a:endParaRPr lang="nb-NO"/>
            </a:p>
          </p:txBody>
        </p:sp>
        <p:sp>
          <p:nvSpPr>
            <p:cNvPr id="9" name="Friform 8">
              <a:extLst>
                <a:ext uri="{FF2B5EF4-FFF2-40B4-BE49-F238E27FC236}">
                  <a16:creationId xmlns:a16="http://schemas.microsoft.com/office/drawing/2014/main" id="{262C24BE-F29E-4746-8D6E-AFCB8053E4E8}"/>
                </a:ext>
              </a:extLst>
            </p:cNvPr>
            <p:cNvSpPr/>
            <p:nvPr/>
          </p:nvSpPr>
          <p:spPr>
            <a:xfrm>
              <a:off x="8067040" y="2736151"/>
              <a:ext cx="3566159" cy="3564189"/>
            </a:xfrm>
            <a:custGeom>
              <a:avLst/>
              <a:gdLst>
                <a:gd name="connsiteX0" fmla="*/ 2621280 w 3566159"/>
                <a:gd name="connsiteY0" fmla="*/ 0 h 3564189"/>
                <a:gd name="connsiteX1" fmla="*/ 2597150 w 3566159"/>
                <a:gd name="connsiteY1" fmla="*/ 0 h 3564189"/>
                <a:gd name="connsiteX2" fmla="*/ 2597150 w 3566159"/>
                <a:gd name="connsiteY2" fmla="*/ 1063293 h 3564189"/>
                <a:gd name="connsiteX3" fmla="*/ 2621280 w 3566159"/>
                <a:gd name="connsiteY3" fmla="*/ 1063293 h 3564189"/>
                <a:gd name="connsiteX4" fmla="*/ 2621280 w 3566159"/>
                <a:gd name="connsiteY4" fmla="*/ 0 h 3564189"/>
                <a:gd name="connsiteX5" fmla="*/ 2514600 w 3566159"/>
                <a:gd name="connsiteY5" fmla="*/ 0 h 3564189"/>
                <a:gd name="connsiteX6" fmla="*/ 2502535 w 3566159"/>
                <a:gd name="connsiteY6" fmla="*/ 0 h 3564189"/>
                <a:gd name="connsiteX7" fmla="*/ 2502535 w 3566159"/>
                <a:gd name="connsiteY7" fmla="*/ 1063293 h 3564189"/>
                <a:gd name="connsiteX8" fmla="*/ 2514600 w 3566159"/>
                <a:gd name="connsiteY8" fmla="*/ 1063293 h 3564189"/>
                <a:gd name="connsiteX9" fmla="*/ 2514600 w 3566159"/>
                <a:gd name="connsiteY9" fmla="*/ 0 h 3564189"/>
                <a:gd name="connsiteX10" fmla="*/ 2084705 w 3566159"/>
                <a:gd name="connsiteY10" fmla="*/ 0 h 3564189"/>
                <a:gd name="connsiteX11" fmla="*/ 2030730 w 3566159"/>
                <a:gd name="connsiteY11" fmla="*/ 0 h 3564189"/>
                <a:gd name="connsiteX12" fmla="*/ 2030730 w 3566159"/>
                <a:gd name="connsiteY12" fmla="*/ 1063293 h 3564189"/>
                <a:gd name="connsiteX13" fmla="*/ 2084705 w 3566159"/>
                <a:gd name="connsiteY13" fmla="*/ 1063293 h 3564189"/>
                <a:gd name="connsiteX14" fmla="*/ 2110740 w 3566159"/>
                <a:gd name="connsiteY14" fmla="*/ 1060756 h 3564189"/>
                <a:gd name="connsiteX15" fmla="*/ 2110740 w 3566159"/>
                <a:gd name="connsiteY15" fmla="*/ 2538 h 3564189"/>
                <a:gd name="connsiteX16" fmla="*/ 2084705 w 3566159"/>
                <a:gd name="connsiteY16" fmla="*/ 0 h 3564189"/>
                <a:gd name="connsiteX17" fmla="*/ 1995805 w 3566159"/>
                <a:gd name="connsiteY17" fmla="*/ 0 h 3564189"/>
                <a:gd name="connsiteX18" fmla="*/ 1919605 w 3566159"/>
                <a:gd name="connsiteY18" fmla="*/ 0 h 3564189"/>
                <a:gd name="connsiteX19" fmla="*/ 1919605 w 3566159"/>
                <a:gd name="connsiteY19" fmla="*/ 1063293 h 3564189"/>
                <a:gd name="connsiteX20" fmla="*/ 1995805 w 3566159"/>
                <a:gd name="connsiteY20" fmla="*/ 1063293 h 3564189"/>
                <a:gd name="connsiteX21" fmla="*/ 1995805 w 3566159"/>
                <a:gd name="connsiteY21" fmla="*/ 0 h 3564189"/>
                <a:gd name="connsiteX22" fmla="*/ 1872615 w 3566159"/>
                <a:gd name="connsiteY22" fmla="*/ 0 h 3564189"/>
                <a:gd name="connsiteX23" fmla="*/ 1800860 w 3566159"/>
                <a:gd name="connsiteY23" fmla="*/ 0 h 3564189"/>
                <a:gd name="connsiteX24" fmla="*/ 1800860 w 3566159"/>
                <a:gd name="connsiteY24" fmla="*/ 1063293 h 3564189"/>
                <a:gd name="connsiteX25" fmla="*/ 1871980 w 3566159"/>
                <a:gd name="connsiteY25" fmla="*/ 1063293 h 3564189"/>
                <a:gd name="connsiteX26" fmla="*/ 1871980 w 3566159"/>
                <a:gd name="connsiteY26" fmla="*/ 0 h 3564189"/>
                <a:gd name="connsiteX27" fmla="*/ 1744345 w 3566159"/>
                <a:gd name="connsiteY27" fmla="*/ 0 h 3564189"/>
                <a:gd name="connsiteX28" fmla="*/ 1680210 w 3566159"/>
                <a:gd name="connsiteY28" fmla="*/ 0 h 3564189"/>
                <a:gd name="connsiteX29" fmla="*/ 1680210 w 3566159"/>
                <a:gd name="connsiteY29" fmla="*/ 1063293 h 3564189"/>
                <a:gd name="connsiteX30" fmla="*/ 1744345 w 3566159"/>
                <a:gd name="connsiteY30" fmla="*/ 1063293 h 3564189"/>
                <a:gd name="connsiteX31" fmla="*/ 1744345 w 3566159"/>
                <a:gd name="connsiteY31" fmla="*/ 0 h 3564189"/>
                <a:gd name="connsiteX32" fmla="*/ 1609090 w 3566159"/>
                <a:gd name="connsiteY32" fmla="*/ 0 h 3564189"/>
                <a:gd name="connsiteX33" fmla="*/ 1562100 w 3566159"/>
                <a:gd name="connsiteY33" fmla="*/ 0 h 3564189"/>
                <a:gd name="connsiteX34" fmla="*/ 1562100 w 3566159"/>
                <a:gd name="connsiteY34" fmla="*/ 1063293 h 3564189"/>
                <a:gd name="connsiteX35" fmla="*/ 1609090 w 3566159"/>
                <a:gd name="connsiteY35" fmla="*/ 1063293 h 3564189"/>
                <a:gd name="connsiteX36" fmla="*/ 1609090 w 3566159"/>
                <a:gd name="connsiteY36" fmla="*/ 0 h 3564189"/>
                <a:gd name="connsiteX37" fmla="*/ 1485900 w 3566159"/>
                <a:gd name="connsiteY37" fmla="*/ 0 h 3564189"/>
                <a:gd name="connsiteX38" fmla="*/ 1450340 w 3566159"/>
                <a:gd name="connsiteY38" fmla="*/ 0 h 3564189"/>
                <a:gd name="connsiteX39" fmla="*/ 1450340 w 3566159"/>
                <a:gd name="connsiteY39" fmla="*/ 1063293 h 3564189"/>
                <a:gd name="connsiteX40" fmla="*/ 1485900 w 3566159"/>
                <a:gd name="connsiteY40" fmla="*/ 1063293 h 3564189"/>
                <a:gd name="connsiteX41" fmla="*/ 1485900 w 3566159"/>
                <a:gd name="connsiteY41" fmla="*/ 0 h 3564189"/>
                <a:gd name="connsiteX42" fmla="*/ 1370330 w 3566159"/>
                <a:gd name="connsiteY42" fmla="*/ 0 h 3564189"/>
                <a:gd name="connsiteX43" fmla="*/ 1346200 w 3566159"/>
                <a:gd name="connsiteY43" fmla="*/ 0 h 3564189"/>
                <a:gd name="connsiteX44" fmla="*/ 1346200 w 3566159"/>
                <a:gd name="connsiteY44" fmla="*/ 1063293 h 3564189"/>
                <a:gd name="connsiteX45" fmla="*/ 1370330 w 3566159"/>
                <a:gd name="connsiteY45" fmla="*/ 1063293 h 3564189"/>
                <a:gd name="connsiteX46" fmla="*/ 1370330 w 3566159"/>
                <a:gd name="connsiteY46" fmla="*/ 0 h 3564189"/>
                <a:gd name="connsiteX47" fmla="*/ 1263015 w 3566159"/>
                <a:gd name="connsiteY47" fmla="*/ 0 h 3564189"/>
                <a:gd name="connsiteX48" fmla="*/ 1250950 w 3566159"/>
                <a:gd name="connsiteY48" fmla="*/ 0 h 3564189"/>
                <a:gd name="connsiteX49" fmla="*/ 1250950 w 3566159"/>
                <a:gd name="connsiteY49" fmla="*/ 1063293 h 3564189"/>
                <a:gd name="connsiteX50" fmla="*/ 1263015 w 3566159"/>
                <a:gd name="connsiteY50" fmla="*/ 1063293 h 3564189"/>
                <a:gd name="connsiteX51" fmla="*/ 1263015 w 3566159"/>
                <a:gd name="connsiteY51" fmla="*/ 0 h 3564189"/>
                <a:gd name="connsiteX52" fmla="*/ 930910 w 3566159"/>
                <a:gd name="connsiteY52" fmla="*/ 0 h 3564189"/>
                <a:gd name="connsiteX53" fmla="*/ 929005 w 3566159"/>
                <a:gd name="connsiteY53" fmla="*/ 0 h 3564189"/>
                <a:gd name="connsiteX54" fmla="*/ 929005 w 3566159"/>
                <a:gd name="connsiteY54" fmla="*/ 0 h 3564189"/>
                <a:gd name="connsiteX55" fmla="*/ 884555 w 3566159"/>
                <a:gd name="connsiteY55" fmla="*/ 0 h 3564189"/>
                <a:gd name="connsiteX56" fmla="*/ 884555 w 3566159"/>
                <a:gd name="connsiteY56" fmla="*/ 378751 h 3564189"/>
                <a:gd name="connsiteX57" fmla="*/ 967105 w 3566159"/>
                <a:gd name="connsiteY57" fmla="*/ 289931 h 3564189"/>
                <a:gd name="connsiteX58" fmla="*/ 967105 w 3566159"/>
                <a:gd name="connsiteY58" fmla="*/ 5075 h 3564189"/>
                <a:gd name="connsiteX59" fmla="*/ 930910 w 3566159"/>
                <a:gd name="connsiteY59" fmla="*/ 0 h 3564189"/>
                <a:gd name="connsiteX60" fmla="*/ 859790 w 3566159"/>
                <a:gd name="connsiteY60" fmla="*/ 0 h 3564189"/>
                <a:gd name="connsiteX61" fmla="*/ 779780 w 3566159"/>
                <a:gd name="connsiteY61" fmla="*/ 0 h 3564189"/>
                <a:gd name="connsiteX62" fmla="*/ 779780 w 3566159"/>
                <a:gd name="connsiteY62" fmla="*/ 491044 h 3564189"/>
                <a:gd name="connsiteX63" fmla="*/ 859790 w 3566159"/>
                <a:gd name="connsiteY63" fmla="*/ 404762 h 3564189"/>
                <a:gd name="connsiteX64" fmla="*/ 859790 w 3566159"/>
                <a:gd name="connsiteY64" fmla="*/ 0 h 3564189"/>
                <a:gd name="connsiteX65" fmla="*/ 744220 w 3566159"/>
                <a:gd name="connsiteY65" fmla="*/ 0 h 3564189"/>
                <a:gd name="connsiteX66" fmla="*/ 668020 w 3566159"/>
                <a:gd name="connsiteY66" fmla="*/ 0 h 3564189"/>
                <a:gd name="connsiteX67" fmla="*/ 668020 w 3566159"/>
                <a:gd name="connsiteY67" fmla="*/ 612219 h 3564189"/>
                <a:gd name="connsiteX68" fmla="*/ 744220 w 3566159"/>
                <a:gd name="connsiteY68" fmla="*/ 529743 h 3564189"/>
                <a:gd name="connsiteX69" fmla="*/ 744220 w 3566159"/>
                <a:gd name="connsiteY69" fmla="*/ 0 h 3564189"/>
                <a:gd name="connsiteX70" fmla="*/ 621030 w 3566159"/>
                <a:gd name="connsiteY70" fmla="*/ 0 h 3564189"/>
                <a:gd name="connsiteX71" fmla="*/ 549910 w 3566159"/>
                <a:gd name="connsiteY71" fmla="*/ 0 h 3564189"/>
                <a:gd name="connsiteX72" fmla="*/ 549910 w 3566159"/>
                <a:gd name="connsiteY72" fmla="*/ 739738 h 3564189"/>
                <a:gd name="connsiteX73" fmla="*/ 621030 w 3566159"/>
                <a:gd name="connsiteY73" fmla="*/ 662338 h 3564189"/>
                <a:gd name="connsiteX74" fmla="*/ 621030 w 3566159"/>
                <a:gd name="connsiteY74" fmla="*/ 0 h 3564189"/>
                <a:gd name="connsiteX75" fmla="*/ 493395 w 3566159"/>
                <a:gd name="connsiteY75" fmla="*/ 0 h 3564189"/>
                <a:gd name="connsiteX76" fmla="*/ 429260 w 3566159"/>
                <a:gd name="connsiteY76" fmla="*/ 0 h 3564189"/>
                <a:gd name="connsiteX77" fmla="*/ 429260 w 3566159"/>
                <a:gd name="connsiteY77" fmla="*/ 870429 h 3564189"/>
                <a:gd name="connsiteX78" fmla="*/ 493395 w 3566159"/>
                <a:gd name="connsiteY78" fmla="*/ 800642 h 3564189"/>
                <a:gd name="connsiteX79" fmla="*/ 493395 w 3566159"/>
                <a:gd name="connsiteY79" fmla="*/ 0 h 3564189"/>
                <a:gd name="connsiteX80" fmla="*/ 357505 w 3566159"/>
                <a:gd name="connsiteY80" fmla="*/ 0 h 3564189"/>
                <a:gd name="connsiteX81" fmla="*/ 310515 w 3566159"/>
                <a:gd name="connsiteY81" fmla="*/ 0 h 3564189"/>
                <a:gd name="connsiteX82" fmla="*/ 310515 w 3566159"/>
                <a:gd name="connsiteY82" fmla="*/ 998582 h 3564189"/>
                <a:gd name="connsiteX83" fmla="*/ 317500 w 3566159"/>
                <a:gd name="connsiteY83" fmla="*/ 990969 h 3564189"/>
                <a:gd name="connsiteX84" fmla="*/ 357505 w 3566159"/>
                <a:gd name="connsiteY84" fmla="*/ 947194 h 3564189"/>
                <a:gd name="connsiteX85" fmla="*/ 357505 w 3566159"/>
                <a:gd name="connsiteY85" fmla="*/ 0 h 3564189"/>
                <a:gd name="connsiteX86" fmla="*/ 234315 w 3566159"/>
                <a:gd name="connsiteY86" fmla="*/ 0 h 3564189"/>
                <a:gd name="connsiteX87" fmla="*/ 198755 w 3566159"/>
                <a:gd name="connsiteY87" fmla="*/ 0 h 3564189"/>
                <a:gd name="connsiteX88" fmla="*/ 198755 w 3566159"/>
                <a:gd name="connsiteY88" fmla="*/ 1063293 h 3564189"/>
                <a:gd name="connsiteX89" fmla="*/ 234315 w 3566159"/>
                <a:gd name="connsiteY89" fmla="*/ 1057584 h 3564189"/>
                <a:gd name="connsiteX90" fmla="*/ 234315 w 3566159"/>
                <a:gd name="connsiteY90" fmla="*/ 0 h 3564189"/>
                <a:gd name="connsiteX91" fmla="*/ 118745 w 3566159"/>
                <a:gd name="connsiteY91" fmla="*/ 0 h 3564189"/>
                <a:gd name="connsiteX92" fmla="*/ 94615 w 3566159"/>
                <a:gd name="connsiteY92" fmla="*/ 0 h 3564189"/>
                <a:gd name="connsiteX93" fmla="*/ 94615 w 3566159"/>
                <a:gd name="connsiteY93" fmla="*/ 1063293 h 3564189"/>
                <a:gd name="connsiteX94" fmla="*/ 118745 w 3566159"/>
                <a:gd name="connsiteY94" fmla="*/ 1063293 h 3564189"/>
                <a:gd name="connsiteX95" fmla="*/ 118745 w 3566159"/>
                <a:gd name="connsiteY95" fmla="*/ 0 h 3564189"/>
                <a:gd name="connsiteX96" fmla="*/ 12065 w 3566159"/>
                <a:gd name="connsiteY96" fmla="*/ 0 h 3564189"/>
                <a:gd name="connsiteX97" fmla="*/ 0 w 3566159"/>
                <a:gd name="connsiteY97" fmla="*/ 0 h 3564189"/>
                <a:gd name="connsiteX98" fmla="*/ 0 w 3566159"/>
                <a:gd name="connsiteY98" fmla="*/ 1063293 h 3564189"/>
                <a:gd name="connsiteX99" fmla="*/ 12065 w 3566159"/>
                <a:gd name="connsiteY99" fmla="*/ 1063293 h 3564189"/>
                <a:gd name="connsiteX100" fmla="*/ 12065 w 3566159"/>
                <a:gd name="connsiteY100" fmla="*/ 0 h 3564189"/>
                <a:gd name="connsiteX101" fmla="*/ 2701290 w 3566159"/>
                <a:gd name="connsiteY101" fmla="*/ 0 h 3564189"/>
                <a:gd name="connsiteX102" fmla="*/ 2701290 w 3566159"/>
                <a:gd name="connsiteY102" fmla="*/ 1062659 h 3564189"/>
                <a:gd name="connsiteX103" fmla="*/ 2736850 w 3566159"/>
                <a:gd name="connsiteY103" fmla="*/ 1062659 h 3564189"/>
                <a:gd name="connsiteX104" fmla="*/ 2736850 w 3566159"/>
                <a:gd name="connsiteY104" fmla="*/ 5075 h 3564189"/>
                <a:gd name="connsiteX105" fmla="*/ 2701290 w 3566159"/>
                <a:gd name="connsiteY105" fmla="*/ 0 h 3564189"/>
                <a:gd name="connsiteX106" fmla="*/ 979170 w 3566159"/>
                <a:gd name="connsiteY106" fmla="*/ 8882 h 3564189"/>
                <a:gd name="connsiteX107" fmla="*/ 979170 w 3566159"/>
                <a:gd name="connsiteY107" fmla="*/ 275974 h 3564189"/>
                <a:gd name="connsiteX108" fmla="*/ 1002665 w 3566159"/>
                <a:gd name="connsiteY108" fmla="*/ 250597 h 3564189"/>
                <a:gd name="connsiteX109" fmla="*/ 1063625 w 3566159"/>
                <a:gd name="connsiteY109" fmla="*/ 132594 h 3564189"/>
                <a:gd name="connsiteX110" fmla="*/ 979170 w 3566159"/>
                <a:gd name="connsiteY110" fmla="*/ 8882 h 3564189"/>
                <a:gd name="connsiteX111" fmla="*/ 2135505 w 3566159"/>
                <a:gd name="connsiteY111" fmla="*/ 9516 h 3564189"/>
                <a:gd name="connsiteX112" fmla="*/ 2135505 w 3566159"/>
                <a:gd name="connsiteY112" fmla="*/ 1052508 h 3564189"/>
                <a:gd name="connsiteX113" fmla="*/ 2218055 w 3566159"/>
                <a:gd name="connsiteY113" fmla="*/ 929430 h 3564189"/>
                <a:gd name="connsiteX114" fmla="*/ 2218055 w 3566159"/>
                <a:gd name="connsiteY114" fmla="*/ 929430 h 3564189"/>
                <a:gd name="connsiteX115" fmla="*/ 2218055 w 3566159"/>
                <a:gd name="connsiteY115" fmla="*/ 132594 h 3564189"/>
                <a:gd name="connsiteX116" fmla="*/ 2218055 w 3566159"/>
                <a:gd name="connsiteY116" fmla="*/ 132594 h 3564189"/>
                <a:gd name="connsiteX117" fmla="*/ 2135505 w 3566159"/>
                <a:gd name="connsiteY117" fmla="*/ 9516 h 3564189"/>
                <a:gd name="connsiteX118" fmla="*/ 2813050 w 3566159"/>
                <a:gd name="connsiteY118" fmla="*/ 64077 h 3564189"/>
                <a:gd name="connsiteX119" fmla="*/ 2813050 w 3566159"/>
                <a:gd name="connsiteY119" fmla="*/ 1062659 h 3564189"/>
                <a:gd name="connsiteX120" fmla="*/ 2860040 w 3566159"/>
                <a:gd name="connsiteY120" fmla="*/ 1062659 h 3564189"/>
                <a:gd name="connsiteX121" fmla="*/ 2860040 w 3566159"/>
                <a:gd name="connsiteY121" fmla="*/ 115465 h 3564189"/>
                <a:gd name="connsiteX122" fmla="*/ 2820035 w 3566159"/>
                <a:gd name="connsiteY122" fmla="*/ 71690 h 3564189"/>
                <a:gd name="connsiteX123" fmla="*/ 2813050 w 3566159"/>
                <a:gd name="connsiteY123" fmla="*/ 64077 h 3564189"/>
                <a:gd name="connsiteX124" fmla="*/ 2931160 w 3566159"/>
                <a:gd name="connsiteY124" fmla="*/ 192230 h 3564189"/>
                <a:gd name="connsiteX125" fmla="*/ 2931160 w 3566159"/>
                <a:gd name="connsiteY125" fmla="*/ 1062659 h 3564189"/>
                <a:gd name="connsiteX126" fmla="*/ 2995295 w 3566159"/>
                <a:gd name="connsiteY126" fmla="*/ 1062659 h 3564189"/>
                <a:gd name="connsiteX127" fmla="*/ 2995295 w 3566159"/>
                <a:gd name="connsiteY127" fmla="*/ 262017 h 3564189"/>
                <a:gd name="connsiteX128" fmla="*/ 2931160 w 3566159"/>
                <a:gd name="connsiteY128" fmla="*/ 192230 h 3564189"/>
                <a:gd name="connsiteX129" fmla="*/ 3052445 w 3566159"/>
                <a:gd name="connsiteY129" fmla="*/ 322921 h 3564189"/>
                <a:gd name="connsiteX130" fmla="*/ 3052445 w 3566159"/>
                <a:gd name="connsiteY130" fmla="*/ 1062659 h 3564189"/>
                <a:gd name="connsiteX131" fmla="*/ 3123565 w 3566159"/>
                <a:gd name="connsiteY131" fmla="*/ 1062659 h 3564189"/>
                <a:gd name="connsiteX132" fmla="*/ 3123565 w 3566159"/>
                <a:gd name="connsiteY132" fmla="*/ 400321 h 3564189"/>
                <a:gd name="connsiteX133" fmla="*/ 3052445 w 3566159"/>
                <a:gd name="connsiteY133" fmla="*/ 322921 h 3564189"/>
                <a:gd name="connsiteX134" fmla="*/ 3170555 w 3566159"/>
                <a:gd name="connsiteY134" fmla="*/ 451075 h 3564189"/>
                <a:gd name="connsiteX135" fmla="*/ 3170555 w 3566159"/>
                <a:gd name="connsiteY135" fmla="*/ 1063293 h 3564189"/>
                <a:gd name="connsiteX136" fmla="*/ 3246755 w 3566159"/>
                <a:gd name="connsiteY136" fmla="*/ 1063293 h 3564189"/>
                <a:gd name="connsiteX137" fmla="*/ 3246755 w 3566159"/>
                <a:gd name="connsiteY137" fmla="*/ 533550 h 3564189"/>
                <a:gd name="connsiteX138" fmla="*/ 3170555 w 3566159"/>
                <a:gd name="connsiteY138" fmla="*/ 451075 h 3564189"/>
                <a:gd name="connsiteX139" fmla="*/ 3282315 w 3566159"/>
                <a:gd name="connsiteY139" fmla="*/ 571615 h 3564189"/>
                <a:gd name="connsiteX140" fmla="*/ 3282315 w 3566159"/>
                <a:gd name="connsiteY140" fmla="*/ 1062659 h 3564189"/>
                <a:gd name="connsiteX141" fmla="*/ 3362325 w 3566159"/>
                <a:gd name="connsiteY141" fmla="*/ 1062659 h 3564189"/>
                <a:gd name="connsiteX142" fmla="*/ 3362325 w 3566159"/>
                <a:gd name="connsiteY142" fmla="*/ 657897 h 3564189"/>
                <a:gd name="connsiteX143" fmla="*/ 3282315 w 3566159"/>
                <a:gd name="connsiteY143" fmla="*/ 571615 h 3564189"/>
                <a:gd name="connsiteX144" fmla="*/ 3386455 w 3566159"/>
                <a:gd name="connsiteY144" fmla="*/ 683908 h 3564189"/>
                <a:gd name="connsiteX145" fmla="*/ 3386455 w 3566159"/>
                <a:gd name="connsiteY145" fmla="*/ 1062659 h 3564189"/>
                <a:gd name="connsiteX146" fmla="*/ 3430905 w 3566159"/>
                <a:gd name="connsiteY146" fmla="*/ 1062659 h 3564189"/>
                <a:gd name="connsiteX147" fmla="*/ 3430905 w 3566159"/>
                <a:gd name="connsiteY147" fmla="*/ 1062659 h 3564189"/>
                <a:gd name="connsiteX148" fmla="*/ 3432810 w 3566159"/>
                <a:gd name="connsiteY148" fmla="*/ 1062659 h 3564189"/>
                <a:gd name="connsiteX149" fmla="*/ 3469005 w 3566159"/>
                <a:gd name="connsiteY149" fmla="*/ 1057584 h 3564189"/>
                <a:gd name="connsiteX150" fmla="*/ 3469005 w 3566159"/>
                <a:gd name="connsiteY150" fmla="*/ 772728 h 3564189"/>
                <a:gd name="connsiteX151" fmla="*/ 3386455 w 3566159"/>
                <a:gd name="connsiteY151" fmla="*/ 683908 h 3564189"/>
                <a:gd name="connsiteX152" fmla="*/ 3481705 w 3566159"/>
                <a:gd name="connsiteY152" fmla="*/ 786685 h 3564189"/>
                <a:gd name="connsiteX153" fmla="*/ 3481705 w 3566159"/>
                <a:gd name="connsiteY153" fmla="*/ 1053777 h 3564189"/>
                <a:gd name="connsiteX154" fmla="*/ 3566160 w 3566159"/>
                <a:gd name="connsiteY154" fmla="*/ 930065 h 3564189"/>
                <a:gd name="connsiteX155" fmla="*/ 3505200 w 3566159"/>
                <a:gd name="connsiteY155" fmla="*/ 812062 h 3564189"/>
                <a:gd name="connsiteX156" fmla="*/ 3481705 w 3566159"/>
                <a:gd name="connsiteY156" fmla="*/ 786685 h 3564189"/>
                <a:gd name="connsiteX157" fmla="*/ 2621280 w 3566159"/>
                <a:gd name="connsiteY157" fmla="*/ 1250448 h 3564189"/>
                <a:gd name="connsiteX158" fmla="*/ 2597150 w 3566159"/>
                <a:gd name="connsiteY158" fmla="*/ 1250448 h 3564189"/>
                <a:gd name="connsiteX159" fmla="*/ 2597150 w 3566159"/>
                <a:gd name="connsiteY159" fmla="*/ 2313742 h 3564189"/>
                <a:gd name="connsiteX160" fmla="*/ 2621280 w 3566159"/>
                <a:gd name="connsiteY160" fmla="*/ 2313742 h 3564189"/>
                <a:gd name="connsiteX161" fmla="*/ 2621280 w 3566159"/>
                <a:gd name="connsiteY161" fmla="*/ 1250448 h 3564189"/>
                <a:gd name="connsiteX162" fmla="*/ 2514600 w 3566159"/>
                <a:gd name="connsiteY162" fmla="*/ 1250448 h 3564189"/>
                <a:gd name="connsiteX163" fmla="*/ 2502535 w 3566159"/>
                <a:gd name="connsiteY163" fmla="*/ 1250448 h 3564189"/>
                <a:gd name="connsiteX164" fmla="*/ 2502535 w 3566159"/>
                <a:gd name="connsiteY164" fmla="*/ 2313742 h 3564189"/>
                <a:gd name="connsiteX165" fmla="*/ 2514600 w 3566159"/>
                <a:gd name="connsiteY165" fmla="*/ 2313742 h 3564189"/>
                <a:gd name="connsiteX166" fmla="*/ 2514600 w 3566159"/>
                <a:gd name="connsiteY166" fmla="*/ 1250448 h 3564189"/>
                <a:gd name="connsiteX167" fmla="*/ 744220 w 3566159"/>
                <a:gd name="connsiteY167" fmla="*/ 1250448 h 3564189"/>
                <a:gd name="connsiteX168" fmla="*/ 668020 w 3566159"/>
                <a:gd name="connsiteY168" fmla="*/ 1250448 h 3564189"/>
                <a:gd name="connsiteX169" fmla="*/ 668020 w 3566159"/>
                <a:gd name="connsiteY169" fmla="*/ 2313742 h 3564189"/>
                <a:gd name="connsiteX170" fmla="*/ 744220 w 3566159"/>
                <a:gd name="connsiteY170" fmla="*/ 2313742 h 3564189"/>
                <a:gd name="connsiteX171" fmla="*/ 744220 w 3566159"/>
                <a:gd name="connsiteY171" fmla="*/ 1250448 h 3564189"/>
                <a:gd name="connsiteX172" fmla="*/ 621030 w 3566159"/>
                <a:gd name="connsiteY172" fmla="*/ 1250448 h 3564189"/>
                <a:gd name="connsiteX173" fmla="*/ 549910 w 3566159"/>
                <a:gd name="connsiteY173" fmla="*/ 1250448 h 3564189"/>
                <a:gd name="connsiteX174" fmla="*/ 549910 w 3566159"/>
                <a:gd name="connsiteY174" fmla="*/ 2313742 h 3564189"/>
                <a:gd name="connsiteX175" fmla="*/ 621030 w 3566159"/>
                <a:gd name="connsiteY175" fmla="*/ 2313742 h 3564189"/>
                <a:gd name="connsiteX176" fmla="*/ 621030 w 3566159"/>
                <a:gd name="connsiteY176" fmla="*/ 1250448 h 3564189"/>
                <a:gd name="connsiteX177" fmla="*/ 493395 w 3566159"/>
                <a:gd name="connsiteY177" fmla="*/ 1250448 h 3564189"/>
                <a:gd name="connsiteX178" fmla="*/ 429260 w 3566159"/>
                <a:gd name="connsiteY178" fmla="*/ 1250448 h 3564189"/>
                <a:gd name="connsiteX179" fmla="*/ 429260 w 3566159"/>
                <a:gd name="connsiteY179" fmla="*/ 2313742 h 3564189"/>
                <a:gd name="connsiteX180" fmla="*/ 493395 w 3566159"/>
                <a:gd name="connsiteY180" fmla="*/ 2313742 h 3564189"/>
                <a:gd name="connsiteX181" fmla="*/ 493395 w 3566159"/>
                <a:gd name="connsiteY181" fmla="*/ 1250448 h 3564189"/>
                <a:gd name="connsiteX182" fmla="*/ 357505 w 3566159"/>
                <a:gd name="connsiteY182" fmla="*/ 1250448 h 3564189"/>
                <a:gd name="connsiteX183" fmla="*/ 310515 w 3566159"/>
                <a:gd name="connsiteY183" fmla="*/ 1250448 h 3564189"/>
                <a:gd name="connsiteX184" fmla="*/ 310515 w 3566159"/>
                <a:gd name="connsiteY184" fmla="*/ 2313742 h 3564189"/>
                <a:gd name="connsiteX185" fmla="*/ 357505 w 3566159"/>
                <a:gd name="connsiteY185" fmla="*/ 2313742 h 3564189"/>
                <a:gd name="connsiteX186" fmla="*/ 357505 w 3566159"/>
                <a:gd name="connsiteY186" fmla="*/ 1250448 h 3564189"/>
                <a:gd name="connsiteX187" fmla="*/ 234315 w 3566159"/>
                <a:gd name="connsiteY187" fmla="*/ 1250448 h 3564189"/>
                <a:gd name="connsiteX188" fmla="*/ 198755 w 3566159"/>
                <a:gd name="connsiteY188" fmla="*/ 1250448 h 3564189"/>
                <a:gd name="connsiteX189" fmla="*/ 198755 w 3566159"/>
                <a:gd name="connsiteY189" fmla="*/ 2313742 h 3564189"/>
                <a:gd name="connsiteX190" fmla="*/ 234315 w 3566159"/>
                <a:gd name="connsiteY190" fmla="*/ 2313742 h 3564189"/>
                <a:gd name="connsiteX191" fmla="*/ 234315 w 3566159"/>
                <a:gd name="connsiteY191" fmla="*/ 1250448 h 3564189"/>
                <a:gd name="connsiteX192" fmla="*/ 118745 w 3566159"/>
                <a:gd name="connsiteY192" fmla="*/ 1250448 h 3564189"/>
                <a:gd name="connsiteX193" fmla="*/ 94615 w 3566159"/>
                <a:gd name="connsiteY193" fmla="*/ 1250448 h 3564189"/>
                <a:gd name="connsiteX194" fmla="*/ 94615 w 3566159"/>
                <a:gd name="connsiteY194" fmla="*/ 2313742 h 3564189"/>
                <a:gd name="connsiteX195" fmla="*/ 118745 w 3566159"/>
                <a:gd name="connsiteY195" fmla="*/ 2313742 h 3564189"/>
                <a:gd name="connsiteX196" fmla="*/ 118745 w 3566159"/>
                <a:gd name="connsiteY196" fmla="*/ 1250448 h 3564189"/>
                <a:gd name="connsiteX197" fmla="*/ 12065 w 3566159"/>
                <a:gd name="connsiteY197" fmla="*/ 1250448 h 3564189"/>
                <a:gd name="connsiteX198" fmla="*/ 0 w 3566159"/>
                <a:gd name="connsiteY198" fmla="*/ 1250448 h 3564189"/>
                <a:gd name="connsiteX199" fmla="*/ 0 w 3566159"/>
                <a:gd name="connsiteY199" fmla="*/ 2313742 h 3564189"/>
                <a:gd name="connsiteX200" fmla="*/ 12065 w 3566159"/>
                <a:gd name="connsiteY200" fmla="*/ 2313742 h 3564189"/>
                <a:gd name="connsiteX201" fmla="*/ 12065 w 3566159"/>
                <a:gd name="connsiteY201" fmla="*/ 1250448 h 3564189"/>
                <a:gd name="connsiteX202" fmla="*/ 3433445 w 3566159"/>
                <a:gd name="connsiteY202" fmla="*/ 1250448 h 3564189"/>
                <a:gd name="connsiteX203" fmla="*/ 3431540 w 3566159"/>
                <a:gd name="connsiteY203" fmla="*/ 1250448 h 3564189"/>
                <a:gd name="connsiteX204" fmla="*/ 3431540 w 3566159"/>
                <a:gd name="connsiteY204" fmla="*/ 1250448 h 3564189"/>
                <a:gd name="connsiteX205" fmla="*/ 3387090 w 3566159"/>
                <a:gd name="connsiteY205" fmla="*/ 1250448 h 3564189"/>
                <a:gd name="connsiteX206" fmla="*/ 3387090 w 3566159"/>
                <a:gd name="connsiteY206" fmla="*/ 1629199 h 3564189"/>
                <a:gd name="connsiteX207" fmla="*/ 3469640 w 3566159"/>
                <a:gd name="connsiteY207" fmla="*/ 1539745 h 3564189"/>
                <a:gd name="connsiteX208" fmla="*/ 3469640 w 3566159"/>
                <a:gd name="connsiteY208" fmla="*/ 1254889 h 3564189"/>
                <a:gd name="connsiteX209" fmla="*/ 3433445 w 3566159"/>
                <a:gd name="connsiteY209" fmla="*/ 1250448 h 3564189"/>
                <a:gd name="connsiteX210" fmla="*/ 3362325 w 3566159"/>
                <a:gd name="connsiteY210" fmla="*/ 1250448 h 3564189"/>
                <a:gd name="connsiteX211" fmla="*/ 3282315 w 3566159"/>
                <a:gd name="connsiteY211" fmla="*/ 1250448 h 3564189"/>
                <a:gd name="connsiteX212" fmla="*/ 3282315 w 3566159"/>
                <a:gd name="connsiteY212" fmla="*/ 1741492 h 3564189"/>
                <a:gd name="connsiteX213" fmla="*/ 3362325 w 3566159"/>
                <a:gd name="connsiteY213" fmla="*/ 1655211 h 3564189"/>
                <a:gd name="connsiteX214" fmla="*/ 3362325 w 3566159"/>
                <a:gd name="connsiteY214" fmla="*/ 1250448 h 3564189"/>
                <a:gd name="connsiteX215" fmla="*/ 3246755 w 3566159"/>
                <a:gd name="connsiteY215" fmla="*/ 1250448 h 3564189"/>
                <a:gd name="connsiteX216" fmla="*/ 3170555 w 3566159"/>
                <a:gd name="connsiteY216" fmla="*/ 1250448 h 3564189"/>
                <a:gd name="connsiteX217" fmla="*/ 3170555 w 3566159"/>
                <a:gd name="connsiteY217" fmla="*/ 1862667 h 3564189"/>
                <a:gd name="connsiteX218" fmla="*/ 3246755 w 3566159"/>
                <a:gd name="connsiteY218" fmla="*/ 1780192 h 3564189"/>
                <a:gd name="connsiteX219" fmla="*/ 3246755 w 3566159"/>
                <a:gd name="connsiteY219" fmla="*/ 1250448 h 3564189"/>
                <a:gd name="connsiteX220" fmla="*/ 3123565 w 3566159"/>
                <a:gd name="connsiteY220" fmla="*/ 1250448 h 3564189"/>
                <a:gd name="connsiteX221" fmla="*/ 3052445 w 3566159"/>
                <a:gd name="connsiteY221" fmla="*/ 1250448 h 3564189"/>
                <a:gd name="connsiteX222" fmla="*/ 3052445 w 3566159"/>
                <a:gd name="connsiteY222" fmla="*/ 1990186 h 3564189"/>
                <a:gd name="connsiteX223" fmla="*/ 3123565 w 3566159"/>
                <a:gd name="connsiteY223" fmla="*/ 1912786 h 3564189"/>
                <a:gd name="connsiteX224" fmla="*/ 3123565 w 3566159"/>
                <a:gd name="connsiteY224" fmla="*/ 1250448 h 3564189"/>
                <a:gd name="connsiteX225" fmla="*/ 2995930 w 3566159"/>
                <a:gd name="connsiteY225" fmla="*/ 1250448 h 3564189"/>
                <a:gd name="connsiteX226" fmla="*/ 2931795 w 3566159"/>
                <a:gd name="connsiteY226" fmla="*/ 1250448 h 3564189"/>
                <a:gd name="connsiteX227" fmla="*/ 2931795 w 3566159"/>
                <a:gd name="connsiteY227" fmla="*/ 2120877 h 3564189"/>
                <a:gd name="connsiteX228" fmla="*/ 2995930 w 3566159"/>
                <a:gd name="connsiteY228" fmla="*/ 2051091 h 3564189"/>
                <a:gd name="connsiteX229" fmla="*/ 2995930 w 3566159"/>
                <a:gd name="connsiteY229" fmla="*/ 1250448 h 3564189"/>
                <a:gd name="connsiteX230" fmla="*/ 2860040 w 3566159"/>
                <a:gd name="connsiteY230" fmla="*/ 1250448 h 3564189"/>
                <a:gd name="connsiteX231" fmla="*/ 2813050 w 3566159"/>
                <a:gd name="connsiteY231" fmla="*/ 1250448 h 3564189"/>
                <a:gd name="connsiteX232" fmla="*/ 2813050 w 3566159"/>
                <a:gd name="connsiteY232" fmla="*/ 2249031 h 3564189"/>
                <a:gd name="connsiteX233" fmla="*/ 2820035 w 3566159"/>
                <a:gd name="connsiteY233" fmla="*/ 2241418 h 3564189"/>
                <a:gd name="connsiteX234" fmla="*/ 2860040 w 3566159"/>
                <a:gd name="connsiteY234" fmla="*/ 2197642 h 3564189"/>
                <a:gd name="connsiteX235" fmla="*/ 2860040 w 3566159"/>
                <a:gd name="connsiteY235" fmla="*/ 1250448 h 3564189"/>
                <a:gd name="connsiteX236" fmla="*/ 2736850 w 3566159"/>
                <a:gd name="connsiteY236" fmla="*/ 1250448 h 3564189"/>
                <a:gd name="connsiteX237" fmla="*/ 2701290 w 3566159"/>
                <a:gd name="connsiteY237" fmla="*/ 1250448 h 3564189"/>
                <a:gd name="connsiteX238" fmla="*/ 2701290 w 3566159"/>
                <a:gd name="connsiteY238" fmla="*/ 2313107 h 3564189"/>
                <a:gd name="connsiteX239" fmla="*/ 2736850 w 3566159"/>
                <a:gd name="connsiteY239" fmla="*/ 2307398 h 3564189"/>
                <a:gd name="connsiteX240" fmla="*/ 2736850 w 3566159"/>
                <a:gd name="connsiteY240" fmla="*/ 1250448 h 3564189"/>
                <a:gd name="connsiteX241" fmla="*/ 1370330 w 3566159"/>
                <a:gd name="connsiteY241" fmla="*/ 1250448 h 3564189"/>
                <a:gd name="connsiteX242" fmla="*/ 1346200 w 3566159"/>
                <a:gd name="connsiteY242" fmla="*/ 1250448 h 3564189"/>
                <a:gd name="connsiteX243" fmla="*/ 1346200 w 3566159"/>
                <a:gd name="connsiteY243" fmla="*/ 2313742 h 3564189"/>
                <a:gd name="connsiteX244" fmla="*/ 1370330 w 3566159"/>
                <a:gd name="connsiteY244" fmla="*/ 2313742 h 3564189"/>
                <a:gd name="connsiteX245" fmla="*/ 1370330 w 3566159"/>
                <a:gd name="connsiteY245" fmla="*/ 1250448 h 3564189"/>
                <a:gd name="connsiteX246" fmla="*/ 1263015 w 3566159"/>
                <a:gd name="connsiteY246" fmla="*/ 1250448 h 3564189"/>
                <a:gd name="connsiteX247" fmla="*/ 1250950 w 3566159"/>
                <a:gd name="connsiteY247" fmla="*/ 1250448 h 3564189"/>
                <a:gd name="connsiteX248" fmla="*/ 1250950 w 3566159"/>
                <a:gd name="connsiteY248" fmla="*/ 2313742 h 3564189"/>
                <a:gd name="connsiteX249" fmla="*/ 1263015 w 3566159"/>
                <a:gd name="connsiteY249" fmla="*/ 2313742 h 3564189"/>
                <a:gd name="connsiteX250" fmla="*/ 1263015 w 3566159"/>
                <a:gd name="connsiteY250" fmla="*/ 1250448 h 3564189"/>
                <a:gd name="connsiteX251" fmla="*/ 833755 w 3566159"/>
                <a:gd name="connsiteY251" fmla="*/ 1250448 h 3564189"/>
                <a:gd name="connsiteX252" fmla="*/ 779780 w 3566159"/>
                <a:gd name="connsiteY252" fmla="*/ 1250448 h 3564189"/>
                <a:gd name="connsiteX253" fmla="*/ 779780 w 3566159"/>
                <a:gd name="connsiteY253" fmla="*/ 2313742 h 3564189"/>
                <a:gd name="connsiteX254" fmla="*/ 833755 w 3566159"/>
                <a:gd name="connsiteY254" fmla="*/ 2313742 h 3564189"/>
                <a:gd name="connsiteX255" fmla="*/ 859790 w 3566159"/>
                <a:gd name="connsiteY255" fmla="*/ 2311204 h 3564189"/>
                <a:gd name="connsiteX256" fmla="*/ 859790 w 3566159"/>
                <a:gd name="connsiteY256" fmla="*/ 1252986 h 3564189"/>
                <a:gd name="connsiteX257" fmla="*/ 833755 w 3566159"/>
                <a:gd name="connsiteY257" fmla="*/ 1250448 h 3564189"/>
                <a:gd name="connsiteX258" fmla="*/ 1450340 w 3566159"/>
                <a:gd name="connsiteY258" fmla="*/ 1250448 h 3564189"/>
                <a:gd name="connsiteX259" fmla="*/ 1450340 w 3566159"/>
                <a:gd name="connsiteY259" fmla="*/ 2313107 h 3564189"/>
                <a:gd name="connsiteX260" fmla="*/ 1485900 w 3566159"/>
                <a:gd name="connsiteY260" fmla="*/ 2313107 h 3564189"/>
                <a:gd name="connsiteX261" fmla="*/ 1485900 w 3566159"/>
                <a:gd name="connsiteY261" fmla="*/ 1255524 h 3564189"/>
                <a:gd name="connsiteX262" fmla="*/ 1450340 w 3566159"/>
                <a:gd name="connsiteY262" fmla="*/ 1250448 h 3564189"/>
                <a:gd name="connsiteX263" fmla="*/ 3481705 w 3566159"/>
                <a:gd name="connsiteY263" fmla="*/ 1259330 h 3564189"/>
                <a:gd name="connsiteX264" fmla="*/ 3481705 w 3566159"/>
                <a:gd name="connsiteY264" fmla="*/ 1526422 h 3564189"/>
                <a:gd name="connsiteX265" fmla="*/ 3505200 w 3566159"/>
                <a:gd name="connsiteY265" fmla="*/ 1501046 h 3564189"/>
                <a:gd name="connsiteX266" fmla="*/ 3566160 w 3566159"/>
                <a:gd name="connsiteY266" fmla="*/ 1383043 h 3564189"/>
                <a:gd name="connsiteX267" fmla="*/ 3481705 w 3566159"/>
                <a:gd name="connsiteY267" fmla="*/ 1259330 h 3564189"/>
                <a:gd name="connsiteX268" fmla="*/ 883920 w 3566159"/>
                <a:gd name="connsiteY268" fmla="*/ 1259965 h 3564189"/>
                <a:gd name="connsiteX269" fmla="*/ 883920 w 3566159"/>
                <a:gd name="connsiteY269" fmla="*/ 2302957 h 3564189"/>
                <a:gd name="connsiteX270" fmla="*/ 966470 w 3566159"/>
                <a:gd name="connsiteY270" fmla="*/ 2179879 h 3564189"/>
                <a:gd name="connsiteX271" fmla="*/ 966470 w 3566159"/>
                <a:gd name="connsiteY271" fmla="*/ 1383043 h 3564189"/>
                <a:gd name="connsiteX272" fmla="*/ 883920 w 3566159"/>
                <a:gd name="connsiteY272" fmla="*/ 1259965 h 3564189"/>
                <a:gd name="connsiteX273" fmla="*/ 1562100 w 3566159"/>
                <a:gd name="connsiteY273" fmla="*/ 1314525 h 3564189"/>
                <a:gd name="connsiteX274" fmla="*/ 1562100 w 3566159"/>
                <a:gd name="connsiteY274" fmla="*/ 2313107 h 3564189"/>
                <a:gd name="connsiteX275" fmla="*/ 1609090 w 3566159"/>
                <a:gd name="connsiteY275" fmla="*/ 2313107 h 3564189"/>
                <a:gd name="connsiteX276" fmla="*/ 1609090 w 3566159"/>
                <a:gd name="connsiteY276" fmla="*/ 1365913 h 3564189"/>
                <a:gd name="connsiteX277" fmla="*/ 1569085 w 3566159"/>
                <a:gd name="connsiteY277" fmla="*/ 1322138 h 3564189"/>
                <a:gd name="connsiteX278" fmla="*/ 1562100 w 3566159"/>
                <a:gd name="connsiteY278" fmla="*/ 1314525 h 3564189"/>
                <a:gd name="connsiteX279" fmla="*/ 1680210 w 3566159"/>
                <a:gd name="connsiteY279" fmla="*/ 1443313 h 3564189"/>
                <a:gd name="connsiteX280" fmla="*/ 1680210 w 3566159"/>
                <a:gd name="connsiteY280" fmla="*/ 2313742 h 3564189"/>
                <a:gd name="connsiteX281" fmla="*/ 1744345 w 3566159"/>
                <a:gd name="connsiteY281" fmla="*/ 2313742 h 3564189"/>
                <a:gd name="connsiteX282" fmla="*/ 1744345 w 3566159"/>
                <a:gd name="connsiteY282" fmla="*/ 1512465 h 3564189"/>
                <a:gd name="connsiteX283" fmla="*/ 1680210 w 3566159"/>
                <a:gd name="connsiteY283" fmla="*/ 1443313 h 3564189"/>
                <a:gd name="connsiteX284" fmla="*/ 1800860 w 3566159"/>
                <a:gd name="connsiteY284" fmla="*/ 1574004 h 3564189"/>
                <a:gd name="connsiteX285" fmla="*/ 1800860 w 3566159"/>
                <a:gd name="connsiteY285" fmla="*/ 2313742 h 3564189"/>
                <a:gd name="connsiteX286" fmla="*/ 1871980 w 3566159"/>
                <a:gd name="connsiteY286" fmla="*/ 2313742 h 3564189"/>
                <a:gd name="connsiteX287" fmla="*/ 1871980 w 3566159"/>
                <a:gd name="connsiteY287" fmla="*/ 1650769 h 3564189"/>
                <a:gd name="connsiteX288" fmla="*/ 1800860 w 3566159"/>
                <a:gd name="connsiteY288" fmla="*/ 1574004 h 3564189"/>
                <a:gd name="connsiteX289" fmla="*/ 1918970 w 3566159"/>
                <a:gd name="connsiteY289" fmla="*/ 1701523 h 3564189"/>
                <a:gd name="connsiteX290" fmla="*/ 1918970 w 3566159"/>
                <a:gd name="connsiteY290" fmla="*/ 2313742 h 3564189"/>
                <a:gd name="connsiteX291" fmla="*/ 1995170 w 3566159"/>
                <a:gd name="connsiteY291" fmla="*/ 2313742 h 3564189"/>
                <a:gd name="connsiteX292" fmla="*/ 1995170 w 3566159"/>
                <a:gd name="connsiteY292" fmla="*/ 1783998 h 3564189"/>
                <a:gd name="connsiteX293" fmla="*/ 1918970 w 3566159"/>
                <a:gd name="connsiteY293" fmla="*/ 1701523 h 3564189"/>
                <a:gd name="connsiteX294" fmla="*/ 2030730 w 3566159"/>
                <a:gd name="connsiteY294" fmla="*/ 1822064 h 3564189"/>
                <a:gd name="connsiteX295" fmla="*/ 2030730 w 3566159"/>
                <a:gd name="connsiteY295" fmla="*/ 2313107 h 3564189"/>
                <a:gd name="connsiteX296" fmla="*/ 2110740 w 3566159"/>
                <a:gd name="connsiteY296" fmla="*/ 2313107 h 3564189"/>
                <a:gd name="connsiteX297" fmla="*/ 2110740 w 3566159"/>
                <a:gd name="connsiteY297" fmla="*/ 1908345 h 3564189"/>
                <a:gd name="connsiteX298" fmla="*/ 2030730 w 3566159"/>
                <a:gd name="connsiteY298" fmla="*/ 1822064 h 3564189"/>
                <a:gd name="connsiteX299" fmla="*/ 2135505 w 3566159"/>
                <a:gd name="connsiteY299" fmla="*/ 1934357 h 3564189"/>
                <a:gd name="connsiteX300" fmla="*/ 2135505 w 3566159"/>
                <a:gd name="connsiteY300" fmla="*/ 2313107 h 3564189"/>
                <a:gd name="connsiteX301" fmla="*/ 2179955 w 3566159"/>
                <a:gd name="connsiteY301" fmla="*/ 2313107 h 3564189"/>
                <a:gd name="connsiteX302" fmla="*/ 2179955 w 3566159"/>
                <a:gd name="connsiteY302" fmla="*/ 2313107 h 3564189"/>
                <a:gd name="connsiteX303" fmla="*/ 2181860 w 3566159"/>
                <a:gd name="connsiteY303" fmla="*/ 2313107 h 3564189"/>
                <a:gd name="connsiteX304" fmla="*/ 2218055 w 3566159"/>
                <a:gd name="connsiteY304" fmla="*/ 2308032 h 3564189"/>
                <a:gd name="connsiteX305" fmla="*/ 2218055 w 3566159"/>
                <a:gd name="connsiteY305" fmla="*/ 2023176 h 3564189"/>
                <a:gd name="connsiteX306" fmla="*/ 2135505 w 3566159"/>
                <a:gd name="connsiteY306" fmla="*/ 1934357 h 3564189"/>
                <a:gd name="connsiteX307" fmla="*/ 2230120 w 3566159"/>
                <a:gd name="connsiteY307" fmla="*/ 2037133 h 3564189"/>
                <a:gd name="connsiteX308" fmla="*/ 2230120 w 3566159"/>
                <a:gd name="connsiteY308" fmla="*/ 2304226 h 3564189"/>
                <a:gd name="connsiteX309" fmla="*/ 2314575 w 3566159"/>
                <a:gd name="connsiteY309" fmla="*/ 2180513 h 3564189"/>
                <a:gd name="connsiteX310" fmla="*/ 2253615 w 3566159"/>
                <a:gd name="connsiteY310" fmla="*/ 2062510 h 3564189"/>
                <a:gd name="connsiteX311" fmla="*/ 2230120 w 3566159"/>
                <a:gd name="connsiteY311" fmla="*/ 2037133 h 3564189"/>
                <a:gd name="connsiteX312" fmla="*/ 3336290 w 3566159"/>
                <a:gd name="connsiteY312" fmla="*/ 2500897 h 3564189"/>
                <a:gd name="connsiteX313" fmla="*/ 3282315 w 3566159"/>
                <a:gd name="connsiteY313" fmla="*/ 2500897 h 3564189"/>
                <a:gd name="connsiteX314" fmla="*/ 3282315 w 3566159"/>
                <a:gd name="connsiteY314" fmla="*/ 3563556 h 3564189"/>
                <a:gd name="connsiteX315" fmla="*/ 3336290 w 3566159"/>
                <a:gd name="connsiteY315" fmla="*/ 3563556 h 3564189"/>
                <a:gd name="connsiteX316" fmla="*/ 3362325 w 3566159"/>
                <a:gd name="connsiteY316" fmla="*/ 3561018 h 3564189"/>
                <a:gd name="connsiteX317" fmla="*/ 3362325 w 3566159"/>
                <a:gd name="connsiteY317" fmla="*/ 2503434 h 3564189"/>
                <a:gd name="connsiteX318" fmla="*/ 3336290 w 3566159"/>
                <a:gd name="connsiteY318" fmla="*/ 2500897 h 3564189"/>
                <a:gd name="connsiteX319" fmla="*/ 3246755 w 3566159"/>
                <a:gd name="connsiteY319" fmla="*/ 2500897 h 3564189"/>
                <a:gd name="connsiteX320" fmla="*/ 3170555 w 3566159"/>
                <a:gd name="connsiteY320" fmla="*/ 2500897 h 3564189"/>
                <a:gd name="connsiteX321" fmla="*/ 3170555 w 3566159"/>
                <a:gd name="connsiteY321" fmla="*/ 3563556 h 3564189"/>
                <a:gd name="connsiteX322" fmla="*/ 3246755 w 3566159"/>
                <a:gd name="connsiteY322" fmla="*/ 3563556 h 3564189"/>
                <a:gd name="connsiteX323" fmla="*/ 3246755 w 3566159"/>
                <a:gd name="connsiteY323" fmla="*/ 2500897 h 3564189"/>
                <a:gd name="connsiteX324" fmla="*/ 3123565 w 3566159"/>
                <a:gd name="connsiteY324" fmla="*/ 2500897 h 3564189"/>
                <a:gd name="connsiteX325" fmla="*/ 3052445 w 3566159"/>
                <a:gd name="connsiteY325" fmla="*/ 2500897 h 3564189"/>
                <a:gd name="connsiteX326" fmla="*/ 3052445 w 3566159"/>
                <a:gd name="connsiteY326" fmla="*/ 3563556 h 3564189"/>
                <a:gd name="connsiteX327" fmla="*/ 3123565 w 3566159"/>
                <a:gd name="connsiteY327" fmla="*/ 3563556 h 3564189"/>
                <a:gd name="connsiteX328" fmla="*/ 3123565 w 3566159"/>
                <a:gd name="connsiteY328" fmla="*/ 2500897 h 3564189"/>
                <a:gd name="connsiteX329" fmla="*/ 2995930 w 3566159"/>
                <a:gd name="connsiteY329" fmla="*/ 2500897 h 3564189"/>
                <a:gd name="connsiteX330" fmla="*/ 2931160 w 3566159"/>
                <a:gd name="connsiteY330" fmla="*/ 2500897 h 3564189"/>
                <a:gd name="connsiteX331" fmla="*/ 2931160 w 3566159"/>
                <a:gd name="connsiteY331" fmla="*/ 3563556 h 3564189"/>
                <a:gd name="connsiteX332" fmla="*/ 2995295 w 3566159"/>
                <a:gd name="connsiteY332" fmla="*/ 3563556 h 3564189"/>
                <a:gd name="connsiteX333" fmla="*/ 2995295 w 3566159"/>
                <a:gd name="connsiteY333" fmla="*/ 2500897 h 3564189"/>
                <a:gd name="connsiteX334" fmla="*/ 2860040 w 3566159"/>
                <a:gd name="connsiteY334" fmla="*/ 2500897 h 3564189"/>
                <a:gd name="connsiteX335" fmla="*/ 2813050 w 3566159"/>
                <a:gd name="connsiteY335" fmla="*/ 2500897 h 3564189"/>
                <a:gd name="connsiteX336" fmla="*/ 2813050 w 3566159"/>
                <a:gd name="connsiteY336" fmla="*/ 3563556 h 3564189"/>
                <a:gd name="connsiteX337" fmla="*/ 2860040 w 3566159"/>
                <a:gd name="connsiteY337" fmla="*/ 3563556 h 3564189"/>
                <a:gd name="connsiteX338" fmla="*/ 2860040 w 3566159"/>
                <a:gd name="connsiteY338" fmla="*/ 2500897 h 3564189"/>
                <a:gd name="connsiteX339" fmla="*/ 2736850 w 3566159"/>
                <a:gd name="connsiteY339" fmla="*/ 2500897 h 3564189"/>
                <a:gd name="connsiteX340" fmla="*/ 2701290 w 3566159"/>
                <a:gd name="connsiteY340" fmla="*/ 2500897 h 3564189"/>
                <a:gd name="connsiteX341" fmla="*/ 2701290 w 3566159"/>
                <a:gd name="connsiteY341" fmla="*/ 3563556 h 3564189"/>
                <a:gd name="connsiteX342" fmla="*/ 2736850 w 3566159"/>
                <a:gd name="connsiteY342" fmla="*/ 3563556 h 3564189"/>
                <a:gd name="connsiteX343" fmla="*/ 2736850 w 3566159"/>
                <a:gd name="connsiteY343" fmla="*/ 2500897 h 3564189"/>
                <a:gd name="connsiteX344" fmla="*/ 2621280 w 3566159"/>
                <a:gd name="connsiteY344" fmla="*/ 2500897 h 3564189"/>
                <a:gd name="connsiteX345" fmla="*/ 2597150 w 3566159"/>
                <a:gd name="connsiteY345" fmla="*/ 2500897 h 3564189"/>
                <a:gd name="connsiteX346" fmla="*/ 2597150 w 3566159"/>
                <a:gd name="connsiteY346" fmla="*/ 3563556 h 3564189"/>
                <a:gd name="connsiteX347" fmla="*/ 2621280 w 3566159"/>
                <a:gd name="connsiteY347" fmla="*/ 3563556 h 3564189"/>
                <a:gd name="connsiteX348" fmla="*/ 2621280 w 3566159"/>
                <a:gd name="connsiteY348" fmla="*/ 2500897 h 3564189"/>
                <a:gd name="connsiteX349" fmla="*/ 2514600 w 3566159"/>
                <a:gd name="connsiteY349" fmla="*/ 2500897 h 3564189"/>
                <a:gd name="connsiteX350" fmla="*/ 2502535 w 3566159"/>
                <a:gd name="connsiteY350" fmla="*/ 2500897 h 3564189"/>
                <a:gd name="connsiteX351" fmla="*/ 2502535 w 3566159"/>
                <a:gd name="connsiteY351" fmla="*/ 3563556 h 3564189"/>
                <a:gd name="connsiteX352" fmla="*/ 2514600 w 3566159"/>
                <a:gd name="connsiteY352" fmla="*/ 3563556 h 3564189"/>
                <a:gd name="connsiteX353" fmla="*/ 2514600 w 3566159"/>
                <a:gd name="connsiteY353" fmla="*/ 2500897 h 3564189"/>
                <a:gd name="connsiteX354" fmla="*/ 2181860 w 3566159"/>
                <a:gd name="connsiteY354" fmla="*/ 2500897 h 3564189"/>
                <a:gd name="connsiteX355" fmla="*/ 2179955 w 3566159"/>
                <a:gd name="connsiteY355" fmla="*/ 2500897 h 3564189"/>
                <a:gd name="connsiteX356" fmla="*/ 2179955 w 3566159"/>
                <a:gd name="connsiteY356" fmla="*/ 2500897 h 3564189"/>
                <a:gd name="connsiteX357" fmla="*/ 2135505 w 3566159"/>
                <a:gd name="connsiteY357" fmla="*/ 2500897 h 3564189"/>
                <a:gd name="connsiteX358" fmla="*/ 2135505 w 3566159"/>
                <a:gd name="connsiteY358" fmla="*/ 2879648 h 3564189"/>
                <a:gd name="connsiteX359" fmla="*/ 2218055 w 3566159"/>
                <a:gd name="connsiteY359" fmla="*/ 2790194 h 3564189"/>
                <a:gd name="connsiteX360" fmla="*/ 2218055 w 3566159"/>
                <a:gd name="connsiteY360" fmla="*/ 2505338 h 3564189"/>
                <a:gd name="connsiteX361" fmla="*/ 2181860 w 3566159"/>
                <a:gd name="connsiteY361" fmla="*/ 2500897 h 3564189"/>
                <a:gd name="connsiteX362" fmla="*/ 2111375 w 3566159"/>
                <a:gd name="connsiteY362" fmla="*/ 2500897 h 3564189"/>
                <a:gd name="connsiteX363" fmla="*/ 2031365 w 3566159"/>
                <a:gd name="connsiteY363" fmla="*/ 2500897 h 3564189"/>
                <a:gd name="connsiteX364" fmla="*/ 2031365 w 3566159"/>
                <a:gd name="connsiteY364" fmla="*/ 2991941 h 3564189"/>
                <a:gd name="connsiteX365" fmla="*/ 2111375 w 3566159"/>
                <a:gd name="connsiteY365" fmla="*/ 2905659 h 3564189"/>
                <a:gd name="connsiteX366" fmla="*/ 2111375 w 3566159"/>
                <a:gd name="connsiteY366" fmla="*/ 2500897 h 3564189"/>
                <a:gd name="connsiteX367" fmla="*/ 1995805 w 3566159"/>
                <a:gd name="connsiteY367" fmla="*/ 2500897 h 3564189"/>
                <a:gd name="connsiteX368" fmla="*/ 1919605 w 3566159"/>
                <a:gd name="connsiteY368" fmla="*/ 2500897 h 3564189"/>
                <a:gd name="connsiteX369" fmla="*/ 1919605 w 3566159"/>
                <a:gd name="connsiteY369" fmla="*/ 3113115 h 3564189"/>
                <a:gd name="connsiteX370" fmla="*/ 1995805 w 3566159"/>
                <a:gd name="connsiteY370" fmla="*/ 3030640 h 3564189"/>
                <a:gd name="connsiteX371" fmla="*/ 1995805 w 3566159"/>
                <a:gd name="connsiteY371" fmla="*/ 2500897 h 3564189"/>
                <a:gd name="connsiteX372" fmla="*/ 1872615 w 3566159"/>
                <a:gd name="connsiteY372" fmla="*/ 2500897 h 3564189"/>
                <a:gd name="connsiteX373" fmla="*/ 1800860 w 3566159"/>
                <a:gd name="connsiteY373" fmla="*/ 2500897 h 3564189"/>
                <a:gd name="connsiteX374" fmla="*/ 1800860 w 3566159"/>
                <a:gd name="connsiteY374" fmla="*/ 3240634 h 3564189"/>
                <a:gd name="connsiteX375" fmla="*/ 1871980 w 3566159"/>
                <a:gd name="connsiteY375" fmla="*/ 3163235 h 3564189"/>
                <a:gd name="connsiteX376" fmla="*/ 1871980 w 3566159"/>
                <a:gd name="connsiteY376" fmla="*/ 2500897 h 3564189"/>
                <a:gd name="connsiteX377" fmla="*/ 1744345 w 3566159"/>
                <a:gd name="connsiteY377" fmla="*/ 2500897 h 3564189"/>
                <a:gd name="connsiteX378" fmla="*/ 1680210 w 3566159"/>
                <a:gd name="connsiteY378" fmla="*/ 2500897 h 3564189"/>
                <a:gd name="connsiteX379" fmla="*/ 1680210 w 3566159"/>
                <a:gd name="connsiteY379" fmla="*/ 3371326 h 3564189"/>
                <a:gd name="connsiteX380" fmla="*/ 1744345 w 3566159"/>
                <a:gd name="connsiteY380" fmla="*/ 3301539 h 3564189"/>
                <a:gd name="connsiteX381" fmla="*/ 1744345 w 3566159"/>
                <a:gd name="connsiteY381" fmla="*/ 2500897 h 3564189"/>
                <a:gd name="connsiteX382" fmla="*/ 1608455 w 3566159"/>
                <a:gd name="connsiteY382" fmla="*/ 2500897 h 3564189"/>
                <a:gd name="connsiteX383" fmla="*/ 1561465 w 3566159"/>
                <a:gd name="connsiteY383" fmla="*/ 2500897 h 3564189"/>
                <a:gd name="connsiteX384" fmla="*/ 1561465 w 3566159"/>
                <a:gd name="connsiteY384" fmla="*/ 3499479 h 3564189"/>
                <a:gd name="connsiteX385" fmla="*/ 1568450 w 3566159"/>
                <a:gd name="connsiteY385" fmla="*/ 3491866 h 3564189"/>
                <a:gd name="connsiteX386" fmla="*/ 1608455 w 3566159"/>
                <a:gd name="connsiteY386" fmla="*/ 3448091 h 3564189"/>
                <a:gd name="connsiteX387" fmla="*/ 1608455 w 3566159"/>
                <a:gd name="connsiteY387" fmla="*/ 2500897 h 3564189"/>
                <a:gd name="connsiteX388" fmla="*/ 1485900 w 3566159"/>
                <a:gd name="connsiteY388" fmla="*/ 2500897 h 3564189"/>
                <a:gd name="connsiteX389" fmla="*/ 1450340 w 3566159"/>
                <a:gd name="connsiteY389" fmla="*/ 2500897 h 3564189"/>
                <a:gd name="connsiteX390" fmla="*/ 1450340 w 3566159"/>
                <a:gd name="connsiteY390" fmla="*/ 3563556 h 3564189"/>
                <a:gd name="connsiteX391" fmla="*/ 1485900 w 3566159"/>
                <a:gd name="connsiteY391" fmla="*/ 3557846 h 3564189"/>
                <a:gd name="connsiteX392" fmla="*/ 1485900 w 3566159"/>
                <a:gd name="connsiteY392" fmla="*/ 2500897 h 3564189"/>
                <a:gd name="connsiteX393" fmla="*/ 1370330 w 3566159"/>
                <a:gd name="connsiteY393" fmla="*/ 2500897 h 3564189"/>
                <a:gd name="connsiteX394" fmla="*/ 1346200 w 3566159"/>
                <a:gd name="connsiteY394" fmla="*/ 2500897 h 3564189"/>
                <a:gd name="connsiteX395" fmla="*/ 1346200 w 3566159"/>
                <a:gd name="connsiteY395" fmla="*/ 3563556 h 3564189"/>
                <a:gd name="connsiteX396" fmla="*/ 1370330 w 3566159"/>
                <a:gd name="connsiteY396" fmla="*/ 3563556 h 3564189"/>
                <a:gd name="connsiteX397" fmla="*/ 1370330 w 3566159"/>
                <a:gd name="connsiteY397" fmla="*/ 2500897 h 3564189"/>
                <a:gd name="connsiteX398" fmla="*/ 1263015 w 3566159"/>
                <a:gd name="connsiteY398" fmla="*/ 2500897 h 3564189"/>
                <a:gd name="connsiteX399" fmla="*/ 1250950 w 3566159"/>
                <a:gd name="connsiteY399" fmla="*/ 2500897 h 3564189"/>
                <a:gd name="connsiteX400" fmla="*/ 1250950 w 3566159"/>
                <a:gd name="connsiteY400" fmla="*/ 3563556 h 3564189"/>
                <a:gd name="connsiteX401" fmla="*/ 1263015 w 3566159"/>
                <a:gd name="connsiteY401" fmla="*/ 3563556 h 3564189"/>
                <a:gd name="connsiteX402" fmla="*/ 1263015 w 3566159"/>
                <a:gd name="connsiteY402" fmla="*/ 2500897 h 3564189"/>
                <a:gd name="connsiteX403" fmla="*/ 118745 w 3566159"/>
                <a:gd name="connsiteY403" fmla="*/ 2500897 h 3564189"/>
                <a:gd name="connsiteX404" fmla="*/ 94615 w 3566159"/>
                <a:gd name="connsiteY404" fmla="*/ 2500897 h 3564189"/>
                <a:gd name="connsiteX405" fmla="*/ 94615 w 3566159"/>
                <a:gd name="connsiteY405" fmla="*/ 3563556 h 3564189"/>
                <a:gd name="connsiteX406" fmla="*/ 118745 w 3566159"/>
                <a:gd name="connsiteY406" fmla="*/ 3563556 h 3564189"/>
                <a:gd name="connsiteX407" fmla="*/ 118745 w 3566159"/>
                <a:gd name="connsiteY407" fmla="*/ 2500897 h 3564189"/>
                <a:gd name="connsiteX408" fmla="*/ 12065 w 3566159"/>
                <a:gd name="connsiteY408" fmla="*/ 2500897 h 3564189"/>
                <a:gd name="connsiteX409" fmla="*/ 0 w 3566159"/>
                <a:gd name="connsiteY409" fmla="*/ 2500897 h 3564189"/>
                <a:gd name="connsiteX410" fmla="*/ 0 w 3566159"/>
                <a:gd name="connsiteY410" fmla="*/ 3563556 h 3564189"/>
                <a:gd name="connsiteX411" fmla="*/ 12065 w 3566159"/>
                <a:gd name="connsiteY411" fmla="*/ 3563556 h 3564189"/>
                <a:gd name="connsiteX412" fmla="*/ 12065 w 3566159"/>
                <a:gd name="connsiteY412" fmla="*/ 2500897 h 3564189"/>
                <a:gd name="connsiteX413" fmla="*/ 198755 w 3566159"/>
                <a:gd name="connsiteY413" fmla="*/ 2500897 h 3564189"/>
                <a:gd name="connsiteX414" fmla="*/ 198755 w 3566159"/>
                <a:gd name="connsiteY414" fmla="*/ 3563556 h 3564189"/>
                <a:gd name="connsiteX415" fmla="*/ 234315 w 3566159"/>
                <a:gd name="connsiteY415" fmla="*/ 3563556 h 3564189"/>
                <a:gd name="connsiteX416" fmla="*/ 234315 w 3566159"/>
                <a:gd name="connsiteY416" fmla="*/ 2506607 h 3564189"/>
                <a:gd name="connsiteX417" fmla="*/ 198755 w 3566159"/>
                <a:gd name="connsiteY417" fmla="*/ 2500897 h 3564189"/>
                <a:gd name="connsiteX418" fmla="*/ 2230120 w 3566159"/>
                <a:gd name="connsiteY418" fmla="*/ 2509779 h 3564189"/>
                <a:gd name="connsiteX419" fmla="*/ 2230120 w 3566159"/>
                <a:gd name="connsiteY419" fmla="*/ 2776871 h 3564189"/>
                <a:gd name="connsiteX420" fmla="*/ 2253615 w 3566159"/>
                <a:gd name="connsiteY420" fmla="*/ 2751494 h 3564189"/>
                <a:gd name="connsiteX421" fmla="*/ 2314575 w 3566159"/>
                <a:gd name="connsiteY421" fmla="*/ 2633491 h 3564189"/>
                <a:gd name="connsiteX422" fmla="*/ 2230120 w 3566159"/>
                <a:gd name="connsiteY422" fmla="*/ 2509779 h 3564189"/>
                <a:gd name="connsiteX423" fmla="*/ 3386455 w 3566159"/>
                <a:gd name="connsiteY423" fmla="*/ 2511048 h 3564189"/>
                <a:gd name="connsiteX424" fmla="*/ 3386455 w 3566159"/>
                <a:gd name="connsiteY424" fmla="*/ 3554039 h 3564189"/>
                <a:gd name="connsiteX425" fmla="*/ 3469005 w 3566159"/>
                <a:gd name="connsiteY425" fmla="*/ 3430961 h 3564189"/>
                <a:gd name="connsiteX426" fmla="*/ 3469005 w 3566159"/>
                <a:gd name="connsiteY426" fmla="*/ 2633491 h 3564189"/>
                <a:gd name="connsiteX427" fmla="*/ 3386455 w 3566159"/>
                <a:gd name="connsiteY427" fmla="*/ 2511048 h 3564189"/>
                <a:gd name="connsiteX428" fmla="*/ 310515 w 3566159"/>
                <a:gd name="connsiteY428" fmla="*/ 2564974 h 3564189"/>
                <a:gd name="connsiteX429" fmla="*/ 310515 w 3566159"/>
                <a:gd name="connsiteY429" fmla="*/ 3563556 h 3564189"/>
                <a:gd name="connsiteX430" fmla="*/ 357505 w 3566159"/>
                <a:gd name="connsiteY430" fmla="*/ 3563556 h 3564189"/>
                <a:gd name="connsiteX431" fmla="*/ 357505 w 3566159"/>
                <a:gd name="connsiteY431" fmla="*/ 2616362 h 3564189"/>
                <a:gd name="connsiteX432" fmla="*/ 317500 w 3566159"/>
                <a:gd name="connsiteY432" fmla="*/ 2572586 h 3564189"/>
                <a:gd name="connsiteX433" fmla="*/ 310515 w 3566159"/>
                <a:gd name="connsiteY433" fmla="*/ 2564974 h 3564189"/>
                <a:gd name="connsiteX434" fmla="*/ 428625 w 3566159"/>
                <a:gd name="connsiteY434" fmla="*/ 2693761 h 3564189"/>
                <a:gd name="connsiteX435" fmla="*/ 428625 w 3566159"/>
                <a:gd name="connsiteY435" fmla="*/ 3564190 h 3564189"/>
                <a:gd name="connsiteX436" fmla="*/ 492760 w 3566159"/>
                <a:gd name="connsiteY436" fmla="*/ 3564190 h 3564189"/>
                <a:gd name="connsiteX437" fmla="*/ 492760 w 3566159"/>
                <a:gd name="connsiteY437" fmla="*/ 2763548 h 3564189"/>
                <a:gd name="connsiteX438" fmla="*/ 428625 w 3566159"/>
                <a:gd name="connsiteY438" fmla="*/ 2693761 h 3564189"/>
                <a:gd name="connsiteX439" fmla="*/ 549910 w 3566159"/>
                <a:gd name="connsiteY439" fmla="*/ 2824453 h 3564189"/>
                <a:gd name="connsiteX440" fmla="*/ 549910 w 3566159"/>
                <a:gd name="connsiteY440" fmla="*/ 3564190 h 3564189"/>
                <a:gd name="connsiteX441" fmla="*/ 621030 w 3566159"/>
                <a:gd name="connsiteY441" fmla="*/ 3564190 h 3564189"/>
                <a:gd name="connsiteX442" fmla="*/ 621030 w 3566159"/>
                <a:gd name="connsiteY442" fmla="*/ 2901218 h 3564189"/>
                <a:gd name="connsiteX443" fmla="*/ 549910 w 3566159"/>
                <a:gd name="connsiteY443" fmla="*/ 2824453 h 3564189"/>
                <a:gd name="connsiteX444" fmla="*/ 668020 w 3566159"/>
                <a:gd name="connsiteY444" fmla="*/ 2951972 h 3564189"/>
                <a:gd name="connsiteX445" fmla="*/ 668020 w 3566159"/>
                <a:gd name="connsiteY445" fmla="*/ 3564190 h 3564189"/>
                <a:gd name="connsiteX446" fmla="*/ 744220 w 3566159"/>
                <a:gd name="connsiteY446" fmla="*/ 3564190 h 3564189"/>
                <a:gd name="connsiteX447" fmla="*/ 744220 w 3566159"/>
                <a:gd name="connsiteY447" fmla="*/ 3034447 h 3564189"/>
                <a:gd name="connsiteX448" fmla="*/ 668020 w 3566159"/>
                <a:gd name="connsiteY448" fmla="*/ 2951972 h 3564189"/>
                <a:gd name="connsiteX449" fmla="*/ 779780 w 3566159"/>
                <a:gd name="connsiteY449" fmla="*/ 3072512 h 3564189"/>
                <a:gd name="connsiteX450" fmla="*/ 779780 w 3566159"/>
                <a:gd name="connsiteY450" fmla="*/ 3563556 h 3564189"/>
                <a:gd name="connsiteX451" fmla="*/ 859790 w 3566159"/>
                <a:gd name="connsiteY451" fmla="*/ 3563556 h 3564189"/>
                <a:gd name="connsiteX452" fmla="*/ 859790 w 3566159"/>
                <a:gd name="connsiteY452" fmla="*/ 3158794 h 3564189"/>
                <a:gd name="connsiteX453" fmla="*/ 779780 w 3566159"/>
                <a:gd name="connsiteY453" fmla="*/ 3072512 h 3564189"/>
                <a:gd name="connsiteX454" fmla="*/ 883920 w 3566159"/>
                <a:gd name="connsiteY454" fmla="*/ 3185440 h 3564189"/>
                <a:gd name="connsiteX455" fmla="*/ 883920 w 3566159"/>
                <a:gd name="connsiteY455" fmla="*/ 3564190 h 3564189"/>
                <a:gd name="connsiteX456" fmla="*/ 928370 w 3566159"/>
                <a:gd name="connsiteY456" fmla="*/ 3564190 h 3564189"/>
                <a:gd name="connsiteX457" fmla="*/ 928370 w 3566159"/>
                <a:gd name="connsiteY457" fmla="*/ 3564190 h 3564189"/>
                <a:gd name="connsiteX458" fmla="*/ 930275 w 3566159"/>
                <a:gd name="connsiteY458" fmla="*/ 3564190 h 3564189"/>
                <a:gd name="connsiteX459" fmla="*/ 966470 w 3566159"/>
                <a:gd name="connsiteY459" fmla="*/ 3559115 h 3564189"/>
                <a:gd name="connsiteX460" fmla="*/ 966470 w 3566159"/>
                <a:gd name="connsiteY460" fmla="*/ 3274259 h 3564189"/>
                <a:gd name="connsiteX461" fmla="*/ 883920 w 3566159"/>
                <a:gd name="connsiteY461" fmla="*/ 3185440 h 3564189"/>
                <a:gd name="connsiteX462" fmla="*/ 979170 w 3566159"/>
                <a:gd name="connsiteY462" fmla="*/ 3287582 h 3564189"/>
                <a:gd name="connsiteX463" fmla="*/ 979170 w 3566159"/>
                <a:gd name="connsiteY463" fmla="*/ 3554674 h 3564189"/>
                <a:gd name="connsiteX464" fmla="*/ 1063625 w 3566159"/>
                <a:gd name="connsiteY464" fmla="*/ 3430961 h 3564189"/>
                <a:gd name="connsiteX465" fmla="*/ 1002665 w 3566159"/>
                <a:gd name="connsiteY465" fmla="*/ 3312959 h 3564189"/>
                <a:gd name="connsiteX466" fmla="*/ 979170 w 3566159"/>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59"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4705" y="0"/>
                  </a:moveTo>
                  <a:lnTo>
                    <a:pt x="2030730" y="0"/>
                  </a:lnTo>
                  <a:lnTo>
                    <a:pt x="2030730" y="1063293"/>
                  </a:lnTo>
                  <a:lnTo>
                    <a:pt x="2084705" y="1063293"/>
                  </a:lnTo>
                  <a:cubicBezTo>
                    <a:pt x="2093595" y="1063293"/>
                    <a:pt x="2102485" y="1062659"/>
                    <a:pt x="2110740" y="1060756"/>
                  </a:cubicBezTo>
                  <a:lnTo>
                    <a:pt x="2110740" y="2538"/>
                  </a:lnTo>
                  <a:cubicBezTo>
                    <a:pt x="2102485" y="634"/>
                    <a:pt x="2093595" y="0"/>
                    <a:pt x="2084705" y="0"/>
                  </a:cubicBezTo>
                  <a:moveTo>
                    <a:pt x="1995805" y="0"/>
                  </a:moveTo>
                  <a:lnTo>
                    <a:pt x="1919605" y="0"/>
                  </a:lnTo>
                  <a:lnTo>
                    <a:pt x="1919605" y="1063293"/>
                  </a:lnTo>
                  <a:lnTo>
                    <a:pt x="1995805" y="1063293"/>
                  </a:lnTo>
                  <a:lnTo>
                    <a:pt x="1995805" y="0"/>
                  </a:lnTo>
                  <a:close/>
                  <a:moveTo>
                    <a:pt x="1872615" y="0"/>
                  </a:moveTo>
                  <a:lnTo>
                    <a:pt x="1800860" y="0"/>
                  </a:lnTo>
                  <a:lnTo>
                    <a:pt x="1800860" y="1063293"/>
                  </a:lnTo>
                  <a:lnTo>
                    <a:pt x="1871980" y="1063293"/>
                  </a:lnTo>
                  <a:lnTo>
                    <a:pt x="1871980" y="0"/>
                  </a:lnTo>
                  <a:close/>
                  <a:moveTo>
                    <a:pt x="1744345" y="0"/>
                  </a:moveTo>
                  <a:lnTo>
                    <a:pt x="1680210" y="0"/>
                  </a:lnTo>
                  <a:lnTo>
                    <a:pt x="1680210" y="1063293"/>
                  </a:lnTo>
                  <a:lnTo>
                    <a:pt x="1744345" y="1063293"/>
                  </a:lnTo>
                  <a:lnTo>
                    <a:pt x="1744345"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015" y="0"/>
                  </a:moveTo>
                  <a:lnTo>
                    <a:pt x="1250950" y="0"/>
                  </a:lnTo>
                  <a:lnTo>
                    <a:pt x="1250950" y="1063293"/>
                  </a:lnTo>
                  <a:lnTo>
                    <a:pt x="1263015" y="1063293"/>
                  </a:lnTo>
                  <a:lnTo>
                    <a:pt x="1263015"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040"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055"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050" y="64077"/>
                  </a:moveTo>
                  <a:lnTo>
                    <a:pt x="2813050" y="1062659"/>
                  </a:lnTo>
                  <a:lnTo>
                    <a:pt x="2860040" y="1062659"/>
                  </a:lnTo>
                  <a:lnTo>
                    <a:pt x="2860040" y="115465"/>
                  </a:lnTo>
                  <a:cubicBezTo>
                    <a:pt x="2840355" y="93895"/>
                    <a:pt x="2826385" y="78668"/>
                    <a:pt x="2820035" y="71690"/>
                  </a:cubicBezTo>
                  <a:cubicBezTo>
                    <a:pt x="2817495" y="69152"/>
                    <a:pt x="2815590" y="66614"/>
                    <a:pt x="2813050" y="64077"/>
                  </a:cubicBezTo>
                  <a:moveTo>
                    <a:pt x="2931160" y="192230"/>
                  </a:moveTo>
                  <a:lnTo>
                    <a:pt x="2931160" y="1062659"/>
                  </a:lnTo>
                  <a:lnTo>
                    <a:pt x="2995295" y="1062659"/>
                  </a:lnTo>
                  <a:lnTo>
                    <a:pt x="2995295" y="262017"/>
                  </a:lnTo>
                  <a:cubicBezTo>
                    <a:pt x="2973070" y="237274"/>
                    <a:pt x="2951480" y="213801"/>
                    <a:pt x="2931160" y="192230"/>
                  </a:cubicBezTo>
                  <a:moveTo>
                    <a:pt x="3052445" y="322921"/>
                  </a:moveTo>
                  <a:lnTo>
                    <a:pt x="3052445" y="1062659"/>
                  </a:lnTo>
                  <a:lnTo>
                    <a:pt x="3123565" y="1062659"/>
                  </a:lnTo>
                  <a:lnTo>
                    <a:pt x="3123565" y="400321"/>
                  </a:lnTo>
                  <a:cubicBezTo>
                    <a:pt x="3099435" y="374310"/>
                    <a:pt x="3075305" y="348298"/>
                    <a:pt x="3052445" y="322921"/>
                  </a:cubicBezTo>
                  <a:moveTo>
                    <a:pt x="3170555" y="451075"/>
                  </a:moveTo>
                  <a:lnTo>
                    <a:pt x="3170555" y="1063293"/>
                  </a:lnTo>
                  <a:lnTo>
                    <a:pt x="3246755" y="1063293"/>
                  </a:lnTo>
                  <a:lnTo>
                    <a:pt x="3246755" y="533550"/>
                  </a:lnTo>
                  <a:cubicBezTo>
                    <a:pt x="3221990" y="506270"/>
                    <a:pt x="3195955" y="478355"/>
                    <a:pt x="3170555" y="451075"/>
                  </a:cubicBezTo>
                  <a:moveTo>
                    <a:pt x="3282315" y="571615"/>
                  </a:moveTo>
                  <a:lnTo>
                    <a:pt x="3282315" y="1062659"/>
                  </a:lnTo>
                  <a:lnTo>
                    <a:pt x="3362325" y="1062659"/>
                  </a:lnTo>
                  <a:lnTo>
                    <a:pt x="3362325" y="657897"/>
                  </a:lnTo>
                  <a:cubicBezTo>
                    <a:pt x="3337560" y="631251"/>
                    <a:pt x="3310255"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2660" y="809524"/>
                    <a:pt x="3494405" y="800642"/>
                    <a:pt x="3481705" y="786685"/>
                  </a:cubicBezTo>
                  <a:moveTo>
                    <a:pt x="2621280" y="1250448"/>
                  </a:moveTo>
                  <a:lnTo>
                    <a:pt x="2597150" y="1250448"/>
                  </a:lnTo>
                  <a:lnTo>
                    <a:pt x="2597150" y="2313742"/>
                  </a:lnTo>
                  <a:lnTo>
                    <a:pt x="2621280" y="2313742"/>
                  </a:lnTo>
                  <a:lnTo>
                    <a:pt x="2621280"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7575" y="1252352"/>
                    <a:pt x="3445510"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040"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6470" y="1327848"/>
                    <a:pt x="932180"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005" y="1317063"/>
                    <a:pt x="1562100" y="1314525"/>
                  </a:cubicBezTo>
                  <a:moveTo>
                    <a:pt x="1680210" y="1443313"/>
                  </a:moveTo>
                  <a:lnTo>
                    <a:pt x="1680210" y="2313742"/>
                  </a:lnTo>
                  <a:lnTo>
                    <a:pt x="1744345" y="2313742"/>
                  </a:lnTo>
                  <a:lnTo>
                    <a:pt x="1744345" y="1512465"/>
                  </a:lnTo>
                  <a:cubicBezTo>
                    <a:pt x="1721485" y="1487723"/>
                    <a:pt x="1699895" y="1464249"/>
                    <a:pt x="1680210" y="1443313"/>
                  </a:cubicBezTo>
                  <a:moveTo>
                    <a:pt x="1800860" y="1574004"/>
                  </a:moveTo>
                  <a:lnTo>
                    <a:pt x="1800860" y="2313742"/>
                  </a:lnTo>
                  <a:lnTo>
                    <a:pt x="1871980" y="2313742"/>
                  </a:lnTo>
                  <a:lnTo>
                    <a:pt x="1871980" y="1650769"/>
                  </a:lnTo>
                  <a:cubicBezTo>
                    <a:pt x="1847850" y="1624758"/>
                    <a:pt x="1824355" y="1598747"/>
                    <a:pt x="1800860" y="1574004"/>
                  </a:cubicBezTo>
                  <a:moveTo>
                    <a:pt x="1918970" y="1701523"/>
                  </a:moveTo>
                  <a:lnTo>
                    <a:pt x="1918970" y="2313742"/>
                  </a:lnTo>
                  <a:lnTo>
                    <a:pt x="1995170" y="2313742"/>
                  </a:lnTo>
                  <a:lnTo>
                    <a:pt x="1995170" y="1783998"/>
                  </a:lnTo>
                  <a:cubicBezTo>
                    <a:pt x="1970405" y="1756718"/>
                    <a:pt x="1945005" y="1729438"/>
                    <a:pt x="1918970" y="1701523"/>
                  </a:cubicBezTo>
                  <a:moveTo>
                    <a:pt x="2030730" y="1822064"/>
                  </a:moveTo>
                  <a:lnTo>
                    <a:pt x="2030730" y="2313107"/>
                  </a:lnTo>
                  <a:lnTo>
                    <a:pt x="2110740" y="2313107"/>
                  </a:lnTo>
                  <a:lnTo>
                    <a:pt x="2110740" y="1908345"/>
                  </a:lnTo>
                  <a:cubicBezTo>
                    <a:pt x="2085975" y="1881700"/>
                    <a:pt x="2059305" y="1852516"/>
                    <a:pt x="2030730"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8525"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160" y="2500897"/>
                  </a:lnTo>
                  <a:lnTo>
                    <a:pt x="2931160" y="3563556"/>
                  </a:lnTo>
                  <a:lnTo>
                    <a:pt x="2995295" y="3563556"/>
                  </a:lnTo>
                  <a:lnTo>
                    <a:pt x="2995295"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0860" y="2500897"/>
                  </a:lnTo>
                  <a:lnTo>
                    <a:pt x="1800860" y="3240634"/>
                  </a:lnTo>
                  <a:cubicBezTo>
                    <a:pt x="1824355" y="3215257"/>
                    <a:pt x="1847850" y="3189880"/>
                    <a:pt x="1871980" y="3163235"/>
                  </a:cubicBezTo>
                  <a:lnTo>
                    <a:pt x="1871980" y="2500897"/>
                  </a:lnTo>
                  <a:close/>
                  <a:moveTo>
                    <a:pt x="1744345" y="2500897"/>
                  </a:moveTo>
                  <a:lnTo>
                    <a:pt x="1680210" y="2500897"/>
                  </a:lnTo>
                  <a:lnTo>
                    <a:pt x="1680210" y="3371326"/>
                  </a:lnTo>
                  <a:cubicBezTo>
                    <a:pt x="1699895" y="3349755"/>
                    <a:pt x="1721485" y="3326281"/>
                    <a:pt x="1744345" y="3301539"/>
                  </a:cubicBezTo>
                  <a:lnTo>
                    <a:pt x="1744345" y="2500897"/>
                  </a:lnTo>
                  <a:close/>
                  <a:moveTo>
                    <a:pt x="1608455" y="2500897"/>
                  </a:moveTo>
                  <a:lnTo>
                    <a:pt x="1561465" y="2500897"/>
                  </a:lnTo>
                  <a:lnTo>
                    <a:pt x="1561465" y="3499479"/>
                  </a:lnTo>
                  <a:cubicBezTo>
                    <a:pt x="1563370" y="3496941"/>
                    <a:pt x="1565910" y="3494403"/>
                    <a:pt x="1568450" y="3491866"/>
                  </a:cubicBezTo>
                  <a:cubicBezTo>
                    <a:pt x="1574800" y="3484887"/>
                    <a:pt x="1588770" y="3469661"/>
                    <a:pt x="1608455" y="3448091"/>
                  </a:cubicBezTo>
                  <a:lnTo>
                    <a:pt x="1608455"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015" y="2500897"/>
                  </a:moveTo>
                  <a:lnTo>
                    <a:pt x="1250950" y="2500897"/>
                  </a:lnTo>
                  <a:lnTo>
                    <a:pt x="1250950" y="3563556"/>
                  </a:lnTo>
                  <a:lnTo>
                    <a:pt x="1263015" y="3563556"/>
                  </a:lnTo>
                  <a:lnTo>
                    <a:pt x="1263015"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3520"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6455" y="2511048"/>
                  </a:moveTo>
                  <a:lnTo>
                    <a:pt x="3386455" y="3554039"/>
                  </a:lnTo>
                  <a:cubicBezTo>
                    <a:pt x="3434715" y="3534372"/>
                    <a:pt x="3469005" y="3486791"/>
                    <a:pt x="3469005" y="3430961"/>
                  </a:cubicBezTo>
                  <a:lnTo>
                    <a:pt x="3469005" y="2633491"/>
                  </a:lnTo>
                  <a:cubicBezTo>
                    <a:pt x="3469005" y="2578296"/>
                    <a:pt x="3435350" y="2530715"/>
                    <a:pt x="3386455" y="2511048"/>
                  </a:cubicBezTo>
                  <a:moveTo>
                    <a:pt x="310515" y="2564974"/>
                  </a:moveTo>
                  <a:lnTo>
                    <a:pt x="310515" y="3563556"/>
                  </a:lnTo>
                  <a:lnTo>
                    <a:pt x="357505" y="3563556"/>
                  </a:lnTo>
                  <a:lnTo>
                    <a:pt x="357505" y="2616362"/>
                  </a:lnTo>
                  <a:cubicBezTo>
                    <a:pt x="337820" y="2594791"/>
                    <a:pt x="323850" y="2579565"/>
                    <a:pt x="317500" y="2572586"/>
                  </a:cubicBezTo>
                  <a:cubicBezTo>
                    <a:pt x="314960" y="2570049"/>
                    <a:pt x="313055" y="2567511"/>
                    <a:pt x="310515" y="2564974"/>
                  </a:cubicBezTo>
                  <a:moveTo>
                    <a:pt x="428625" y="2693761"/>
                  </a:moveTo>
                  <a:lnTo>
                    <a:pt x="428625" y="3564190"/>
                  </a:lnTo>
                  <a:lnTo>
                    <a:pt x="492760" y="3564190"/>
                  </a:lnTo>
                  <a:lnTo>
                    <a:pt x="492760" y="2763548"/>
                  </a:lnTo>
                  <a:cubicBezTo>
                    <a:pt x="470535" y="2738805"/>
                    <a:pt x="448945" y="2715332"/>
                    <a:pt x="428625" y="2693761"/>
                  </a:cubicBezTo>
                  <a:moveTo>
                    <a:pt x="549910" y="2824453"/>
                  </a:moveTo>
                  <a:lnTo>
                    <a:pt x="549910" y="3564190"/>
                  </a:lnTo>
                  <a:lnTo>
                    <a:pt x="621030" y="3564190"/>
                  </a:lnTo>
                  <a:lnTo>
                    <a:pt x="621030" y="2901218"/>
                  </a:lnTo>
                  <a:cubicBezTo>
                    <a:pt x="596900" y="2875206"/>
                    <a:pt x="572770" y="2849195"/>
                    <a:pt x="549910" y="2824453"/>
                  </a:cubicBezTo>
                  <a:moveTo>
                    <a:pt x="668020" y="2951972"/>
                  </a:moveTo>
                  <a:lnTo>
                    <a:pt x="668020" y="3564190"/>
                  </a:lnTo>
                  <a:lnTo>
                    <a:pt x="744220" y="3564190"/>
                  </a:lnTo>
                  <a:lnTo>
                    <a:pt x="744220" y="3034447"/>
                  </a:lnTo>
                  <a:cubicBezTo>
                    <a:pt x="719455" y="3007166"/>
                    <a:pt x="693420" y="2979886"/>
                    <a:pt x="668020" y="2951972"/>
                  </a:cubicBezTo>
                  <a:moveTo>
                    <a:pt x="779780" y="3072512"/>
                  </a:moveTo>
                  <a:lnTo>
                    <a:pt x="779780" y="3563556"/>
                  </a:lnTo>
                  <a:lnTo>
                    <a:pt x="859790" y="3563556"/>
                  </a:lnTo>
                  <a:lnTo>
                    <a:pt x="859790" y="3158794"/>
                  </a:lnTo>
                  <a:cubicBezTo>
                    <a:pt x="835025" y="3132148"/>
                    <a:pt x="807720"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125" y="3310421"/>
                    <a:pt x="991870" y="3301539"/>
                    <a:pt x="979170" y="3287582"/>
                  </a:cubicBezTo>
                </a:path>
              </a:pathLst>
            </a:custGeom>
            <a:grpFill/>
            <a:ln w="6350" cap="flat">
              <a:noFill/>
              <a:prstDash val="solid"/>
              <a:miter/>
            </a:ln>
          </p:spPr>
          <p:txBody>
            <a:bodyPr rtlCol="0" anchor="ctr"/>
            <a:lstStyle/>
            <a:p>
              <a:endParaRPr lang="nb-NO"/>
            </a:p>
          </p:txBody>
        </p:sp>
      </p:grpSp>
      <p:grpSp>
        <p:nvGrpSpPr>
          <p:cNvPr id="10" name="Grafikk 11">
            <a:extLst>
              <a:ext uri="{FF2B5EF4-FFF2-40B4-BE49-F238E27FC236}">
                <a16:creationId xmlns:a16="http://schemas.microsoft.com/office/drawing/2014/main" id="{E0F61787-C7AF-BF47-8AB3-57B96E4548BA}"/>
              </a:ext>
            </a:extLst>
          </p:cNvPr>
          <p:cNvGrpSpPr>
            <a:grpSpLocks noChangeAspect="1"/>
          </p:cNvGrpSpPr>
          <p:nvPr userDrawn="1"/>
        </p:nvGrpSpPr>
        <p:grpSpPr>
          <a:xfrm>
            <a:off x="190626" y="134470"/>
            <a:ext cx="2189503" cy="1231595"/>
            <a:chOff x="638734" y="-399631"/>
            <a:chExt cx="5945841" cy="3344536"/>
          </a:xfrm>
        </p:grpSpPr>
        <p:sp>
          <p:nvSpPr>
            <p:cNvPr id="11" name="Friform 10">
              <a:extLst>
                <a:ext uri="{FF2B5EF4-FFF2-40B4-BE49-F238E27FC236}">
                  <a16:creationId xmlns:a16="http://schemas.microsoft.com/office/drawing/2014/main" id="{E99ED0FB-188A-784F-801A-E668F7336F29}"/>
                </a:ext>
              </a:extLst>
            </p:cNvPr>
            <p:cNvSpPr/>
            <p:nvPr/>
          </p:nvSpPr>
          <p:spPr>
            <a:xfrm>
              <a:off x="1618551" y="761975"/>
              <a:ext cx="3120345" cy="1018535"/>
            </a:xfrm>
            <a:custGeom>
              <a:avLst/>
              <a:gdLst>
                <a:gd name="connsiteX0" fmla="*/ 3120336 w 3120345"/>
                <a:gd name="connsiteY0" fmla="*/ 632675 h 1018535"/>
                <a:gd name="connsiteX1" fmla="*/ 2908205 w 3120345"/>
                <a:gd name="connsiteY1" fmla="*/ 466067 h 1018535"/>
                <a:gd name="connsiteX2" fmla="*/ 2790218 w 3120345"/>
                <a:gd name="connsiteY2" fmla="*/ 445319 h 1018535"/>
                <a:gd name="connsiteX3" fmla="*/ 2725495 w 3120345"/>
                <a:gd name="connsiteY3" fmla="*/ 392673 h 1018535"/>
                <a:gd name="connsiteX4" fmla="*/ 2755533 w 3120345"/>
                <a:gd name="connsiteY4" fmla="*/ 354273 h 1018535"/>
                <a:gd name="connsiteX5" fmla="*/ 2873521 w 3120345"/>
                <a:gd name="connsiteY5" fmla="*/ 340338 h 1018535"/>
                <a:gd name="connsiteX6" fmla="*/ 3046013 w 3120345"/>
                <a:gd name="connsiteY6" fmla="*/ 351176 h 1018535"/>
                <a:gd name="connsiteX7" fmla="*/ 3057161 w 3120345"/>
                <a:gd name="connsiteY7" fmla="*/ 352415 h 1018535"/>
                <a:gd name="connsiteX8" fmla="*/ 3072335 w 3120345"/>
                <a:gd name="connsiteY8" fmla="*/ 251460 h 1018535"/>
                <a:gd name="connsiteX9" fmla="*/ 3060258 w 3120345"/>
                <a:gd name="connsiteY9" fmla="*/ 249911 h 1018535"/>
                <a:gd name="connsiteX10" fmla="*/ 2845960 w 3120345"/>
                <a:gd name="connsiteY10" fmla="*/ 236905 h 1018535"/>
                <a:gd name="connsiteX11" fmla="*/ 2585210 w 3120345"/>
                <a:gd name="connsiteY11" fmla="*/ 390506 h 1018535"/>
                <a:gd name="connsiteX12" fmla="*/ 2686475 w 3120345"/>
                <a:gd name="connsiteY12" fmla="*/ 528622 h 1018535"/>
                <a:gd name="connsiteX13" fmla="*/ 2832334 w 3120345"/>
                <a:gd name="connsiteY13" fmla="*/ 561449 h 1018535"/>
                <a:gd name="connsiteX14" fmla="*/ 2917496 w 3120345"/>
                <a:gd name="connsiteY14" fmla="*/ 580339 h 1018535"/>
                <a:gd name="connsiteX15" fmla="*/ 2976025 w 3120345"/>
                <a:gd name="connsiteY15" fmla="*/ 635772 h 1018535"/>
                <a:gd name="connsiteX16" fmla="*/ 2938864 w 3120345"/>
                <a:gd name="connsiteY16" fmla="*/ 681914 h 1018535"/>
                <a:gd name="connsiteX17" fmla="*/ 2814992 w 3120345"/>
                <a:gd name="connsiteY17" fmla="*/ 700185 h 1018535"/>
                <a:gd name="connsiteX18" fmla="*/ 2621442 w 3120345"/>
                <a:gd name="connsiteY18" fmla="*/ 688417 h 1018535"/>
                <a:gd name="connsiteX19" fmla="*/ 2610604 w 3120345"/>
                <a:gd name="connsiteY19" fmla="*/ 687488 h 1018535"/>
                <a:gd name="connsiteX20" fmla="*/ 2609055 w 3120345"/>
                <a:gd name="connsiteY20" fmla="*/ 698017 h 1018535"/>
                <a:gd name="connsiteX21" fmla="*/ 2592333 w 3120345"/>
                <a:gd name="connsiteY21" fmla="*/ 791850 h 1018535"/>
                <a:gd name="connsiteX22" fmla="*/ 2605029 w 3120345"/>
                <a:gd name="connsiteY22" fmla="*/ 793089 h 1018535"/>
                <a:gd name="connsiteX23" fmla="*/ 2820256 w 3120345"/>
                <a:gd name="connsiteY23" fmla="*/ 805166 h 1018535"/>
                <a:gd name="connsiteX24" fmla="*/ 3120336 w 3120345"/>
                <a:gd name="connsiteY24" fmla="*/ 632675 h 1018535"/>
                <a:gd name="connsiteX25" fmla="*/ 2521416 w 3120345"/>
                <a:gd name="connsiteY25" fmla="*/ 632675 h 1018535"/>
                <a:gd name="connsiteX26" fmla="*/ 2309286 w 3120345"/>
                <a:gd name="connsiteY26" fmla="*/ 466067 h 1018535"/>
                <a:gd name="connsiteX27" fmla="*/ 2191298 w 3120345"/>
                <a:gd name="connsiteY27" fmla="*/ 445319 h 1018535"/>
                <a:gd name="connsiteX28" fmla="*/ 2126575 w 3120345"/>
                <a:gd name="connsiteY28" fmla="*/ 392673 h 1018535"/>
                <a:gd name="connsiteX29" fmla="*/ 2156614 w 3120345"/>
                <a:gd name="connsiteY29" fmla="*/ 354273 h 1018535"/>
                <a:gd name="connsiteX30" fmla="*/ 2274602 w 3120345"/>
                <a:gd name="connsiteY30" fmla="*/ 340338 h 1018535"/>
                <a:gd name="connsiteX31" fmla="*/ 2447093 w 3120345"/>
                <a:gd name="connsiteY31" fmla="*/ 351176 h 1018535"/>
                <a:gd name="connsiteX32" fmla="*/ 2458241 w 3120345"/>
                <a:gd name="connsiteY32" fmla="*/ 352415 h 1018535"/>
                <a:gd name="connsiteX33" fmla="*/ 2473416 w 3120345"/>
                <a:gd name="connsiteY33" fmla="*/ 251460 h 1018535"/>
                <a:gd name="connsiteX34" fmla="*/ 2461648 w 3120345"/>
                <a:gd name="connsiteY34" fmla="*/ 249911 h 1018535"/>
                <a:gd name="connsiteX35" fmla="*/ 2247350 w 3120345"/>
                <a:gd name="connsiteY35" fmla="*/ 236905 h 1018535"/>
                <a:gd name="connsiteX36" fmla="*/ 1986600 w 3120345"/>
                <a:gd name="connsiteY36" fmla="*/ 390506 h 1018535"/>
                <a:gd name="connsiteX37" fmla="*/ 2087865 w 3120345"/>
                <a:gd name="connsiteY37" fmla="*/ 528622 h 1018535"/>
                <a:gd name="connsiteX38" fmla="*/ 2233724 w 3120345"/>
                <a:gd name="connsiteY38" fmla="*/ 561449 h 1018535"/>
                <a:gd name="connsiteX39" fmla="*/ 2318886 w 3120345"/>
                <a:gd name="connsiteY39" fmla="*/ 580339 h 1018535"/>
                <a:gd name="connsiteX40" fmla="*/ 2377415 w 3120345"/>
                <a:gd name="connsiteY40" fmla="*/ 635772 h 1018535"/>
                <a:gd name="connsiteX41" fmla="*/ 2340254 w 3120345"/>
                <a:gd name="connsiteY41" fmla="*/ 681914 h 1018535"/>
                <a:gd name="connsiteX42" fmla="*/ 2216382 w 3120345"/>
                <a:gd name="connsiteY42" fmla="*/ 700185 h 1018535"/>
                <a:gd name="connsiteX43" fmla="*/ 2022832 w 3120345"/>
                <a:gd name="connsiteY43" fmla="*/ 688417 h 1018535"/>
                <a:gd name="connsiteX44" fmla="*/ 2011994 w 3120345"/>
                <a:gd name="connsiteY44" fmla="*/ 687488 h 1018535"/>
                <a:gd name="connsiteX45" fmla="*/ 2010136 w 3120345"/>
                <a:gd name="connsiteY45" fmla="*/ 698017 h 1018535"/>
                <a:gd name="connsiteX46" fmla="*/ 1993413 w 3120345"/>
                <a:gd name="connsiteY46" fmla="*/ 791850 h 1018535"/>
                <a:gd name="connsiteX47" fmla="*/ 2006110 w 3120345"/>
                <a:gd name="connsiteY47" fmla="*/ 793089 h 1018535"/>
                <a:gd name="connsiteX48" fmla="*/ 2221337 w 3120345"/>
                <a:gd name="connsiteY48" fmla="*/ 805166 h 1018535"/>
                <a:gd name="connsiteX49" fmla="*/ 2521416 w 3120345"/>
                <a:gd name="connsiteY49" fmla="*/ 632675 h 1018535"/>
                <a:gd name="connsiteX50" fmla="*/ 1892148 w 3120345"/>
                <a:gd name="connsiteY50" fmla="*/ 778843 h 1018535"/>
                <a:gd name="connsiteX51" fmla="*/ 1892148 w 3120345"/>
                <a:gd name="connsiteY51" fmla="*/ 241550 h 1018535"/>
                <a:gd name="connsiteX52" fmla="*/ 1747528 w 3120345"/>
                <a:gd name="connsiteY52" fmla="*/ 241550 h 1018535"/>
                <a:gd name="connsiteX53" fmla="*/ 1747528 w 3120345"/>
                <a:gd name="connsiteY53" fmla="*/ 692443 h 1018535"/>
                <a:gd name="connsiteX54" fmla="*/ 1636972 w 3120345"/>
                <a:gd name="connsiteY54" fmla="*/ 701423 h 1018535"/>
                <a:gd name="connsiteX55" fmla="*/ 1451784 w 3120345"/>
                <a:gd name="connsiteY55" fmla="*/ 559590 h 1018535"/>
                <a:gd name="connsiteX56" fmla="*/ 1451784 w 3120345"/>
                <a:gd name="connsiteY56" fmla="*/ 241550 h 1018535"/>
                <a:gd name="connsiteX57" fmla="*/ 1307473 w 3120345"/>
                <a:gd name="connsiteY57" fmla="*/ 241550 h 1018535"/>
                <a:gd name="connsiteX58" fmla="*/ 1307473 w 3120345"/>
                <a:gd name="connsiteY58" fmla="*/ 561139 h 1018535"/>
                <a:gd name="connsiteX59" fmla="*/ 1620559 w 3120345"/>
                <a:gd name="connsiteY59" fmla="*/ 806714 h 1018535"/>
                <a:gd name="connsiteX60" fmla="*/ 1746599 w 3120345"/>
                <a:gd name="connsiteY60" fmla="*/ 792160 h 1018535"/>
                <a:gd name="connsiteX61" fmla="*/ 1722134 w 3120345"/>
                <a:gd name="connsiteY61" fmla="*/ 885683 h 1018535"/>
                <a:gd name="connsiteX62" fmla="*/ 1579681 w 3120345"/>
                <a:gd name="connsiteY62" fmla="*/ 911386 h 1018535"/>
                <a:gd name="connsiteX63" fmla="*/ 1368171 w 3120345"/>
                <a:gd name="connsiteY63" fmla="*/ 892805 h 1018535"/>
                <a:gd name="connsiteX64" fmla="*/ 1350828 w 3120345"/>
                <a:gd name="connsiteY64" fmla="*/ 996238 h 1018535"/>
                <a:gd name="connsiteX65" fmla="*/ 1586185 w 3120345"/>
                <a:gd name="connsiteY65" fmla="*/ 1018535 h 1018535"/>
                <a:gd name="connsiteX66" fmla="*/ 1892148 w 3120345"/>
                <a:gd name="connsiteY66" fmla="*/ 778843 h 1018535"/>
                <a:gd name="connsiteX67" fmla="*/ 1235628 w 3120345"/>
                <a:gd name="connsiteY67" fmla="*/ 798663 h 1018535"/>
                <a:gd name="connsiteX68" fmla="*/ 911394 w 3120345"/>
                <a:gd name="connsiteY68" fmla="*/ 487126 h 1018535"/>
                <a:gd name="connsiteX69" fmla="*/ 1229124 w 3120345"/>
                <a:gd name="connsiteY69" fmla="*/ 241550 h 1018535"/>
                <a:gd name="connsiteX70" fmla="*/ 1044556 w 3120345"/>
                <a:gd name="connsiteY70" fmla="*/ 241550 h 1018535"/>
                <a:gd name="connsiteX71" fmla="*/ 788761 w 3120345"/>
                <a:gd name="connsiteY71" fmla="*/ 436648 h 1018535"/>
                <a:gd name="connsiteX72" fmla="*/ 760270 w 3120345"/>
                <a:gd name="connsiteY72" fmla="*/ 436648 h 1018535"/>
                <a:gd name="connsiteX73" fmla="*/ 760270 w 3120345"/>
                <a:gd name="connsiteY73" fmla="*/ 0 h 1018535"/>
                <a:gd name="connsiteX74" fmla="*/ 621224 w 3120345"/>
                <a:gd name="connsiteY74" fmla="*/ 0 h 1018535"/>
                <a:gd name="connsiteX75" fmla="*/ 621224 w 3120345"/>
                <a:gd name="connsiteY75" fmla="*/ 798663 h 1018535"/>
                <a:gd name="connsiteX76" fmla="*/ 759960 w 3120345"/>
                <a:gd name="connsiteY76" fmla="*/ 798663 h 1018535"/>
                <a:gd name="connsiteX77" fmla="*/ 759960 w 3120345"/>
                <a:gd name="connsiteY77" fmla="*/ 536984 h 1018535"/>
                <a:gd name="connsiteX78" fmla="*/ 785045 w 3120345"/>
                <a:gd name="connsiteY78" fmla="*/ 536984 h 1018535"/>
                <a:gd name="connsiteX79" fmla="*/ 1053846 w 3120345"/>
                <a:gd name="connsiteY79" fmla="*/ 798663 h 1018535"/>
                <a:gd name="connsiteX80" fmla="*/ 1235628 w 3120345"/>
                <a:gd name="connsiteY80" fmla="*/ 798663 h 1018535"/>
                <a:gd name="connsiteX81" fmla="*/ 534824 w 3120345"/>
                <a:gd name="connsiteY81" fmla="*/ 632675 h 1018535"/>
                <a:gd name="connsiteX82" fmla="*/ 322693 w 3120345"/>
                <a:gd name="connsiteY82" fmla="*/ 466067 h 1018535"/>
                <a:gd name="connsiteX83" fmla="*/ 204706 w 3120345"/>
                <a:gd name="connsiteY83" fmla="*/ 445319 h 1018535"/>
                <a:gd name="connsiteX84" fmla="*/ 140292 w 3120345"/>
                <a:gd name="connsiteY84" fmla="*/ 392673 h 1018535"/>
                <a:gd name="connsiteX85" fmla="*/ 170331 w 3120345"/>
                <a:gd name="connsiteY85" fmla="*/ 354273 h 1018535"/>
                <a:gd name="connsiteX86" fmla="*/ 288319 w 3120345"/>
                <a:gd name="connsiteY86" fmla="*/ 340338 h 1018535"/>
                <a:gd name="connsiteX87" fmla="*/ 460810 w 3120345"/>
                <a:gd name="connsiteY87" fmla="*/ 351176 h 1018535"/>
                <a:gd name="connsiteX88" fmla="*/ 471959 w 3120345"/>
                <a:gd name="connsiteY88" fmla="*/ 352415 h 1018535"/>
                <a:gd name="connsiteX89" fmla="*/ 487133 w 3120345"/>
                <a:gd name="connsiteY89" fmla="*/ 251460 h 1018535"/>
                <a:gd name="connsiteX90" fmla="*/ 475056 w 3120345"/>
                <a:gd name="connsiteY90" fmla="*/ 249911 h 1018535"/>
                <a:gd name="connsiteX91" fmla="*/ 260758 w 3120345"/>
                <a:gd name="connsiteY91" fmla="*/ 236905 h 1018535"/>
                <a:gd name="connsiteX92" fmla="*/ 8 w 3120345"/>
                <a:gd name="connsiteY92" fmla="*/ 390506 h 1018535"/>
                <a:gd name="connsiteX93" fmla="*/ 101273 w 3120345"/>
                <a:gd name="connsiteY93" fmla="*/ 528622 h 1018535"/>
                <a:gd name="connsiteX94" fmla="*/ 247132 w 3120345"/>
                <a:gd name="connsiteY94" fmla="*/ 561449 h 1018535"/>
                <a:gd name="connsiteX95" fmla="*/ 332293 w 3120345"/>
                <a:gd name="connsiteY95" fmla="*/ 580339 h 1018535"/>
                <a:gd name="connsiteX96" fmla="*/ 390823 w 3120345"/>
                <a:gd name="connsiteY96" fmla="*/ 635772 h 1018535"/>
                <a:gd name="connsiteX97" fmla="*/ 353661 w 3120345"/>
                <a:gd name="connsiteY97" fmla="*/ 681914 h 1018535"/>
                <a:gd name="connsiteX98" fmla="*/ 229790 w 3120345"/>
                <a:gd name="connsiteY98" fmla="*/ 700185 h 1018535"/>
                <a:gd name="connsiteX99" fmla="*/ 36240 w 3120345"/>
                <a:gd name="connsiteY99" fmla="*/ 688417 h 1018535"/>
                <a:gd name="connsiteX100" fmla="*/ 25401 w 3120345"/>
                <a:gd name="connsiteY100" fmla="*/ 687488 h 1018535"/>
                <a:gd name="connsiteX101" fmla="*/ 23543 w 3120345"/>
                <a:gd name="connsiteY101" fmla="*/ 698017 h 1018535"/>
                <a:gd name="connsiteX102" fmla="*/ 6821 w 3120345"/>
                <a:gd name="connsiteY102" fmla="*/ 791850 h 1018535"/>
                <a:gd name="connsiteX103" fmla="*/ 19517 w 3120345"/>
                <a:gd name="connsiteY103" fmla="*/ 793089 h 1018535"/>
                <a:gd name="connsiteX104" fmla="*/ 234745 w 3120345"/>
                <a:gd name="connsiteY104" fmla="*/ 805166 h 1018535"/>
                <a:gd name="connsiteX105" fmla="*/ 534824 w 3120345"/>
                <a:gd name="connsiteY105" fmla="*/ 632675 h 1018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120345" h="1018535">
                  <a:moveTo>
                    <a:pt x="3120336" y="632675"/>
                  </a:moveTo>
                  <a:cubicBezTo>
                    <a:pt x="3121265" y="537913"/>
                    <a:pt x="3057781" y="490842"/>
                    <a:pt x="2908205" y="466067"/>
                  </a:cubicBezTo>
                  <a:cubicBezTo>
                    <a:pt x="2842243" y="454919"/>
                    <a:pt x="2804153" y="448416"/>
                    <a:pt x="2790218" y="445319"/>
                  </a:cubicBezTo>
                  <a:cubicBezTo>
                    <a:pt x="2745314" y="435099"/>
                    <a:pt x="2725495" y="416828"/>
                    <a:pt x="2725495" y="392673"/>
                  </a:cubicBezTo>
                  <a:cubicBezTo>
                    <a:pt x="2726114" y="374093"/>
                    <a:pt x="2732617" y="364183"/>
                    <a:pt x="2755533" y="354273"/>
                  </a:cubicBezTo>
                  <a:cubicBezTo>
                    <a:pt x="2778759" y="344983"/>
                    <a:pt x="2817779" y="340028"/>
                    <a:pt x="2873521" y="340338"/>
                  </a:cubicBezTo>
                  <a:cubicBezTo>
                    <a:pt x="2927715" y="340338"/>
                    <a:pt x="2981290" y="343434"/>
                    <a:pt x="3046013" y="351176"/>
                  </a:cubicBezTo>
                  <a:lnTo>
                    <a:pt x="3057161" y="352415"/>
                  </a:lnTo>
                  <a:lnTo>
                    <a:pt x="3072335" y="251460"/>
                  </a:lnTo>
                  <a:lnTo>
                    <a:pt x="3060258" y="249911"/>
                  </a:lnTo>
                  <a:cubicBezTo>
                    <a:pt x="2985935" y="241240"/>
                    <a:pt x="2905109" y="236905"/>
                    <a:pt x="2845960" y="236905"/>
                  </a:cubicBezTo>
                  <a:cubicBezTo>
                    <a:pt x="2677804" y="237214"/>
                    <a:pt x="2585210" y="285834"/>
                    <a:pt x="2585210" y="390506"/>
                  </a:cubicBezTo>
                  <a:cubicBezTo>
                    <a:pt x="2584591" y="455538"/>
                    <a:pt x="2621752" y="506016"/>
                    <a:pt x="2686475" y="528622"/>
                  </a:cubicBezTo>
                  <a:cubicBezTo>
                    <a:pt x="2711559" y="537913"/>
                    <a:pt x="2761727" y="548442"/>
                    <a:pt x="2832334" y="561449"/>
                  </a:cubicBezTo>
                  <a:cubicBezTo>
                    <a:pt x="2881883" y="570120"/>
                    <a:pt x="2900463" y="574455"/>
                    <a:pt x="2917496" y="580339"/>
                  </a:cubicBezTo>
                  <a:cubicBezTo>
                    <a:pt x="2961470" y="596752"/>
                    <a:pt x="2976025" y="614404"/>
                    <a:pt x="2976025" y="635772"/>
                  </a:cubicBezTo>
                  <a:cubicBezTo>
                    <a:pt x="2975716" y="655591"/>
                    <a:pt x="2965496" y="669527"/>
                    <a:pt x="2938864" y="681914"/>
                  </a:cubicBezTo>
                  <a:cubicBezTo>
                    <a:pt x="2912231" y="693681"/>
                    <a:pt x="2870425" y="700185"/>
                    <a:pt x="2814992" y="700185"/>
                  </a:cubicBezTo>
                  <a:cubicBezTo>
                    <a:pt x="2759559" y="700185"/>
                    <a:pt x="2704436" y="697088"/>
                    <a:pt x="2621442" y="688417"/>
                  </a:cubicBezTo>
                  <a:lnTo>
                    <a:pt x="2610604" y="687488"/>
                  </a:lnTo>
                  <a:lnTo>
                    <a:pt x="2609055" y="698017"/>
                  </a:lnTo>
                  <a:lnTo>
                    <a:pt x="2592333" y="791850"/>
                  </a:lnTo>
                  <a:lnTo>
                    <a:pt x="2605029" y="793089"/>
                  </a:lnTo>
                  <a:cubicBezTo>
                    <a:pt x="2687094" y="800831"/>
                    <a:pt x="2758630" y="805166"/>
                    <a:pt x="2820256" y="805166"/>
                  </a:cubicBezTo>
                  <a:cubicBezTo>
                    <a:pt x="3011948" y="804856"/>
                    <a:pt x="3120026" y="748805"/>
                    <a:pt x="3120336" y="632675"/>
                  </a:cubicBezTo>
                  <a:moveTo>
                    <a:pt x="2521416" y="632675"/>
                  </a:moveTo>
                  <a:cubicBezTo>
                    <a:pt x="2522345" y="537913"/>
                    <a:pt x="2458861" y="490842"/>
                    <a:pt x="2309286" y="466067"/>
                  </a:cubicBezTo>
                  <a:cubicBezTo>
                    <a:pt x="2243324" y="454919"/>
                    <a:pt x="2205233" y="448416"/>
                    <a:pt x="2191298" y="445319"/>
                  </a:cubicBezTo>
                  <a:cubicBezTo>
                    <a:pt x="2146394" y="435099"/>
                    <a:pt x="2126575" y="416828"/>
                    <a:pt x="2126575" y="392673"/>
                  </a:cubicBezTo>
                  <a:cubicBezTo>
                    <a:pt x="2127194" y="374093"/>
                    <a:pt x="2133698" y="364183"/>
                    <a:pt x="2156614" y="354273"/>
                  </a:cubicBezTo>
                  <a:cubicBezTo>
                    <a:pt x="2179840" y="344983"/>
                    <a:pt x="2218859" y="340028"/>
                    <a:pt x="2274602" y="340338"/>
                  </a:cubicBezTo>
                  <a:cubicBezTo>
                    <a:pt x="2328796" y="340338"/>
                    <a:pt x="2382370" y="343434"/>
                    <a:pt x="2447093" y="351176"/>
                  </a:cubicBezTo>
                  <a:lnTo>
                    <a:pt x="2458241" y="352415"/>
                  </a:lnTo>
                  <a:lnTo>
                    <a:pt x="2473416" y="251460"/>
                  </a:lnTo>
                  <a:lnTo>
                    <a:pt x="2461648" y="249911"/>
                  </a:lnTo>
                  <a:cubicBezTo>
                    <a:pt x="2387325" y="241240"/>
                    <a:pt x="2306498" y="236905"/>
                    <a:pt x="2247350" y="236905"/>
                  </a:cubicBezTo>
                  <a:cubicBezTo>
                    <a:pt x="2079194" y="237214"/>
                    <a:pt x="1986600" y="285834"/>
                    <a:pt x="1986600" y="390506"/>
                  </a:cubicBezTo>
                  <a:cubicBezTo>
                    <a:pt x="1985981" y="455538"/>
                    <a:pt x="2023142" y="506016"/>
                    <a:pt x="2087865" y="528622"/>
                  </a:cubicBezTo>
                  <a:cubicBezTo>
                    <a:pt x="2112949" y="537913"/>
                    <a:pt x="2163427" y="548442"/>
                    <a:pt x="2233724" y="561449"/>
                  </a:cubicBezTo>
                  <a:cubicBezTo>
                    <a:pt x="2283272" y="570120"/>
                    <a:pt x="2301853" y="574455"/>
                    <a:pt x="2318886" y="580339"/>
                  </a:cubicBezTo>
                  <a:cubicBezTo>
                    <a:pt x="2362860" y="596752"/>
                    <a:pt x="2377415" y="614404"/>
                    <a:pt x="2377415" y="635772"/>
                  </a:cubicBezTo>
                  <a:cubicBezTo>
                    <a:pt x="2377105" y="655591"/>
                    <a:pt x="2366886" y="669527"/>
                    <a:pt x="2340254" y="681914"/>
                  </a:cubicBezTo>
                  <a:cubicBezTo>
                    <a:pt x="2313621" y="693681"/>
                    <a:pt x="2271815" y="700185"/>
                    <a:pt x="2216382" y="700185"/>
                  </a:cubicBezTo>
                  <a:cubicBezTo>
                    <a:pt x="2160949" y="700185"/>
                    <a:pt x="2105827" y="697088"/>
                    <a:pt x="2022832" y="688417"/>
                  </a:cubicBezTo>
                  <a:lnTo>
                    <a:pt x="2011994" y="687488"/>
                  </a:lnTo>
                  <a:lnTo>
                    <a:pt x="2010136" y="698017"/>
                  </a:lnTo>
                  <a:lnTo>
                    <a:pt x="1993413" y="791850"/>
                  </a:lnTo>
                  <a:lnTo>
                    <a:pt x="2006110" y="793089"/>
                  </a:lnTo>
                  <a:cubicBezTo>
                    <a:pt x="2088175" y="800831"/>
                    <a:pt x="2159711" y="805166"/>
                    <a:pt x="2221337" y="805166"/>
                  </a:cubicBezTo>
                  <a:cubicBezTo>
                    <a:pt x="2413028" y="804856"/>
                    <a:pt x="2521106" y="748805"/>
                    <a:pt x="2521416" y="632675"/>
                  </a:cubicBezTo>
                  <a:moveTo>
                    <a:pt x="1892148" y="778843"/>
                  </a:moveTo>
                  <a:lnTo>
                    <a:pt x="1892148" y="241550"/>
                  </a:lnTo>
                  <a:lnTo>
                    <a:pt x="1747528" y="241550"/>
                  </a:lnTo>
                  <a:lnTo>
                    <a:pt x="1747528" y="692443"/>
                  </a:lnTo>
                  <a:cubicBezTo>
                    <a:pt x="1710056" y="697707"/>
                    <a:pt x="1666701" y="701423"/>
                    <a:pt x="1636972" y="701423"/>
                  </a:cubicBezTo>
                  <a:cubicBezTo>
                    <a:pt x="1469436" y="701423"/>
                    <a:pt x="1451784" y="651256"/>
                    <a:pt x="1451784" y="559590"/>
                  </a:cubicBezTo>
                  <a:lnTo>
                    <a:pt x="1451784" y="241550"/>
                  </a:lnTo>
                  <a:lnTo>
                    <a:pt x="1307473" y="241550"/>
                  </a:lnTo>
                  <a:lnTo>
                    <a:pt x="1307473" y="561139"/>
                  </a:lnTo>
                  <a:cubicBezTo>
                    <a:pt x="1307473" y="759334"/>
                    <a:pt x="1425151" y="806714"/>
                    <a:pt x="1620559" y="806714"/>
                  </a:cubicBezTo>
                  <a:cubicBezTo>
                    <a:pt x="1658030" y="806714"/>
                    <a:pt x="1714392" y="800521"/>
                    <a:pt x="1746599" y="792160"/>
                  </a:cubicBezTo>
                  <a:cubicBezTo>
                    <a:pt x="1745979" y="824676"/>
                    <a:pt x="1745669" y="862147"/>
                    <a:pt x="1722134" y="885683"/>
                  </a:cubicBezTo>
                  <a:cubicBezTo>
                    <a:pt x="1700456" y="907670"/>
                    <a:pt x="1653075" y="911386"/>
                    <a:pt x="1579681" y="911386"/>
                  </a:cubicBezTo>
                  <a:cubicBezTo>
                    <a:pt x="1513100" y="911386"/>
                    <a:pt x="1434442" y="903025"/>
                    <a:pt x="1368171" y="892805"/>
                  </a:cubicBezTo>
                  <a:lnTo>
                    <a:pt x="1350828" y="996238"/>
                  </a:lnTo>
                  <a:cubicBezTo>
                    <a:pt x="1440326" y="1011722"/>
                    <a:pt x="1513720" y="1018535"/>
                    <a:pt x="1586185" y="1018535"/>
                  </a:cubicBezTo>
                  <a:cubicBezTo>
                    <a:pt x="1835476" y="1018225"/>
                    <a:pt x="1892148" y="946380"/>
                    <a:pt x="1892148" y="778843"/>
                  </a:cubicBezTo>
                  <a:moveTo>
                    <a:pt x="1235628" y="798663"/>
                  </a:moveTo>
                  <a:lnTo>
                    <a:pt x="911394" y="487126"/>
                  </a:lnTo>
                  <a:lnTo>
                    <a:pt x="1229124" y="241550"/>
                  </a:lnTo>
                  <a:lnTo>
                    <a:pt x="1044556" y="241550"/>
                  </a:lnTo>
                  <a:lnTo>
                    <a:pt x="788761" y="436648"/>
                  </a:lnTo>
                  <a:lnTo>
                    <a:pt x="760270" y="436648"/>
                  </a:lnTo>
                  <a:lnTo>
                    <a:pt x="760270" y="0"/>
                  </a:lnTo>
                  <a:lnTo>
                    <a:pt x="621224" y="0"/>
                  </a:lnTo>
                  <a:lnTo>
                    <a:pt x="621224" y="798663"/>
                  </a:lnTo>
                  <a:lnTo>
                    <a:pt x="759960" y="798663"/>
                  </a:lnTo>
                  <a:lnTo>
                    <a:pt x="759960" y="536984"/>
                  </a:lnTo>
                  <a:lnTo>
                    <a:pt x="785045" y="536984"/>
                  </a:lnTo>
                  <a:lnTo>
                    <a:pt x="1053846" y="798663"/>
                  </a:lnTo>
                  <a:lnTo>
                    <a:pt x="1235628" y="798663"/>
                  </a:lnTo>
                  <a:close/>
                  <a:moveTo>
                    <a:pt x="534824" y="632675"/>
                  </a:moveTo>
                  <a:cubicBezTo>
                    <a:pt x="535753" y="537913"/>
                    <a:pt x="472268" y="490842"/>
                    <a:pt x="322693" y="466067"/>
                  </a:cubicBezTo>
                  <a:cubicBezTo>
                    <a:pt x="256732" y="454919"/>
                    <a:pt x="218641" y="448416"/>
                    <a:pt x="204706" y="445319"/>
                  </a:cubicBezTo>
                  <a:cubicBezTo>
                    <a:pt x="160112" y="435099"/>
                    <a:pt x="140292" y="416828"/>
                    <a:pt x="140292" y="392673"/>
                  </a:cubicBezTo>
                  <a:cubicBezTo>
                    <a:pt x="140912" y="374093"/>
                    <a:pt x="147415" y="364183"/>
                    <a:pt x="170331" y="354273"/>
                  </a:cubicBezTo>
                  <a:cubicBezTo>
                    <a:pt x="193557" y="344983"/>
                    <a:pt x="232577" y="340028"/>
                    <a:pt x="288319" y="340338"/>
                  </a:cubicBezTo>
                  <a:cubicBezTo>
                    <a:pt x="342513" y="340338"/>
                    <a:pt x="396087" y="343434"/>
                    <a:pt x="460810" y="351176"/>
                  </a:cubicBezTo>
                  <a:lnTo>
                    <a:pt x="471959" y="352415"/>
                  </a:lnTo>
                  <a:lnTo>
                    <a:pt x="487133" y="251460"/>
                  </a:lnTo>
                  <a:lnTo>
                    <a:pt x="475056" y="249911"/>
                  </a:lnTo>
                  <a:cubicBezTo>
                    <a:pt x="400733" y="241240"/>
                    <a:pt x="319906" y="236905"/>
                    <a:pt x="260758" y="236905"/>
                  </a:cubicBezTo>
                  <a:cubicBezTo>
                    <a:pt x="92602" y="237214"/>
                    <a:pt x="8" y="285834"/>
                    <a:pt x="8" y="390506"/>
                  </a:cubicBezTo>
                  <a:cubicBezTo>
                    <a:pt x="-612" y="455538"/>
                    <a:pt x="36550" y="506016"/>
                    <a:pt x="101273" y="528622"/>
                  </a:cubicBezTo>
                  <a:cubicBezTo>
                    <a:pt x="126357" y="537913"/>
                    <a:pt x="176834" y="548442"/>
                    <a:pt x="247132" y="561449"/>
                  </a:cubicBezTo>
                  <a:cubicBezTo>
                    <a:pt x="296680" y="570120"/>
                    <a:pt x="315261" y="574455"/>
                    <a:pt x="332293" y="580339"/>
                  </a:cubicBezTo>
                  <a:cubicBezTo>
                    <a:pt x="376268" y="596752"/>
                    <a:pt x="390823" y="614404"/>
                    <a:pt x="390823" y="635772"/>
                  </a:cubicBezTo>
                  <a:cubicBezTo>
                    <a:pt x="390513" y="655591"/>
                    <a:pt x="380294" y="669527"/>
                    <a:pt x="353661" y="681914"/>
                  </a:cubicBezTo>
                  <a:cubicBezTo>
                    <a:pt x="327029" y="693681"/>
                    <a:pt x="285222" y="700185"/>
                    <a:pt x="229790" y="700185"/>
                  </a:cubicBezTo>
                  <a:cubicBezTo>
                    <a:pt x="174357" y="700185"/>
                    <a:pt x="119234" y="697088"/>
                    <a:pt x="36240" y="688417"/>
                  </a:cubicBezTo>
                  <a:lnTo>
                    <a:pt x="25401" y="687488"/>
                  </a:lnTo>
                  <a:lnTo>
                    <a:pt x="23543" y="698017"/>
                  </a:lnTo>
                  <a:lnTo>
                    <a:pt x="6821" y="791850"/>
                  </a:lnTo>
                  <a:lnTo>
                    <a:pt x="19517" y="793089"/>
                  </a:lnTo>
                  <a:cubicBezTo>
                    <a:pt x="101582" y="800831"/>
                    <a:pt x="173118" y="805166"/>
                    <a:pt x="234745" y="805166"/>
                  </a:cubicBezTo>
                  <a:cubicBezTo>
                    <a:pt x="426436" y="804856"/>
                    <a:pt x="534514" y="748805"/>
                    <a:pt x="534824" y="632675"/>
                  </a:cubicBezTo>
                </a:path>
              </a:pathLst>
            </a:custGeom>
            <a:solidFill>
              <a:schemeClr val="bg1"/>
            </a:solidFill>
            <a:ln w="3096" cap="flat">
              <a:noFill/>
              <a:prstDash val="solid"/>
              <a:miter/>
            </a:ln>
          </p:spPr>
          <p:txBody>
            <a:bodyPr rtlCol="0" anchor="ctr"/>
            <a:lstStyle/>
            <a:p>
              <a:endParaRPr lang="nb-NO"/>
            </a:p>
          </p:txBody>
        </p:sp>
        <p:sp>
          <p:nvSpPr>
            <p:cNvPr id="12" name="Friform 11">
              <a:extLst>
                <a:ext uri="{FF2B5EF4-FFF2-40B4-BE49-F238E27FC236}">
                  <a16:creationId xmlns:a16="http://schemas.microsoft.com/office/drawing/2014/main" id="{7484B891-A666-F648-959B-33598B32BBF1}"/>
                </a:ext>
              </a:extLst>
            </p:cNvPr>
            <p:cNvSpPr/>
            <p:nvPr/>
          </p:nvSpPr>
          <p:spPr>
            <a:xfrm>
              <a:off x="5010379" y="1003835"/>
              <a:ext cx="586416" cy="713500"/>
            </a:xfrm>
            <a:custGeom>
              <a:avLst/>
              <a:gdLst>
                <a:gd name="connsiteX0" fmla="*/ 586319 w 586416"/>
                <a:gd name="connsiteY0" fmla="*/ 18271 h 713500"/>
                <a:gd name="connsiteX1" fmla="*/ 586009 w 586416"/>
                <a:gd name="connsiteY1" fmla="*/ 0 h 713500"/>
                <a:gd name="connsiteX2" fmla="*/ 406 w 586416"/>
                <a:gd name="connsiteY2" fmla="*/ 0 h 713500"/>
                <a:gd name="connsiteX3" fmla="*/ 96 w 586416"/>
                <a:gd name="connsiteY3" fmla="*/ 18271 h 713500"/>
                <a:gd name="connsiteX4" fmla="*/ 30445 w 586416"/>
                <a:gd name="connsiteY4" fmla="*/ 358299 h 713500"/>
                <a:gd name="connsiteX5" fmla="*/ 51503 w 586416"/>
                <a:gd name="connsiteY5" fmla="*/ 426738 h 713500"/>
                <a:gd name="connsiteX6" fmla="*/ 124587 w 586416"/>
                <a:gd name="connsiteY6" fmla="*/ 553707 h 713500"/>
                <a:gd name="connsiteX7" fmla="*/ 277259 w 586416"/>
                <a:gd name="connsiteY7" fmla="*/ 700495 h 713500"/>
                <a:gd name="connsiteX8" fmla="*/ 293363 w 586416"/>
                <a:gd name="connsiteY8" fmla="*/ 713501 h 713500"/>
                <a:gd name="connsiteX9" fmla="*/ 309466 w 586416"/>
                <a:gd name="connsiteY9" fmla="*/ 700495 h 713500"/>
                <a:gd name="connsiteX10" fmla="*/ 462138 w 586416"/>
                <a:gd name="connsiteY10" fmla="*/ 553707 h 713500"/>
                <a:gd name="connsiteX11" fmla="*/ 535222 w 586416"/>
                <a:gd name="connsiteY11" fmla="*/ 426738 h 713500"/>
                <a:gd name="connsiteX12" fmla="*/ 556280 w 586416"/>
                <a:gd name="connsiteY12" fmla="*/ 358299 h 713500"/>
                <a:gd name="connsiteX13" fmla="*/ 586319 w 586416"/>
                <a:gd name="connsiteY13" fmla="*/ 18271 h 71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416" h="713500">
                  <a:moveTo>
                    <a:pt x="586319" y="18271"/>
                  </a:moveTo>
                  <a:lnTo>
                    <a:pt x="586009" y="0"/>
                  </a:lnTo>
                  <a:lnTo>
                    <a:pt x="406" y="0"/>
                  </a:lnTo>
                  <a:lnTo>
                    <a:pt x="96" y="18271"/>
                  </a:lnTo>
                  <a:cubicBezTo>
                    <a:pt x="96" y="20129"/>
                    <a:pt x="-3310" y="216156"/>
                    <a:pt x="30445" y="358299"/>
                  </a:cubicBezTo>
                  <a:cubicBezTo>
                    <a:pt x="36638" y="384002"/>
                    <a:pt x="43761" y="406918"/>
                    <a:pt x="51503" y="426738"/>
                  </a:cubicBezTo>
                  <a:cubicBezTo>
                    <a:pt x="69774" y="471641"/>
                    <a:pt x="94239" y="514377"/>
                    <a:pt x="124587" y="553707"/>
                  </a:cubicBezTo>
                  <a:cubicBezTo>
                    <a:pt x="175065" y="619359"/>
                    <a:pt x="231736" y="664262"/>
                    <a:pt x="277259" y="700495"/>
                  </a:cubicBezTo>
                  <a:lnTo>
                    <a:pt x="293363" y="713501"/>
                  </a:lnTo>
                  <a:lnTo>
                    <a:pt x="309466" y="700495"/>
                  </a:lnTo>
                  <a:cubicBezTo>
                    <a:pt x="354989" y="664262"/>
                    <a:pt x="411660" y="619359"/>
                    <a:pt x="462138" y="553707"/>
                  </a:cubicBezTo>
                  <a:cubicBezTo>
                    <a:pt x="492486" y="514377"/>
                    <a:pt x="516951" y="471641"/>
                    <a:pt x="535222" y="426738"/>
                  </a:cubicBezTo>
                  <a:cubicBezTo>
                    <a:pt x="543274" y="407228"/>
                    <a:pt x="550396" y="384002"/>
                    <a:pt x="556280" y="358299"/>
                  </a:cubicBezTo>
                  <a:cubicBezTo>
                    <a:pt x="589725" y="216156"/>
                    <a:pt x="586319" y="20129"/>
                    <a:pt x="586319" y="18271"/>
                  </a:cubicBezTo>
                </a:path>
              </a:pathLst>
            </a:custGeom>
            <a:solidFill>
              <a:schemeClr val="bg1"/>
            </a:solidFill>
            <a:ln w="3096" cap="flat">
              <a:noFill/>
              <a:prstDash val="solid"/>
              <a:miter/>
            </a:ln>
          </p:spPr>
          <p:txBody>
            <a:bodyPr rtlCol="0" anchor="ctr"/>
            <a:lstStyle/>
            <a:p>
              <a:endParaRPr lang="nb-NO"/>
            </a:p>
          </p:txBody>
        </p:sp>
        <p:sp>
          <p:nvSpPr>
            <p:cNvPr id="13" name="Friform 12">
              <a:extLst>
                <a:ext uri="{FF2B5EF4-FFF2-40B4-BE49-F238E27FC236}">
                  <a16:creationId xmlns:a16="http://schemas.microsoft.com/office/drawing/2014/main" id="{08AA9570-1B09-B44C-8E36-AD2FFD395CC5}"/>
                </a:ext>
              </a:extLst>
            </p:cNvPr>
            <p:cNvSpPr/>
            <p:nvPr/>
          </p:nvSpPr>
          <p:spPr>
            <a:xfrm>
              <a:off x="5028906" y="1021796"/>
              <a:ext cx="549050" cy="523667"/>
            </a:xfrm>
            <a:custGeom>
              <a:avLst/>
              <a:gdLst>
                <a:gd name="connsiteX0" fmla="*/ 519172 w 549050"/>
                <a:gd name="connsiteY0" fmla="*/ 335692 h 523667"/>
                <a:gd name="connsiteX1" fmla="*/ 499043 w 549050"/>
                <a:gd name="connsiteY1" fmla="*/ 401344 h 523667"/>
                <a:gd name="connsiteX2" fmla="*/ 428745 w 549050"/>
                <a:gd name="connsiteY2" fmla="*/ 523668 h 523667"/>
                <a:gd name="connsiteX3" fmla="*/ 428745 w 549050"/>
                <a:gd name="connsiteY3" fmla="*/ 523668 h 523667"/>
                <a:gd name="connsiteX4" fmla="*/ 120615 w 549050"/>
                <a:gd name="connsiteY4" fmla="*/ 523668 h 523667"/>
                <a:gd name="connsiteX5" fmla="*/ 274525 w 549050"/>
                <a:gd name="connsiteY5" fmla="*/ 335383 h 523667"/>
                <a:gd name="connsiteX6" fmla="*/ 29879 w 549050"/>
                <a:gd name="connsiteY6" fmla="*/ 335383 h 523667"/>
                <a:gd name="connsiteX7" fmla="*/ 149 w 549050"/>
                <a:gd name="connsiteY7" fmla="*/ 0 h 523667"/>
                <a:gd name="connsiteX8" fmla="*/ 274525 w 549050"/>
                <a:gd name="connsiteY8" fmla="*/ 335383 h 523667"/>
                <a:gd name="connsiteX9" fmla="*/ 548901 w 549050"/>
                <a:gd name="connsiteY9" fmla="*/ 0 h 523667"/>
                <a:gd name="connsiteX10" fmla="*/ 519172 w 549050"/>
                <a:gd name="connsiteY10" fmla="*/ 335692 h 523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9050" h="523667">
                  <a:moveTo>
                    <a:pt x="519172" y="335692"/>
                  </a:moveTo>
                  <a:cubicBezTo>
                    <a:pt x="513598" y="359538"/>
                    <a:pt x="506785" y="381835"/>
                    <a:pt x="499043" y="401344"/>
                  </a:cubicBezTo>
                  <a:cubicBezTo>
                    <a:pt x="479843" y="448725"/>
                    <a:pt x="455378" y="488984"/>
                    <a:pt x="428745" y="523668"/>
                  </a:cubicBezTo>
                  <a:lnTo>
                    <a:pt x="428745" y="523668"/>
                  </a:lnTo>
                  <a:lnTo>
                    <a:pt x="120615" y="523668"/>
                  </a:lnTo>
                  <a:lnTo>
                    <a:pt x="274525" y="335383"/>
                  </a:lnTo>
                  <a:lnTo>
                    <a:pt x="29879" y="335383"/>
                  </a:lnTo>
                  <a:cubicBezTo>
                    <a:pt x="-3876" y="193550"/>
                    <a:pt x="149" y="0"/>
                    <a:pt x="149" y="0"/>
                  </a:cubicBezTo>
                  <a:lnTo>
                    <a:pt x="274525" y="335383"/>
                  </a:lnTo>
                  <a:lnTo>
                    <a:pt x="548901" y="0"/>
                  </a:lnTo>
                  <a:cubicBezTo>
                    <a:pt x="548901" y="619"/>
                    <a:pt x="552927" y="194169"/>
                    <a:pt x="519172" y="335692"/>
                  </a:cubicBezTo>
                </a:path>
              </a:pathLst>
            </a:custGeom>
            <a:solidFill>
              <a:schemeClr val="tx1"/>
            </a:solidFill>
            <a:ln w="3096" cap="flat">
              <a:noFill/>
              <a:prstDash val="solid"/>
              <a:miter/>
            </a:ln>
          </p:spPr>
          <p:txBody>
            <a:bodyPr rtlCol="0" anchor="ctr"/>
            <a:lstStyle/>
            <a:p>
              <a:endParaRPr lang="nb-NO"/>
            </a:p>
          </p:txBody>
        </p:sp>
      </p:grpSp>
    </p:spTree>
    <p:extLst>
      <p:ext uri="{BB962C8B-B14F-4D97-AF65-F5344CB8AC3E}">
        <p14:creationId xmlns:p14="http://schemas.microsoft.com/office/powerpoint/2010/main" val="2717719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 Tekst 2/3 og bilde">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7200000" cy="410050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7200000" cy="1080000"/>
          </a:xfrm>
        </p:spPr>
        <p:txBody>
          <a:bodyPr/>
          <a:lstStyle/>
          <a:p>
            <a:r>
              <a:rPr lang="nb-NO"/>
              <a:t>Klikk for å legge til en tittel</a:t>
            </a:r>
          </a:p>
        </p:txBody>
      </p:sp>
      <p:pic>
        <p:nvPicPr>
          <p:cNvPr id="5" name="Bilde 4">
            <a:extLst>
              <a:ext uri="{FF2B5EF4-FFF2-40B4-BE49-F238E27FC236}">
                <a16:creationId xmlns:a16="http://schemas.microsoft.com/office/drawing/2014/main" id="{D1DA1EB2-9D8E-3E46-A77A-A12725BA9B13}"/>
              </a:ext>
            </a:extLst>
          </p:cNvPr>
          <p:cNvPicPr>
            <a:picLocks noChangeAspect="1"/>
          </p:cNvPicPr>
          <p:nvPr userDrawn="1"/>
        </p:nvPicPr>
        <p:blipFill>
          <a:blip r:embed="rId2"/>
          <a:srcRect/>
          <a:stretch/>
        </p:blipFill>
        <p:spPr>
          <a:xfrm>
            <a:off x="8329139" y="556021"/>
            <a:ext cx="3311999" cy="5355032"/>
          </a:xfrm>
          <a:prstGeom prst="rect">
            <a:avLst/>
          </a:prstGeom>
        </p:spPr>
      </p:pic>
    </p:spTree>
    <p:extLst>
      <p:ext uri="{BB962C8B-B14F-4D97-AF65-F5344CB8AC3E}">
        <p14:creationId xmlns:p14="http://schemas.microsoft.com/office/powerpoint/2010/main" val="37400592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 Tittel og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1783C94-8A74-A54F-BB37-E49E29F2812C}"/>
              </a:ext>
            </a:extLst>
          </p:cNvPr>
          <p:cNvSpPr>
            <a:spLocks noGrp="1"/>
          </p:cNvSpPr>
          <p:nvPr>
            <p:ph type="title" hasCustomPrompt="1"/>
          </p:nvPr>
        </p:nvSpPr>
        <p:spPr/>
        <p:txBody>
          <a:bodyPr/>
          <a:lstStyle/>
          <a:p>
            <a:r>
              <a:rPr lang="nb-NO"/>
              <a:t>Klikk for å legge til en tittel</a:t>
            </a:r>
          </a:p>
        </p:txBody>
      </p:sp>
      <p:sp>
        <p:nvSpPr>
          <p:cNvPr id="5" name="Plassholder for tekst 4">
            <a:extLst>
              <a:ext uri="{FF2B5EF4-FFF2-40B4-BE49-F238E27FC236}">
                <a16:creationId xmlns:a16="http://schemas.microsoft.com/office/drawing/2014/main" id="{6B8BAC05-7EBB-444C-9DE0-6B5FE960B9EF}"/>
              </a:ext>
            </a:extLst>
          </p:cNvPr>
          <p:cNvSpPr>
            <a:spLocks noGrp="1"/>
          </p:cNvSpPr>
          <p:nvPr>
            <p:ph type="body" sz="quarter" idx="10" hasCustomPrompt="1"/>
          </p:nvPr>
        </p:nvSpPr>
        <p:spPr>
          <a:xfrm>
            <a:off x="558000" y="1807200"/>
            <a:ext cx="11077200" cy="4105275"/>
          </a:xfrm>
        </p:spPr>
        <p:txBody>
          <a:bodyPr/>
          <a:lstStyle>
            <a:lvl1pPr>
              <a:buNone/>
              <a:defRPr/>
            </a:lvl1pPr>
          </a:lstStyle>
          <a:p>
            <a:pPr lvl="0"/>
            <a:r>
              <a:rPr lang="nb-NO"/>
              <a:t>Klikk for å legge til tekst</a:t>
            </a:r>
          </a:p>
        </p:txBody>
      </p:sp>
    </p:spTree>
    <p:extLst>
      <p:ext uri="{BB962C8B-B14F-4D97-AF65-F5344CB8AC3E}">
        <p14:creationId xmlns:p14="http://schemas.microsoft.com/office/powerpoint/2010/main" val="25490525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3"/>
        <p:cNvGrpSpPr/>
        <p:nvPr/>
      </p:nvGrpSpPr>
      <p:grpSpPr>
        <a:xfrm>
          <a:off x="0" y="0"/>
          <a:ext cx="0" cy="0"/>
          <a:chOff x="0" y="0"/>
          <a:chExt cx="0" cy="0"/>
        </a:xfrm>
      </p:grpSpPr>
      <p:sp>
        <p:nvSpPr>
          <p:cNvPr id="114" name="Google Shape;114;p27"/>
          <p:cNvSpPr txBox="1">
            <a:spLocks noGrp="1"/>
          </p:cNvSpPr>
          <p:nvPr>
            <p:ph type="title"/>
          </p:nvPr>
        </p:nvSpPr>
        <p:spPr>
          <a:xfrm>
            <a:off x="415600" y="593367"/>
            <a:ext cx="11360800" cy="763600"/>
          </a:xfrm>
          <a:prstGeom prst="rect">
            <a:avLst/>
          </a:prstGeom>
        </p:spPr>
        <p:txBody>
          <a:bodyPr spcFirstLastPara="1" wrap="square" lIns="0" tIns="0" rIns="0" bIns="0" anchor="ctr" anchorCtr="0">
            <a:noAutofit/>
          </a:bodyPr>
          <a:lstStyle>
            <a:lvl1pPr lvl="0" rtl="0">
              <a:spcBef>
                <a:spcPts val="0"/>
              </a:spcBef>
              <a:spcAft>
                <a:spcPts val="0"/>
              </a:spcAft>
              <a:buSzPts val="11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15" name="Google Shape;115;p27"/>
          <p:cNvSpPr txBox="1">
            <a:spLocks noGrp="1"/>
          </p:cNvSpPr>
          <p:nvPr>
            <p:ph type="body" idx="1"/>
          </p:nvPr>
        </p:nvSpPr>
        <p:spPr>
          <a:xfrm>
            <a:off x="415600" y="1536633"/>
            <a:ext cx="11360800" cy="4555200"/>
          </a:xfrm>
          <a:prstGeom prst="rect">
            <a:avLst/>
          </a:prstGeom>
        </p:spPr>
        <p:txBody>
          <a:bodyPr spcFirstLastPara="1" wrap="square" lIns="0" tIns="0" rIns="0" bIns="0" anchor="t" anchorCtr="0">
            <a:noAutofit/>
          </a:bodyPr>
          <a:lstStyle>
            <a:lvl1pPr marL="609585" lvl="0" indent="-304792" rtl="0">
              <a:spcBef>
                <a:spcPts val="400"/>
              </a:spcBef>
              <a:spcAft>
                <a:spcPts val="0"/>
              </a:spcAft>
              <a:buSzPts val="1500"/>
              <a:buNone/>
              <a:defRPr/>
            </a:lvl1pPr>
            <a:lvl2pPr marL="1219170" lvl="1" indent="-423323" rtl="0">
              <a:spcBef>
                <a:spcPts val="400"/>
              </a:spcBef>
              <a:spcAft>
                <a:spcPts val="0"/>
              </a:spcAft>
              <a:buSzPts val="1400"/>
              <a:buChar char="–"/>
              <a:defRPr/>
            </a:lvl2pPr>
            <a:lvl3pPr marL="1828754" lvl="2" indent="-414856" rtl="0">
              <a:spcBef>
                <a:spcPts val="400"/>
              </a:spcBef>
              <a:spcAft>
                <a:spcPts val="0"/>
              </a:spcAft>
              <a:buSzPts val="1300"/>
              <a:buChar char="•"/>
              <a:defRPr/>
            </a:lvl3pPr>
            <a:lvl4pPr marL="2438339" lvl="3" indent="-414856" rtl="0">
              <a:spcBef>
                <a:spcPts val="400"/>
              </a:spcBef>
              <a:spcAft>
                <a:spcPts val="0"/>
              </a:spcAft>
              <a:buSzPts val="1300"/>
              <a:buChar char="–"/>
              <a:defRPr/>
            </a:lvl4pPr>
            <a:lvl5pPr marL="3047924" lvl="4" indent="-414856" rtl="0">
              <a:spcBef>
                <a:spcPts val="400"/>
              </a:spcBef>
              <a:spcAft>
                <a:spcPts val="0"/>
              </a:spcAft>
              <a:buSzPts val="1300"/>
              <a:buChar char="»"/>
              <a:defRPr/>
            </a:lvl5pPr>
            <a:lvl6pPr marL="3657509" lvl="5" indent="-423323" rtl="0">
              <a:spcBef>
                <a:spcPts val="533"/>
              </a:spcBef>
              <a:spcAft>
                <a:spcPts val="0"/>
              </a:spcAft>
              <a:buSzPts val="1400"/>
              <a:buChar char="•"/>
              <a:defRPr/>
            </a:lvl6pPr>
            <a:lvl7pPr marL="4267093" lvl="6" indent="-423323" rtl="0">
              <a:spcBef>
                <a:spcPts val="533"/>
              </a:spcBef>
              <a:spcAft>
                <a:spcPts val="0"/>
              </a:spcAft>
              <a:buSzPts val="1400"/>
              <a:buChar char="•"/>
              <a:defRPr/>
            </a:lvl7pPr>
            <a:lvl8pPr marL="4876678" lvl="7" indent="-423323" rtl="0">
              <a:spcBef>
                <a:spcPts val="533"/>
              </a:spcBef>
              <a:spcAft>
                <a:spcPts val="0"/>
              </a:spcAft>
              <a:buSzPts val="1400"/>
              <a:buChar char="•"/>
              <a:defRPr/>
            </a:lvl8pPr>
            <a:lvl9pPr marL="5486263" lvl="8" indent="-423323" rtl="0">
              <a:spcBef>
                <a:spcPts val="533"/>
              </a:spcBef>
              <a:spcAft>
                <a:spcPts val="0"/>
              </a:spcAft>
              <a:buSzPts val="1400"/>
              <a:buChar char="•"/>
              <a:defRPr/>
            </a:lvl9pPr>
          </a:lstStyle>
          <a:p>
            <a:endParaRPr/>
          </a:p>
        </p:txBody>
      </p:sp>
      <p:sp>
        <p:nvSpPr>
          <p:cNvPr id="116" name="Google Shape;116;p27"/>
          <p:cNvSpPr txBox="1">
            <a:spLocks noGrp="1"/>
          </p:cNvSpPr>
          <p:nvPr>
            <p:ph type="sldNum" idx="12"/>
          </p:nvPr>
        </p:nvSpPr>
        <p:spPr>
          <a:xfrm>
            <a:off x="11342254" y="6264634"/>
            <a:ext cx="434145" cy="721455"/>
          </a:xfrm>
          <a:prstGeom prst="rect">
            <a:avLst/>
          </a:prstGeom>
          <a:noFill/>
          <a:ln>
            <a:noFill/>
          </a:ln>
        </p:spPr>
        <p:txBody>
          <a:bodyPr spcFirstLastPara="1" wrap="square" lIns="68575" tIns="68575" rIns="68575" bIns="68575" anchor="ctr" anchorCtr="0">
            <a:noAutofit/>
          </a:bodyPr>
          <a:lstStyle>
            <a:lvl1pPr lvl="0" algn="ctr" rtl="0">
              <a:buNone/>
              <a:defRPr sz="1467"/>
            </a:lvl1pPr>
            <a:lvl2pPr lvl="1" rtl="0">
              <a:buNone/>
              <a:defRPr sz="1467"/>
            </a:lvl2pPr>
            <a:lvl3pPr lvl="2" rtl="0">
              <a:buNone/>
              <a:defRPr sz="1467"/>
            </a:lvl3pPr>
            <a:lvl4pPr lvl="3" rtl="0">
              <a:buNone/>
              <a:defRPr sz="1467"/>
            </a:lvl4pPr>
            <a:lvl5pPr lvl="4" rtl="0">
              <a:buNone/>
              <a:defRPr sz="1467"/>
            </a:lvl5pPr>
            <a:lvl6pPr lvl="5" rtl="0">
              <a:buNone/>
              <a:defRPr sz="1467"/>
            </a:lvl6pPr>
            <a:lvl7pPr lvl="6" rtl="0">
              <a:buNone/>
              <a:defRPr sz="1467"/>
            </a:lvl7pPr>
            <a:lvl8pPr lvl="7" rtl="0">
              <a:buNone/>
              <a:defRPr sz="1467"/>
            </a:lvl8pPr>
            <a:lvl9pPr lvl="8" rtl="0">
              <a:buNone/>
              <a:defRPr sz="1467"/>
            </a:lvl9pPr>
          </a:lstStyle>
          <a:p>
            <a:fld id="{00000000-1234-1234-1234-123412341234}" type="slidenum">
              <a:rPr lang="no" smtClean="0"/>
              <a:pPr/>
              <a:t>‹#›</a:t>
            </a:fld>
            <a:endParaRPr lang="no"/>
          </a:p>
        </p:txBody>
      </p:sp>
    </p:spTree>
    <p:extLst>
      <p:ext uri="{BB962C8B-B14F-4D97-AF65-F5344CB8AC3E}">
        <p14:creationId xmlns:p14="http://schemas.microsoft.com/office/powerpoint/2010/main" val="35808506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3 Tekst 1/2 og bilde">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5256000" cy="410050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5256000" cy="1080000"/>
          </a:xfrm>
        </p:spPr>
        <p:txBody>
          <a:bodyPr/>
          <a:lstStyle/>
          <a:p>
            <a:r>
              <a:rPr lang="nb-NO"/>
              <a:t>Klikk for å legge til en tittel</a:t>
            </a:r>
          </a:p>
        </p:txBody>
      </p:sp>
      <p:pic>
        <p:nvPicPr>
          <p:cNvPr id="7" name="Bilde 6">
            <a:extLst>
              <a:ext uri="{FF2B5EF4-FFF2-40B4-BE49-F238E27FC236}">
                <a16:creationId xmlns:a16="http://schemas.microsoft.com/office/drawing/2014/main" id="{F34A7308-E9FC-07F0-6669-AA735A29AD66}"/>
              </a:ext>
            </a:extLst>
          </p:cNvPr>
          <p:cNvPicPr>
            <a:picLocks noChangeAspect="1"/>
          </p:cNvPicPr>
          <p:nvPr userDrawn="1"/>
        </p:nvPicPr>
        <p:blipFill rotWithShape="1">
          <a:blip r:embed="rId2"/>
          <a:srcRect l="12794" t="1" r="21764" b="-317"/>
          <a:stretch/>
        </p:blipFill>
        <p:spPr>
          <a:xfrm>
            <a:off x="6388738" y="558289"/>
            <a:ext cx="5252400" cy="5367600"/>
          </a:xfrm>
          <a:prstGeom prst="rect">
            <a:avLst/>
          </a:prstGeom>
        </p:spPr>
      </p:pic>
    </p:spTree>
    <p:extLst>
      <p:ext uri="{BB962C8B-B14F-4D97-AF65-F5344CB8AC3E}">
        <p14:creationId xmlns:p14="http://schemas.microsoft.com/office/powerpoint/2010/main" val="17805695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1_Tittel og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1783C94-8A74-A54F-BB37-E49E29F2812C}"/>
              </a:ext>
            </a:extLst>
          </p:cNvPr>
          <p:cNvSpPr>
            <a:spLocks noGrp="1"/>
          </p:cNvSpPr>
          <p:nvPr>
            <p:ph type="title" hasCustomPrompt="1"/>
          </p:nvPr>
        </p:nvSpPr>
        <p:spPr/>
        <p:txBody>
          <a:bodyPr/>
          <a:lstStyle/>
          <a:p>
            <a:r>
              <a:rPr lang="nb-NO"/>
              <a:t>Klikk for å legge til en tittel</a:t>
            </a:r>
          </a:p>
        </p:txBody>
      </p:sp>
      <p:sp>
        <p:nvSpPr>
          <p:cNvPr id="5" name="Plassholder for tekst 4">
            <a:extLst>
              <a:ext uri="{FF2B5EF4-FFF2-40B4-BE49-F238E27FC236}">
                <a16:creationId xmlns:a16="http://schemas.microsoft.com/office/drawing/2014/main" id="{6B8BAC05-7EBB-444C-9DE0-6B5FE960B9EF}"/>
              </a:ext>
            </a:extLst>
          </p:cNvPr>
          <p:cNvSpPr>
            <a:spLocks noGrp="1"/>
          </p:cNvSpPr>
          <p:nvPr>
            <p:ph type="body" sz="quarter" idx="10" hasCustomPrompt="1"/>
          </p:nvPr>
        </p:nvSpPr>
        <p:spPr>
          <a:xfrm>
            <a:off x="558000" y="1807200"/>
            <a:ext cx="11077200" cy="4105275"/>
          </a:xfrm>
        </p:spPr>
        <p:txBody>
          <a:bodyPr/>
          <a:lstStyle>
            <a:lvl1pPr>
              <a:buNone/>
              <a:defRPr/>
            </a:lvl1pPr>
          </a:lstStyle>
          <a:p>
            <a:pPr lvl="0"/>
            <a:r>
              <a:rPr lang="nb-NO"/>
              <a:t>Klikk for å legge til tekst</a:t>
            </a:r>
          </a:p>
        </p:txBody>
      </p:sp>
    </p:spTree>
    <p:extLst>
      <p:ext uri="{BB962C8B-B14F-4D97-AF65-F5344CB8AC3E}">
        <p14:creationId xmlns:p14="http://schemas.microsoft.com/office/powerpoint/2010/main" val="30841872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1_Tittel og bilde">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CC45DD0F-C015-EB47-A3D0-D1A92D448232}"/>
              </a:ext>
            </a:extLst>
          </p:cNvPr>
          <p:cNvSpPr>
            <a:spLocks noGrp="1"/>
          </p:cNvSpPr>
          <p:nvPr>
            <p:ph type="title" hasCustomPrompt="1"/>
          </p:nvPr>
        </p:nvSpPr>
        <p:spPr>
          <a:xfrm>
            <a:off x="558000" y="558000"/>
            <a:ext cx="11077200" cy="1080000"/>
          </a:xfrm>
          <a:prstGeom prst="rect">
            <a:avLst/>
          </a:prstGeom>
        </p:spPr>
        <p:txBody>
          <a:bodyPr/>
          <a:lstStyle/>
          <a:p>
            <a:r>
              <a:rPr lang="nb-NO"/>
              <a:t>Klikk for å legge til en tittel</a:t>
            </a:r>
          </a:p>
        </p:txBody>
      </p:sp>
      <p:sp>
        <p:nvSpPr>
          <p:cNvPr id="4" name="Plassholder for bilde 2">
            <a:extLst>
              <a:ext uri="{FF2B5EF4-FFF2-40B4-BE49-F238E27FC236}">
                <a16:creationId xmlns:a16="http://schemas.microsoft.com/office/drawing/2014/main" id="{058F447C-99A8-754D-B06A-1CBDAC389D8E}"/>
              </a:ext>
            </a:extLst>
          </p:cNvPr>
          <p:cNvSpPr>
            <a:spLocks noGrp="1"/>
          </p:cNvSpPr>
          <p:nvPr>
            <p:ph type="pic" sz="quarter" idx="10"/>
          </p:nvPr>
        </p:nvSpPr>
        <p:spPr>
          <a:xfrm>
            <a:off x="558001" y="1808163"/>
            <a:ext cx="11083138" cy="4100512"/>
          </a:xfrm>
          <a:prstGeom prst="rect">
            <a:avLst/>
          </a:prstGeom>
        </p:spPr>
        <p:txBody>
          <a:bodyPr/>
          <a:lstStyle/>
          <a:p>
            <a:endParaRPr lang="nb-NO"/>
          </a:p>
        </p:txBody>
      </p:sp>
    </p:spTree>
    <p:extLst>
      <p:ext uri="{BB962C8B-B14F-4D97-AF65-F5344CB8AC3E}">
        <p14:creationId xmlns:p14="http://schemas.microsoft.com/office/powerpoint/2010/main" val="42616118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 Tittel og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1783C94-8A74-A54F-BB37-E49E29F2812C}"/>
              </a:ext>
            </a:extLst>
          </p:cNvPr>
          <p:cNvSpPr>
            <a:spLocks noGrp="1"/>
          </p:cNvSpPr>
          <p:nvPr>
            <p:ph type="title" hasCustomPrompt="1"/>
          </p:nvPr>
        </p:nvSpPr>
        <p:spPr/>
        <p:txBody>
          <a:bodyPr/>
          <a:lstStyle/>
          <a:p>
            <a:r>
              <a:rPr lang="nb-NO"/>
              <a:t>Klikk for å legge til en tittel</a:t>
            </a:r>
          </a:p>
        </p:txBody>
      </p:sp>
      <p:sp>
        <p:nvSpPr>
          <p:cNvPr id="5" name="Plassholder for tekst 4">
            <a:extLst>
              <a:ext uri="{FF2B5EF4-FFF2-40B4-BE49-F238E27FC236}">
                <a16:creationId xmlns:a16="http://schemas.microsoft.com/office/drawing/2014/main" id="{6B8BAC05-7EBB-444C-9DE0-6B5FE960B9EF}"/>
              </a:ext>
            </a:extLst>
          </p:cNvPr>
          <p:cNvSpPr>
            <a:spLocks noGrp="1"/>
          </p:cNvSpPr>
          <p:nvPr>
            <p:ph type="body" sz="quarter" idx="10" hasCustomPrompt="1"/>
          </p:nvPr>
        </p:nvSpPr>
        <p:spPr>
          <a:xfrm>
            <a:off x="558000" y="1807200"/>
            <a:ext cx="11077200" cy="4105275"/>
          </a:xfrm>
        </p:spPr>
        <p:txBody>
          <a:bodyPr/>
          <a:lstStyle>
            <a:lvl1pPr>
              <a:buNone/>
              <a:defRPr/>
            </a:lvl1pPr>
          </a:lstStyle>
          <a:p>
            <a:pPr lvl="0"/>
            <a:r>
              <a:rPr lang="nb-NO"/>
              <a:t>Klikk for å legge til tekst</a:t>
            </a:r>
          </a:p>
        </p:txBody>
      </p:sp>
    </p:spTree>
    <p:extLst>
      <p:ext uri="{BB962C8B-B14F-4D97-AF65-F5344CB8AC3E}">
        <p14:creationId xmlns:p14="http://schemas.microsoft.com/office/powerpoint/2010/main" val="12337889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Tekst 2/3 og bilde">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7200000" cy="410050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7200000" cy="1080000"/>
          </a:xfrm>
        </p:spPr>
        <p:txBody>
          <a:bodyPr/>
          <a:lstStyle/>
          <a:p>
            <a:r>
              <a:rPr lang="nb-NO"/>
              <a:t>Klikk for å legge til en tittel</a:t>
            </a:r>
          </a:p>
        </p:txBody>
      </p:sp>
      <p:pic>
        <p:nvPicPr>
          <p:cNvPr id="5" name="Bilde 4">
            <a:extLst>
              <a:ext uri="{FF2B5EF4-FFF2-40B4-BE49-F238E27FC236}">
                <a16:creationId xmlns:a16="http://schemas.microsoft.com/office/drawing/2014/main" id="{D1DA1EB2-9D8E-3E46-A77A-A12725BA9B13}"/>
              </a:ext>
            </a:extLst>
          </p:cNvPr>
          <p:cNvPicPr>
            <a:picLocks noChangeAspect="1"/>
          </p:cNvPicPr>
          <p:nvPr userDrawn="1"/>
        </p:nvPicPr>
        <p:blipFill>
          <a:blip r:embed="rId2"/>
          <a:srcRect/>
          <a:stretch/>
        </p:blipFill>
        <p:spPr>
          <a:xfrm>
            <a:off x="8329139" y="556021"/>
            <a:ext cx="3311999" cy="5355032"/>
          </a:xfrm>
          <a:prstGeom prst="rect">
            <a:avLst/>
          </a:prstGeom>
        </p:spPr>
      </p:pic>
    </p:spTree>
    <p:extLst>
      <p:ext uri="{BB962C8B-B14F-4D97-AF65-F5344CB8AC3E}">
        <p14:creationId xmlns:p14="http://schemas.microsoft.com/office/powerpoint/2010/main" val="11529956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b Tekst 2/3 og bilde">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7200000" cy="410050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7200000" cy="1080000"/>
          </a:xfrm>
        </p:spPr>
        <p:txBody>
          <a:bodyPr/>
          <a:lstStyle/>
          <a:p>
            <a:r>
              <a:rPr lang="nb-NO"/>
              <a:t>Klikk for å legge til en tittel</a:t>
            </a:r>
          </a:p>
        </p:txBody>
      </p:sp>
      <p:sp>
        <p:nvSpPr>
          <p:cNvPr id="3" name="Plassholder for bilde 2">
            <a:extLst>
              <a:ext uri="{FF2B5EF4-FFF2-40B4-BE49-F238E27FC236}">
                <a16:creationId xmlns:a16="http://schemas.microsoft.com/office/drawing/2014/main" id="{B1431441-E3C6-734D-AE27-5A88416807F1}"/>
              </a:ext>
            </a:extLst>
          </p:cNvPr>
          <p:cNvSpPr>
            <a:spLocks noGrp="1"/>
          </p:cNvSpPr>
          <p:nvPr>
            <p:ph type="pic" sz="quarter" idx="10"/>
          </p:nvPr>
        </p:nvSpPr>
        <p:spPr>
          <a:xfrm>
            <a:off x="8329613" y="549275"/>
            <a:ext cx="3311525" cy="5359400"/>
          </a:xfrm>
        </p:spPr>
        <p:txBody>
          <a:bodyPr/>
          <a:lstStyle/>
          <a:p>
            <a:endParaRPr lang="nb-NO"/>
          </a:p>
        </p:txBody>
      </p:sp>
    </p:spTree>
    <p:extLst>
      <p:ext uri="{BB962C8B-B14F-4D97-AF65-F5344CB8AC3E}">
        <p14:creationId xmlns:p14="http://schemas.microsoft.com/office/powerpoint/2010/main" val="4133291528"/>
      </p:ext>
    </p:extLst>
  </p:cSld>
  <p:clrMapOvr>
    <a:masterClrMapping/>
  </p:clrMapOvr>
  <p:extLst>
    <p:ext uri="{DCECCB84-F9BA-43D5-87BE-67443E8EF086}">
      <p15:sldGuideLst xmlns:p15="http://schemas.microsoft.com/office/powerpoint/2012/main">
        <p15:guide id="1" pos="5246"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rside rød">
    <p:bg>
      <p:bgPr>
        <a:solidFill>
          <a:srgbClr val="D2492A"/>
        </a:solidFill>
        <a:effectLst/>
      </p:bgPr>
    </p:bg>
    <p:spTree>
      <p:nvGrpSpPr>
        <p:cNvPr id="1" name=""/>
        <p:cNvGrpSpPr/>
        <p:nvPr/>
      </p:nvGrpSpPr>
      <p:grpSpPr>
        <a:xfrm>
          <a:off x="0" y="0"/>
          <a:ext cx="0" cy="0"/>
          <a:chOff x="0" y="0"/>
          <a:chExt cx="0" cy="0"/>
        </a:xfrm>
      </p:grpSpPr>
      <p:grpSp>
        <p:nvGrpSpPr>
          <p:cNvPr id="6" name="Grafikk 17">
            <a:extLst>
              <a:ext uri="{FF2B5EF4-FFF2-40B4-BE49-F238E27FC236}">
                <a16:creationId xmlns:a16="http://schemas.microsoft.com/office/drawing/2014/main" id="{CD2E3870-17DC-7645-BD3B-6109F3D876BF}"/>
              </a:ext>
            </a:extLst>
          </p:cNvPr>
          <p:cNvGrpSpPr/>
          <p:nvPr userDrawn="1"/>
        </p:nvGrpSpPr>
        <p:grpSpPr>
          <a:xfrm>
            <a:off x="558800" y="2736151"/>
            <a:ext cx="11074400" cy="3564189"/>
            <a:chOff x="558800" y="2736151"/>
            <a:chExt cx="11074400" cy="3564189"/>
          </a:xfrm>
          <a:solidFill>
            <a:srgbClr val="B83F24"/>
          </a:solidFill>
        </p:grpSpPr>
        <p:sp>
          <p:nvSpPr>
            <p:cNvPr id="7" name="Friform 6">
              <a:extLst>
                <a:ext uri="{FF2B5EF4-FFF2-40B4-BE49-F238E27FC236}">
                  <a16:creationId xmlns:a16="http://schemas.microsoft.com/office/drawing/2014/main" id="{F6D3BCD7-06DB-FB46-B779-B6142E07C8CA}"/>
                </a:ext>
              </a:extLst>
            </p:cNvPr>
            <p:cNvSpPr/>
            <p:nvPr/>
          </p:nvSpPr>
          <p:spPr>
            <a:xfrm>
              <a:off x="558800" y="2736151"/>
              <a:ext cx="3566168" cy="3564189"/>
            </a:xfrm>
            <a:custGeom>
              <a:avLst/>
              <a:gdLst>
                <a:gd name="connsiteX0" fmla="*/ 2621915 w 3566168"/>
                <a:gd name="connsiteY0" fmla="*/ 0 h 3564189"/>
                <a:gd name="connsiteX1" fmla="*/ 2597785 w 3566168"/>
                <a:gd name="connsiteY1" fmla="*/ 0 h 3564189"/>
                <a:gd name="connsiteX2" fmla="*/ 2597785 w 3566168"/>
                <a:gd name="connsiteY2" fmla="*/ 1063293 h 3564189"/>
                <a:gd name="connsiteX3" fmla="*/ 2621915 w 3566168"/>
                <a:gd name="connsiteY3" fmla="*/ 1063293 h 3564189"/>
                <a:gd name="connsiteX4" fmla="*/ 2621915 w 3566168"/>
                <a:gd name="connsiteY4" fmla="*/ 0 h 3564189"/>
                <a:gd name="connsiteX5" fmla="*/ 2514600 w 3566168"/>
                <a:gd name="connsiteY5" fmla="*/ 0 h 3564189"/>
                <a:gd name="connsiteX6" fmla="*/ 2502535 w 3566168"/>
                <a:gd name="connsiteY6" fmla="*/ 0 h 3564189"/>
                <a:gd name="connsiteX7" fmla="*/ 2502535 w 3566168"/>
                <a:gd name="connsiteY7" fmla="*/ 1063293 h 3564189"/>
                <a:gd name="connsiteX8" fmla="*/ 2514600 w 3566168"/>
                <a:gd name="connsiteY8" fmla="*/ 1063293 h 3564189"/>
                <a:gd name="connsiteX9" fmla="*/ 2514600 w 3566168"/>
                <a:gd name="connsiteY9" fmla="*/ 0 h 3564189"/>
                <a:gd name="connsiteX10" fmla="*/ 2085340 w 3566168"/>
                <a:gd name="connsiteY10" fmla="*/ 0 h 3564189"/>
                <a:gd name="connsiteX11" fmla="*/ 2031365 w 3566168"/>
                <a:gd name="connsiteY11" fmla="*/ 0 h 3564189"/>
                <a:gd name="connsiteX12" fmla="*/ 2031365 w 3566168"/>
                <a:gd name="connsiteY12" fmla="*/ 1063293 h 3564189"/>
                <a:gd name="connsiteX13" fmla="*/ 2085340 w 3566168"/>
                <a:gd name="connsiteY13" fmla="*/ 1063293 h 3564189"/>
                <a:gd name="connsiteX14" fmla="*/ 2111375 w 3566168"/>
                <a:gd name="connsiteY14" fmla="*/ 1060756 h 3564189"/>
                <a:gd name="connsiteX15" fmla="*/ 2111375 w 3566168"/>
                <a:gd name="connsiteY15" fmla="*/ 2538 h 3564189"/>
                <a:gd name="connsiteX16" fmla="*/ 2085340 w 3566168"/>
                <a:gd name="connsiteY16" fmla="*/ 0 h 3564189"/>
                <a:gd name="connsiteX17" fmla="*/ 1995805 w 3566168"/>
                <a:gd name="connsiteY17" fmla="*/ 0 h 3564189"/>
                <a:gd name="connsiteX18" fmla="*/ 1919605 w 3566168"/>
                <a:gd name="connsiteY18" fmla="*/ 0 h 3564189"/>
                <a:gd name="connsiteX19" fmla="*/ 1919605 w 3566168"/>
                <a:gd name="connsiteY19" fmla="*/ 1063293 h 3564189"/>
                <a:gd name="connsiteX20" fmla="*/ 1995805 w 3566168"/>
                <a:gd name="connsiteY20" fmla="*/ 1063293 h 3564189"/>
                <a:gd name="connsiteX21" fmla="*/ 1995805 w 3566168"/>
                <a:gd name="connsiteY21" fmla="*/ 0 h 3564189"/>
                <a:gd name="connsiteX22" fmla="*/ 1872615 w 3566168"/>
                <a:gd name="connsiteY22" fmla="*/ 0 h 3564189"/>
                <a:gd name="connsiteX23" fmla="*/ 1801495 w 3566168"/>
                <a:gd name="connsiteY23" fmla="*/ 0 h 3564189"/>
                <a:gd name="connsiteX24" fmla="*/ 1801495 w 3566168"/>
                <a:gd name="connsiteY24" fmla="*/ 1063293 h 3564189"/>
                <a:gd name="connsiteX25" fmla="*/ 1872615 w 3566168"/>
                <a:gd name="connsiteY25" fmla="*/ 1063293 h 3564189"/>
                <a:gd name="connsiteX26" fmla="*/ 1872615 w 3566168"/>
                <a:gd name="connsiteY26" fmla="*/ 0 h 3564189"/>
                <a:gd name="connsiteX27" fmla="*/ 1744980 w 3566168"/>
                <a:gd name="connsiteY27" fmla="*/ 0 h 3564189"/>
                <a:gd name="connsiteX28" fmla="*/ 1680845 w 3566168"/>
                <a:gd name="connsiteY28" fmla="*/ 0 h 3564189"/>
                <a:gd name="connsiteX29" fmla="*/ 1680845 w 3566168"/>
                <a:gd name="connsiteY29" fmla="*/ 1063293 h 3564189"/>
                <a:gd name="connsiteX30" fmla="*/ 1744980 w 3566168"/>
                <a:gd name="connsiteY30" fmla="*/ 1063293 h 3564189"/>
                <a:gd name="connsiteX31" fmla="*/ 1744980 w 3566168"/>
                <a:gd name="connsiteY31" fmla="*/ 0 h 3564189"/>
                <a:gd name="connsiteX32" fmla="*/ 1609090 w 3566168"/>
                <a:gd name="connsiteY32" fmla="*/ 0 h 3564189"/>
                <a:gd name="connsiteX33" fmla="*/ 1562100 w 3566168"/>
                <a:gd name="connsiteY33" fmla="*/ 0 h 3564189"/>
                <a:gd name="connsiteX34" fmla="*/ 1562100 w 3566168"/>
                <a:gd name="connsiteY34" fmla="*/ 1063293 h 3564189"/>
                <a:gd name="connsiteX35" fmla="*/ 1609090 w 3566168"/>
                <a:gd name="connsiteY35" fmla="*/ 1063293 h 3564189"/>
                <a:gd name="connsiteX36" fmla="*/ 1609090 w 3566168"/>
                <a:gd name="connsiteY36" fmla="*/ 0 h 3564189"/>
                <a:gd name="connsiteX37" fmla="*/ 1485900 w 3566168"/>
                <a:gd name="connsiteY37" fmla="*/ 0 h 3564189"/>
                <a:gd name="connsiteX38" fmla="*/ 1450340 w 3566168"/>
                <a:gd name="connsiteY38" fmla="*/ 0 h 3564189"/>
                <a:gd name="connsiteX39" fmla="*/ 1450340 w 3566168"/>
                <a:gd name="connsiteY39" fmla="*/ 1063293 h 3564189"/>
                <a:gd name="connsiteX40" fmla="*/ 1485900 w 3566168"/>
                <a:gd name="connsiteY40" fmla="*/ 1063293 h 3564189"/>
                <a:gd name="connsiteX41" fmla="*/ 1485900 w 3566168"/>
                <a:gd name="connsiteY41" fmla="*/ 0 h 3564189"/>
                <a:gd name="connsiteX42" fmla="*/ 1370330 w 3566168"/>
                <a:gd name="connsiteY42" fmla="*/ 0 h 3564189"/>
                <a:gd name="connsiteX43" fmla="*/ 1346200 w 3566168"/>
                <a:gd name="connsiteY43" fmla="*/ 0 h 3564189"/>
                <a:gd name="connsiteX44" fmla="*/ 1346200 w 3566168"/>
                <a:gd name="connsiteY44" fmla="*/ 1063293 h 3564189"/>
                <a:gd name="connsiteX45" fmla="*/ 1370330 w 3566168"/>
                <a:gd name="connsiteY45" fmla="*/ 1063293 h 3564189"/>
                <a:gd name="connsiteX46" fmla="*/ 1370330 w 3566168"/>
                <a:gd name="connsiteY46" fmla="*/ 0 h 3564189"/>
                <a:gd name="connsiteX47" fmla="*/ 1263650 w 3566168"/>
                <a:gd name="connsiteY47" fmla="*/ 0 h 3564189"/>
                <a:gd name="connsiteX48" fmla="*/ 1251585 w 3566168"/>
                <a:gd name="connsiteY48" fmla="*/ 0 h 3564189"/>
                <a:gd name="connsiteX49" fmla="*/ 1251585 w 3566168"/>
                <a:gd name="connsiteY49" fmla="*/ 1063293 h 3564189"/>
                <a:gd name="connsiteX50" fmla="*/ 1263650 w 3566168"/>
                <a:gd name="connsiteY50" fmla="*/ 1063293 h 3564189"/>
                <a:gd name="connsiteX51" fmla="*/ 1263650 w 3566168"/>
                <a:gd name="connsiteY51" fmla="*/ 0 h 3564189"/>
                <a:gd name="connsiteX52" fmla="*/ 930910 w 3566168"/>
                <a:gd name="connsiteY52" fmla="*/ 0 h 3564189"/>
                <a:gd name="connsiteX53" fmla="*/ 929005 w 3566168"/>
                <a:gd name="connsiteY53" fmla="*/ 0 h 3564189"/>
                <a:gd name="connsiteX54" fmla="*/ 929005 w 3566168"/>
                <a:gd name="connsiteY54" fmla="*/ 0 h 3564189"/>
                <a:gd name="connsiteX55" fmla="*/ 884555 w 3566168"/>
                <a:gd name="connsiteY55" fmla="*/ 0 h 3564189"/>
                <a:gd name="connsiteX56" fmla="*/ 884555 w 3566168"/>
                <a:gd name="connsiteY56" fmla="*/ 378751 h 3564189"/>
                <a:gd name="connsiteX57" fmla="*/ 967105 w 3566168"/>
                <a:gd name="connsiteY57" fmla="*/ 289931 h 3564189"/>
                <a:gd name="connsiteX58" fmla="*/ 967105 w 3566168"/>
                <a:gd name="connsiteY58" fmla="*/ 5075 h 3564189"/>
                <a:gd name="connsiteX59" fmla="*/ 930910 w 3566168"/>
                <a:gd name="connsiteY59" fmla="*/ 0 h 3564189"/>
                <a:gd name="connsiteX60" fmla="*/ 860425 w 3566168"/>
                <a:gd name="connsiteY60" fmla="*/ 0 h 3564189"/>
                <a:gd name="connsiteX61" fmla="*/ 780415 w 3566168"/>
                <a:gd name="connsiteY61" fmla="*/ 0 h 3564189"/>
                <a:gd name="connsiteX62" fmla="*/ 780415 w 3566168"/>
                <a:gd name="connsiteY62" fmla="*/ 491044 h 3564189"/>
                <a:gd name="connsiteX63" fmla="*/ 860425 w 3566168"/>
                <a:gd name="connsiteY63" fmla="*/ 404762 h 3564189"/>
                <a:gd name="connsiteX64" fmla="*/ 860425 w 3566168"/>
                <a:gd name="connsiteY64" fmla="*/ 0 h 3564189"/>
                <a:gd name="connsiteX65" fmla="*/ 744855 w 3566168"/>
                <a:gd name="connsiteY65" fmla="*/ 0 h 3564189"/>
                <a:gd name="connsiteX66" fmla="*/ 668655 w 3566168"/>
                <a:gd name="connsiteY66" fmla="*/ 0 h 3564189"/>
                <a:gd name="connsiteX67" fmla="*/ 668655 w 3566168"/>
                <a:gd name="connsiteY67" fmla="*/ 612219 h 3564189"/>
                <a:gd name="connsiteX68" fmla="*/ 744855 w 3566168"/>
                <a:gd name="connsiteY68" fmla="*/ 529743 h 3564189"/>
                <a:gd name="connsiteX69" fmla="*/ 744855 w 3566168"/>
                <a:gd name="connsiteY69" fmla="*/ 0 h 3564189"/>
                <a:gd name="connsiteX70" fmla="*/ 621665 w 3566168"/>
                <a:gd name="connsiteY70" fmla="*/ 0 h 3564189"/>
                <a:gd name="connsiteX71" fmla="*/ 550545 w 3566168"/>
                <a:gd name="connsiteY71" fmla="*/ 0 h 3564189"/>
                <a:gd name="connsiteX72" fmla="*/ 550545 w 3566168"/>
                <a:gd name="connsiteY72" fmla="*/ 739738 h 3564189"/>
                <a:gd name="connsiteX73" fmla="*/ 621665 w 3566168"/>
                <a:gd name="connsiteY73" fmla="*/ 662338 h 3564189"/>
                <a:gd name="connsiteX74" fmla="*/ 621665 w 3566168"/>
                <a:gd name="connsiteY74" fmla="*/ 0 h 3564189"/>
                <a:gd name="connsiteX75" fmla="*/ 493395 w 3566168"/>
                <a:gd name="connsiteY75" fmla="*/ 0 h 3564189"/>
                <a:gd name="connsiteX76" fmla="*/ 429260 w 3566168"/>
                <a:gd name="connsiteY76" fmla="*/ 0 h 3564189"/>
                <a:gd name="connsiteX77" fmla="*/ 429260 w 3566168"/>
                <a:gd name="connsiteY77" fmla="*/ 870429 h 3564189"/>
                <a:gd name="connsiteX78" fmla="*/ 493395 w 3566168"/>
                <a:gd name="connsiteY78" fmla="*/ 800642 h 3564189"/>
                <a:gd name="connsiteX79" fmla="*/ 493395 w 3566168"/>
                <a:gd name="connsiteY79" fmla="*/ 0 h 3564189"/>
                <a:gd name="connsiteX80" fmla="*/ 358140 w 3566168"/>
                <a:gd name="connsiteY80" fmla="*/ 0 h 3564189"/>
                <a:gd name="connsiteX81" fmla="*/ 311150 w 3566168"/>
                <a:gd name="connsiteY81" fmla="*/ 0 h 3564189"/>
                <a:gd name="connsiteX82" fmla="*/ 311150 w 3566168"/>
                <a:gd name="connsiteY82" fmla="*/ 998582 h 3564189"/>
                <a:gd name="connsiteX83" fmla="*/ 318135 w 3566168"/>
                <a:gd name="connsiteY83" fmla="*/ 990969 h 3564189"/>
                <a:gd name="connsiteX84" fmla="*/ 358140 w 3566168"/>
                <a:gd name="connsiteY84" fmla="*/ 947194 h 3564189"/>
                <a:gd name="connsiteX85" fmla="*/ 358140 w 3566168"/>
                <a:gd name="connsiteY85" fmla="*/ 0 h 3564189"/>
                <a:gd name="connsiteX86" fmla="*/ 234950 w 3566168"/>
                <a:gd name="connsiteY86" fmla="*/ 0 h 3564189"/>
                <a:gd name="connsiteX87" fmla="*/ 199390 w 3566168"/>
                <a:gd name="connsiteY87" fmla="*/ 0 h 3564189"/>
                <a:gd name="connsiteX88" fmla="*/ 199390 w 3566168"/>
                <a:gd name="connsiteY88" fmla="*/ 1063293 h 3564189"/>
                <a:gd name="connsiteX89" fmla="*/ 234950 w 3566168"/>
                <a:gd name="connsiteY89" fmla="*/ 1057584 h 3564189"/>
                <a:gd name="connsiteX90" fmla="*/ 234950 w 3566168"/>
                <a:gd name="connsiteY90" fmla="*/ 0 h 3564189"/>
                <a:gd name="connsiteX91" fmla="*/ 119380 w 3566168"/>
                <a:gd name="connsiteY91" fmla="*/ 0 h 3564189"/>
                <a:gd name="connsiteX92" fmla="*/ 95250 w 3566168"/>
                <a:gd name="connsiteY92" fmla="*/ 0 h 3564189"/>
                <a:gd name="connsiteX93" fmla="*/ 95250 w 3566168"/>
                <a:gd name="connsiteY93" fmla="*/ 1063293 h 3564189"/>
                <a:gd name="connsiteX94" fmla="*/ 119380 w 3566168"/>
                <a:gd name="connsiteY94" fmla="*/ 1063293 h 3564189"/>
                <a:gd name="connsiteX95" fmla="*/ 119380 w 3566168"/>
                <a:gd name="connsiteY95" fmla="*/ 0 h 3564189"/>
                <a:gd name="connsiteX96" fmla="*/ 12065 w 3566168"/>
                <a:gd name="connsiteY96" fmla="*/ 0 h 3564189"/>
                <a:gd name="connsiteX97" fmla="*/ 0 w 3566168"/>
                <a:gd name="connsiteY97" fmla="*/ 0 h 3564189"/>
                <a:gd name="connsiteX98" fmla="*/ 0 w 3566168"/>
                <a:gd name="connsiteY98" fmla="*/ 1063293 h 3564189"/>
                <a:gd name="connsiteX99" fmla="*/ 12065 w 3566168"/>
                <a:gd name="connsiteY99" fmla="*/ 1063293 h 3564189"/>
                <a:gd name="connsiteX100" fmla="*/ 12065 w 3566168"/>
                <a:gd name="connsiteY100" fmla="*/ 0 h 3564189"/>
                <a:gd name="connsiteX101" fmla="*/ 2701925 w 3566168"/>
                <a:gd name="connsiteY101" fmla="*/ 0 h 3564189"/>
                <a:gd name="connsiteX102" fmla="*/ 2701925 w 3566168"/>
                <a:gd name="connsiteY102" fmla="*/ 1062659 h 3564189"/>
                <a:gd name="connsiteX103" fmla="*/ 2737485 w 3566168"/>
                <a:gd name="connsiteY103" fmla="*/ 1062659 h 3564189"/>
                <a:gd name="connsiteX104" fmla="*/ 2737485 w 3566168"/>
                <a:gd name="connsiteY104" fmla="*/ 5075 h 3564189"/>
                <a:gd name="connsiteX105" fmla="*/ 2701925 w 3566168"/>
                <a:gd name="connsiteY105" fmla="*/ 0 h 3564189"/>
                <a:gd name="connsiteX106" fmla="*/ 979170 w 3566168"/>
                <a:gd name="connsiteY106" fmla="*/ 8882 h 3564189"/>
                <a:gd name="connsiteX107" fmla="*/ 979170 w 3566168"/>
                <a:gd name="connsiteY107" fmla="*/ 275974 h 3564189"/>
                <a:gd name="connsiteX108" fmla="*/ 1002665 w 3566168"/>
                <a:gd name="connsiteY108" fmla="*/ 250597 h 3564189"/>
                <a:gd name="connsiteX109" fmla="*/ 1063625 w 3566168"/>
                <a:gd name="connsiteY109" fmla="*/ 132594 h 3564189"/>
                <a:gd name="connsiteX110" fmla="*/ 979170 w 3566168"/>
                <a:gd name="connsiteY110" fmla="*/ 8882 h 3564189"/>
                <a:gd name="connsiteX111" fmla="*/ 2135505 w 3566168"/>
                <a:gd name="connsiteY111" fmla="*/ 9516 h 3564189"/>
                <a:gd name="connsiteX112" fmla="*/ 2135505 w 3566168"/>
                <a:gd name="connsiteY112" fmla="*/ 1052508 h 3564189"/>
                <a:gd name="connsiteX113" fmla="*/ 2218055 w 3566168"/>
                <a:gd name="connsiteY113" fmla="*/ 929430 h 3564189"/>
                <a:gd name="connsiteX114" fmla="*/ 2218055 w 3566168"/>
                <a:gd name="connsiteY114" fmla="*/ 929430 h 3564189"/>
                <a:gd name="connsiteX115" fmla="*/ 2218055 w 3566168"/>
                <a:gd name="connsiteY115" fmla="*/ 132594 h 3564189"/>
                <a:gd name="connsiteX116" fmla="*/ 2218055 w 3566168"/>
                <a:gd name="connsiteY116" fmla="*/ 132594 h 3564189"/>
                <a:gd name="connsiteX117" fmla="*/ 2135505 w 3566168"/>
                <a:gd name="connsiteY117" fmla="*/ 9516 h 3564189"/>
                <a:gd name="connsiteX118" fmla="*/ 2813685 w 3566168"/>
                <a:gd name="connsiteY118" fmla="*/ 64077 h 3564189"/>
                <a:gd name="connsiteX119" fmla="*/ 2813685 w 3566168"/>
                <a:gd name="connsiteY119" fmla="*/ 1062659 h 3564189"/>
                <a:gd name="connsiteX120" fmla="*/ 2860675 w 3566168"/>
                <a:gd name="connsiteY120" fmla="*/ 1062659 h 3564189"/>
                <a:gd name="connsiteX121" fmla="*/ 2860675 w 3566168"/>
                <a:gd name="connsiteY121" fmla="*/ 115465 h 3564189"/>
                <a:gd name="connsiteX122" fmla="*/ 2820670 w 3566168"/>
                <a:gd name="connsiteY122" fmla="*/ 71690 h 3564189"/>
                <a:gd name="connsiteX123" fmla="*/ 2813685 w 3566168"/>
                <a:gd name="connsiteY123" fmla="*/ 64077 h 3564189"/>
                <a:gd name="connsiteX124" fmla="*/ 2931795 w 3566168"/>
                <a:gd name="connsiteY124" fmla="*/ 192230 h 3564189"/>
                <a:gd name="connsiteX125" fmla="*/ 2931795 w 3566168"/>
                <a:gd name="connsiteY125" fmla="*/ 1062659 h 3564189"/>
                <a:gd name="connsiteX126" fmla="*/ 2995930 w 3566168"/>
                <a:gd name="connsiteY126" fmla="*/ 1062659 h 3564189"/>
                <a:gd name="connsiteX127" fmla="*/ 2995930 w 3566168"/>
                <a:gd name="connsiteY127" fmla="*/ 262017 h 3564189"/>
                <a:gd name="connsiteX128" fmla="*/ 2931795 w 3566168"/>
                <a:gd name="connsiteY128" fmla="*/ 192230 h 3564189"/>
                <a:gd name="connsiteX129" fmla="*/ 3052445 w 3566168"/>
                <a:gd name="connsiteY129" fmla="*/ 322921 h 3564189"/>
                <a:gd name="connsiteX130" fmla="*/ 3052445 w 3566168"/>
                <a:gd name="connsiteY130" fmla="*/ 1062659 h 3564189"/>
                <a:gd name="connsiteX131" fmla="*/ 3124200 w 3566168"/>
                <a:gd name="connsiteY131" fmla="*/ 1062659 h 3564189"/>
                <a:gd name="connsiteX132" fmla="*/ 3124200 w 3566168"/>
                <a:gd name="connsiteY132" fmla="*/ 400321 h 3564189"/>
                <a:gd name="connsiteX133" fmla="*/ 3052445 w 3566168"/>
                <a:gd name="connsiteY133" fmla="*/ 322921 h 3564189"/>
                <a:gd name="connsiteX134" fmla="*/ 3170555 w 3566168"/>
                <a:gd name="connsiteY134" fmla="*/ 451075 h 3564189"/>
                <a:gd name="connsiteX135" fmla="*/ 3170555 w 3566168"/>
                <a:gd name="connsiteY135" fmla="*/ 1063293 h 3564189"/>
                <a:gd name="connsiteX136" fmla="*/ 3246755 w 3566168"/>
                <a:gd name="connsiteY136" fmla="*/ 1063293 h 3564189"/>
                <a:gd name="connsiteX137" fmla="*/ 3246755 w 3566168"/>
                <a:gd name="connsiteY137" fmla="*/ 533550 h 3564189"/>
                <a:gd name="connsiteX138" fmla="*/ 3170555 w 3566168"/>
                <a:gd name="connsiteY138" fmla="*/ 451075 h 3564189"/>
                <a:gd name="connsiteX139" fmla="*/ 3282950 w 3566168"/>
                <a:gd name="connsiteY139" fmla="*/ 571615 h 3564189"/>
                <a:gd name="connsiteX140" fmla="*/ 3282950 w 3566168"/>
                <a:gd name="connsiteY140" fmla="*/ 1062659 h 3564189"/>
                <a:gd name="connsiteX141" fmla="*/ 3362960 w 3566168"/>
                <a:gd name="connsiteY141" fmla="*/ 1062659 h 3564189"/>
                <a:gd name="connsiteX142" fmla="*/ 3362960 w 3566168"/>
                <a:gd name="connsiteY142" fmla="*/ 657897 h 3564189"/>
                <a:gd name="connsiteX143" fmla="*/ 3282950 w 3566168"/>
                <a:gd name="connsiteY143" fmla="*/ 571615 h 3564189"/>
                <a:gd name="connsiteX144" fmla="*/ 3387090 w 3566168"/>
                <a:gd name="connsiteY144" fmla="*/ 683908 h 3564189"/>
                <a:gd name="connsiteX145" fmla="*/ 3387090 w 3566168"/>
                <a:gd name="connsiteY145" fmla="*/ 1062659 h 3564189"/>
                <a:gd name="connsiteX146" fmla="*/ 3431540 w 3566168"/>
                <a:gd name="connsiteY146" fmla="*/ 1062659 h 3564189"/>
                <a:gd name="connsiteX147" fmla="*/ 3431540 w 3566168"/>
                <a:gd name="connsiteY147" fmla="*/ 1062659 h 3564189"/>
                <a:gd name="connsiteX148" fmla="*/ 3433445 w 3566168"/>
                <a:gd name="connsiteY148" fmla="*/ 1062659 h 3564189"/>
                <a:gd name="connsiteX149" fmla="*/ 3469640 w 3566168"/>
                <a:gd name="connsiteY149" fmla="*/ 1057584 h 3564189"/>
                <a:gd name="connsiteX150" fmla="*/ 3469640 w 3566168"/>
                <a:gd name="connsiteY150" fmla="*/ 772728 h 3564189"/>
                <a:gd name="connsiteX151" fmla="*/ 3387090 w 3566168"/>
                <a:gd name="connsiteY151" fmla="*/ 683908 h 3564189"/>
                <a:gd name="connsiteX152" fmla="*/ 3481705 w 3566168"/>
                <a:gd name="connsiteY152" fmla="*/ 786685 h 3564189"/>
                <a:gd name="connsiteX153" fmla="*/ 3481705 w 3566168"/>
                <a:gd name="connsiteY153" fmla="*/ 1053777 h 3564189"/>
                <a:gd name="connsiteX154" fmla="*/ 3566160 w 3566168"/>
                <a:gd name="connsiteY154" fmla="*/ 930065 h 3564189"/>
                <a:gd name="connsiteX155" fmla="*/ 3505200 w 3566168"/>
                <a:gd name="connsiteY155" fmla="*/ 812062 h 3564189"/>
                <a:gd name="connsiteX156" fmla="*/ 3481705 w 3566168"/>
                <a:gd name="connsiteY156" fmla="*/ 786685 h 3564189"/>
                <a:gd name="connsiteX157" fmla="*/ 2621915 w 3566168"/>
                <a:gd name="connsiteY157" fmla="*/ 1250448 h 3564189"/>
                <a:gd name="connsiteX158" fmla="*/ 2597785 w 3566168"/>
                <a:gd name="connsiteY158" fmla="*/ 1250448 h 3564189"/>
                <a:gd name="connsiteX159" fmla="*/ 2597785 w 3566168"/>
                <a:gd name="connsiteY159" fmla="*/ 2313742 h 3564189"/>
                <a:gd name="connsiteX160" fmla="*/ 2621915 w 3566168"/>
                <a:gd name="connsiteY160" fmla="*/ 2313742 h 3564189"/>
                <a:gd name="connsiteX161" fmla="*/ 2621915 w 3566168"/>
                <a:gd name="connsiteY161" fmla="*/ 1250448 h 3564189"/>
                <a:gd name="connsiteX162" fmla="*/ 2514600 w 3566168"/>
                <a:gd name="connsiteY162" fmla="*/ 1250448 h 3564189"/>
                <a:gd name="connsiteX163" fmla="*/ 2502535 w 3566168"/>
                <a:gd name="connsiteY163" fmla="*/ 1250448 h 3564189"/>
                <a:gd name="connsiteX164" fmla="*/ 2502535 w 3566168"/>
                <a:gd name="connsiteY164" fmla="*/ 2313742 h 3564189"/>
                <a:gd name="connsiteX165" fmla="*/ 2514600 w 3566168"/>
                <a:gd name="connsiteY165" fmla="*/ 2313742 h 3564189"/>
                <a:gd name="connsiteX166" fmla="*/ 2514600 w 3566168"/>
                <a:gd name="connsiteY166" fmla="*/ 1250448 h 3564189"/>
                <a:gd name="connsiteX167" fmla="*/ 744855 w 3566168"/>
                <a:gd name="connsiteY167" fmla="*/ 1250448 h 3564189"/>
                <a:gd name="connsiteX168" fmla="*/ 668655 w 3566168"/>
                <a:gd name="connsiteY168" fmla="*/ 1250448 h 3564189"/>
                <a:gd name="connsiteX169" fmla="*/ 668655 w 3566168"/>
                <a:gd name="connsiteY169" fmla="*/ 2313742 h 3564189"/>
                <a:gd name="connsiteX170" fmla="*/ 744855 w 3566168"/>
                <a:gd name="connsiteY170" fmla="*/ 2313742 h 3564189"/>
                <a:gd name="connsiteX171" fmla="*/ 744855 w 3566168"/>
                <a:gd name="connsiteY171" fmla="*/ 1250448 h 3564189"/>
                <a:gd name="connsiteX172" fmla="*/ 621665 w 3566168"/>
                <a:gd name="connsiteY172" fmla="*/ 1250448 h 3564189"/>
                <a:gd name="connsiteX173" fmla="*/ 550545 w 3566168"/>
                <a:gd name="connsiteY173" fmla="*/ 1250448 h 3564189"/>
                <a:gd name="connsiteX174" fmla="*/ 550545 w 3566168"/>
                <a:gd name="connsiteY174" fmla="*/ 2313742 h 3564189"/>
                <a:gd name="connsiteX175" fmla="*/ 621665 w 3566168"/>
                <a:gd name="connsiteY175" fmla="*/ 2313742 h 3564189"/>
                <a:gd name="connsiteX176" fmla="*/ 621665 w 3566168"/>
                <a:gd name="connsiteY176" fmla="*/ 1250448 h 3564189"/>
                <a:gd name="connsiteX177" fmla="*/ 493395 w 3566168"/>
                <a:gd name="connsiteY177" fmla="*/ 1250448 h 3564189"/>
                <a:gd name="connsiteX178" fmla="*/ 429260 w 3566168"/>
                <a:gd name="connsiteY178" fmla="*/ 1250448 h 3564189"/>
                <a:gd name="connsiteX179" fmla="*/ 429260 w 3566168"/>
                <a:gd name="connsiteY179" fmla="*/ 2313742 h 3564189"/>
                <a:gd name="connsiteX180" fmla="*/ 493395 w 3566168"/>
                <a:gd name="connsiteY180" fmla="*/ 2313742 h 3564189"/>
                <a:gd name="connsiteX181" fmla="*/ 493395 w 3566168"/>
                <a:gd name="connsiteY181" fmla="*/ 1250448 h 3564189"/>
                <a:gd name="connsiteX182" fmla="*/ 358140 w 3566168"/>
                <a:gd name="connsiteY182" fmla="*/ 1250448 h 3564189"/>
                <a:gd name="connsiteX183" fmla="*/ 311150 w 3566168"/>
                <a:gd name="connsiteY183" fmla="*/ 1250448 h 3564189"/>
                <a:gd name="connsiteX184" fmla="*/ 311150 w 3566168"/>
                <a:gd name="connsiteY184" fmla="*/ 2313742 h 3564189"/>
                <a:gd name="connsiteX185" fmla="*/ 358140 w 3566168"/>
                <a:gd name="connsiteY185" fmla="*/ 2313742 h 3564189"/>
                <a:gd name="connsiteX186" fmla="*/ 358140 w 3566168"/>
                <a:gd name="connsiteY186" fmla="*/ 1250448 h 3564189"/>
                <a:gd name="connsiteX187" fmla="*/ 234950 w 3566168"/>
                <a:gd name="connsiteY187" fmla="*/ 1250448 h 3564189"/>
                <a:gd name="connsiteX188" fmla="*/ 199390 w 3566168"/>
                <a:gd name="connsiteY188" fmla="*/ 1250448 h 3564189"/>
                <a:gd name="connsiteX189" fmla="*/ 199390 w 3566168"/>
                <a:gd name="connsiteY189" fmla="*/ 2313742 h 3564189"/>
                <a:gd name="connsiteX190" fmla="*/ 234950 w 3566168"/>
                <a:gd name="connsiteY190" fmla="*/ 2313742 h 3564189"/>
                <a:gd name="connsiteX191" fmla="*/ 234950 w 3566168"/>
                <a:gd name="connsiteY191" fmla="*/ 1250448 h 3564189"/>
                <a:gd name="connsiteX192" fmla="*/ 119380 w 3566168"/>
                <a:gd name="connsiteY192" fmla="*/ 1250448 h 3564189"/>
                <a:gd name="connsiteX193" fmla="*/ 95250 w 3566168"/>
                <a:gd name="connsiteY193" fmla="*/ 1250448 h 3564189"/>
                <a:gd name="connsiteX194" fmla="*/ 95250 w 3566168"/>
                <a:gd name="connsiteY194" fmla="*/ 2313742 h 3564189"/>
                <a:gd name="connsiteX195" fmla="*/ 119380 w 3566168"/>
                <a:gd name="connsiteY195" fmla="*/ 2313742 h 3564189"/>
                <a:gd name="connsiteX196" fmla="*/ 119380 w 3566168"/>
                <a:gd name="connsiteY196" fmla="*/ 1250448 h 3564189"/>
                <a:gd name="connsiteX197" fmla="*/ 12065 w 3566168"/>
                <a:gd name="connsiteY197" fmla="*/ 1250448 h 3564189"/>
                <a:gd name="connsiteX198" fmla="*/ 0 w 3566168"/>
                <a:gd name="connsiteY198" fmla="*/ 1250448 h 3564189"/>
                <a:gd name="connsiteX199" fmla="*/ 0 w 3566168"/>
                <a:gd name="connsiteY199" fmla="*/ 2313742 h 3564189"/>
                <a:gd name="connsiteX200" fmla="*/ 12065 w 3566168"/>
                <a:gd name="connsiteY200" fmla="*/ 2313742 h 3564189"/>
                <a:gd name="connsiteX201" fmla="*/ 12065 w 3566168"/>
                <a:gd name="connsiteY201" fmla="*/ 1250448 h 3564189"/>
                <a:gd name="connsiteX202" fmla="*/ 3433445 w 3566168"/>
                <a:gd name="connsiteY202" fmla="*/ 1250448 h 3564189"/>
                <a:gd name="connsiteX203" fmla="*/ 3431540 w 3566168"/>
                <a:gd name="connsiteY203" fmla="*/ 1250448 h 3564189"/>
                <a:gd name="connsiteX204" fmla="*/ 3431540 w 3566168"/>
                <a:gd name="connsiteY204" fmla="*/ 1250448 h 3564189"/>
                <a:gd name="connsiteX205" fmla="*/ 3387090 w 3566168"/>
                <a:gd name="connsiteY205" fmla="*/ 1250448 h 3564189"/>
                <a:gd name="connsiteX206" fmla="*/ 3387090 w 3566168"/>
                <a:gd name="connsiteY206" fmla="*/ 1629199 h 3564189"/>
                <a:gd name="connsiteX207" fmla="*/ 3469640 w 3566168"/>
                <a:gd name="connsiteY207" fmla="*/ 1539745 h 3564189"/>
                <a:gd name="connsiteX208" fmla="*/ 3469640 w 3566168"/>
                <a:gd name="connsiteY208" fmla="*/ 1254889 h 3564189"/>
                <a:gd name="connsiteX209" fmla="*/ 3433445 w 3566168"/>
                <a:gd name="connsiteY209" fmla="*/ 1250448 h 3564189"/>
                <a:gd name="connsiteX210" fmla="*/ 3362960 w 3566168"/>
                <a:gd name="connsiteY210" fmla="*/ 1250448 h 3564189"/>
                <a:gd name="connsiteX211" fmla="*/ 3282950 w 3566168"/>
                <a:gd name="connsiteY211" fmla="*/ 1250448 h 3564189"/>
                <a:gd name="connsiteX212" fmla="*/ 3282950 w 3566168"/>
                <a:gd name="connsiteY212" fmla="*/ 1741492 h 3564189"/>
                <a:gd name="connsiteX213" fmla="*/ 3362960 w 3566168"/>
                <a:gd name="connsiteY213" fmla="*/ 1655211 h 3564189"/>
                <a:gd name="connsiteX214" fmla="*/ 3362960 w 3566168"/>
                <a:gd name="connsiteY214" fmla="*/ 1250448 h 3564189"/>
                <a:gd name="connsiteX215" fmla="*/ 3247390 w 3566168"/>
                <a:gd name="connsiteY215" fmla="*/ 1250448 h 3564189"/>
                <a:gd name="connsiteX216" fmla="*/ 3171190 w 3566168"/>
                <a:gd name="connsiteY216" fmla="*/ 1250448 h 3564189"/>
                <a:gd name="connsiteX217" fmla="*/ 3171190 w 3566168"/>
                <a:gd name="connsiteY217" fmla="*/ 1862667 h 3564189"/>
                <a:gd name="connsiteX218" fmla="*/ 3247390 w 3566168"/>
                <a:gd name="connsiteY218" fmla="*/ 1780192 h 3564189"/>
                <a:gd name="connsiteX219" fmla="*/ 3247390 w 3566168"/>
                <a:gd name="connsiteY219" fmla="*/ 1250448 h 3564189"/>
                <a:gd name="connsiteX220" fmla="*/ 3124200 w 3566168"/>
                <a:gd name="connsiteY220" fmla="*/ 1250448 h 3564189"/>
                <a:gd name="connsiteX221" fmla="*/ 3053080 w 3566168"/>
                <a:gd name="connsiteY221" fmla="*/ 1250448 h 3564189"/>
                <a:gd name="connsiteX222" fmla="*/ 3053080 w 3566168"/>
                <a:gd name="connsiteY222" fmla="*/ 1990186 h 3564189"/>
                <a:gd name="connsiteX223" fmla="*/ 3124200 w 3566168"/>
                <a:gd name="connsiteY223" fmla="*/ 1912786 h 3564189"/>
                <a:gd name="connsiteX224" fmla="*/ 3124200 w 3566168"/>
                <a:gd name="connsiteY224" fmla="*/ 1250448 h 3564189"/>
                <a:gd name="connsiteX225" fmla="*/ 2996565 w 3566168"/>
                <a:gd name="connsiteY225" fmla="*/ 1250448 h 3564189"/>
                <a:gd name="connsiteX226" fmla="*/ 2932430 w 3566168"/>
                <a:gd name="connsiteY226" fmla="*/ 1250448 h 3564189"/>
                <a:gd name="connsiteX227" fmla="*/ 2932430 w 3566168"/>
                <a:gd name="connsiteY227" fmla="*/ 2120877 h 3564189"/>
                <a:gd name="connsiteX228" fmla="*/ 2996565 w 3566168"/>
                <a:gd name="connsiteY228" fmla="*/ 2051091 h 3564189"/>
                <a:gd name="connsiteX229" fmla="*/ 2996565 w 3566168"/>
                <a:gd name="connsiteY229" fmla="*/ 1250448 h 3564189"/>
                <a:gd name="connsiteX230" fmla="*/ 2860675 w 3566168"/>
                <a:gd name="connsiteY230" fmla="*/ 1250448 h 3564189"/>
                <a:gd name="connsiteX231" fmla="*/ 2813685 w 3566168"/>
                <a:gd name="connsiteY231" fmla="*/ 1250448 h 3564189"/>
                <a:gd name="connsiteX232" fmla="*/ 2813685 w 3566168"/>
                <a:gd name="connsiteY232" fmla="*/ 2249031 h 3564189"/>
                <a:gd name="connsiteX233" fmla="*/ 2820670 w 3566168"/>
                <a:gd name="connsiteY233" fmla="*/ 2241418 h 3564189"/>
                <a:gd name="connsiteX234" fmla="*/ 2860675 w 3566168"/>
                <a:gd name="connsiteY234" fmla="*/ 2197642 h 3564189"/>
                <a:gd name="connsiteX235" fmla="*/ 2860675 w 3566168"/>
                <a:gd name="connsiteY235" fmla="*/ 1250448 h 3564189"/>
                <a:gd name="connsiteX236" fmla="*/ 2737485 w 3566168"/>
                <a:gd name="connsiteY236" fmla="*/ 1250448 h 3564189"/>
                <a:gd name="connsiteX237" fmla="*/ 2701925 w 3566168"/>
                <a:gd name="connsiteY237" fmla="*/ 1250448 h 3564189"/>
                <a:gd name="connsiteX238" fmla="*/ 2701925 w 3566168"/>
                <a:gd name="connsiteY238" fmla="*/ 2313107 h 3564189"/>
                <a:gd name="connsiteX239" fmla="*/ 2737485 w 3566168"/>
                <a:gd name="connsiteY239" fmla="*/ 2307398 h 3564189"/>
                <a:gd name="connsiteX240" fmla="*/ 2737485 w 3566168"/>
                <a:gd name="connsiteY240" fmla="*/ 1250448 h 3564189"/>
                <a:gd name="connsiteX241" fmla="*/ 1370330 w 3566168"/>
                <a:gd name="connsiteY241" fmla="*/ 1250448 h 3564189"/>
                <a:gd name="connsiteX242" fmla="*/ 1346200 w 3566168"/>
                <a:gd name="connsiteY242" fmla="*/ 1250448 h 3564189"/>
                <a:gd name="connsiteX243" fmla="*/ 1346200 w 3566168"/>
                <a:gd name="connsiteY243" fmla="*/ 2313742 h 3564189"/>
                <a:gd name="connsiteX244" fmla="*/ 1370330 w 3566168"/>
                <a:gd name="connsiteY244" fmla="*/ 2313742 h 3564189"/>
                <a:gd name="connsiteX245" fmla="*/ 1370330 w 3566168"/>
                <a:gd name="connsiteY245" fmla="*/ 1250448 h 3564189"/>
                <a:gd name="connsiteX246" fmla="*/ 1263650 w 3566168"/>
                <a:gd name="connsiteY246" fmla="*/ 1250448 h 3564189"/>
                <a:gd name="connsiteX247" fmla="*/ 1250950 w 3566168"/>
                <a:gd name="connsiteY247" fmla="*/ 1250448 h 3564189"/>
                <a:gd name="connsiteX248" fmla="*/ 1250950 w 3566168"/>
                <a:gd name="connsiteY248" fmla="*/ 2313742 h 3564189"/>
                <a:gd name="connsiteX249" fmla="*/ 1263015 w 3566168"/>
                <a:gd name="connsiteY249" fmla="*/ 2313742 h 3564189"/>
                <a:gd name="connsiteX250" fmla="*/ 1263015 w 3566168"/>
                <a:gd name="connsiteY250" fmla="*/ 1250448 h 3564189"/>
                <a:gd name="connsiteX251" fmla="*/ 833755 w 3566168"/>
                <a:gd name="connsiteY251" fmla="*/ 1250448 h 3564189"/>
                <a:gd name="connsiteX252" fmla="*/ 779780 w 3566168"/>
                <a:gd name="connsiteY252" fmla="*/ 1250448 h 3564189"/>
                <a:gd name="connsiteX253" fmla="*/ 779780 w 3566168"/>
                <a:gd name="connsiteY253" fmla="*/ 2313742 h 3564189"/>
                <a:gd name="connsiteX254" fmla="*/ 833755 w 3566168"/>
                <a:gd name="connsiteY254" fmla="*/ 2313742 h 3564189"/>
                <a:gd name="connsiteX255" fmla="*/ 859790 w 3566168"/>
                <a:gd name="connsiteY255" fmla="*/ 2311204 h 3564189"/>
                <a:gd name="connsiteX256" fmla="*/ 859790 w 3566168"/>
                <a:gd name="connsiteY256" fmla="*/ 1252986 h 3564189"/>
                <a:gd name="connsiteX257" fmla="*/ 833755 w 3566168"/>
                <a:gd name="connsiteY257" fmla="*/ 1250448 h 3564189"/>
                <a:gd name="connsiteX258" fmla="*/ 1450340 w 3566168"/>
                <a:gd name="connsiteY258" fmla="*/ 1250448 h 3564189"/>
                <a:gd name="connsiteX259" fmla="*/ 1450340 w 3566168"/>
                <a:gd name="connsiteY259" fmla="*/ 2313107 h 3564189"/>
                <a:gd name="connsiteX260" fmla="*/ 1485900 w 3566168"/>
                <a:gd name="connsiteY260" fmla="*/ 2313107 h 3564189"/>
                <a:gd name="connsiteX261" fmla="*/ 1485900 w 3566168"/>
                <a:gd name="connsiteY261" fmla="*/ 1255524 h 3564189"/>
                <a:gd name="connsiteX262" fmla="*/ 1450340 w 3566168"/>
                <a:gd name="connsiteY262" fmla="*/ 1250448 h 3564189"/>
                <a:gd name="connsiteX263" fmla="*/ 3481705 w 3566168"/>
                <a:gd name="connsiteY263" fmla="*/ 1259330 h 3564189"/>
                <a:gd name="connsiteX264" fmla="*/ 3481705 w 3566168"/>
                <a:gd name="connsiteY264" fmla="*/ 1526422 h 3564189"/>
                <a:gd name="connsiteX265" fmla="*/ 3505200 w 3566168"/>
                <a:gd name="connsiteY265" fmla="*/ 1501046 h 3564189"/>
                <a:gd name="connsiteX266" fmla="*/ 3566160 w 3566168"/>
                <a:gd name="connsiteY266" fmla="*/ 1383043 h 3564189"/>
                <a:gd name="connsiteX267" fmla="*/ 3481705 w 3566168"/>
                <a:gd name="connsiteY267" fmla="*/ 1259330 h 3564189"/>
                <a:gd name="connsiteX268" fmla="*/ 884555 w 3566168"/>
                <a:gd name="connsiteY268" fmla="*/ 1259965 h 3564189"/>
                <a:gd name="connsiteX269" fmla="*/ 884555 w 3566168"/>
                <a:gd name="connsiteY269" fmla="*/ 2302957 h 3564189"/>
                <a:gd name="connsiteX270" fmla="*/ 967105 w 3566168"/>
                <a:gd name="connsiteY270" fmla="*/ 2179879 h 3564189"/>
                <a:gd name="connsiteX271" fmla="*/ 967105 w 3566168"/>
                <a:gd name="connsiteY271" fmla="*/ 1383043 h 3564189"/>
                <a:gd name="connsiteX272" fmla="*/ 884555 w 3566168"/>
                <a:gd name="connsiteY272" fmla="*/ 1259965 h 3564189"/>
                <a:gd name="connsiteX273" fmla="*/ 1562100 w 3566168"/>
                <a:gd name="connsiteY273" fmla="*/ 1314525 h 3564189"/>
                <a:gd name="connsiteX274" fmla="*/ 1562100 w 3566168"/>
                <a:gd name="connsiteY274" fmla="*/ 2313107 h 3564189"/>
                <a:gd name="connsiteX275" fmla="*/ 1609090 w 3566168"/>
                <a:gd name="connsiteY275" fmla="*/ 2313107 h 3564189"/>
                <a:gd name="connsiteX276" fmla="*/ 1609090 w 3566168"/>
                <a:gd name="connsiteY276" fmla="*/ 1365913 h 3564189"/>
                <a:gd name="connsiteX277" fmla="*/ 1569085 w 3566168"/>
                <a:gd name="connsiteY277" fmla="*/ 1322138 h 3564189"/>
                <a:gd name="connsiteX278" fmla="*/ 1562100 w 3566168"/>
                <a:gd name="connsiteY278" fmla="*/ 1314525 h 3564189"/>
                <a:gd name="connsiteX279" fmla="*/ 1680210 w 3566168"/>
                <a:gd name="connsiteY279" fmla="*/ 1443313 h 3564189"/>
                <a:gd name="connsiteX280" fmla="*/ 1680210 w 3566168"/>
                <a:gd name="connsiteY280" fmla="*/ 2313742 h 3564189"/>
                <a:gd name="connsiteX281" fmla="*/ 1744345 w 3566168"/>
                <a:gd name="connsiteY281" fmla="*/ 2313742 h 3564189"/>
                <a:gd name="connsiteX282" fmla="*/ 1744345 w 3566168"/>
                <a:gd name="connsiteY282" fmla="*/ 1512465 h 3564189"/>
                <a:gd name="connsiteX283" fmla="*/ 1680210 w 3566168"/>
                <a:gd name="connsiteY283" fmla="*/ 1443313 h 3564189"/>
                <a:gd name="connsiteX284" fmla="*/ 1801495 w 3566168"/>
                <a:gd name="connsiteY284" fmla="*/ 1574004 h 3564189"/>
                <a:gd name="connsiteX285" fmla="*/ 1801495 w 3566168"/>
                <a:gd name="connsiteY285" fmla="*/ 2313742 h 3564189"/>
                <a:gd name="connsiteX286" fmla="*/ 1872615 w 3566168"/>
                <a:gd name="connsiteY286" fmla="*/ 2313742 h 3564189"/>
                <a:gd name="connsiteX287" fmla="*/ 1872615 w 3566168"/>
                <a:gd name="connsiteY287" fmla="*/ 1650769 h 3564189"/>
                <a:gd name="connsiteX288" fmla="*/ 1801495 w 3566168"/>
                <a:gd name="connsiteY288" fmla="*/ 1574004 h 3564189"/>
                <a:gd name="connsiteX289" fmla="*/ 1919605 w 3566168"/>
                <a:gd name="connsiteY289" fmla="*/ 1701523 h 3564189"/>
                <a:gd name="connsiteX290" fmla="*/ 1919605 w 3566168"/>
                <a:gd name="connsiteY290" fmla="*/ 2313742 h 3564189"/>
                <a:gd name="connsiteX291" fmla="*/ 1995805 w 3566168"/>
                <a:gd name="connsiteY291" fmla="*/ 2313742 h 3564189"/>
                <a:gd name="connsiteX292" fmla="*/ 1995805 w 3566168"/>
                <a:gd name="connsiteY292" fmla="*/ 1783998 h 3564189"/>
                <a:gd name="connsiteX293" fmla="*/ 1919605 w 3566168"/>
                <a:gd name="connsiteY293" fmla="*/ 1701523 h 3564189"/>
                <a:gd name="connsiteX294" fmla="*/ 2031365 w 3566168"/>
                <a:gd name="connsiteY294" fmla="*/ 1822064 h 3564189"/>
                <a:gd name="connsiteX295" fmla="*/ 2031365 w 3566168"/>
                <a:gd name="connsiteY295" fmla="*/ 2313107 h 3564189"/>
                <a:gd name="connsiteX296" fmla="*/ 2111375 w 3566168"/>
                <a:gd name="connsiteY296" fmla="*/ 2313107 h 3564189"/>
                <a:gd name="connsiteX297" fmla="*/ 2111375 w 3566168"/>
                <a:gd name="connsiteY297" fmla="*/ 1908345 h 3564189"/>
                <a:gd name="connsiteX298" fmla="*/ 2031365 w 3566168"/>
                <a:gd name="connsiteY298" fmla="*/ 1822064 h 3564189"/>
                <a:gd name="connsiteX299" fmla="*/ 2135505 w 3566168"/>
                <a:gd name="connsiteY299" fmla="*/ 1934357 h 3564189"/>
                <a:gd name="connsiteX300" fmla="*/ 2135505 w 3566168"/>
                <a:gd name="connsiteY300" fmla="*/ 2313107 h 3564189"/>
                <a:gd name="connsiteX301" fmla="*/ 2179955 w 3566168"/>
                <a:gd name="connsiteY301" fmla="*/ 2313107 h 3564189"/>
                <a:gd name="connsiteX302" fmla="*/ 2179955 w 3566168"/>
                <a:gd name="connsiteY302" fmla="*/ 2313107 h 3564189"/>
                <a:gd name="connsiteX303" fmla="*/ 2181860 w 3566168"/>
                <a:gd name="connsiteY303" fmla="*/ 2313107 h 3564189"/>
                <a:gd name="connsiteX304" fmla="*/ 2218055 w 3566168"/>
                <a:gd name="connsiteY304" fmla="*/ 2308032 h 3564189"/>
                <a:gd name="connsiteX305" fmla="*/ 2218055 w 3566168"/>
                <a:gd name="connsiteY305" fmla="*/ 2023176 h 3564189"/>
                <a:gd name="connsiteX306" fmla="*/ 2135505 w 3566168"/>
                <a:gd name="connsiteY306" fmla="*/ 1934357 h 3564189"/>
                <a:gd name="connsiteX307" fmla="*/ 2230755 w 3566168"/>
                <a:gd name="connsiteY307" fmla="*/ 2037133 h 3564189"/>
                <a:gd name="connsiteX308" fmla="*/ 2230755 w 3566168"/>
                <a:gd name="connsiteY308" fmla="*/ 2304226 h 3564189"/>
                <a:gd name="connsiteX309" fmla="*/ 2315210 w 3566168"/>
                <a:gd name="connsiteY309" fmla="*/ 2180513 h 3564189"/>
                <a:gd name="connsiteX310" fmla="*/ 2254250 w 3566168"/>
                <a:gd name="connsiteY310" fmla="*/ 2062510 h 3564189"/>
                <a:gd name="connsiteX311" fmla="*/ 2230755 w 3566168"/>
                <a:gd name="connsiteY311" fmla="*/ 2037133 h 3564189"/>
                <a:gd name="connsiteX312" fmla="*/ 3336925 w 3566168"/>
                <a:gd name="connsiteY312" fmla="*/ 2500897 h 3564189"/>
                <a:gd name="connsiteX313" fmla="*/ 3282950 w 3566168"/>
                <a:gd name="connsiteY313" fmla="*/ 2500897 h 3564189"/>
                <a:gd name="connsiteX314" fmla="*/ 3282950 w 3566168"/>
                <a:gd name="connsiteY314" fmla="*/ 3563556 h 3564189"/>
                <a:gd name="connsiteX315" fmla="*/ 3336925 w 3566168"/>
                <a:gd name="connsiteY315" fmla="*/ 3563556 h 3564189"/>
                <a:gd name="connsiteX316" fmla="*/ 3362960 w 3566168"/>
                <a:gd name="connsiteY316" fmla="*/ 3561018 h 3564189"/>
                <a:gd name="connsiteX317" fmla="*/ 3362960 w 3566168"/>
                <a:gd name="connsiteY317" fmla="*/ 2503434 h 3564189"/>
                <a:gd name="connsiteX318" fmla="*/ 3336925 w 3566168"/>
                <a:gd name="connsiteY318" fmla="*/ 2500897 h 3564189"/>
                <a:gd name="connsiteX319" fmla="*/ 3247390 w 3566168"/>
                <a:gd name="connsiteY319" fmla="*/ 2500897 h 3564189"/>
                <a:gd name="connsiteX320" fmla="*/ 3171190 w 3566168"/>
                <a:gd name="connsiteY320" fmla="*/ 2500897 h 3564189"/>
                <a:gd name="connsiteX321" fmla="*/ 3171190 w 3566168"/>
                <a:gd name="connsiteY321" fmla="*/ 3563556 h 3564189"/>
                <a:gd name="connsiteX322" fmla="*/ 3247390 w 3566168"/>
                <a:gd name="connsiteY322" fmla="*/ 3563556 h 3564189"/>
                <a:gd name="connsiteX323" fmla="*/ 3247390 w 3566168"/>
                <a:gd name="connsiteY323" fmla="*/ 2500897 h 3564189"/>
                <a:gd name="connsiteX324" fmla="*/ 3124200 w 3566168"/>
                <a:gd name="connsiteY324" fmla="*/ 2500897 h 3564189"/>
                <a:gd name="connsiteX325" fmla="*/ 3053080 w 3566168"/>
                <a:gd name="connsiteY325" fmla="*/ 2500897 h 3564189"/>
                <a:gd name="connsiteX326" fmla="*/ 3053080 w 3566168"/>
                <a:gd name="connsiteY326" fmla="*/ 3563556 h 3564189"/>
                <a:gd name="connsiteX327" fmla="*/ 3124200 w 3566168"/>
                <a:gd name="connsiteY327" fmla="*/ 3563556 h 3564189"/>
                <a:gd name="connsiteX328" fmla="*/ 3124200 w 3566168"/>
                <a:gd name="connsiteY328" fmla="*/ 2500897 h 3564189"/>
                <a:gd name="connsiteX329" fmla="*/ 2995930 w 3566168"/>
                <a:gd name="connsiteY329" fmla="*/ 2500897 h 3564189"/>
                <a:gd name="connsiteX330" fmla="*/ 2931795 w 3566168"/>
                <a:gd name="connsiteY330" fmla="*/ 2500897 h 3564189"/>
                <a:gd name="connsiteX331" fmla="*/ 2931795 w 3566168"/>
                <a:gd name="connsiteY331" fmla="*/ 3563556 h 3564189"/>
                <a:gd name="connsiteX332" fmla="*/ 2995930 w 3566168"/>
                <a:gd name="connsiteY332" fmla="*/ 3563556 h 3564189"/>
                <a:gd name="connsiteX333" fmla="*/ 2995930 w 3566168"/>
                <a:gd name="connsiteY333" fmla="*/ 2500897 h 3564189"/>
                <a:gd name="connsiteX334" fmla="*/ 2860675 w 3566168"/>
                <a:gd name="connsiteY334" fmla="*/ 2500897 h 3564189"/>
                <a:gd name="connsiteX335" fmla="*/ 2813685 w 3566168"/>
                <a:gd name="connsiteY335" fmla="*/ 2500897 h 3564189"/>
                <a:gd name="connsiteX336" fmla="*/ 2813685 w 3566168"/>
                <a:gd name="connsiteY336" fmla="*/ 3563556 h 3564189"/>
                <a:gd name="connsiteX337" fmla="*/ 2860675 w 3566168"/>
                <a:gd name="connsiteY337" fmla="*/ 3563556 h 3564189"/>
                <a:gd name="connsiteX338" fmla="*/ 2860675 w 3566168"/>
                <a:gd name="connsiteY338" fmla="*/ 2500897 h 3564189"/>
                <a:gd name="connsiteX339" fmla="*/ 2737485 w 3566168"/>
                <a:gd name="connsiteY339" fmla="*/ 2500897 h 3564189"/>
                <a:gd name="connsiteX340" fmla="*/ 2701925 w 3566168"/>
                <a:gd name="connsiteY340" fmla="*/ 2500897 h 3564189"/>
                <a:gd name="connsiteX341" fmla="*/ 2701925 w 3566168"/>
                <a:gd name="connsiteY341" fmla="*/ 3563556 h 3564189"/>
                <a:gd name="connsiteX342" fmla="*/ 2737485 w 3566168"/>
                <a:gd name="connsiteY342" fmla="*/ 3563556 h 3564189"/>
                <a:gd name="connsiteX343" fmla="*/ 2737485 w 3566168"/>
                <a:gd name="connsiteY343" fmla="*/ 2500897 h 3564189"/>
                <a:gd name="connsiteX344" fmla="*/ 2621915 w 3566168"/>
                <a:gd name="connsiteY344" fmla="*/ 2500897 h 3564189"/>
                <a:gd name="connsiteX345" fmla="*/ 2597785 w 3566168"/>
                <a:gd name="connsiteY345" fmla="*/ 2500897 h 3564189"/>
                <a:gd name="connsiteX346" fmla="*/ 2597785 w 3566168"/>
                <a:gd name="connsiteY346" fmla="*/ 3563556 h 3564189"/>
                <a:gd name="connsiteX347" fmla="*/ 2621915 w 3566168"/>
                <a:gd name="connsiteY347" fmla="*/ 3563556 h 3564189"/>
                <a:gd name="connsiteX348" fmla="*/ 2621915 w 3566168"/>
                <a:gd name="connsiteY348" fmla="*/ 2500897 h 3564189"/>
                <a:gd name="connsiteX349" fmla="*/ 2514600 w 3566168"/>
                <a:gd name="connsiteY349" fmla="*/ 2500897 h 3564189"/>
                <a:gd name="connsiteX350" fmla="*/ 2502535 w 3566168"/>
                <a:gd name="connsiteY350" fmla="*/ 2500897 h 3564189"/>
                <a:gd name="connsiteX351" fmla="*/ 2502535 w 3566168"/>
                <a:gd name="connsiteY351" fmla="*/ 3563556 h 3564189"/>
                <a:gd name="connsiteX352" fmla="*/ 2514600 w 3566168"/>
                <a:gd name="connsiteY352" fmla="*/ 3563556 h 3564189"/>
                <a:gd name="connsiteX353" fmla="*/ 2514600 w 3566168"/>
                <a:gd name="connsiteY353" fmla="*/ 2500897 h 3564189"/>
                <a:gd name="connsiteX354" fmla="*/ 2182495 w 3566168"/>
                <a:gd name="connsiteY354" fmla="*/ 2500897 h 3564189"/>
                <a:gd name="connsiteX355" fmla="*/ 2180590 w 3566168"/>
                <a:gd name="connsiteY355" fmla="*/ 2500897 h 3564189"/>
                <a:gd name="connsiteX356" fmla="*/ 2180590 w 3566168"/>
                <a:gd name="connsiteY356" fmla="*/ 2500897 h 3564189"/>
                <a:gd name="connsiteX357" fmla="*/ 2136140 w 3566168"/>
                <a:gd name="connsiteY357" fmla="*/ 2500897 h 3564189"/>
                <a:gd name="connsiteX358" fmla="*/ 2136140 w 3566168"/>
                <a:gd name="connsiteY358" fmla="*/ 2879648 h 3564189"/>
                <a:gd name="connsiteX359" fmla="*/ 2218690 w 3566168"/>
                <a:gd name="connsiteY359" fmla="*/ 2790194 h 3564189"/>
                <a:gd name="connsiteX360" fmla="*/ 2218690 w 3566168"/>
                <a:gd name="connsiteY360" fmla="*/ 2505338 h 3564189"/>
                <a:gd name="connsiteX361" fmla="*/ 2182495 w 3566168"/>
                <a:gd name="connsiteY361" fmla="*/ 2500897 h 3564189"/>
                <a:gd name="connsiteX362" fmla="*/ 2111375 w 3566168"/>
                <a:gd name="connsiteY362" fmla="*/ 2500897 h 3564189"/>
                <a:gd name="connsiteX363" fmla="*/ 2031365 w 3566168"/>
                <a:gd name="connsiteY363" fmla="*/ 2500897 h 3564189"/>
                <a:gd name="connsiteX364" fmla="*/ 2031365 w 3566168"/>
                <a:gd name="connsiteY364" fmla="*/ 2991941 h 3564189"/>
                <a:gd name="connsiteX365" fmla="*/ 2111375 w 3566168"/>
                <a:gd name="connsiteY365" fmla="*/ 2905659 h 3564189"/>
                <a:gd name="connsiteX366" fmla="*/ 2111375 w 3566168"/>
                <a:gd name="connsiteY366" fmla="*/ 2500897 h 3564189"/>
                <a:gd name="connsiteX367" fmla="*/ 1995805 w 3566168"/>
                <a:gd name="connsiteY367" fmla="*/ 2500897 h 3564189"/>
                <a:gd name="connsiteX368" fmla="*/ 1919605 w 3566168"/>
                <a:gd name="connsiteY368" fmla="*/ 2500897 h 3564189"/>
                <a:gd name="connsiteX369" fmla="*/ 1919605 w 3566168"/>
                <a:gd name="connsiteY369" fmla="*/ 3113115 h 3564189"/>
                <a:gd name="connsiteX370" fmla="*/ 1995805 w 3566168"/>
                <a:gd name="connsiteY370" fmla="*/ 3030640 h 3564189"/>
                <a:gd name="connsiteX371" fmla="*/ 1995805 w 3566168"/>
                <a:gd name="connsiteY371" fmla="*/ 2500897 h 3564189"/>
                <a:gd name="connsiteX372" fmla="*/ 1872615 w 3566168"/>
                <a:gd name="connsiteY372" fmla="*/ 2500897 h 3564189"/>
                <a:gd name="connsiteX373" fmla="*/ 1801495 w 3566168"/>
                <a:gd name="connsiteY373" fmla="*/ 2500897 h 3564189"/>
                <a:gd name="connsiteX374" fmla="*/ 1801495 w 3566168"/>
                <a:gd name="connsiteY374" fmla="*/ 3240634 h 3564189"/>
                <a:gd name="connsiteX375" fmla="*/ 1872615 w 3566168"/>
                <a:gd name="connsiteY375" fmla="*/ 3163235 h 3564189"/>
                <a:gd name="connsiteX376" fmla="*/ 1872615 w 3566168"/>
                <a:gd name="connsiteY376" fmla="*/ 2500897 h 3564189"/>
                <a:gd name="connsiteX377" fmla="*/ 1744980 w 3566168"/>
                <a:gd name="connsiteY377" fmla="*/ 2500897 h 3564189"/>
                <a:gd name="connsiteX378" fmla="*/ 1680845 w 3566168"/>
                <a:gd name="connsiteY378" fmla="*/ 2500897 h 3564189"/>
                <a:gd name="connsiteX379" fmla="*/ 1680845 w 3566168"/>
                <a:gd name="connsiteY379" fmla="*/ 3371326 h 3564189"/>
                <a:gd name="connsiteX380" fmla="*/ 1744980 w 3566168"/>
                <a:gd name="connsiteY380" fmla="*/ 3301539 h 3564189"/>
                <a:gd name="connsiteX381" fmla="*/ 1744980 w 3566168"/>
                <a:gd name="connsiteY381" fmla="*/ 2500897 h 3564189"/>
                <a:gd name="connsiteX382" fmla="*/ 1609090 w 3566168"/>
                <a:gd name="connsiteY382" fmla="*/ 2500897 h 3564189"/>
                <a:gd name="connsiteX383" fmla="*/ 1562100 w 3566168"/>
                <a:gd name="connsiteY383" fmla="*/ 2500897 h 3564189"/>
                <a:gd name="connsiteX384" fmla="*/ 1562100 w 3566168"/>
                <a:gd name="connsiteY384" fmla="*/ 3499479 h 3564189"/>
                <a:gd name="connsiteX385" fmla="*/ 1569085 w 3566168"/>
                <a:gd name="connsiteY385" fmla="*/ 3491866 h 3564189"/>
                <a:gd name="connsiteX386" fmla="*/ 1609090 w 3566168"/>
                <a:gd name="connsiteY386" fmla="*/ 3448091 h 3564189"/>
                <a:gd name="connsiteX387" fmla="*/ 1609090 w 3566168"/>
                <a:gd name="connsiteY387" fmla="*/ 2500897 h 3564189"/>
                <a:gd name="connsiteX388" fmla="*/ 1485900 w 3566168"/>
                <a:gd name="connsiteY388" fmla="*/ 2500897 h 3564189"/>
                <a:gd name="connsiteX389" fmla="*/ 1450340 w 3566168"/>
                <a:gd name="connsiteY389" fmla="*/ 2500897 h 3564189"/>
                <a:gd name="connsiteX390" fmla="*/ 1450340 w 3566168"/>
                <a:gd name="connsiteY390" fmla="*/ 3563556 h 3564189"/>
                <a:gd name="connsiteX391" fmla="*/ 1485900 w 3566168"/>
                <a:gd name="connsiteY391" fmla="*/ 3557846 h 3564189"/>
                <a:gd name="connsiteX392" fmla="*/ 1485900 w 3566168"/>
                <a:gd name="connsiteY392" fmla="*/ 2500897 h 3564189"/>
                <a:gd name="connsiteX393" fmla="*/ 1370330 w 3566168"/>
                <a:gd name="connsiteY393" fmla="*/ 2500897 h 3564189"/>
                <a:gd name="connsiteX394" fmla="*/ 1346200 w 3566168"/>
                <a:gd name="connsiteY394" fmla="*/ 2500897 h 3564189"/>
                <a:gd name="connsiteX395" fmla="*/ 1346200 w 3566168"/>
                <a:gd name="connsiteY395" fmla="*/ 3563556 h 3564189"/>
                <a:gd name="connsiteX396" fmla="*/ 1370330 w 3566168"/>
                <a:gd name="connsiteY396" fmla="*/ 3563556 h 3564189"/>
                <a:gd name="connsiteX397" fmla="*/ 1370330 w 3566168"/>
                <a:gd name="connsiteY397" fmla="*/ 2500897 h 3564189"/>
                <a:gd name="connsiteX398" fmla="*/ 1263650 w 3566168"/>
                <a:gd name="connsiteY398" fmla="*/ 2500897 h 3564189"/>
                <a:gd name="connsiteX399" fmla="*/ 1251585 w 3566168"/>
                <a:gd name="connsiteY399" fmla="*/ 2500897 h 3564189"/>
                <a:gd name="connsiteX400" fmla="*/ 1251585 w 3566168"/>
                <a:gd name="connsiteY400" fmla="*/ 3563556 h 3564189"/>
                <a:gd name="connsiteX401" fmla="*/ 1263650 w 3566168"/>
                <a:gd name="connsiteY401" fmla="*/ 3563556 h 3564189"/>
                <a:gd name="connsiteX402" fmla="*/ 1263650 w 3566168"/>
                <a:gd name="connsiteY402" fmla="*/ 2500897 h 3564189"/>
                <a:gd name="connsiteX403" fmla="*/ 119380 w 3566168"/>
                <a:gd name="connsiteY403" fmla="*/ 2500897 h 3564189"/>
                <a:gd name="connsiteX404" fmla="*/ 95250 w 3566168"/>
                <a:gd name="connsiteY404" fmla="*/ 2500897 h 3564189"/>
                <a:gd name="connsiteX405" fmla="*/ 95250 w 3566168"/>
                <a:gd name="connsiteY405" fmla="*/ 3563556 h 3564189"/>
                <a:gd name="connsiteX406" fmla="*/ 119380 w 3566168"/>
                <a:gd name="connsiteY406" fmla="*/ 3563556 h 3564189"/>
                <a:gd name="connsiteX407" fmla="*/ 119380 w 3566168"/>
                <a:gd name="connsiteY407" fmla="*/ 2500897 h 3564189"/>
                <a:gd name="connsiteX408" fmla="*/ 12065 w 3566168"/>
                <a:gd name="connsiteY408" fmla="*/ 2500897 h 3564189"/>
                <a:gd name="connsiteX409" fmla="*/ 0 w 3566168"/>
                <a:gd name="connsiteY409" fmla="*/ 2500897 h 3564189"/>
                <a:gd name="connsiteX410" fmla="*/ 0 w 3566168"/>
                <a:gd name="connsiteY410" fmla="*/ 3563556 h 3564189"/>
                <a:gd name="connsiteX411" fmla="*/ 12065 w 3566168"/>
                <a:gd name="connsiteY411" fmla="*/ 3563556 h 3564189"/>
                <a:gd name="connsiteX412" fmla="*/ 12065 w 3566168"/>
                <a:gd name="connsiteY412" fmla="*/ 2500897 h 3564189"/>
                <a:gd name="connsiteX413" fmla="*/ 199390 w 3566168"/>
                <a:gd name="connsiteY413" fmla="*/ 2500897 h 3564189"/>
                <a:gd name="connsiteX414" fmla="*/ 199390 w 3566168"/>
                <a:gd name="connsiteY414" fmla="*/ 3563556 h 3564189"/>
                <a:gd name="connsiteX415" fmla="*/ 234950 w 3566168"/>
                <a:gd name="connsiteY415" fmla="*/ 3563556 h 3564189"/>
                <a:gd name="connsiteX416" fmla="*/ 234950 w 3566168"/>
                <a:gd name="connsiteY416" fmla="*/ 2506607 h 3564189"/>
                <a:gd name="connsiteX417" fmla="*/ 199390 w 3566168"/>
                <a:gd name="connsiteY417" fmla="*/ 2500897 h 3564189"/>
                <a:gd name="connsiteX418" fmla="*/ 2230755 w 3566168"/>
                <a:gd name="connsiteY418" fmla="*/ 2509779 h 3564189"/>
                <a:gd name="connsiteX419" fmla="*/ 2230755 w 3566168"/>
                <a:gd name="connsiteY419" fmla="*/ 2776871 h 3564189"/>
                <a:gd name="connsiteX420" fmla="*/ 2254250 w 3566168"/>
                <a:gd name="connsiteY420" fmla="*/ 2751494 h 3564189"/>
                <a:gd name="connsiteX421" fmla="*/ 2315210 w 3566168"/>
                <a:gd name="connsiteY421" fmla="*/ 2633491 h 3564189"/>
                <a:gd name="connsiteX422" fmla="*/ 2230755 w 3566168"/>
                <a:gd name="connsiteY422" fmla="*/ 2509779 h 3564189"/>
                <a:gd name="connsiteX423" fmla="*/ 3387090 w 3566168"/>
                <a:gd name="connsiteY423" fmla="*/ 2511048 h 3564189"/>
                <a:gd name="connsiteX424" fmla="*/ 3387090 w 3566168"/>
                <a:gd name="connsiteY424" fmla="*/ 3554039 h 3564189"/>
                <a:gd name="connsiteX425" fmla="*/ 3469640 w 3566168"/>
                <a:gd name="connsiteY425" fmla="*/ 3430961 h 3564189"/>
                <a:gd name="connsiteX426" fmla="*/ 3469640 w 3566168"/>
                <a:gd name="connsiteY426" fmla="*/ 2633491 h 3564189"/>
                <a:gd name="connsiteX427" fmla="*/ 3387090 w 3566168"/>
                <a:gd name="connsiteY427" fmla="*/ 2511048 h 3564189"/>
                <a:gd name="connsiteX428" fmla="*/ 311150 w 3566168"/>
                <a:gd name="connsiteY428" fmla="*/ 2564974 h 3564189"/>
                <a:gd name="connsiteX429" fmla="*/ 311150 w 3566168"/>
                <a:gd name="connsiteY429" fmla="*/ 3563556 h 3564189"/>
                <a:gd name="connsiteX430" fmla="*/ 358140 w 3566168"/>
                <a:gd name="connsiteY430" fmla="*/ 3563556 h 3564189"/>
                <a:gd name="connsiteX431" fmla="*/ 358140 w 3566168"/>
                <a:gd name="connsiteY431" fmla="*/ 2616362 h 3564189"/>
                <a:gd name="connsiteX432" fmla="*/ 318135 w 3566168"/>
                <a:gd name="connsiteY432" fmla="*/ 2572586 h 3564189"/>
                <a:gd name="connsiteX433" fmla="*/ 311150 w 3566168"/>
                <a:gd name="connsiteY433" fmla="*/ 2564974 h 3564189"/>
                <a:gd name="connsiteX434" fmla="*/ 429260 w 3566168"/>
                <a:gd name="connsiteY434" fmla="*/ 2693761 h 3564189"/>
                <a:gd name="connsiteX435" fmla="*/ 429260 w 3566168"/>
                <a:gd name="connsiteY435" fmla="*/ 3564190 h 3564189"/>
                <a:gd name="connsiteX436" fmla="*/ 493395 w 3566168"/>
                <a:gd name="connsiteY436" fmla="*/ 3564190 h 3564189"/>
                <a:gd name="connsiteX437" fmla="*/ 493395 w 3566168"/>
                <a:gd name="connsiteY437" fmla="*/ 2763548 h 3564189"/>
                <a:gd name="connsiteX438" fmla="*/ 429260 w 3566168"/>
                <a:gd name="connsiteY438" fmla="*/ 2693761 h 3564189"/>
                <a:gd name="connsiteX439" fmla="*/ 549910 w 3566168"/>
                <a:gd name="connsiteY439" fmla="*/ 2824453 h 3564189"/>
                <a:gd name="connsiteX440" fmla="*/ 549910 w 3566168"/>
                <a:gd name="connsiteY440" fmla="*/ 3564190 h 3564189"/>
                <a:gd name="connsiteX441" fmla="*/ 621030 w 3566168"/>
                <a:gd name="connsiteY441" fmla="*/ 3564190 h 3564189"/>
                <a:gd name="connsiteX442" fmla="*/ 621030 w 3566168"/>
                <a:gd name="connsiteY442" fmla="*/ 2901218 h 3564189"/>
                <a:gd name="connsiteX443" fmla="*/ 549910 w 3566168"/>
                <a:gd name="connsiteY443" fmla="*/ 2824453 h 3564189"/>
                <a:gd name="connsiteX444" fmla="*/ 668020 w 3566168"/>
                <a:gd name="connsiteY444" fmla="*/ 2951972 h 3564189"/>
                <a:gd name="connsiteX445" fmla="*/ 668020 w 3566168"/>
                <a:gd name="connsiteY445" fmla="*/ 3564190 h 3564189"/>
                <a:gd name="connsiteX446" fmla="*/ 744220 w 3566168"/>
                <a:gd name="connsiteY446" fmla="*/ 3564190 h 3564189"/>
                <a:gd name="connsiteX447" fmla="*/ 744220 w 3566168"/>
                <a:gd name="connsiteY447" fmla="*/ 3034447 h 3564189"/>
                <a:gd name="connsiteX448" fmla="*/ 668020 w 3566168"/>
                <a:gd name="connsiteY448" fmla="*/ 2951972 h 3564189"/>
                <a:gd name="connsiteX449" fmla="*/ 780415 w 3566168"/>
                <a:gd name="connsiteY449" fmla="*/ 3072512 h 3564189"/>
                <a:gd name="connsiteX450" fmla="*/ 780415 w 3566168"/>
                <a:gd name="connsiteY450" fmla="*/ 3563556 h 3564189"/>
                <a:gd name="connsiteX451" fmla="*/ 860425 w 3566168"/>
                <a:gd name="connsiteY451" fmla="*/ 3563556 h 3564189"/>
                <a:gd name="connsiteX452" fmla="*/ 860425 w 3566168"/>
                <a:gd name="connsiteY452" fmla="*/ 3158794 h 3564189"/>
                <a:gd name="connsiteX453" fmla="*/ 780415 w 3566168"/>
                <a:gd name="connsiteY453" fmla="*/ 3072512 h 3564189"/>
                <a:gd name="connsiteX454" fmla="*/ 884555 w 3566168"/>
                <a:gd name="connsiteY454" fmla="*/ 3185440 h 3564189"/>
                <a:gd name="connsiteX455" fmla="*/ 884555 w 3566168"/>
                <a:gd name="connsiteY455" fmla="*/ 3564190 h 3564189"/>
                <a:gd name="connsiteX456" fmla="*/ 929005 w 3566168"/>
                <a:gd name="connsiteY456" fmla="*/ 3564190 h 3564189"/>
                <a:gd name="connsiteX457" fmla="*/ 929005 w 3566168"/>
                <a:gd name="connsiteY457" fmla="*/ 3564190 h 3564189"/>
                <a:gd name="connsiteX458" fmla="*/ 930910 w 3566168"/>
                <a:gd name="connsiteY458" fmla="*/ 3564190 h 3564189"/>
                <a:gd name="connsiteX459" fmla="*/ 967105 w 3566168"/>
                <a:gd name="connsiteY459" fmla="*/ 3559115 h 3564189"/>
                <a:gd name="connsiteX460" fmla="*/ 967105 w 3566168"/>
                <a:gd name="connsiteY460" fmla="*/ 3274259 h 3564189"/>
                <a:gd name="connsiteX461" fmla="*/ 884555 w 3566168"/>
                <a:gd name="connsiteY461" fmla="*/ 3185440 h 3564189"/>
                <a:gd name="connsiteX462" fmla="*/ 979170 w 3566168"/>
                <a:gd name="connsiteY462" fmla="*/ 3287582 h 3564189"/>
                <a:gd name="connsiteX463" fmla="*/ 979170 w 3566168"/>
                <a:gd name="connsiteY463" fmla="*/ 3554674 h 3564189"/>
                <a:gd name="connsiteX464" fmla="*/ 1063625 w 3566168"/>
                <a:gd name="connsiteY464" fmla="*/ 3430961 h 3564189"/>
                <a:gd name="connsiteX465" fmla="*/ 1002665 w 3566168"/>
                <a:gd name="connsiteY465" fmla="*/ 3312959 h 3564189"/>
                <a:gd name="connsiteX466" fmla="*/ 979170 w 3566168"/>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8" h="3564189">
                  <a:moveTo>
                    <a:pt x="2621915" y="0"/>
                  </a:moveTo>
                  <a:lnTo>
                    <a:pt x="2597785" y="0"/>
                  </a:lnTo>
                  <a:lnTo>
                    <a:pt x="2597785" y="1063293"/>
                  </a:lnTo>
                  <a:lnTo>
                    <a:pt x="2621915" y="1063293"/>
                  </a:lnTo>
                  <a:lnTo>
                    <a:pt x="2621915"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3610" y="0"/>
                    <a:pt x="930910" y="0"/>
                  </a:cubicBezTo>
                  <a:moveTo>
                    <a:pt x="860425" y="0"/>
                  </a:moveTo>
                  <a:lnTo>
                    <a:pt x="780415" y="0"/>
                  </a:lnTo>
                  <a:lnTo>
                    <a:pt x="780415" y="491044"/>
                  </a:lnTo>
                  <a:cubicBezTo>
                    <a:pt x="808355" y="460591"/>
                    <a:pt x="835660" y="431408"/>
                    <a:pt x="860425" y="404762"/>
                  </a:cubicBezTo>
                  <a:lnTo>
                    <a:pt x="860425" y="0"/>
                  </a:lnTo>
                  <a:close/>
                  <a:moveTo>
                    <a:pt x="744855" y="0"/>
                  </a:moveTo>
                  <a:lnTo>
                    <a:pt x="668655" y="0"/>
                  </a:lnTo>
                  <a:lnTo>
                    <a:pt x="668655" y="612219"/>
                  </a:lnTo>
                  <a:cubicBezTo>
                    <a:pt x="694055" y="584304"/>
                    <a:pt x="720090" y="557024"/>
                    <a:pt x="744855" y="529743"/>
                  </a:cubicBezTo>
                  <a:lnTo>
                    <a:pt x="744855" y="0"/>
                  </a:lnTo>
                  <a:close/>
                  <a:moveTo>
                    <a:pt x="621665" y="0"/>
                  </a:moveTo>
                  <a:lnTo>
                    <a:pt x="550545" y="0"/>
                  </a:lnTo>
                  <a:lnTo>
                    <a:pt x="550545" y="739738"/>
                  </a:lnTo>
                  <a:cubicBezTo>
                    <a:pt x="574040" y="714361"/>
                    <a:pt x="597535" y="688984"/>
                    <a:pt x="621665" y="662338"/>
                  </a:cubicBezTo>
                  <a:lnTo>
                    <a:pt x="621665" y="0"/>
                  </a:lnTo>
                  <a:close/>
                  <a:moveTo>
                    <a:pt x="493395" y="0"/>
                  </a:moveTo>
                  <a:lnTo>
                    <a:pt x="429260" y="0"/>
                  </a:lnTo>
                  <a:lnTo>
                    <a:pt x="429260" y="870429"/>
                  </a:lnTo>
                  <a:cubicBezTo>
                    <a:pt x="448945" y="848858"/>
                    <a:pt x="470535" y="825385"/>
                    <a:pt x="493395" y="800642"/>
                  </a:cubicBezTo>
                  <a:lnTo>
                    <a:pt x="493395" y="0"/>
                  </a:lnTo>
                  <a:close/>
                  <a:moveTo>
                    <a:pt x="358140" y="0"/>
                  </a:moveTo>
                  <a:lnTo>
                    <a:pt x="311150" y="0"/>
                  </a:lnTo>
                  <a:lnTo>
                    <a:pt x="311150" y="998582"/>
                  </a:lnTo>
                  <a:cubicBezTo>
                    <a:pt x="313690" y="996045"/>
                    <a:pt x="315595" y="993507"/>
                    <a:pt x="318135" y="990969"/>
                  </a:cubicBezTo>
                  <a:cubicBezTo>
                    <a:pt x="324485" y="983991"/>
                    <a:pt x="338455" y="968764"/>
                    <a:pt x="358140" y="947194"/>
                  </a:cubicBezTo>
                  <a:lnTo>
                    <a:pt x="358140" y="0"/>
                  </a:lnTo>
                  <a:close/>
                  <a:moveTo>
                    <a:pt x="234950" y="0"/>
                  </a:moveTo>
                  <a:lnTo>
                    <a:pt x="199390" y="0"/>
                  </a:lnTo>
                  <a:lnTo>
                    <a:pt x="199390" y="1063293"/>
                  </a:lnTo>
                  <a:cubicBezTo>
                    <a:pt x="212725" y="1063293"/>
                    <a:pt x="224155" y="1061390"/>
                    <a:pt x="234950" y="1057584"/>
                  </a:cubicBezTo>
                  <a:lnTo>
                    <a:pt x="234950" y="0"/>
                  </a:lnTo>
                  <a:close/>
                  <a:moveTo>
                    <a:pt x="119380" y="0"/>
                  </a:moveTo>
                  <a:lnTo>
                    <a:pt x="95250" y="0"/>
                  </a:lnTo>
                  <a:lnTo>
                    <a:pt x="95250" y="1063293"/>
                  </a:lnTo>
                  <a:lnTo>
                    <a:pt x="119380" y="1063293"/>
                  </a:lnTo>
                  <a:lnTo>
                    <a:pt x="119380" y="0"/>
                  </a:lnTo>
                  <a:close/>
                  <a:moveTo>
                    <a:pt x="12065" y="0"/>
                  </a:moveTo>
                  <a:lnTo>
                    <a:pt x="0" y="0"/>
                  </a:lnTo>
                  <a:lnTo>
                    <a:pt x="0" y="1063293"/>
                  </a:lnTo>
                  <a:lnTo>
                    <a:pt x="12065" y="1063293"/>
                  </a:lnTo>
                  <a:lnTo>
                    <a:pt x="12065" y="0"/>
                  </a:lnTo>
                  <a:close/>
                  <a:moveTo>
                    <a:pt x="2701925" y="0"/>
                  </a:moveTo>
                  <a:lnTo>
                    <a:pt x="2701925" y="1062659"/>
                  </a:lnTo>
                  <a:lnTo>
                    <a:pt x="2737485" y="1062659"/>
                  </a:lnTo>
                  <a:lnTo>
                    <a:pt x="2737485" y="5075"/>
                  </a:lnTo>
                  <a:cubicBezTo>
                    <a:pt x="2726690" y="1903"/>
                    <a:pt x="2715260" y="0"/>
                    <a:pt x="2701925" y="0"/>
                  </a:cubicBezTo>
                  <a:moveTo>
                    <a:pt x="979170" y="8882"/>
                  </a:moveTo>
                  <a:lnTo>
                    <a:pt x="979170" y="275974"/>
                  </a:lnTo>
                  <a:cubicBezTo>
                    <a:pt x="992505" y="262017"/>
                    <a:pt x="1000760" y="253135"/>
                    <a:pt x="1002665" y="250597"/>
                  </a:cubicBezTo>
                  <a:cubicBezTo>
                    <a:pt x="1043940" y="205553"/>
                    <a:pt x="1063625" y="184617"/>
                    <a:pt x="1063625" y="132594"/>
                  </a:cubicBezTo>
                  <a:cubicBezTo>
                    <a:pt x="1064260"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4400"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4200" y="1062659"/>
                  </a:lnTo>
                  <a:lnTo>
                    <a:pt x="3124200" y="400321"/>
                  </a:lnTo>
                  <a:cubicBezTo>
                    <a:pt x="3100070"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950" y="571615"/>
                  </a:moveTo>
                  <a:lnTo>
                    <a:pt x="3282950" y="1062659"/>
                  </a:lnTo>
                  <a:lnTo>
                    <a:pt x="3362960" y="1062659"/>
                  </a:lnTo>
                  <a:lnTo>
                    <a:pt x="3362960" y="657897"/>
                  </a:lnTo>
                  <a:cubicBezTo>
                    <a:pt x="3337560" y="631251"/>
                    <a:pt x="3310890" y="602068"/>
                    <a:pt x="3282950" y="571615"/>
                  </a:cubicBezTo>
                  <a:moveTo>
                    <a:pt x="3387090" y="683908"/>
                  </a:moveTo>
                  <a:lnTo>
                    <a:pt x="3387090" y="1062659"/>
                  </a:lnTo>
                  <a:lnTo>
                    <a:pt x="3431540" y="1062659"/>
                  </a:lnTo>
                  <a:lnTo>
                    <a:pt x="3431540" y="1062659"/>
                  </a:lnTo>
                  <a:lnTo>
                    <a:pt x="3433445" y="1062659"/>
                  </a:lnTo>
                  <a:cubicBezTo>
                    <a:pt x="3446145" y="1062659"/>
                    <a:pt x="3458210" y="1060756"/>
                    <a:pt x="3469640" y="1057584"/>
                  </a:cubicBezTo>
                  <a:lnTo>
                    <a:pt x="3469640" y="772728"/>
                  </a:lnTo>
                  <a:cubicBezTo>
                    <a:pt x="3448685" y="751157"/>
                    <a:pt x="3420745" y="720070"/>
                    <a:pt x="3387090" y="683908"/>
                  </a:cubicBezTo>
                  <a:moveTo>
                    <a:pt x="3481705" y="786685"/>
                  </a:moveTo>
                  <a:lnTo>
                    <a:pt x="3481705" y="1053777"/>
                  </a:lnTo>
                  <a:cubicBezTo>
                    <a:pt x="3531235" y="1034744"/>
                    <a:pt x="3566160" y="986528"/>
                    <a:pt x="3566160" y="930065"/>
                  </a:cubicBezTo>
                  <a:cubicBezTo>
                    <a:pt x="3566160" y="878042"/>
                    <a:pt x="3547110"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855" y="1250448"/>
                  </a:moveTo>
                  <a:lnTo>
                    <a:pt x="668655" y="1250448"/>
                  </a:lnTo>
                  <a:lnTo>
                    <a:pt x="668655" y="2313742"/>
                  </a:lnTo>
                  <a:lnTo>
                    <a:pt x="744855" y="2313742"/>
                  </a:lnTo>
                  <a:lnTo>
                    <a:pt x="744855" y="1250448"/>
                  </a:lnTo>
                  <a:close/>
                  <a:moveTo>
                    <a:pt x="621665" y="1250448"/>
                  </a:moveTo>
                  <a:lnTo>
                    <a:pt x="550545" y="1250448"/>
                  </a:lnTo>
                  <a:lnTo>
                    <a:pt x="550545" y="2313742"/>
                  </a:lnTo>
                  <a:lnTo>
                    <a:pt x="621665" y="2313742"/>
                  </a:lnTo>
                  <a:lnTo>
                    <a:pt x="621665" y="1250448"/>
                  </a:lnTo>
                  <a:close/>
                  <a:moveTo>
                    <a:pt x="493395" y="1250448"/>
                  </a:moveTo>
                  <a:lnTo>
                    <a:pt x="429260" y="1250448"/>
                  </a:lnTo>
                  <a:lnTo>
                    <a:pt x="429260" y="2313742"/>
                  </a:lnTo>
                  <a:lnTo>
                    <a:pt x="493395" y="2313742"/>
                  </a:lnTo>
                  <a:lnTo>
                    <a:pt x="493395" y="1250448"/>
                  </a:lnTo>
                  <a:close/>
                  <a:moveTo>
                    <a:pt x="358140" y="1250448"/>
                  </a:moveTo>
                  <a:lnTo>
                    <a:pt x="311150" y="1250448"/>
                  </a:lnTo>
                  <a:lnTo>
                    <a:pt x="311150" y="2313742"/>
                  </a:lnTo>
                  <a:lnTo>
                    <a:pt x="358140" y="2313742"/>
                  </a:lnTo>
                  <a:lnTo>
                    <a:pt x="358140" y="1250448"/>
                  </a:lnTo>
                  <a:close/>
                  <a:moveTo>
                    <a:pt x="234950" y="1250448"/>
                  </a:moveTo>
                  <a:lnTo>
                    <a:pt x="199390" y="1250448"/>
                  </a:lnTo>
                  <a:lnTo>
                    <a:pt x="199390" y="2313742"/>
                  </a:lnTo>
                  <a:lnTo>
                    <a:pt x="234950" y="2313742"/>
                  </a:lnTo>
                  <a:lnTo>
                    <a:pt x="234950" y="1250448"/>
                  </a:lnTo>
                  <a:close/>
                  <a:moveTo>
                    <a:pt x="119380" y="1250448"/>
                  </a:moveTo>
                  <a:lnTo>
                    <a:pt x="95250" y="1250448"/>
                  </a:lnTo>
                  <a:lnTo>
                    <a:pt x="95250" y="2313742"/>
                  </a:lnTo>
                  <a:lnTo>
                    <a:pt x="119380" y="2313742"/>
                  </a:lnTo>
                  <a:lnTo>
                    <a:pt x="119380"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960" y="1250448"/>
                  </a:moveTo>
                  <a:lnTo>
                    <a:pt x="3282950" y="1250448"/>
                  </a:lnTo>
                  <a:lnTo>
                    <a:pt x="3282950" y="1741492"/>
                  </a:lnTo>
                  <a:cubicBezTo>
                    <a:pt x="3310890" y="1711040"/>
                    <a:pt x="3338195" y="1681856"/>
                    <a:pt x="3362960" y="1655211"/>
                  </a:cubicBezTo>
                  <a:lnTo>
                    <a:pt x="3362960" y="1250448"/>
                  </a:lnTo>
                  <a:close/>
                  <a:moveTo>
                    <a:pt x="3247390" y="1250448"/>
                  </a:moveTo>
                  <a:lnTo>
                    <a:pt x="3171190" y="1250448"/>
                  </a:lnTo>
                  <a:lnTo>
                    <a:pt x="3171190" y="1862667"/>
                  </a:lnTo>
                  <a:cubicBezTo>
                    <a:pt x="3196590" y="1834752"/>
                    <a:pt x="3222625" y="1807472"/>
                    <a:pt x="3247390" y="1780192"/>
                  </a:cubicBezTo>
                  <a:lnTo>
                    <a:pt x="3247390" y="1250448"/>
                  </a:lnTo>
                  <a:close/>
                  <a:moveTo>
                    <a:pt x="3124200" y="1250448"/>
                  </a:moveTo>
                  <a:lnTo>
                    <a:pt x="3053080" y="1250448"/>
                  </a:lnTo>
                  <a:lnTo>
                    <a:pt x="3053080" y="1990186"/>
                  </a:lnTo>
                  <a:cubicBezTo>
                    <a:pt x="3076575" y="1964809"/>
                    <a:pt x="3100070" y="1939432"/>
                    <a:pt x="3124200" y="1912786"/>
                  </a:cubicBezTo>
                  <a:lnTo>
                    <a:pt x="3124200" y="1250448"/>
                  </a:lnTo>
                  <a:close/>
                  <a:moveTo>
                    <a:pt x="2996565" y="1250448"/>
                  </a:moveTo>
                  <a:lnTo>
                    <a:pt x="2932430" y="1250448"/>
                  </a:lnTo>
                  <a:lnTo>
                    <a:pt x="2932430" y="2120877"/>
                  </a:lnTo>
                  <a:cubicBezTo>
                    <a:pt x="2952115" y="2099307"/>
                    <a:pt x="2973705" y="2075833"/>
                    <a:pt x="2996565" y="2051091"/>
                  </a:cubicBezTo>
                  <a:lnTo>
                    <a:pt x="2996565" y="1250448"/>
                  </a:lnTo>
                  <a:close/>
                  <a:moveTo>
                    <a:pt x="2860675" y="1250448"/>
                  </a:moveTo>
                  <a:lnTo>
                    <a:pt x="2813685" y="1250448"/>
                  </a:lnTo>
                  <a:lnTo>
                    <a:pt x="2813685" y="2249031"/>
                  </a:lnTo>
                  <a:cubicBezTo>
                    <a:pt x="2816225" y="2246493"/>
                    <a:pt x="2818130" y="2243955"/>
                    <a:pt x="2820670" y="2241418"/>
                  </a:cubicBezTo>
                  <a:cubicBezTo>
                    <a:pt x="2827020" y="2234439"/>
                    <a:pt x="2840990" y="2219213"/>
                    <a:pt x="2860675" y="2197642"/>
                  </a:cubicBezTo>
                  <a:lnTo>
                    <a:pt x="2860675" y="1250448"/>
                  </a:lnTo>
                  <a:close/>
                  <a:moveTo>
                    <a:pt x="2737485" y="1250448"/>
                  </a:moveTo>
                  <a:lnTo>
                    <a:pt x="2701925" y="1250448"/>
                  </a:lnTo>
                  <a:lnTo>
                    <a:pt x="2701925" y="2313107"/>
                  </a:lnTo>
                  <a:cubicBezTo>
                    <a:pt x="2715260" y="2313107"/>
                    <a:pt x="2726690" y="2311204"/>
                    <a:pt x="2737485" y="2307398"/>
                  </a:cubicBezTo>
                  <a:lnTo>
                    <a:pt x="2737485" y="1250448"/>
                  </a:lnTo>
                  <a:close/>
                  <a:moveTo>
                    <a:pt x="1370330" y="1250448"/>
                  </a:moveTo>
                  <a:lnTo>
                    <a:pt x="1346200" y="1250448"/>
                  </a:lnTo>
                  <a:lnTo>
                    <a:pt x="1346200" y="2313742"/>
                  </a:lnTo>
                  <a:lnTo>
                    <a:pt x="1370330" y="2313742"/>
                  </a:lnTo>
                  <a:lnTo>
                    <a:pt x="1370330" y="1250448"/>
                  </a:lnTo>
                  <a:close/>
                  <a:moveTo>
                    <a:pt x="1263650"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3280"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795" y="1326579"/>
                    <a:pt x="3531235" y="1278997"/>
                    <a:pt x="3481705" y="1259330"/>
                  </a:cubicBezTo>
                  <a:moveTo>
                    <a:pt x="884555" y="1259965"/>
                  </a:moveTo>
                  <a:lnTo>
                    <a:pt x="884555" y="2302957"/>
                  </a:lnTo>
                  <a:cubicBezTo>
                    <a:pt x="932815" y="2283290"/>
                    <a:pt x="967105" y="2235708"/>
                    <a:pt x="967105" y="2179879"/>
                  </a:cubicBezTo>
                  <a:lnTo>
                    <a:pt x="967105" y="1383043"/>
                  </a:lnTo>
                  <a:cubicBezTo>
                    <a:pt x="967105" y="1327848"/>
                    <a:pt x="932815" y="1280266"/>
                    <a:pt x="884555"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345" y="2313742"/>
                  </a:lnTo>
                  <a:lnTo>
                    <a:pt x="1744345" y="1512465"/>
                  </a:lnTo>
                  <a:cubicBezTo>
                    <a:pt x="1722120" y="1487723"/>
                    <a:pt x="1700530" y="1464249"/>
                    <a:pt x="1680210" y="1443313"/>
                  </a:cubicBezTo>
                  <a:moveTo>
                    <a:pt x="1801495" y="1574004"/>
                  </a:moveTo>
                  <a:lnTo>
                    <a:pt x="1801495" y="2313742"/>
                  </a:lnTo>
                  <a:lnTo>
                    <a:pt x="1872615" y="2313742"/>
                  </a:lnTo>
                  <a:lnTo>
                    <a:pt x="1872615" y="1650769"/>
                  </a:lnTo>
                  <a:cubicBezTo>
                    <a:pt x="1848485" y="1624758"/>
                    <a:pt x="1824355" y="1598747"/>
                    <a:pt x="1801495" y="1574004"/>
                  </a:cubicBezTo>
                  <a:moveTo>
                    <a:pt x="1919605" y="1701523"/>
                  </a:moveTo>
                  <a:lnTo>
                    <a:pt x="1919605" y="2313742"/>
                  </a:lnTo>
                  <a:lnTo>
                    <a:pt x="1995805" y="2313742"/>
                  </a:lnTo>
                  <a:lnTo>
                    <a:pt x="1995805" y="1783998"/>
                  </a:lnTo>
                  <a:cubicBezTo>
                    <a:pt x="1971040"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735" y="2001605"/>
                    <a:pt x="2169160" y="1970519"/>
                    <a:pt x="2135505" y="1934357"/>
                  </a:cubicBezTo>
                  <a:moveTo>
                    <a:pt x="2230755" y="2037133"/>
                  </a:moveTo>
                  <a:lnTo>
                    <a:pt x="2230755" y="2304226"/>
                  </a:lnTo>
                  <a:cubicBezTo>
                    <a:pt x="2280285" y="2285193"/>
                    <a:pt x="2315210" y="2236977"/>
                    <a:pt x="2315210" y="2180513"/>
                  </a:cubicBezTo>
                  <a:cubicBezTo>
                    <a:pt x="2315210" y="2128490"/>
                    <a:pt x="2295525" y="2107554"/>
                    <a:pt x="2254250" y="2062510"/>
                  </a:cubicBezTo>
                  <a:cubicBezTo>
                    <a:pt x="2251710" y="2059972"/>
                    <a:pt x="2243455" y="2051091"/>
                    <a:pt x="2230755" y="2037133"/>
                  </a:cubicBezTo>
                  <a:moveTo>
                    <a:pt x="3336925" y="2500897"/>
                  </a:moveTo>
                  <a:lnTo>
                    <a:pt x="3282950" y="2500897"/>
                  </a:lnTo>
                  <a:lnTo>
                    <a:pt x="3282950" y="3563556"/>
                  </a:lnTo>
                  <a:lnTo>
                    <a:pt x="3336925" y="3563556"/>
                  </a:lnTo>
                  <a:cubicBezTo>
                    <a:pt x="3345815" y="3563556"/>
                    <a:pt x="3354705" y="3562921"/>
                    <a:pt x="3362960" y="3561018"/>
                  </a:cubicBezTo>
                  <a:lnTo>
                    <a:pt x="3362960" y="2503434"/>
                  </a:lnTo>
                  <a:cubicBezTo>
                    <a:pt x="3354070" y="2501531"/>
                    <a:pt x="3345815" y="2500897"/>
                    <a:pt x="3336925" y="2500897"/>
                  </a:cubicBezTo>
                  <a:moveTo>
                    <a:pt x="3247390" y="2500897"/>
                  </a:moveTo>
                  <a:lnTo>
                    <a:pt x="3171190" y="2500897"/>
                  </a:lnTo>
                  <a:lnTo>
                    <a:pt x="3171190" y="3563556"/>
                  </a:lnTo>
                  <a:lnTo>
                    <a:pt x="3247390" y="3563556"/>
                  </a:lnTo>
                  <a:lnTo>
                    <a:pt x="3247390" y="2500897"/>
                  </a:lnTo>
                  <a:close/>
                  <a:moveTo>
                    <a:pt x="3124200" y="2500897"/>
                  </a:moveTo>
                  <a:lnTo>
                    <a:pt x="3053080" y="2500897"/>
                  </a:lnTo>
                  <a:lnTo>
                    <a:pt x="3053080" y="3563556"/>
                  </a:lnTo>
                  <a:lnTo>
                    <a:pt x="3124200" y="3563556"/>
                  </a:lnTo>
                  <a:lnTo>
                    <a:pt x="3124200" y="2500897"/>
                  </a:lnTo>
                  <a:close/>
                  <a:moveTo>
                    <a:pt x="2995930" y="2500897"/>
                  </a:moveTo>
                  <a:lnTo>
                    <a:pt x="2931795" y="2500897"/>
                  </a:lnTo>
                  <a:lnTo>
                    <a:pt x="2931795" y="3563556"/>
                  </a:lnTo>
                  <a:lnTo>
                    <a:pt x="2995930" y="3563556"/>
                  </a:lnTo>
                  <a:lnTo>
                    <a:pt x="2995930" y="2500897"/>
                  </a:lnTo>
                  <a:close/>
                  <a:moveTo>
                    <a:pt x="2860675" y="2500897"/>
                  </a:moveTo>
                  <a:lnTo>
                    <a:pt x="2813685" y="2500897"/>
                  </a:lnTo>
                  <a:lnTo>
                    <a:pt x="2813685" y="3563556"/>
                  </a:lnTo>
                  <a:lnTo>
                    <a:pt x="2860675" y="3563556"/>
                  </a:lnTo>
                  <a:lnTo>
                    <a:pt x="2860675" y="2500897"/>
                  </a:lnTo>
                  <a:close/>
                  <a:moveTo>
                    <a:pt x="2737485" y="2500897"/>
                  </a:moveTo>
                  <a:lnTo>
                    <a:pt x="2701925" y="2500897"/>
                  </a:lnTo>
                  <a:lnTo>
                    <a:pt x="2701925" y="3563556"/>
                  </a:lnTo>
                  <a:lnTo>
                    <a:pt x="2737485" y="3563556"/>
                  </a:lnTo>
                  <a:lnTo>
                    <a:pt x="2737485" y="2500897"/>
                  </a:lnTo>
                  <a:close/>
                  <a:moveTo>
                    <a:pt x="2621915" y="2500897"/>
                  </a:moveTo>
                  <a:lnTo>
                    <a:pt x="2597785" y="2500897"/>
                  </a:lnTo>
                  <a:lnTo>
                    <a:pt x="2597785" y="3563556"/>
                  </a:lnTo>
                  <a:lnTo>
                    <a:pt x="2621915" y="3563556"/>
                  </a:lnTo>
                  <a:lnTo>
                    <a:pt x="2621915" y="2500897"/>
                  </a:lnTo>
                  <a:close/>
                  <a:moveTo>
                    <a:pt x="2514600" y="2500897"/>
                  </a:moveTo>
                  <a:lnTo>
                    <a:pt x="2502535" y="2500897"/>
                  </a:lnTo>
                  <a:lnTo>
                    <a:pt x="2502535" y="3563556"/>
                  </a:lnTo>
                  <a:lnTo>
                    <a:pt x="2514600" y="3563556"/>
                  </a:lnTo>
                  <a:lnTo>
                    <a:pt x="2514600" y="2500897"/>
                  </a:lnTo>
                  <a:close/>
                  <a:moveTo>
                    <a:pt x="2182495" y="2500897"/>
                  </a:moveTo>
                  <a:lnTo>
                    <a:pt x="2180590" y="2500897"/>
                  </a:lnTo>
                  <a:lnTo>
                    <a:pt x="2180590" y="2500897"/>
                  </a:lnTo>
                  <a:lnTo>
                    <a:pt x="2136140" y="2500897"/>
                  </a:lnTo>
                  <a:lnTo>
                    <a:pt x="2136140" y="2879648"/>
                  </a:lnTo>
                  <a:cubicBezTo>
                    <a:pt x="2169795" y="2843485"/>
                    <a:pt x="2198370" y="2813033"/>
                    <a:pt x="2218690" y="2790194"/>
                  </a:cubicBezTo>
                  <a:lnTo>
                    <a:pt x="2218690" y="2505338"/>
                  </a:lnTo>
                  <a:cubicBezTo>
                    <a:pt x="2206625" y="2502800"/>
                    <a:pt x="2194560" y="2500897"/>
                    <a:pt x="2182495"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9380" y="2500897"/>
                  </a:moveTo>
                  <a:lnTo>
                    <a:pt x="95250" y="2500897"/>
                  </a:lnTo>
                  <a:lnTo>
                    <a:pt x="95250" y="3563556"/>
                  </a:lnTo>
                  <a:lnTo>
                    <a:pt x="119380" y="3563556"/>
                  </a:lnTo>
                  <a:lnTo>
                    <a:pt x="119380" y="2500897"/>
                  </a:lnTo>
                  <a:close/>
                  <a:moveTo>
                    <a:pt x="12065" y="2500897"/>
                  </a:moveTo>
                  <a:lnTo>
                    <a:pt x="0" y="2500897"/>
                  </a:lnTo>
                  <a:lnTo>
                    <a:pt x="0" y="3563556"/>
                  </a:lnTo>
                  <a:lnTo>
                    <a:pt x="12065" y="3563556"/>
                  </a:lnTo>
                  <a:lnTo>
                    <a:pt x="12065" y="2500897"/>
                  </a:lnTo>
                  <a:close/>
                  <a:moveTo>
                    <a:pt x="199390" y="2500897"/>
                  </a:moveTo>
                  <a:lnTo>
                    <a:pt x="199390" y="3563556"/>
                  </a:lnTo>
                  <a:lnTo>
                    <a:pt x="234950" y="3563556"/>
                  </a:lnTo>
                  <a:lnTo>
                    <a:pt x="234950" y="2506607"/>
                  </a:lnTo>
                  <a:cubicBezTo>
                    <a:pt x="224155" y="2502800"/>
                    <a:pt x="212090" y="2500897"/>
                    <a:pt x="199390" y="2500897"/>
                  </a:cubicBezTo>
                  <a:moveTo>
                    <a:pt x="2230755" y="2509779"/>
                  </a:moveTo>
                  <a:lnTo>
                    <a:pt x="2230755" y="2776871"/>
                  </a:lnTo>
                  <a:cubicBezTo>
                    <a:pt x="2244090" y="2762913"/>
                    <a:pt x="2252345" y="2754032"/>
                    <a:pt x="2254250" y="2751494"/>
                  </a:cubicBezTo>
                  <a:cubicBezTo>
                    <a:pt x="2295525" y="2706450"/>
                    <a:pt x="2315210" y="2685514"/>
                    <a:pt x="2315210" y="2633491"/>
                  </a:cubicBezTo>
                  <a:cubicBezTo>
                    <a:pt x="2315210" y="2577662"/>
                    <a:pt x="2280285" y="2529446"/>
                    <a:pt x="2230755"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7535"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80415" y="3072512"/>
                  </a:moveTo>
                  <a:lnTo>
                    <a:pt x="780415" y="3563556"/>
                  </a:lnTo>
                  <a:lnTo>
                    <a:pt x="860425" y="3563556"/>
                  </a:lnTo>
                  <a:lnTo>
                    <a:pt x="860425" y="3158794"/>
                  </a:lnTo>
                  <a:cubicBezTo>
                    <a:pt x="835025" y="3132148"/>
                    <a:pt x="808355" y="3102965"/>
                    <a:pt x="780415" y="3072512"/>
                  </a:cubicBezTo>
                  <a:moveTo>
                    <a:pt x="884555" y="3185440"/>
                  </a:moveTo>
                  <a:lnTo>
                    <a:pt x="884555" y="3564190"/>
                  </a:lnTo>
                  <a:lnTo>
                    <a:pt x="929005" y="3564190"/>
                  </a:lnTo>
                  <a:lnTo>
                    <a:pt x="929005" y="3564190"/>
                  </a:lnTo>
                  <a:lnTo>
                    <a:pt x="930910" y="3564190"/>
                  </a:lnTo>
                  <a:cubicBezTo>
                    <a:pt x="943610" y="3564190"/>
                    <a:pt x="955675" y="3562287"/>
                    <a:pt x="967105" y="3559115"/>
                  </a:cubicBezTo>
                  <a:lnTo>
                    <a:pt x="967105" y="3274259"/>
                  </a:lnTo>
                  <a:cubicBezTo>
                    <a:pt x="946150" y="3252054"/>
                    <a:pt x="918210" y="3221601"/>
                    <a:pt x="884555"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2505" y="3301539"/>
                    <a:pt x="979170" y="3287582"/>
                  </a:cubicBezTo>
                </a:path>
              </a:pathLst>
            </a:custGeom>
            <a:grpFill/>
            <a:ln w="6350" cap="flat">
              <a:noFill/>
              <a:prstDash val="solid"/>
              <a:miter/>
            </a:ln>
          </p:spPr>
          <p:txBody>
            <a:bodyPr rtlCol="0" anchor="ctr"/>
            <a:lstStyle/>
            <a:p>
              <a:endParaRPr lang="nb-NO"/>
            </a:p>
          </p:txBody>
        </p:sp>
        <p:sp>
          <p:nvSpPr>
            <p:cNvPr id="8" name="Friform 7">
              <a:extLst>
                <a:ext uri="{FF2B5EF4-FFF2-40B4-BE49-F238E27FC236}">
                  <a16:creationId xmlns:a16="http://schemas.microsoft.com/office/drawing/2014/main" id="{89721710-38B3-0349-BB93-F26A0BFE02B8}"/>
                </a:ext>
              </a:extLst>
            </p:cNvPr>
            <p:cNvSpPr/>
            <p:nvPr/>
          </p:nvSpPr>
          <p:spPr>
            <a:xfrm>
              <a:off x="4312920" y="2736151"/>
              <a:ext cx="3566160" cy="3564189"/>
            </a:xfrm>
            <a:custGeom>
              <a:avLst/>
              <a:gdLst>
                <a:gd name="connsiteX0" fmla="*/ 2621280 w 3566160"/>
                <a:gd name="connsiteY0" fmla="*/ 0 h 3564189"/>
                <a:gd name="connsiteX1" fmla="*/ 2597150 w 3566160"/>
                <a:gd name="connsiteY1" fmla="*/ 0 h 3564189"/>
                <a:gd name="connsiteX2" fmla="*/ 2597150 w 3566160"/>
                <a:gd name="connsiteY2" fmla="*/ 1063293 h 3564189"/>
                <a:gd name="connsiteX3" fmla="*/ 2621280 w 3566160"/>
                <a:gd name="connsiteY3" fmla="*/ 1063293 h 3564189"/>
                <a:gd name="connsiteX4" fmla="*/ 2621280 w 3566160"/>
                <a:gd name="connsiteY4" fmla="*/ 0 h 3564189"/>
                <a:gd name="connsiteX5" fmla="*/ 2514600 w 3566160"/>
                <a:gd name="connsiteY5" fmla="*/ 0 h 3564189"/>
                <a:gd name="connsiteX6" fmla="*/ 2502535 w 3566160"/>
                <a:gd name="connsiteY6" fmla="*/ 0 h 3564189"/>
                <a:gd name="connsiteX7" fmla="*/ 2502535 w 3566160"/>
                <a:gd name="connsiteY7" fmla="*/ 1063293 h 3564189"/>
                <a:gd name="connsiteX8" fmla="*/ 2514600 w 3566160"/>
                <a:gd name="connsiteY8" fmla="*/ 1063293 h 3564189"/>
                <a:gd name="connsiteX9" fmla="*/ 2514600 w 3566160"/>
                <a:gd name="connsiteY9" fmla="*/ 0 h 3564189"/>
                <a:gd name="connsiteX10" fmla="*/ 2085340 w 3566160"/>
                <a:gd name="connsiteY10" fmla="*/ 0 h 3564189"/>
                <a:gd name="connsiteX11" fmla="*/ 2031365 w 3566160"/>
                <a:gd name="connsiteY11" fmla="*/ 0 h 3564189"/>
                <a:gd name="connsiteX12" fmla="*/ 2031365 w 3566160"/>
                <a:gd name="connsiteY12" fmla="*/ 1063293 h 3564189"/>
                <a:gd name="connsiteX13" fmla="*/ 2085340 w 3566160"/>
                <a:gd name="connsiteY13" fmla="*/ 1063293 h 3564189"/>
                <a:gd name="connsiteX14" fmla="*/ 2111375 w 3566160"/>
                <a:gd name="connsiteY14" fmla="*/ 1060756 h 3564189"/>
                <a:gd name="connsiteX15" fmla="*/ 2111375 w 3566160"/>
                <a:gd name="connsiteY15" fmla="*/ 2538 h 3564189"/>
                <a:gd name="connsiteX16" fmla="*/ 2085340 w 3566160"/>
                <a:gd name="connsiteY16" fmla="*/ 0 h 3564189"/>
                <a:gd name="connsiteX17" fmla="*/ 1995805 w 3566160"/>
                <a:gd name="connsiteY17" fmla="*/ 0 h 3564189"/>
                <a:gd name="connsiteX18" fmla="*/ 1919605 w 3566160"/>
                <a:gd name="connsiteY18" fmla="*/ 0 h 3564189"/>
                <a:gd name="connsiteX19" fmla="*/ 1919605 w 3566160"/>
                <a:gd name="connsiteY19" fmla="*/ 1063293 h 3564189"/>
                <a:gd name="connsiteX20" fmla="*/ 1995805 w 3566160"/>
                <a:gd name="connsiteY20" fmla="*/ 1063293 h 3564189"/>
                <a:gd name="connsiteX21" fmla="*/ 1995805 w 3566160"/>
                <a:gd name="connsiteY21" fmla="*/ 0 h 3564189"/>
                <a:gd name="connsiteX22" fmla="*/ 1872615 w 3566160"/>
                <a:gd name="connsiteY22" fmla="*/ 0 h 3564189"/>
                <a:gd name="connsiteX23" fmla="*/ 1801495 w 3566160"/>
                <a:gd name="connsiteY23" fmla="*/ 0 h 3564189"/>
                <a:gd name="connsiteX24" fmla="*/ 1801495 w 3566160"/>
                <a:gd name="connsiteY24" fmla="*/ 1063293 h 3564189"/>
                <a:gd name="connsiteX25" fmla="*/ 1872615 w 3566160"/>
                <a:gd name="connsiteY25" fmla="*/ 1063293 h 3564189"/>
                <a:gd name="connsiteX26" fmla="*/ 1872615 w 3566160"/>
                <a:gd name="connsiteY26" fmla="*/ 0 h 3564189"/>
                <a:gd name="connsiteX27" fmla="*/ 1744980 w 3566160"/>
                <a:gd name="connsiteY27" fmla="*/ 0 h 3564189"/>
                <a:gd name="connsiteX28" fmla="*/ 1680845 w 3566160"/>
                <a:gd name="connsiteY28" fmla="*/ 0 h 3564189"/>
                <a:gd name="connsiteX29" fmla="*/ 1680845 w 3566160"/>
                <a:gd name="connsiteY29" fmla="*/ 1063293 h 3564189"/>
                <a:gd name="connsiteX30" fmla="*/ 1744980 w 3566160"/>
                <a:gd name="connsiteY30" fmla="*/ 1063293 h 3564189"/>
                <a:gd name="connsiteX31" fmla="*/ 1744980 w 3566160"/>
                <a:gd name="connsiteY31" fmla="*/ 0 h 3564189"/>
                <a:gd name="connsiteX32" fmla="*/ 1609090 w 3566160"/>
                <a:gd name="connsiteY32" fmla="*/ 0 h 3564189"/>
                <a:gd name="connsiteX33" fmla="*/ 1562100 w 3566160"/>
                <a:gd name="connsiteY33" fmla="*/ 0 h 3564189"/>
                <a:gd name="connsiteX34" fmla="*/ 1562100 w 3566160"/>
                <a:gd name="connsiteY34" fmla="*/ 1063293 h 3564189"/>
                <a:gd name="connsiteX35" fmla="*/ 1609090 w 3566160"/>
                <a:gd name="connsiteY35" fmla="*/ 1063293 h 3564189"/>
                <a:gd name="connsiteX36" fmla="*/ 1609090 w 3566160"/>
                <a:gd name="connsiteY36" fmla="*/ 0 h 3564189"/>
                <a:gd name="connsiteX37" fmla="*/ 1485900 w 3566160"/>
                <a:gd name="connsiteY37" fmla="*/ 0 h 3564189"/>
                <a:gd name="connsiteX38" fmla="*/ 1450340 w 3566160"/>
                <a:gd name="connsiteY38" fmla="*/ 0 h 3564189"/>
                <a:gd name="connsiteX39" fmla="*/ 1450340 w 3566160"/>
                <a:gd name="connsiteY39" fmla="*/ 1063293 h 3564189"/>
                <a:gd name="connsiteX40" fmla="*/ 1485900 w 3566160"/>
                <a:gd name="connsiteY40" fmla="*/ 1063293 h 3564189"/>
                <a:gd name="connsiteX41" fmla="*/ 1485900 w 3566160"/>
                <a:gd name="connsiteY41" fmla="*/ 0 h 3564189"/>
                <a:gd name="connsiteX42" fmla="*/ 1370330 w 3566160"/>
                <a:gd name="connsiteY42" fmla="*/ 0 h 3564189"/>
                <a:gd name="connsiteX43" fmla="*/ 1346200 w 3566160"/>
                <a:gd name="connsiteY43" fmla="*/ 0 h 3564189"/>
                <a:gd name="connsiteX44" fmla="*/ 1346200 w 3566160"/>
                <a:gd name="connsiteY44" fmla="*/ 1063293 h 3564189"/>
                <a:gd name="connsiteX45" fmla="*/ 1370330 w 3566160"/>
                <a:gd name="connsiteY45" fmla="*/ 1063293 h 3564189"/>
                <a:gd name="connsiteX46" fmla="*/ 1370330 w 3566160"/>
                <a:gd name="connsiteY46" fmla="*/ 0 h 3564189"/>
                <a:gd name="connsiteX47" fmla="*/ 1263650 w 3566160"/>
                <a:gd name="connsiteY47" fmla="*/ 0 h 3564189"/>
                <a:gd name="connsiteX48" fmla="*/ 1251585 w 3566160"/>
                <a:gd name="connsiteY48" fmla="*/ 0 h 3564189"/>
                <a:gd name="connsiteX49" fmla="*/ 1251585 w 3566160"/>
                <a:gd name="connsiteY49" fmla="*/ 1063293 h 3564189"/>
                <a:gd name="connsiteX50" fmla="*/ 1263650 w 3566160"/>
                <a:gd name="connsiteY50" fmla="*/ 1063293 h 3564189"/>
                <a:gd name="connsiteX51" fmla="*/ 1263650 w 3566160"/>
                <a:gd name="connsiteY51" fmla="*/ 0 h 3564189"/>
                <a:gd name="connsiteX52" fmla="*/ 930910 w 3566160"/>
                <a:gd name="connsiteY52" fmla="*/ 0 h 3564189"/>
                <a:gd name="connsiteX53" fmla="*/ 929005 w 3566160"/>
                <a:gd name="connsiteY53" fmla="*/ 0 h 3564189"/>
                <a:gd name="connsiteX54" fmla="*/ 929005 w 3566160"/>
                <a:gd name="connsiteY54" fmla="*/ 0 h 3564189"/>
                <a:gd name="connsiteX55" fmla="*/ 884555 w 3566160"/>
                <a:gd name="connsiteY55" fmla="*/ 0 h 3564189"/>
                <a:gd name="connsiteX56" fmla="*/ 884555 w 3566160"/>
                <a:gd name="connsiteY56" fmla="*/ 378751 h 3564189"/>
                <a:gd name="connsiteX57" fmla="*/ 967105 w 3566160"/>
                <a:gd name="connsiteY57" fmla="*/ 289931 h 3564189"/>
                <a:gd name="connsiteX58" fmla="*/ 967105 w 3566160"/>
                <a:gd name="connsiteY58" fmla="*/ 5075 h 3564189"/>
                <a:gd name="connsiteX59" fmla="*/ 930910 w 3566160"/>
                <a:gd name="connsiteY59" fmla="*/ 0 h 3564189"/>
                <a:gd name="connsiteX60" fmla="*/ 859790 w 3566160"/>
                <a:gd name="connsiteY60" fmla="*/ 0 h 3564189"/>
                <a:gd name="connsiteX61" fmla="*/ 779780 w 3566160"/>
                <a:gd name="connsiteY61" fmla="*/ 0 h 3564189"/>
                <a:gd name="connsiteX62" fmla="*/ 779780 w 3566160"/>
                <a:gd name="connsiteY62" fmla="*/ 491044 h 3564189"/>
                <a:gd name="connsiteX63" fmla="*/ 859790 w 3566160"/>
                <a:gd name="connsiteY63" fmla="*/ 404762 h 3564189"/>
                <a:gd name="connsiteX64" fmla="*/ 859790 w 3566160"/>
                <a:gd name="connsiteY64" fmla="*/ 0 h 3564189"/>
                <a:gd name="connsiteX65" fmla="*/ 744220 w 3566160"/>
                <a:gd name="connsiteY65" fmla="*/ 0 h 3564189"/>
                <a:gd name="connsiteX66" fmla="*/ 668020 w 3566160"/>
                <a:gd name="connsiteY66" fmla="*/ 0 h 3564189"/>
                <a:gd name="connsiteX67" fmla="*/ 668020 w 3566160"/>
                <a:gd name="connsiteY67" fmla="*/ 612219 h 3564189"/>
                <a:gd name="connsiteX68" fmla="*/ 744220 w 3566160"/>
                <a:gd name="connsiteY68" fmla="*/ 529743 h 3564189"/>
                <a:gd name="connsiteX69" fmla="*/ 744220 w 3566160"/>
                <a:gd name="connsiteY69" fmla="*/ 0 h 3564189"/>
                <a:gd name="connsiteX70" fmla="*/ 621030 w 3566160"/>
                <a:gd name="connsiteY70" fmla="*/ 0 h 3564189"/>
                <a:gd name="connsiteX71" fmla="*/ 549910 w 3566160"/>
                <a:gd name="connsiteY71" fmla="*/ 0 h 3564189"/>
                <a:gd name="connsiteX72" fmla="*/ 549910 w 3566160"/>
                <a:gd name="connsiteY72" fmla="*/ 739738 h 3564189"/>
                <a:gd name="connsiteX73" fmla="*/ 621030 w 3566160"/>
                <a:gd name="connsiteY73" fmla="*/ 662338 h 3564189"/>
                <a:gd name="connsiteX74" fmla="*/ 621030 w 3566160"/>
                <a:gd name="connsiteY74" fmla="*/ 0 h 3564189"/>
                <a:gd name="connsiteX75" fmla="*/ 493395 w 3566160"/>
                <a:gd name="connsiteY75" fmla="*/ 0 h 3564189"/>
                <a:gd name="connsiteX76" fmla="*/ 429260 w 3566160"/>
                <a:gd name="connsiteY76" fmla="*/ 0 h 3564189"/>
                <a:gd name="connsiteX77" fmla="*/ 429260 w 3566160"/>
                <a:gd name="connsiteY77" fmla="*/ 870429 h 3564189"/>
                <a:gd name="connsiteX78" fmla="*/ 493395 w 3566160"/>
                <a:gd name="connsiteY78" fmla="*/ 800642 h 3564189"/>
                <a:gd name="connsiteX79" fmla="*/ 493395 w 3566160"/>
                <a:gd name="connsiteY79" fmla="*/ 0 h 3564189"/>
                <a:gd name="connsiteX80" fmla="*/ 357505 w 3566160"/>
                <a:gd name="connsiteY80" fmla="*/ 0 h 3564189"/>
                <a:gd name="connsiteX81" fmla="*/ 310515 w 3566160"/>
                <a:gd name="connsiteY81" fmla="*/ 0 h 3564189"/>
                <a:gd name="connsiteX82" fmla="*/ 310515 w 3566160"/>
                <a:gd name="connsiteY82" fmla="*/ 998582 h 3564189"/>
                <a:gd name="connsiteX83" fmla="*/ 317500 w 3566160"/>
                <a:gd name="connsiteY83" fmla="*/ 990969 h 3564189"/>
                <a:gd name="connsiteX84" fmla="*/ 357505 w 3566160"/>
                <a:gd name="connsiteY84" fmla="*/ 947194 h 3564189"/>
                <a:gd name="connsiteX85" fmla="*/ 357505 w 3566160"/>
                <a:gd name="connsiteY85" fmla="*/ 0 h 3564189"/>
                <a:gd name="connsiteX86" fmla="*/ 234315 w 3566160"/>
                <a:gd name="connsiteY86" fmla="*/ 0 h 3564189"/>
                <a:gd name="connsiteX87" fmla="*/ 198755 w 3566160"/>
                <a:gd name="connsiteY87" fmla="*/ 0 h 3564189"/>
                <a:gd name="connsiteX88" fmla="*/ 198755 w 3566160"/>
                <a:gd name="connsiteY88" fmla="*/ 1063293 h 3564189"/>
                <a:gd name="connsiteX89" fmla="*/ 234315 w 3566160"/>
                <a:gd name="connsiteY89" fmla="*/ 1057584 h 3564189"/>
                <a:gd name="connsiteX90" fmla="*/ 234315 w 3566160"/>
                <a:gd name="connsiteY90" fmla="*/ 0 h 3564189"/>
                <a:gd name="connsiteX91" fmla="*/ 118745 w 3566160"/>
                <a:gd name="connsiteY91" fmla="*/ 0 h 3564189"/>
                <a:gd name="connsiteX92" fmla="*/ 94615 w 3566160"/>
                <a:gd name="connsiteY92" fmla="*/ 0 h 3564189"/>
                <a:gd name="connsiteX93" fmla="*/ 94615 w 3566160"/>
                <a:gd name="connsiteY93" fmla="*/ 1063293 h 3564189"/>
                <a:gd name="connsiteX94" fmla="*/ 118745 w 3566160"/>
                <a:gd name="connsiteY94" fmla="*/ 1063293 h 3564189"/>
                <a:gd name="connsiteX95" fmla="*/ 118745 w 3566160"/>
                <a:gd name="connsiteY95" fmla="*/ 0 h 3564189"/>
                <a:gd name="connsiteX96" fmla="*/ 12065 w 3566160"/>
                <a:gd name="connsiteY96" fmla="*/ 0 h 3564189"/>
                <a:gd name="connsiteX97" fmla="*/ 0 w 3566160"/>
                <a:gd name="connsiteY97" fmla="*/ 0 h 3564189"/>
                <a:gd name="connsiteX98" fmla="*/ 0 w 3566160"/>
                <a:gd name="connsiteY98" fmla="*/ 1063293 h 3564189"/>
                <a:gd name="connsiteX99" fmla="*/ 12065 w 3566160"/>
                <a:gd name="connsiteY99" fmla="*/ 1063293 h 3564189"/>
                <a:gd name="connsiteX100" fmla="*/ 12065 w 3566160"/>
                <a:gd name="connsiteY100" fmla="*/ 0 h 3564189"/>
                <a:gd name="connsiteX101" fmla="*/ 2701290 w 3566160"/>
                <a:gd name="connsiteY101" fmla="*/ 0 h 3564189"/>
                <a:gd name="connsiteX102" fmla="*/ 2701290 w 3566160"/>
                <a:gd name="connsiteY102" fmla="*/ 1062659 h 3564189"/>
                <a:gd name="connsiteX103" fmla="*/ 2736850 w 3566160"/>
                <a:gd name="connsiteY103" fmla="*/ 1062659 h 3564189"/>
                <a:gd name="connsiteX104" fmla="*/ 2736850 w 3566160"/>
                <a:gd name="connsiteY104" fmla="*/ 5075 h 3564189"/>
                <a:gd name="connsiteX105" fmla="*/ 2701290 w 3566160"/>
                <a:gd name="connsiteY105" fmla="*/ 0 h 3564189"/>
                <a:gd name="connsiteX106" fmla="*/ 979170 w 3566160"/>
                <a:gd name="connsiteY106" fmla="*/ 8882 h 3564189"/>
                <a:gd name="connsiteX107" fmla="*/ 979170 w 3566160"/>
                <a:gd name="connsiteY107" fmla="*/ 275974 h 3564189"/>
                <a:gd name="connsiteX108" fmla="*/ 1002665 w 3566160"/>
                <a:gd name="connsiteY108" fmla="*/ 250597 h 3564189"/>
                <a:gd name="connsiteX109" fmla="*/ 1063625 w 3566160"/>
                <a:gd name="connsiteY109" fmla="*/ 132594 h 3564189"/>
                <a:gd name="connsiteX110" fmla="*/ 979170 w 3566160"/>
                <a:gd name="connsiteY110" fmla="*/ 8882 h 3564189"/>
                <a:gd name="connsiteX111" fmla="*/ 2135505 w 3566160"/>
                <a:gd name="connsiteY111" fmla="*/ 9516 h 3564189"/>
                <a:gd name="connsiteX112" fmla="*/ 2135505 w 3566160"/>
                <a:gd name="connsiteY112" fmla="*/ 1052508 h 3564189"/>
                <a:gd name="connsiteX113" fmla="*/ 2218055 w 3566160"/>
                <a:gd name="connsiteY113" fmla="*/ 929430 h 3564189"/>
                <a:gd name="connsiteX114" fmla="*/ 2218055 w 3566160"/>
                <a:gd name="connsiteY114" fmla="*/ 929430 h 3564189"/>
                <a:gd name="connsiteX115" fmla="*/ 2218055 w 3566160"/>
                <a:gd name="connsiteY115" fmla="*/ 132594 h 3564189"/>
                <a:gd name="connsiteX116" fmla="*/ 2218055 w 3566160"/>
                <a:gd name="connsiteY116" fmla="*/ 132594 h 3564189"/>
                <a:gd name="connsiteX117" fmla="*/ 2135505 w 3566160"/>
                <a:gd name="connsiteY117" fmla="*/ 9516 h 3564189"/>
                <a:gd name="connsiteX118" fmla="*/ 2813685 w 3566160"/>
                <a:gd name="connsiteY118" fmla="*/ 64077 h 3564189"/>
                <a:gd name="connsiteX119" fmla="*/ 2813685 w 3566160"/>
                <a:gd name="connsiteY119" fmla="*/ 1062659 h 3564189"/>
                <a:gd name="connsiteX120" fmla="*/ 2860675 w 3566160"/>
                <a:gd name="connsiteY120" fmla="*/ 1062659 h 3564189"/>
                <a:gd name="connsiteX121" fmla="*/ 2860675 w 3566160"/>
                <a:gd name="connsiteY121" fmla="*/ 115465 h 3564189"/>
                <a:gd name="connsiteX122" fmla="*/ 2820670 w 3566160"/>
                <a:gd name="connsiteY122" fmla="*/ 71690 h 3564189"/>
                <a:gd name="connsiteX123" fmla="*/ 2813685 w 3566160"/>
                <a:gd name="connsiteY123" fmla="*/ 64077 h 3564189"/>
                <a:gd name="connsiteX124" fmla="*/ 2931795 w 3566160"/>
                <a:gd name="connsiteY124" fmla="*/ 192230 h 3564189"/>
                <a:gd name="connsiteX125" fmla="*/ 2931795 w 3566160"/>
                <a:gd name="connsiteY125" fmla="*/ 1062659 h 3564189"/>
                <a:gd name="connsiteX126" fmla="*/ 2995930 w 3566160"/>
                <a:gd name="connsiteY126" fmla="*/ 1062659 h 3564189"/>
                <a:gd name="connsiteX127" fmla="*/ 2995930 w 3566160"/>
                <a:gd name="connsiteY127" fmla="*/ 262017 h 3564189"/>
                <a:gd name="connsiteX128" fmla="*/ 2931795 w 3566160"/>
                <a:gd name="connsiteY128" fmla="*/ 192230 h 3564189"/>
                <a:gd name="connsiteX129" fmla="*/ 3052445 w 3566160"/>
                <a:gd name="connsiteY129" fmla="*/ 322921 h 3564189"/>
                <a:gd name="connsiteX130" fmla="*/ 3052445 w 3566160"/>
                <a:gd name="connsiteY130" fmla="*/ 1062659 h 3564189"/>
                <a:gd name="connsiteX131" fmla="*/ 3123565 w 3566160"/>
                <a:gd name="connsiteY131" fmla="*/ 1062659 h 3564189"/>
                <a:gd name="connsiteX132" fmla="*/ 3123565 w 3566160"/>
                <a:gd name="connsiteY132" fmla="*/ 400321 h 3564189"/>
                <a:gd name="connsiteX133" fmla="*/ 3052445 w 3566160"/>
                <a:gd name="connsiteY133" fmla="*/ 322921 h 3564189"/>
                <a:gd name="connsiteX134" fmla="*/ 3170555 w 3566160"/>
                <a:gd name="connsiteY134" fmla="*/ 451075 h 3564189"/>
                <a:gd name="connsiteX135" fmla="*/ 3170555 w 3566160"/>
                <a:gd name="connsiteY135" fmla="*/ 1063293 h 3564189"/>
                <a:gd name="connsiteX136" fmla="*/ 3246755 w 3566160"/>
                <a:gd name="connsiteY136" fmla="*/ 1063293 h 3564189"/>
                <a:gd name="connsiteX137" fmla="*/ 3246755 w 3566160"/>
                <a:gd name="connsiteY137" fmla="*/ 533550 h 3564189"/>
                <a:gd name="connsiteX138" fmla="*/ 3170555 w 3566160"/>
                <a:gd name="connsiteY138" fmla="*/ 451075 h 3564189"/>
                <a:gd name="connsiteX139" fmla="*/ 3282315 w 3566160"/>
                <a:gd name="connsiteY139" fmla="*/ 571615 h 3564189"/>
                <a:gd name="connsiteX140" fmla="*/ 3282315 w 3566160"/>
                <a:gd name="connsiteY140" fmla="*/ 1062659 h 3564189"/>
                <a:gd name="connsiteX141" fmla="*/ 3362325 w 3566160"/>
                <a:gd name="connsiteY141" fmla="*/ 1062659 h 3564189"/>
                <a:gd name="connsiteX142" fmla="*/ 3362325 w 3566160"/>
                <a:gd name="connsiteY142" fmla="*/ 657897 h 3564189"/>
                <a:gd name="connsiteX143" fmla="*/ 3282315 w 3566160"/>
                <a:gd name="connsiteY143" fmla="*/ 571615 h 3564189"/>
                <a:gd name="connsiteX144" fmla="*/ 3386455 w 3566160"/>
                <a:gd name="connsiteY144" fmla="*/ 683908 h 3564189"/>
                <a:gd name="connsiteX145" fmla="*/ 3386455 w 3566160"/>
                <a:gd name="connsiteY145" fmla="*/ 1062659 h 3564189"/>
                <a:gd name="connsiteX146" fmla="*/ 3430905 w 3566160"/>
                <a:gd name="connsiteY146" fmla="*/ 1062659 h 3564189"/>
                <a:gd name="connsiteX147" fmla="*/ 3430905 w 3566160"/>
                <a:gd name="connsiteY147" fmla="*/ 1062659 h 3564189"/>
                <a:gd name="connsiteX148" fmla="*/ 3432810 w 3566160"/>
                <a:gd name="connsiteY148" fmla="*/ 1062659 h 3564189"/>
                <a:gd name="connsiteX149" fmla="*/ 3469005 w 3566160"/>
                <a:gd name="connsiteY149" fmla="*/ 1057584 h 3564189"/>
                <a:gd name="connsiteX150" fmla="*/ 3469005 w 3566160"/>
                <a:gd name="connsiteY150" fmla="*/ 772728 h 3564189"/>
                <a:gd name="connsiteX151" fmla="*/ 3386455 w 3566160"/>
                <a:gd name="connsiteY151" fmla="*/ 683908 h 3564189"/>
                <a:gd name="connsiteX152" fmla="*/ 3481705 w 3566160"/>
                <a:gd name="connsiteY152" fmla="*/ 786685 h 3564189"/>
                <a:gd name="connsiteX153" fmla="*/ 3481705 w 3566160"/>
                <a:gd name="connsiteY153" fmla="*/ 1053777 h 3564189"/>
                <a:gd name="connsiteX154" fmla="*/ 3566160 w 3566160"/>
                <a:gd name="connsiteY154" fmla="*/ 930065 h 3564189"/>
                <a:gd name="connsiteX155" fmla="*/ 3505200 w 3566160"/>
                <a:gd name="connsiteY155" fmla="*/ 812062 h 3564189"/>
                <a:gd name="connsiteX156" fmla="*/ 3481705 w 3566160"/>
                <a:gd name="connsiteY156" fmla="*/ 786685 h 3564189"/>
                <a:gd name="connsiteX157" fmla="*/ 2621915 w 3566160"/>
                <a:gd name="connsiteY157" fmla="*/ 1250448 h 3564189"/>
                <a:gd name="connsiteX158" fmla="*/ 2597785 w 3566160"/>
                <a:gd name="connsiteY158" fmla="*/ 1250448 h 3564189"/>
                <a:gd name="connsiteX159" fmla="*/ 2597785 w 3566160"/>
                <a:gd name="connsiteY159" fmla="*/ 2313742 h 3564189"/>
                <a:gd name="connsiteX160" fmla="*/ 2621915 w 3566160"/>
                <a:gd name="connsiteY160" fmla="*/ 2313742 h 3564189"/>
                <a:gd name="connsiteX161" fmla="*/ 2621915 w 3566160"/>
                <a:gd name="connsiteY161" fmla="*/ 1250448 h 3564189"/>
                <a:gd name="connsiteX162" fmla="*/ 2514600 w 3566160"/>
                <a:gd name="connsiteY162" fmla="*/ 1250448 h 3564189"/>
                <a:gd name="connsiteX163" fmla="*/ 2502535 w 3566160"/>
                <a:gd name="connsiteY163" fmla="*/ 1250448 h 3564189"/>
                <a:gd name="connsiteX164" fmla="*/ 2502535 w 3566160"/>
                <a:gd name="connsiteY164" fmla="*/ 2313742 h 3564189"/>
                <a:gd name="connsiteX165" fmla="*/ 2514600 w 3566160"/>
                <a:gd name="connsiteY165" fmla="*/ 2313742 h 3564189"/>
                <a:gd name="connsiteX166" fmla="*/ 2514600 w 3566160"/>
                <a:gd name="connsiteY166" fmla="*/ 1250448 h 3564189"/>
                <a:gd name="connsiteX167" fmla="*/ 744220 w 3566160"/>
                <a:gd name="connsiteY167" fmla="*/ 1250448 h 3564189"/>
                <a:gd name="connsiteX168" fmla="*/ 668020 w 3566160"/>
                <a:gd name="connsiteY168" fmla="*/ 1250448 h 3564189"/>
                <a:gd name="connsiteX169" fmla="*/ 668020 w 3566160"/>
                <a:gd name="connsiteY169" fmla="*/ 2313742 h 3564189"/>
                <a:gd name="connsiteX170" fmla="*/ 744220 w 3566160"/>
                <a:gd name="connsiteY170" fmla="*/ 2313742 h 3564189"/>
                <a:gd name="connsiteX171" fmla="*/ 744220 w 3566160"/>
                <a:gd name="connsiteY171" fmla="*/ 1250448 h 3564189"/>
                <a:gd name="connsiteX172" fmla="*/ 621030 w 3566160"/>
                <a:gd name="connsiteY172" fmla="*/ 1250448 h 3564189"/>
                <a:gd name="connsiteX173" fmla="*/ 549910 w 3566160"/>
                <a:gd name="connsiteY173" fmla="*/ 1250448 h 3564189"/>
                <a:gd name="connsiteX174" fmla="*/ 549910 w 3566160"/>
                <a:gd name="connsiteY174" fmla="*/ 2313742 h 3564189"/>
                <a:gd name="connsiteX175" fmla="*/ 621030 w 3566160"/>
                <a:gd name="connsiteY175" fmla="*/ 2313742 h 3564189"/>
                <a:gd name="connsiteX176" fmla="*/ 621030 w 3566160"/>
                <a:gd name="connsiteY176" fmla="*/ 1250448 h 3564189"/>
                <a:gd name="connsiteX177" fmla="*/ 493395 w 3566160"/>
                <a:gd name="connsiteY177" fmla="*/ 1250448 h 3564189"/>
                <a:gd name="connsiteX178" fmla="*/ 429260 w 3566160"/>
                <a:gd name="connsiteY178" fmla="*/ 1250448 h 3564189"/>
                <a:gd name="connsiteX179" fmla="*/ 429260 w 3566160"/>
                <a:gd name="connsiteY179" fmla="*/ 2313742 h 3564189"/>
                <a:gd name="connsiteX180" fmla="*/ 493395 w 3566160"/>
                <a:gd name="connsiteY180" fmla="*/ 2313742 h 3564189"/>
                <a:gd name="connsiteX181" fmla="*/ 493395 w 3566160"/>
                <a:gd name="connsiteY181" fmla="*/ 1250448 h 3564189"/>
                <a:gd name="connsiteX182" fmla="*/ 357505 w 3566160"/>
                <a:gd name="connsiteY182" fmla="*/ 1250448 h 3564189"/>
                <a:gd name="connsiteX183" fmla="*/ 310515 w 3566160"/>
                <a:gd name="connsiteY183" fmla="*/ 1250448 h 3564189"/>
                <a:gd name="connsiteX184" fmla="*/ 310515 w 3566160"/>
                <a:gd name="connsiteY184" fmla="*/ 2313742 h 3564189"/>
                <a:gd name="connsiteX185" fmla="*/ 357505 w 3566160"/>
                <a:gd name="connsiteY185" fmla="*/ 2313742 h 3564189"/>
                <a:gd name="connsiteX186" fmla="*/ 357505 w 3566160"/>
                <a:gd name="connsiteY186" fmla="*/ 1250448 h 3564189"/>
                <a:gd name="connsiteX187" fmla="*/ 234315 w 3566160"/>
                <a:gd name="connsiteY187" fmla="*/ 1250448 h 3564189"/>
                <a:gd name="connsiteX188" fmla="*/ 198755 w 3566160"/>
                <a:gd name="connsiteY188" fmla="*/ 1250448 h 3564189"/>
                <a:gd name="connsiteX189" fmla="*/ 198755 w 3566160"/>
                <a:gd name="connsiteY189" fmla="*/ 2313742 h 3564189"/>
                <a:gd name="connsiteX190" fmla="*/ 234315 w 3566160"/>
                <a:gd name="connsiteY190" fmla="*/ 2313742 h 3564189"/>
                <a:gd name="connsiteX191" fmla="*/ 234315 w 3566160"/>
                <a:gd name="connsiteY191" fmla="*/ 1250448 h 3564189"/>
                <a:gd name="connsiteX192" fmla="*/ 118745 w 3566160"/>
                <a:gd name="connsiteY192" fmla="*/ 1250448 h 3564189"/>
                <a:gd name="connsiteX193" fmla="*/ 94615 w 3566160"/>
                <a:gd name="connsiteY193" fmla="*/ 1250448 h 3564189"/>
                <a:gd name="connsiteX194" fmla="*/ 94615 w 3566160"/>
                <a:gd name="connsiteY194" fmla="*/ 2313742 h 3564189"/>
                <a:gd name="connsiteX195" fmla="*/ 118745 w 3566160"/>
                <a:gd name="connsiteY195" fmla="*/ 2313742 h 3564189"/>
                <a:gd name="connsiteX196" fmla="*/ 118745 w 3566160"/>
                <a:gd name="connsiteY196" fmla="*/ 1250448 h 3564189"/>
                <a:gd name="connsiteX197" fmla="*/ 12065 w 3566160"/>
                <a:gd name="connsiteY197" fmla="*/ 1250448 h 3564189"/>
                <a:gd name="connsiteX198" fmla="*/ 0 w 3566160"/>
                <a:gd name="connsiteY198" fmla="*/ 1250448 h 3564189"/>
                <a:gd name="connsiteX199" fmla="*/ 0 w 3566160"/>
                <a:gd name="connsiteY199" fmla="*/ 2313742 h 3564189"/>
                <a:gd name="connsiteX200" fmla="*/ 12065 w 3566160"/>
                <a:gd name="connsiteY200" fmla="*/ 2313742 h 3564189"/>
                <a:gd name="connsiteX201" fmla="*/ 12065 w 3566160"/>
                <a:gd name="connsiteY201" fmla="*/ 1250448 h 3564189"/>
                <a:gd name="connsiteX202" fmla="*/ 3433445 w 3566160"/>
                <a:gd name="connsiteY202" fmla="*/ 1250448 h 3564189"/>
                <a:gd name="connsiteX203" fmla="*/ 3431540 w 3566160"/>
                <a:gd name="connsiteY203" fmla="*/ 1250448 h 3564189"/>
                <a:gd name="connsiteX204" fmla="*/ 3431540 w 3566160"/>
                <a:gd name="connsiteY204" fmla="*/ 1250448 h 3564189"/>
                <a:gd name="connsiteX205" fmla="*/ 3387090 w 3566160"/>
                <a:gd name="connsiteY205" fmla="*/ 1250448 h 3564189"/>
                <a:gd name="connsiteX206" fmla="*/ 3387090 w 3566160"/>
                <a:gd name="connsiteY206" fmla="*/ 1629199 h 3564189"/>
                <a:gd name="connsiteX207" fmla="*/ 3469640 w 3566160"/>
                <a:gd name="connsiteY207" fmla="*/ 1539745 h 3564189"/>
                <a:gd name="connsiteX208" fmla="*/ 3469640 w 3566160"/>
                <a:gd name="connsiteY208" fmla="*/ 1254889 h 3564189"/>
                <a:gd name="connsiteX209" fmla="*/ 3433445 w 3566160"/>
                <a:gd name="connsiteY209" fmla="*/ 1250448 h 3564189"/>
                <a:gd name="connsiteX210" fmla="*/ 3362325 w 3566160"/>
                <a:gd name="connsiteY210" fmla="*/ 1250448 h 3564189"/>
                <a:gd name="connsiteX211" fmla="*/ 3282315 w 3566160"/>
                <a:gd name="connsiteY211" fmla="*/ 1250448 h 3564189"/>
                <a:gd name="connsiteX212" fmla="*/ 3282315 w 3566160"/>
                <a:gd name="connsiteY212" fmla="*/ 1741492 h 3564189"/>
                <a:gd name="connsiteX213" fmla="*/ 3362325 w 3566160"/>
                <a:gd name="connsiteY213" fmla="*/ 1655211 h 3564189"/>
                <a:gd name="connsiteX214" fmla="*/ 3362325 w 3566160"/>
                <a:gd name="connsiteY214" fmla="*/ 1250448 h 3564189"/>
                <a:gd name="connsiteX215" fmla="*/ 3246755 w 3566160"/>
                <a:gd name="connsiteY215" fmla="*/ 1250448 h 3564189"/>
                <a:gd name="connsiteX216" fmla="*/ 3170555 w 3566160"/>
                <a:gd name="connsiteY216" fmla="*/ 1250448 h 3564189"/>
                <a:gd name="connsiteX217" fmla="*/ 3170555 w 3566160"/>
                <a:gd name="connsiteY217" fmla="*/ 1862667 h 3564189"/>
                <a:gd name="connsiteX218" fmla="*/ 3246755 w 3566160"/>
                <a:gd name="connsiteY218" fmla="*/ 1780192 h 3564189"/>
                <a:gd name="connsiteX219" fmla="*/ 3246755 w 3566160"/>
                <a:gd name="connsiteY219" fmla="*/ 1250448 h 3564189"/>
                <a:gd name="connsiteX220" fmla="*/ 3123565 w 3566160"/>
                <a:gd name="connsiteY220" fmla="*/ 1250448 h 3564189"/>
                <a:gd name="connsiteX221" fmla="*/ 3052445 w 3566160"/>
                <a:gd name="connsiteY221" fmla="*/ 1250448 h 3564189"/>
                <a:gd name="connsiteX222" fmla="*/ 3052445 w 3566160"/>
                <a:gd name="connsiteY222" fmla="*/ 1990186 h 3564189"/>
                <a:gd name="connsiteX223" fmla="*/ 3123565 w 3566160"/>
                <a:gd name="connsiteY223" fmla="*/ 1912786 h 3564189"/>
                <a:gd name="connsiteX224" fmla="*/ 3123565 w 3566160"/>
                <a:gd name="connsiteY224" fmla="*/ 1250448 h 3564189"/>
                <a:gd name="connsiteX225" fmla="*/ 2995930 w 3566160"/>
                <a:gd name="connsiteY225" fmla="*/ 1250448 h 3564189"/>
                <a:gd name="connsiteX226" fmla="*/ 2931795 w 3566160"/>
                <a:gd name="connsiteY226" fmla="*/ 1250448 h 3564189"/>
                <a:gd name="connsiteX227" fmla="*/ 2931795 w 3566160"/>
                <a:gd name="connsiteY227" fmla="*/ 2120877 h 3564189"/>
                <a:gd name="connsiteX228" fmla="*/ 2995930 w 3566160"/>
                <a:gd name="connsiteY228" fmla="*/ 2051091 h 3564189"/>
                <a:gd name="connsiteX229" fmla="*/ 2995930 w 3566160"/>
                <a:gd name="connsiteY229" fmla="*/ 1250448 h 3564189"/>
                <a:gd name="connsiteX230" fmla="*/ 2860040 w 3566160"/>
                <a:gd name="connsiteY230" fmla="*/ 1250448 h 3564189"/>
                <a:gd name="connsiteX231" fmla="*/ 2813050 w 3566160"/>
                <a:gd name="connsiteY231" fmla="*/ 1250448 h 3564189"/>
                <a:gd name="connsiteX232" fmla="*/ 2813050 w 3566160"/>
                <a:gd name="connsiteY232" fmla="*/ 2249031 h 3564189"/>
                <a:gd name="connsiteX233" fmla="*/ 2820035 w 3566160"/>
                <a:gd name="connsiteY233" fmla="*/ 2241418 h 3564189"/>
                <a:gd name="connsiteX234" fmla="*/ 2860040 w 3566160"/>
                <a:gd name="connsiteY234" fmla="*/ 2197642 h 3564189"/>
                <a:gd name="connsiteX235" fmla="*/ 2860040 w 3566160"/>
                <a:gd name="connsiteY235" fmla="*/ 1250448 h 3564189"/>
                <a:gd name="connsiteX236" fmla="*/ 2736850 w 3566160"/>
                <a:gd name="connsiteY236" fmla="*/ 1250448 h 3564189"/>
                <a:gd name="connsiteX237" fmla="*/ 2701290 w 3566160"/>
                <a:gd name="connsiteY237" fmla="*/ 1250448 h 3564189"/>
                <a:gd name="connsiteX238" fmla="*/ 2701290 w 3566160"/>
                <a:gd name="connsiteY238" fmla="*/ 2313107 h 3564189"/>
                <a:gd name="connsiteX239" fmla="*/ 2736850 w 3566160"/>
                <a:gd name="connsiteY239" fmla="*/ 2307398 h 3564189"/>
                <a:gd name="connsiteX240" fmla="*/ 2736850 w 3566160"/>
                <a:gd name="connsiteY240" fmla="*/ 1250448 h 3564189"/>
                <a:gd name="connsiteX241" fmla="*/ 1370330 w 3566160"/>
                <a:gd name="connsiteY241" fmla="*/ 1250448 h 3564189"/>
                <a:gd name="connsiteX242" fmla="*/ 1346200 w 3566160"/>
                <a:gd name="connsiteY242" fmla="*/ 1250448 h 3564189"/>
                <a:gd name="connsiteX243" fmla="*/ 1346200 w 3566160"/>
                <a:gd name="connsiteY243" fmla="*/ 2313742 h 3564189"/>
                <a:gd name="connsiteX244" fmla="*/ 1370330 w 3566160"/>
                <a:gd name="connsiteY244" fmla="*/ 2313742 h 3564189"/>
                <a:gd name="connsiteX245" fmla="*/ 1370330 w 3566160"/>
                <a:gd name="connsiteY245" fmla="*/ 1250448 h 3564189"/>
                <a:gd name="connsiteX246" fmla="*/ 1263015 w 3566160"/>
                <a:gd name="connsiteY246" fmla="*/ 1250448 h 3564189"/>
                <a:gd name="connsiteX247" fmla="*/ 1250950 w 3566160"/>
                <a:gd name="connsiteY247" fmla="*/ 1250448 h 3564189"/>
                <a:gd name="connsiteX248" fmla="*/ 1250950 w 3566160"/>
                <a:gd name="connsiteY248" fmla="*/ 2313742 h 3564189"/>
                <a:gd name="connsiteX249" fmla="*/ 1263015 w 3566160"/>
                <a:gd name="connsiteY249" fmla="*/ 2313742 h 3564189"/>
                <a:gd name="connsiteX250" fmla="*/ 1263015 w 3566160"/>
                <a:gd name="connsiteY250" fmla="*/ 1250448 h 3564189"/>
                <a:gd name="connsiteX251" fmla="*/ 833755 w 3566160"/>
                <a:gd name="connsiteY251" fmla="*/ 1250448 h 3564189"/>
                <a:gd name="connsiteX252" fmla="*/ 779780 w 3566160"/>
                <a:gd name="connsiteY252" fmla="*/ 1250448 h 3564189"/>
                <a:gd name="connsiteX253" fmla="*/ 779780 w 3566160"/>
                <a:gd name="connsiteY253" fmla="*/ 2313742 h 3564189"/>
                <a:gd name="connsiteX254" fmla="*/ 833755 w 3566160"/>
                <a:gd name="connsiteY254" fmla="*/ 2313742 h 3564189"/>
                <a:gd name="connsiteX255" fmla="*/ 859790 w 3566160"/>
                <a:gd name="connsiteY255" fmla="*/ 2311204 h 3564189"/>
                <a:gd name="connsiteX256" fmla="*/ 859790 w 3566160"/>
                <a:gd name="connsiteY256" fmla="*/ 1252986 h 3564189"/>
                <a:gd name="connsiteX257" fmla="*/ 833755 w 3566160"/>
                <a:gd name="connsiteY257" fmla="*/ 1250448 h 3564189"/>
                <a:gd name="connsiteX258" fmla="*/ 1450340 w 3566160"/>
                <a:gd name="connsiteY258" fmla="*/ 1250448 h 3564189"/>
                <a:gd name="connsiteX259" fmla="*/ 1450340 w 3566160"/>
                <a:gd name="connsiteY259" fmla="*/ 2313107 h 3564189"/>
                <a:gd name="connsiteX260" fmla="*/ 1485900 w 3566160"/>
                <a:gd name="connsiteY260" fmla="*/ 2313107 h 3564189"/>
                <a:gd name="connsiteX261" fmla="*/ 1485900 w 3566160"/>
                <a:gd name="connsiteY261" fmla="*/ 1255524 h 3564189"/>
                <a:gd name="connsiteX262" fmla="*/ 1450340 w 3566160"/>
                <a:gd name="connsiteY262" fmla="*/ 1250448 h 3564189"/>
                <a:gd name="connsiteX263" fmla="*/ 3481705 w 3566160"/>
                <a:gd name="connsiteY263" fmla="*/ 1259330 h 3564189"/>
                <a:gd name="connsiteX264" fmla="*/ 3481705 w 3566160"/>
                <a:gd name="connsiteY264" fmla="*/ 1526422 h 3564189"/>
                <a:gd name="connsiteX265" fmla="*/ 3505200 w 3566160"/>
                <a:gd name="connsiteY265" fmla="*/ 1501046 h 3564189"/>
                <a:gd name="connsiteX266" fmla="*/ 3566160 w 3566160"/>
                <a:gd name="connsiteY266" fmla="*/ 1383043 h 3564189"/>
                <a:gd name="connsiteX267" fmla="*/ 3481705 w 3566160"/>
                <a:gd name="connsiteY267" fmla="*/ 1259330 h 3564189"/>
                <a:gd name="connsiteX268" fmla="*/ 883920 w 3566160"/>
                <a:gd name="connsiteY268" fmla="*/ 1259965 h 3564189"/>
                <a:gd name="connsiteX269" fmla="*/ 883920 w 3566160"/>
                <a:gd name="connsiteY269" fmla="*/ 2302957 h 3564189"/>
                <a:gd name="connsiteX270" fmla="*/ 966470 w 3566160"/>
                <a:gd name="connsiteY270" fmla="*/ 2179879 h 3564189"/>
                <a:gd name="connsiteX271" fmla="*/ 966470 w 3566160"/>
                <a:gd name="connsiteY271" fmla="*/ 1383043 h 3564189"/>
                <a:gd name="connsiteX272" fmla="*/ 883920 w 3566160"/>
                <a:gd name="connsiteY272" fmla="*/ 1259965 h 3564189"/>
                <a:gd name="connsiteX273" fmla="*/ 1562100 w 3566160"/>
                <a:gd name="connsiteY273" fmla="*/ 1314525 h 3564189"/>
                <a:gd name="connsiteX274" fmla="*/ 1562100 w 3566160"/>
                <a:gd name="connsiteY274" fmla="*/ 2313107 h 3564189"/>
                <a:gd name="connsiteX275" fmla="*/ 1609090 w 3566160"/>
                <a:gd name="connsiteY275" fmla="*/ 2313107 h 3564189"/>
                <a:gd name="connsiteX276" fmla="*/ 1609090 w 3566160"/>
                <a:gd name="connsiteY276" fmla="*/ 1365913 h 3564189"/>
                <a:gd name="connsiteX277" fmla="*/ 1569085 w 3566160"/>
                <a:gd name="connsiteY277" fmla="*/ 1322138 h 3564189"/>
                <a:gd name="connsiteX278" fmla="*/ 1562100 w 3566160"/>
                <a:gd name="connsiteY278" fmla="*/ 1314525 h 3564189"/>
                <a:gd name="connsiteX279" fmla="*/ 1680210 w 3566160"/>
                <a:gd name="connsiteY279" fmla="*/ 1443313 h 3564189"/>
                <a:gd name="connsiteX280" fmla="*/ 1680210 w 3566160"/>
                <a:gd name="connsiteY280" fmla="*/ 2313742 h 3564189"/>
                <a:gd name="connsiteX281" fmla="*/ 1744980 w 3566160"/>
                <a:gd name="connsiteY281" fmla="*/ 2313742 h 3564189"/>
                <a:gd name="connsiteX282" fmla="*/ 1744980 w 3566160"/>
                <a:gd name="connsiteY282" fmla="*/ 1512465 h 3564189"/>
                <a:gd name="connsiteX283" fmla="*/ 1680210 w 3566160"/>
                <a:gd name="connsiteY283" fmla="*/ 1443313 h 3564189"/>
                <a:gd name="connsiteX284" fmla="*/ 1800860 w 3566160"/>
                <a:gd name="connsiteY284" fmla="*/ 1574004 h 3564189"/>
                <a:gd name="connsiteX285" fmla="*/ 1800860 w 3566160"/>
                <a:gd name="connsiteY285" fmla="*/ 2313742 h 3564189"/>
                <a:gd name="connsiteX286" fmla="*/ 1871980 w 3566160"/>
                <a:gd name="connsiteY286" fmla="*/ 2313742 h 3564189"/>
                <a:gd name="connsiteX287" fmla="*/ 1871980 w 3566160"/>
                <a:gd name="connsiteY287" fmla="*/ 1650769 h 3564189"/>
                <a:gd name="connsiteX288" fmla="*/ 1800860 w 3566160"/>
                <a:gd name="connsiteY288" fmla="*/ 1574004 h 3564189"/>
                <a:gd name="connsiteX289" fmla="*/ 1919605 w 3566160"/>
                <a:gd name="connsiteY289" fmla="*/ 1701523 h 3564189"/>
                <a:gd name="connsiteX290" fmla="*/ 1919605 w 3566160"/>
                <a:gd name="connsiteY290" fmla="*/ 2313742 h 3564189"/>
                <a:gd name="connsiteX291" fmla="*/ 1995805 w 3566160"/>
                <a:gd name="connsiteY291" fmla="*/ 2313742 h 3564189"/>
                <a:gd name="connsiteX292" fmla="*/ 1995805 w 3566160"/>
                <a:gd name="connsiteY292" fmla="*/ 1783998 h 3564189"/>
                <a:gd name="connsiteX293" fmla="*/ 1919605 w 3566160"/>
                <a:gd name="connsiteY293" fmla="*/ 1701523 h 3564189"/>
                <a:gd name="connsiteX294" fmla="*/ 2031365 w 3566160"/>
                <a:gd name="connsiteY294" fmla="*/ 1822064 h 3564189"/>
                <a:gd name="connsiteX295" fmla="*/ 2031365 w 3566160"/>
                <a:gd name="connsiteY295" fmla="*/ 2313107 h 3564189"/>
                <a:gd name="connsiteX296" fmla="*/ 2111375 w 3566160"/>
                <a:gd name="connsiteY296" fmla="*/ 2313107 h 3564189"/>
                <a:gd name="connsiteX297" fmla="*/ 2111375 w 3566160"/>
                <a:gd name="connsiteY297" fmla="*/ 1908345 h 3564189"/>
                <a:gd name="connsiteX298" fmla="*/ 2031365 w 3566160"/>
                <a:gd name="connsiteY298" fmla="*/ 1822064 h 3564189"/>
                <a:gd name="connsiteX299" fmla="*/ 2135505 w 3566160"/>
                <a:gd name="connsiteY299" fmla="*/ 1934357 h 3564189"/>
                <a:gd name="connsiteX300" fmla="*/ 2135505 w 3566160"/>
                <a:gd name="connsiteY300" fmla="*/ 2313107 h 3564189"/>
                <a:gd name="connsiteX301" fmla="*/ 2179955 w 3566160"/>
                <a:gd name="connsiteY301" fmla="*/ 2313107 h 3564189"/>
                <a:gd name="connsiteX302" fmla="*/ 2179955 w 3566160"/>
                <a:gd name="connsiteY302" fmla="*/ 2313107 h 3564189"/>
                <a:gd name="connsiteX303" fmla="*/ 2181860 w 3566160"/>
                <a:gd name="connsiteY303" fmla="*/ 2313107 h 3564189"/>
                <a:gd name="connsiteX304" fmla="*/ 2218055 w 3566160"/>
                <a:gd name="connsiteY304" fmla="*/ 2308032 h 3564189"/>
                <a:gd name="connsiteX305" fmla="*/ 2218055 w 3566160"/>
                <a:gd name="connsiteY305" fmla="*/ 2023176 h 3564189"/>
                <a:gd name="connsiteX306" fmla="*/ 2135505 w 3566160"/>
                <a:gd name="connsiteY306" fmla="*/ 1934357 h 3564189"/>
                <a:gd name="connsiteX307" fmla="*/ 2230120 w 3566160"/>
                <a:gd name="connsiteY307" fmla="*/ 2037133 h 3564189"/>
                <a:gd name="connsiteX308" fmla="*/ 2230120 w 3566160"/>
                <a:gd name="connsiteY308" fmla="*/ 2304226 h 3564189"/>
                <a:gd name="connsiteX309" fmla="*/ 2314575 w 3566160"/>
                <a:gd name="connsiteY309" fmla="*/ 2180513 h 3564189"/>
                <a:gd name="connsiteX310" fmla="*/ 2253615 w 3566160"/>
                <a:gd name="connsiteY310" fmla="*/ 2062510 h 3564189"/>
                <a:gd name="connsiteX311" fmla="*/ 2230120 w 3566160"/>
                <a:gd name="connsiteY311" fmla="*/ 2037133 h 3564189"/>
                <a:gd name="connsiteX312" fmla="*/ 3336290 w 3566160"/>
                <a:gd name="connsiteY312" fmla="*/ 2500897 h 3564189"/>
                <a:gd name="connsiteX313" fmla="*/ 3282315 w 3566160"/>
                <a:gd name="connsiteY313" fmla="*/ 2500897 h 3564189"/>
                <a:gd name="connsiteX314" fmla="*/ 3282315 w 3566160"/>
                <a:gd name="connsiteY314" fmla="*/ 3563556 h 3564189"/>
                <a:gd name="connsiteX315" fmla="*/ 3336290 w 3566160"/>
                <a:gd name="connsiteY315" fmla="*/ 3563556 h 3564189"/>
                <a:gd name="connsiteX316" fmla="*/ 3362325 w 3566160"/>
                <a:gd name="connsiteY316" fmla="*/ 3561018 h 3564189"/>
                <a:gd name="connsiteX317" fmla="*/ 3362325 w 3566160"/>
                <a:gd name="connsiteY317" fmla="*/ 2503434 h 3564189"/>
                <a:gd name="connsiteX318" fmla="*/ 3336290 w 3566160"/>
                <a:gd name="connsiteY318" fmla="*/ 2500897 h 3564189"/>
                <a:gd name="connsiteX319" fmla="*/ 3246755 w 3566160"/>
                <a:gd name="connsiteY319" fmla="*/ 2500897 h 3564189"/>
                <a:gd name="connsiteX320" fmla="*/ 3170555 w 3566160"/>
                <a:gd name="connsiteY320" fmla="*/ 2500897 h 3564189"/>
                <a:gd name="connsiteX321" fmla="*/ 3170555 w 3566160"/>
                <a:gd name="connsiteY321" fmla="*/ 3563556 h 3564189"/>
                <a:gd name="connsiteX322" fmla="*/ 3246755 w 3566160"/>
                <a:gd name="connsiteY322" fmla="*/ 3563556 h 3564189"/>
                <a:gd name="connsiteX323" fmla="*/ 3246755 w 3566160"/>
                <a:gd name="connsiteY323" fmla="*/ 2500897 h 3564189"/>
                <a:gd name="connsiteX324" fmla="*/ 3123565 w 3566160"/>
                <a:gd name="connsiteY324" fmla="*/ 2500897 h 3564189"/>
                <a:gd name="connsiteX325" fmla="*/ 3052445 w 3566160"/>
                <a:gd name="connsiteY325" fmla="*/ 2500897 h 3564189"/>
                <a:gd name="connsiteX326" fmla="*/ 3052445 w 3566160"/>
                <a:gd name="connsiteY326" fmla="*/ 3563556 h 3564189"/>
                <a:gd name="connsiteX327" fmla="*/ 3123565 w 3566160"/>
                <a:gd name="connsiteY327" fmla="*/ 3563556 h 3564189"/>
                <a:gd name="connsiteX328" fmla="*/ 3123565 w 3566160"/>
                <a:gd name="connsiteY328" fmla="*/ 2500897 h 3564189"/>
                <a:gd name="connsiteX329" fmla="*/ 2995930 w 3566160"/>
                <a:gd name="connsiteY329" fmla="*/ 2500897 h 3564189"/>
                <a:gd name="connsiteX330" fmla="*/ 2931795 w 3566160"/>
                <a:gd name="connsiteY330" fmla="*/ 2500897 h 3564189"/>
                <a:gd name="connsiteX331" fmla="*/ 2931795 w 3566160"/>
                <a:gd name="connsiteY331" fmla="*/ 3563556 h 3564189"/>
                <a:gd name="connsiteX332" fmla="*/ 2995930 w 3566160"/>
                <a:gd name="connsiteY332" fmla="*/ 3563556 h 3564189"/>
                <a:gd name="connsiteX333" fmla="*/ 2995930 w 3566160"/>
                <a:gd name="connsiteY333" fmla="*/ 2500897 h 3564189"/>
                <a:gd name="connsiteX334" fmla="*/ 2860040 w 3566160"/>
                <a:gd name="connsiteY334" fmla="*/ 2500897 h 3564189"/>
                <a:gd name="connsiteX335" fmla="*/ 2813050 w 3566160"/>
                <a:gd name="connsiteY335" fmla="*/ 2500897 h 3564189"/>
                <a:gd name="connsiteX336" fmla="*/ 2813050 w 3566160"/>
                <a:gd name="connsiteY336" fmla="*/ 3563556 h 3564189"/>
                <a:gd name="connsiteX337" fmla="*/ 2860040 w 3566160"/>
                <a:gd name="connsiteY337" fmla="*/ 3563556 h 3564189"/>
                <a:gd name="connsiteX338" fmla="*/ 2860040 w 3566160"/>
                <a:gd name="connsiteY338" fmla="*/ 2500897 h 3564189"/>
                <a:gd name="connsiteX339" fmla="*/ 2736850 w 3566160"/>
                <a:gd name="connsiteY339" fmla="*/ 2500897 h 3564189"/>
                <a:gd name="connsiteX340" fmla="*/ 2701290 w 3566160"/>
                <a:gd name="connsiteY340" fmla="*/ 2500897 h 3564189"/>
                <a:gd name="connsiteX341" fmla="*/ 2701290 w 3566160"/>
                <a:gd name="connsiteY341" fmla="*/ 3563556 h 3564189"/>
                <a:gd name="connsiteX342" fmla="*/ 2736850 w 3566160"/>
                <a:gd name="connsiteY342" fmla="*/ 3563556 h 3564189"/>
                <a:gd name="connsiteX343" fmla="*/ 2736850 w 3566160"/>
                <a:gd name="connsiteY343" fmla="*/ 2500897 h 3564189"/>
                <a:gd name="connsiteX344" fmla="*/ 2621280 w 3566160"/>
                <a:gd name="connsiteY344" fmla="*/ 2500897 h 3564189"/>
                <a:gd name="connsiteX345" fmla="*/ 2597150 w 3566160"/>
                <a:gd name="connsiteY345" fmla="*/ 2500897 h 3564189"/>
                <a:gd name="connsiteX346" fmla="*/ 2597150 w 3566160"/>
                <a:gd name="connsiteY346" fmla="*/ 3563556 h 3564189"/>
                <a:gd name="connsiteX347" fmla="*/ 2621280 w 3566160"/>
                <a:gd name="connsiteY347" fmla="*/ 3563556 h 3564189"/>
                <a:gd name="connsiteX348" fmla="*/ 2621280 w 3566160"/>
                <a:gd name="connsiteY348" fmla="*/ 2500897 h 3564189"/>
                <a:gd name="connsiteX349" fmla="*/ 2514600 w 3566160"/>
                <a:gd name="connsiteY349" fmla="*/ 2500897 h 3564189"/>
                <a:gd name="connsiteX350" fmla="*/ 2502535 w 3566160"/>
                <a:gd name="connsiteY350" fmla="*/ 2500897 h 3564189"/>
                <a:gd name="connsiteX351" fmla="*/ 2502535 w 3566160"/>
                <a:gd name="connsiteY351" fmla="*/ 3563556 h 3564189"/>
                <a:gd name="connsiteX352" fmla="*/ 2514600 w 3566160"/>
                <a:gd name="connsiteY352" fmla="*/ 3563556 h 3564189"/>
                <a:gd name="connsiteX353" fmla="*/ 2514600 w 3566160"/>
                <a:gd name="connsiteY353" fmla="*/ 2500897 h 3564189"/>
                <a:gd name="connsiteX354" fmla="*/ 2181860 w 3566160"/>
                <a:gd name="connsiteY354" fmla="*/ 2500897 h 3564189"/>
                <a:gd name="connsiteX355" fmla="*/ 2179955 w 3566160"/>
                <a:gd name="connsiteY355" fmla="*/ 2500897 h 3564189"/>
                <a:gd name="connsiteX356" fmla="*/ 2179955 w 3566160"/>
                <a:gd name="connsiteY356" fmla="*/ 2500897 h 3564189"/>
                <a:gd name="connsiteX357" fmla="*/ 2135505 w 3566160"/>
                <a:gd name="connsiteY357" fmla="*/ 2500897 h 3564189"/>
                <a:gd name="connsiteX358" fmla="*/ 2135505 w 3566160"/>
                <a:gd name="connsiteY358" fmla="*/ 2879648 h 3564189"/>
                <a:gd name="connsiteX359" fmla="*/ 2218055 w 3566160"/>
                <a:gd name="connsiteY359" fmla="*/ 2790194 h 3564189"/>
                <a:gd name="connsiteX360" fmla="*/ 2218055 w 3566160"/>
                <a:gd name="connsiteY360" fmla="*/ 2505338 h 3564189"/>
                <a:gd name="connsiteX361" fmla="*/ 2181860 w 3566160"/>
                <a:gd name="connsiteY361" fmla="*/ 2500897 h 3564189"/>
                <a:gd name="connsiteX362" fmla="*/ 2111375 w 3566160"/>
                <a:gd name="connsiteY362" fmla="*/ 2500897 h 3564189"/>
                <a:gd name="connsiteX363" fmla="*/ 2031365 w 3566160"/>
                <a:gd name="connsiteY363" fmla="*/ 2500897 h 3564189"/>
                <a:gd name="connsiteX364" fmla="*/ 2031365 w 3566160"/>
                <a:gd name="connsiteY364" fmla="*/ 2991941 h 3564189"/>
                <a:gd name="connsiteX365" fmla="*/ 2111375 w 3566160"/>
                <a:gd name="connsiteY365" fmla="*/ 2905659 h 3564189"/>
                <a:gd name="connsiteX366" fmla="*/ 2111375 w 3566160"/>
                <a:gd name="connsiteY366" fmla="*/ 2500897 h 3564189"/>
                <a:gd name="connsiteX367" fmla="*/ 1995805 w 3566160"/>
                <a:gd name="connsiteY367" fmla="*/ 2500897 h 3564189"/>
                <a:gd name="connsiteX368" fmla="*/ 1919605 w 3566160"/>
                <a:gd name="connsiteY368" fmla="*/ 2500897 h 3564189"/>
                <a:gd name="connsiteX369" fmla="*/ 1919605 w 3566160"/>
                <a:gd name="connsiteY369" fmla="*/ 3113115 h 3564189"/>
                <a:gd name="connsiteX370" fmla="*/ 1995805 w 3566160"/>
                <a:gd name="connsiteY370" fmla="*/ 3030640 h 3564189"/>
                <a:gd name="connsiteX371" fmla="*/ 1995805 w 3566160"/>
                <a:gd name="connsiteY371" fmla="*/ 2500897 h 3564189"/>
                <a:gd name="connsiteX372" fmla="*/ 1872615 w 3566160"/>
                <a:gd name="connsiteY372" fmla="*/ 2500897 h 3564189"/>
                <a:gd name="connsiteX373" fmla="*/ 1801495 w 3566160"/>
                <a:gd name="connsiteY373" fmla="*/ 2500897 h 3564189"/>
                <a:gd name="connsiteX374" fmla="*/ 1801495 w 3566160"/>
                <a:gd name="connsiteY374" fmla="*/ 3240634 h 3564189"/>
                <a:gd name="connsiteX375" fmla="*/ 1872615 w 3566160"/>
                <a:gd name="connsiteY375" fmla="*/ 3163235 h 3564189"/>
                <a:gd name="connsiteX376" fmla="*/ 1872615 w 3566160"/>
                <a:gd name="connsiteY376" fmla="*/ 2500897 h 3564189"/>
                <a:gd name="connsiteX377" fmla="*/ 1744980 w 3566160"/>
                <a:gd name="connsiteY377" fmla="*/ 2500897 h 3564189"/>
                <a:gd name="connsiteX378" fmla="*/ 1680845 w 3566160"/>
                <a:gd name="connsiteY378" fmla="*/ 2500897 h 3564189"/>
                <a:gd name="connsiteX379" fmla="*/ 1680845 w 3566160"/>
                <a:gd name="connsiteY379" fmla="*/ 3371326 h 3564189"/>
                <a:gd name="connsiteX380" fmla="*/ 1744980 w 3566160"/>
                <a:gd name="connsiteY380" fmla="*/ 3301539 h 3564189"/>
                <a:gd name="connsiteX381" fmla="*/ 1744980 w 3566160"/>
                <a:gd name="connsiteY381" fmla="*/ 2500897 h 3564189"/>
                <a:gd name="connsiteX382" fmla="*/ 1609090 w 3566160"/>
                <a:gd name="connsiteY382" fmla="*/ 2500897 h 3564189"/>
                <a:gd name="connsiteX383" fmla="*/ 1562100 w 3566160"/>
                <a:gd name="connsiteY383" fmla="*/ 2500897 h 3564189"/>
                <a:gd name="connsiteX384" fmla="*/ 1562100 w 3566160"/>
                <a:gd name="connsiteY384" fmla="*/ 3499479 h 3564189"/>
                <a:gd name="connsiteX385" fmla="*/ 1569085 w 3566160"/>
                <a:gd name="connsiteY385" fmla="*/ 3491866 h 3564189"/>
                <a:gd name="connsiteX386" fmla="*/ 1609090 w 3566160"/>
                <a:gd name="connsiteY386" fmla="*/ 3448091 h 3564189"/>
                <a:gd name="connsiteX387" fmla="*/ 1609090 w 3566160"/>
                <a:gd name="connsiteY387" fmla="*/ 2500897 h 3564189"/>
                <a:gd name="connsiteX388" fmla="*/ 1485900 w 3566160"/>
                <a:gd name="connsiteY388" fmla="*/ 2500897 h 3564189"/>
                <a:gd name="connsiteX389" fmla="*/ 1450340 w 3566160"/>
                <a:gd name="connsiteY389" fmla="*/ 2500897 h 3564189"/>
                <a:gd name="connsiteX390" fmla="*/ 1450340 w 3566160"/>
                <a:gd name="connsiteY390" fmla="*/ 3563556 h 3564189"/>
                <a:gd name="connsiteX391" fmla="*/ 1485900 w 3566160"/>
                <a:gd name="connsiteY391" fmla="*/ 3557846 h 3564189"/>
                <a:gd name="connsiteX392" fmla="*/ 1485900 w 3566160"/>
                <a:gd name="connsiteY392" fmla="*/ 2500897 h 3564189"/>
                <a:gd name="connsiteX393" fmla="*/ 1370330 w 3566160"/>
                <a:gd name="connsiteY393" fmla="*/ 2500897 h 3564189"/>
                <a:gd name="connsiteX394" fmla="*/ 1346200 w 3566160"/>
                <a:gd name="connsiteY394" fmla="*/ 2500897 h 3564189"/>
                <a:gd name="connsiteX395" fmla="*/ 1346200 w 3566160"/>
                <a:gd name="connsiteY395" fmla="*/ 3563556 h 3564189"/>
                <a:gd name="connsiteX396" fmla="*/ 1370330 w 3566160"/>
                <a:gd name="connsiteY396" fmla="*/ 3563556 h 3564189"/>
                <a:gd name="connsiteX397" fmla="*/ 1370330 w 3566160"/>
                <a:gd name="connsiteY397" fmla="*/ 2500897 h 3564189"/>
                <a:gd name="connsiteX398" fmla="*/ 1263650 w 3566160"/>
                <a:gd name="connsiteY398" fmla="*/ 2500897 h 3564189"/>
                <a:gd name="connsiteX399" fmla="*/ 1251585 w 3566160"/>
                <a:gd name="connsiteY399" fmla="*/ 2500897 h 3564189"/>
                <a:gd name="connsiteX400" fmla="*/ 1251585 w 3566160"/>
                <a:gd name="connsiteY400" fmla="*/ 3563556 h 3564189"/>
                <a:gd name="connsiteX401" fmla="*/ 1263650 w 3566160"/>
                <a:gd name="connsiteY401" fmla="*/ 3563556 h 3564189"/>
                <a:gd name="connsiteX402" fmla="*/ 1263650 w 3566160"/>
                <a:gd name="connsiteY402" fmla="*/ 2500897 h 3564189"/>
                <a:gd name="connsiteX403" fmla="*/ 118745 w 3566160"/>
                <a:gd name="connsiteY403" fmla="*/ 2500897 h 3564189"/>
                <a:gd name="connsiteX404" fmla="*/ 94615 w 3566160"/>
                <a:gd name="connsiteY404" fmla="*/ 2500897 h 3564189"/>
                <a:gd name="connsiteX405" fmla="*/ 94615 w 3566160"/>
                <a:gd name="connsiteY405" fmla="*/ 3563556 h 3564189"/>
                <a:gd name="connsiteX406" fmla="*/ 118745 w 3566160"/>
                <a:gd name="connsiteY406" fmla="*/ 3563556 h 3564189"/>
                <a:gd name="connsiteX407" fmla="*/ 118745 w 3566160"/>
                <a:gd name="connsiteY407" fmla="*/ 2500897 h 3564189"/>
                <a:gd name="connsiteX408" fmla="*/ 12065 w 3566160"/>
                <a:gd name="connsiteY408" fmla="*/ 2500897 h 3564189"/>
                <a:gd name="connsiteX409" fmla="*/ 0 w 3566160"/>
                <a:gd name="connsiteY409" fmla="*/ 2500897 h 3564189"/>
                <a:gd name="connsiteX410" fmla="*/ 0 w 3566160"/>
                <a:gd name="connsiteY410" fmla="*/ 3563556 h 3564189"/>
                <a:gd name="connsiteX411" fmla="*/ 12065 w 3566160"/>
                <a:gd name="connsiteY411" fmla="*/ 3563556 h 3564189"/>
                <a:gd name="connsiteX412" fmla="*/ 12065 w 3566160"/>
                <a:gd name="connsiteY412" fmla="*/ 2500897 h 3564189"/>
                <a:gd name="connsiteX413" fmla="*/ 198755 w 3566160"/>
                <a:gd name="connsiteY413" fmla="*/ 2500897 h 3564189"/>
                <a:gd name="connsiteX414" fmla="*/ 198755 w 3566160"/>
                <a:gd name="connsiteY414" fmla="*/ 3563556 h 3564189"/>
                <a:gd name="connsiteX415" fmla="*/ 234315 w 3566160"/>
                <a:gd name="connsiteY415" fmla="*/ 3563556 h 3564189"/>
                <a:gd name="connsiteX416" fmla="*/ 234315 w 3566160"/>
                <a:gd name="connsiteY416" fmla="*/ 2506607 h 3564189"/>
                <a:gd name="connsiteX417" fmla="*/ 198755 w 3566160"/>
                <a:gd name="connsiteY417" fmla="*/ 2500897 h 3564189"/>
                <a:gd name="connsiteX418" fmla="*/ 2230120 w 3566160"/>
                <a:gd name="connsiteY418" fmla="*/ 2509779 h 3564189"/>
                <a:gd name="connsiteX419" fmla="*/ 2230120 w 3566160"/>
                <a:gd name="connsiteY419" fmla="*/ 2776871 h 3564189"/>
                <a:gd name="connsiteX420" fmla="*/ 2253615 w 3566160"/>
                <a:gd name="connsiteY420" fmla="*/ 2751494 h 3564189"/>
                <a:gd name="connsiteX421" fmla="*/ 2314575 w 3566160"/>
                <a:gd name="connsiteY421" fmla="*/ 2633491 h 3564189"/>
                <a:gd name="connsiteX422" fmla="*/ 2230120 w 3566160"/>
                <a:gd name="connsiteY422" fmla="*/ 2509779 h 3564189"/>
                <a:gd name="connsiteX423" fmla="*/ 3387090 w 3566160"/>
                <a:gd name="connsiteY423" fmla="*/ 2511048 h 3564189"/>
                <a:gd name="connsiteX424" fmla="*/ 3387090 w 3566160"/>
                <a:gd name="connsiteY424" fmla="*/ 3554039 h 3564189"/>
                <a:gd name="connsiteX425" fmla="*/ 3469640 w 3566160"/>
                <a:gd name="connsiteY425" fmla="*/ 3430961 h 3564189"/>
                <a:gd name="connsiteX426" fmla="*/ 3469640 w 3566160"/>
                <a:gd name="connsiteY426" fmla="*/ 2633491 h 3564189"/>
                <a:gd name="connsiteX427" fmla="*/ 3387090 w 3566160"/>
                <a:gd name="connsiteY427" fmla="*/ 2511048 h 3564189"/>
                <a:gd name="connsiteX428" fmla="*/ 311150 w 3566160"/>
                <a:gd name="connsiteY428" fmla="*/ 2564974 h 3564189"/>
                <a:gd name="connsiteX429" fmla="*/ 311150 w 3566160"/>
                <a:gd name="connsiteY429" fmla="*/ 3563556 h 3564189"/>
                <a:gd name="connsiteX430" fmla="*/ 358140 w 3566160"/>
                <a:gd name="connsiteY430" fmla="*/ 3563556 h 3564189"/>
                <a:gd name="connsiteX431" fmla="*/ 358140 w 3566160"/>
                <a:gd name="connsiteY431" fmla="*/ 2616362 h 3564189"/>
                <a:gd name="connsiteX432" fmla="*/ 318135 w 3566160"/>
                <a:gd name="connsiteY432" fmla="*/ 2572586 h 3564189"/>
                <a:gd name="connsiteX433" fmla="*/ 311150 w 3566160"/>
                <a:gd name="connsiteY433" fmla="*/ 2564974 h 3564189"/>
                <a:gd name="connsiteX434" fmla="*/ 429260 w 3566160"/>
                <a:gd name="connsiteY434" fmla="*/ 2693761 h 3564189"/>
                <a:gd name="connsiteX435" fmla="*/ 429260 w 3566160"/>
                <a:gd name="connsiteY435" fmla="*/ 3564190 h 3564189"/>
                <a:gd name="connsiteX436" fmla="*/ 493395 w 3566160"/>
                <a:gd name="connsiteY436" fmla="*/ 3564190 h 3564189"/>
                <a:gd name="connsiteX437" fmla="*/ 493395 w 3566160"/>
                <a:gd name="connsiteY437" fmla="*/ 2763548 h 3564189"/>
                <a:gd name="connsiteX438" fmla="*/ 429260 w 3566160"/>
                <a:gd name="connsiteY438" fmla="*/ 2693761 h 3564189"/>
                <a:gd name="connsiteX439" fmla="*/ 549910 w 3566160"/>
                <a:gd name="connsiteY439" fmla="*/ 2824453 h 3564189"/>
                <a:gd name="connsiteX440" fmla="*/ 549910 w 3566160"/>
                <a:gd name="connsiteY440" fmla="*/ 3564190 h 3564189"/>
                <a:gd name="connsiteX441" fmla="*/ 621030 w 3566160"/>
                <a:gd name="connsiteY441" fmla="*/ 3564190 h 3564189"/>
                <a:gd name="connsiteX442" fmla="*/ 621030 w 3566160"/>
                <a:gd name="connsiteY442" fmla="*/ 2901218 h 3564189"/>
                <a:gd name="connsiteX443" fmla="*/ 549910 w 3566160"/>
                <a:gd name="connsiteY443" fmla="*/ 2824453 h 3564189"/>
                <a:gd name="connsiteX444" fmla="*/ 668020 w 3566160"/>
                <a:gd name="connsiteY444" fmla="*/ 2951972 h 3564189"/>
                <a:gd name="connsiteX445" fmla="*/ 668020 w 3566160"/>
                <a:gd name="connsiteY445" fmla="*/ 3564190 h 3564189"/>
                <a:gd name="connsiteX446" fmla="*/ 744220 w 3566160"/>
                <a:gd name="connsiteY446" fmla="*/ 3564190 h 3564189"/>
                <a:gd name="connsiteX447" fmla="*/ 744220 w 3566160"/>
                <a:gd name="connsiteY447" fmla="*/ 3034447 h 3564189"/>
                <a:gd name="connsiteX448" fmla="*/ 668020 w 3566160"/>
                <a:gd name="connsiteY448" fmla="*/ 2951972 h 3564189"/>
                <a:gd name="connsiteX449" fmla="*/ 779780 w 3566160"/>
                <a:gd name="connsiteY449" fmla="*/ 3072512 h 3564189"/>
                <a:gd name="connsiteX450" fmla="*/ 779780 w 3566160"/>
                <a:gd name="connsiteY450" fmla="*/ 3563556 h 3564189"/>
                <a:gd name="connsiteX451" fmla="*/ 859790 w 3566160"/>
                <a:gd name="connsiteY451" fmla="*/ 3563556 h 3564189"/>
                <a:gd name="connsiteX452" fmla="*/ 859790 w 3566160"/>
                <a:gd name="connsiteY452" fmla="*/ 3158794 h 3564189"/>
                <a:gd name="connsiteX453" fmla="*/ 779780 w 3566160"/>
                <a:gd name="connsiteY453" fmla="*/ 3072512 h 3564189"/>
                <a:gd name="connsiteX454" fmla="*/ 883920 w 3566160"/>
                <a:gd name="connsiteY454" fmla="*/ 3185440 h 3564189"/>
                <a:gd name="connsiteX455" fmla="*/ 883920 w 3566160"/>
                <a:gd name="connsiteY455" fmla="*/ 3564190 h 3564189"/>
                <a:gd name="connsiteX456" fmla="*/ 928370 w 3566160"/>
                <a:gd name="connsiteY456" fmla="*/ 3564190 h 3564189"/>
                <a:gd name="connsiteX457" fmla="*/ 928370 w 3566160"/>
                <a:gd name="connsiteY457" fmla="*/ 3564190 h 3564189"/>
                <a:gd name="connsiteX458" fmla="*/ 930275 w 3566160"/>
                <a:gd name="connsiteY458" fmla="*/ 3564190 h 3564189"/>
                <a:gd name="connsiteX459" fmla="*/ 966470 w 3566160"/>
                <a:gd name="connsiteY459" fmla="*/ 3559115 h 3564189"/>
                <a:gd name="connsiteX460" fmla="*/ 966470 w 3566160"/>
                <a:gd name="connsiteY460" fmla="*/ 3274259 h 3564189"/>
                <a:gd name="connsiteX461" fmla="*/ 883920 w 3566160"/>
                <a:gd name="connsiteY461" fmla="*/ 3185440 h 3564189"/>
                <a:gd name="connsiteX462" fmla="*/ 979170 w 3566160"/>
                <a:gd name="connsiteY462" fmla="*/ 3287582 h 3564189"/>
                <a:gd name="connsiteX463" fmla="*/ 979170 w 3566160"/>
                <a:gd name="connsiteY463" fmla="*/ 3554674 h 3564189"/>
                <a:gd name="connsiteX464" fmla="*/ 1063625 w 3566160"/>
                <a:gd name="connsiteY464" fmla="*/ 3430961 h 3564189"/>
                <a:gd name="connsiteX465" fmla="*/ 1002665 w 3566160"/>
                <a:gd name="connsiteY465" fmla="*/ 3312959 h 3564189"/>
                <a:gd name="connsiteX466" fmla="*/ 979170 w 3566160"/>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0"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690"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3565" y="1062659"/>
                  </a:lnTo>
                  <a:lnTo>
                    <a:pt x="3123565" y="400321"/>
                  </a:lnTo>
                  <a:cubicBezTo>
                    <a:pt x="3099435"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315" y="571615"/>
                  </a:moveTo>
                  <a:lnTo>
                    <a:pt x="3282315" y="1062659"/>
                  </a:lnTo>
                  <a:lnTo>
                    <a:pt x="3362325" y="1062659"/>
                  </a:lnTo>
                  <a:lnTo>
                    <a:pt x="3362325" y="657897"/>
                  </a:lnTo>
                  <a:cubicBezTo>
                    <a:pt x="3337560" y="631251"/>
                    <a:pt x="3310890"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7105" y="1327848"/>
                    <a:pt x="932815"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980" y="2313742"/>
                  </a:lnTo>
                  <a:lnTo>
                    <a:pt x="1744980" y="1512465"/>
                  </a:lnTo>
                  <a:cubicBezTo>
                    <a:pt x="1721485" y="1487723"/>
                    <a:pt x="1699895" y="1464249"/>
                    <a:pt x="1680210" y="1443313"/>
                  </a:cubicBezTo>
                  <a:moveTo>
                    <a:pt x="1800860" y="1574004"/>
                  </a:moveTo>
                  <a:lnTo>
                    <a:pt x="1800860" y="2313742"/>
                  </a:lnTo>
                  <a:lnTo>
                    <a:pt x="1871980" y="2313742"/>
                  </a:lnTo>
                  <a:lnTo>
                    <a:pt x="1871980" y="1650769"/>
                  </a:lnTo>
                  <a:cubicBezTo>
                    <a:pt x="1848485" y="1624758"/>
                    <a:pt x="1824355" y="1598747"/>
                    <a:pt x="1800860" y="1574004"/>
                  </a:cubicBezTo>
                  <a:moveTo>
                    <a:pt x="1919605" y="1701523"/>
                  </a:moveTo>
                  <a:lnTo>
                    <a:pt x="1919605" y="2313742"/>
                  </a:lnTo>
                  <a:lnTo>
                    <a:pt x="1995805" y="2313742"/>
                  </a:lnTo>
                  <a:lnTo>
                    <a:pt x="1995805" y="1783998"/>
                  </a:lnTo>
                  <a:cubicBezTo>
                    <a:pt x="1970405"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9160"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795" y="2500897"/>
                  </a:lnTo>
                  <a:lnTo>
                    <a:pt x="2931795" y="3563556"/>
                  </a:lnTo>
                  <a:lnTo>
                    <a:pt x="2995930" y="3563556"/>
                  </a:lnTo>
                  <a:lnTo>
                    <a:pt x="2995930"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4155"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6900"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79780" y="3072512"/>
                  </a:moveTo>
                  <a:lnTo>
                    <a:pt x="779780" y="3563556"/>
                  </a:lnTo>
                  <a:lnTo>
                    <a:pt x="859790" y="3563556"/>
                  </a:lnTo>
                  <a:lnTo>
                    <a:pt x="859790" y="3158794"/>
                  </a:lnTo>
                  <a:cubicBezTo>
                    <a:pt x="835025" y="3132148"/>
                    <a:pt x="808355"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1870" y="3301539"/>
                    <a:pt x="979170" y="3287582"/>
                  </a:cubicBezTo>
                </a:path>
              </a:pathLst>
            </a:custGeom>
            <a:grpFill/>
            <a:ln w="6350" cap="flat">
              <a:noFill/>
              <a:prstDash val="solid"/>
              <a:miter/>
            </a:ln>
          </p:spPr>
          <p:txBody>
            <a:bodyPr rtlCol="0" anchor="ctr"/>
            <a:lstStyle/>
            <a:p>
              <a:endParaRPr lang="nb-NO"/>
            </a:p>
          </p:txBody>
        </p:sp>
        <p:sp>
          <p:nvSpPr>
            <p:cNvPr id="9" name="Friform 8">
              <a:extLst>
                <a:ext uri="{FF2B5EF4-FFF2-40B4-BE49-F238E27FC236}">
                  <a16:creationId xmlns:a16="http://schemas.microsoft.com/office/drawing/2014/main" id="{262C24BE-F29E-4746-8D6E-AFCB8053E4E8}"/>
                </a:ext>
              </a:extLst>
            </p:cNvPr>
            <p:cNvSpPr/>
            <p:nvPr/>
          </p:nvSpPr>
          <p:spPr>
            <a:xfrm>
              <a:off x="8067040" y="2736151"/>
              <a:ext cx="3566159" cy="3564189"/>
            </a:xfrm>
            <a:custGeom>
              <a:avLst/>
              <a:gdLst>
                <a:gd name="connsiteX0" fmla="*/ 2621280 w 3566159"/>
                <a:gd name="connsiteY0" fmla="*/ 0 h 3564189"/>
                <a:gd name="connsiteX1" fmla="*/ 2597150 w 3566159"/>
                <a:gd name="connsiteY1" fmla="*/ 0 h 3564189"/>
                <a:gd name="connsiteX2" fmla="*/ 2597150 w 3566159"/>
                <a:gd name="connsiteY2" fmla="*/ 1063293 h 3564189"/>
                <a:gd name="connsiteX3" fmla="*/ 2621280 w 3566159"/>
                <a:gd name="connsiteY3" fmla="*/ 1063293 h 3564189"/>
                <a:gd name="connsiteX4" fmla="*/ 2621280 w 3566159"/>
                <a:gd name="connsiteY4" fmla="*/ 0 h 3564189"/>
                <a:gd name="connsiteX5" fmla="*/ 2514600 w 3566159"/>
                <a:gd name="connsiteY5" fmla="*/ 0 h 3564189"/>
                <a:gd name="connsiteX6" fmla="*/ 2502535 w 3566159"/>
                <a:gd name="connsiteY6" fmla="*/ 0 h 3564189"/>
                <a:gd name="connsiteX7" fmla="*/ 2502535 w 3566159"/>
                <a:gd name="connsiteY7" fmla="*/ 1063293 h 3564189"/>
                <a:gd name="connsiteX8" fmla="*/ 2514600 w 3566159"/>
                <a:gd name="connsiteY8" fmla="*/ 1063293 h 3564189"/>
                <a:gd name="connsiteX9" fmla="*/ 2514600 w 3566159"/>
                <a:gd name="connsiteY9" fmla="*/ 0 h 3564189"/>
                <a:gd name="connsiteX10" fmla="*/ 2084705 w 3566159"/>
                <a:gd name="connsiteY10" fmla="*/ 0 h 3564189"/>
                <a:gd name="connsiteX11" fmla="*/ 2030730 w 3566159"/>
                <a:gd name="connsiteY11" fmla="*/ 0 h 3564189"/>
                <a:gd name="connsiteX12" fmla="*/ 2030730 w 3566159"/>
                <a:gd name="connsiteY12" fmla="*/ 1063293 h 3564189"/>
                <a:gd name="connsiteX13" fmla="*/ 2084705 w 3566159"/>
                <a:gd name="connsiteY13" fmla="*/ 1063293 h 3564189"/>
                <a:gd name="connsiteX14" fmla="*/ 2110740 w 3566159"/>
                <a:gd name="connsiteY14" fmla="*/ 1060756 h 3564189"/>
                <a:gd name="connsiteX15" fmla="*/ 2110740 w 3566159"/>
                <a:gd name="connsiteY15" fmla="*/ 2538 h 3564189"/>
                <a:gd name="connsiteX16" fmla="*/ 2084705 w 3566159"/>
                <a:gd name="connsiteY16" fmla="*/ 0 h 3564189"/>
                <a:gd name="connsiteX17" fmla="*/ 1995805 w 3566159"/>
                <a:gd name="connsiteY17" fmla="*/ 0 h 3564189"/>
                <a:gd name="connsiteX18" fmla="*/ 1919605 w 3566159"/>
                <a:gd name="connsiteY18" fmla="*/ 0 h 3564189"/>
                <a:gd name="connsiteX19" fmla="*/ 1919605 w 3566159"/>
                <a:gd name="connsiteY19" fmla="*/ 1063293 h 3564189"/>
                <a:gd name="connsiteX20" fmla="*/ 1995805 w 3566159"/>
                <a:gd name="connsiteY20" fmla="*/ 1063293 h 3564189"/>
                <a:gd name="connsiteX21" fmla="*/ 1995805 w 3566159"/>
                <a:gd name="connsiteY21" fmla="*/ 0 h 3564189"/>
                <a:gd name="connsiteX22" fmla="*/ 1872615 w 3566159"/>
                <a:gd name="connsiteY22" fmla="*/ 0 h 3564189"/>
                <a:gd name="connsiteX23" fmla="*/ 1800860 w 3566159"/>
                <a:gd name="connsiteY23" fmla="*/ 0 h 3564189"/>
                <a:gd name="connsiteX24" fmla="*/ 1800860 w 3566159"/>
                <a:gd name="connsiteY24" fmla="*/ 1063293 h 3564189"/>
                <a:gd name="connsiteX25" fmla="*/ 1871980 w 3566159"/>
                <a:gd name="connsiteY25" fmla="*/ 1063293 h 3564189"/>
                <a:gd name="connsiteX26" fmla="*/ 1871980 w 3566159"/>
                <a:gd name="connsiteY26" fmla="*/ 0 h 3564189"/>
                <a:gd name="connsiteX27" fmla="*/ 1744345 w 3566159"/>
                <a:gd name="connsiteY27" fmla="*/ 0 h 3564189"/>
                <a:gd name="connsiteX28" fmla="*/ 1680210 w 3566159"/>
                <a:gd name="connsiteY28" fmla="*/ 0 h 3564189"/>
                <a:gd name="connsiteX29" fmla="*/ 1680210 w 3566159"/>
                <a:gd name="connsiteY29" fmla="*/ 1063293 h 3564189"/>
                <a:gd name="connsiteX30" fmla="*/ 1744345 w 3566159"/>
                <a:gd name="connsiteY30" fmla="*/ 1063293 h 3564189"/>
                <a:gd name="connsiteX31" fmla="*/ 1744345 w 3566159"/>
                <a:gd name="connsiteY31" fmla="*/ 0 h 3564189"/>
                <a:gd name="connsiteX32" fmla="*/ 1609090 w 3566159"/>
                <a:gd name="connsiteY32" fmla="*/ 0 h 3564189"/>
                <a:gd name="connsiteX33" fmla="*/ 1562100 w 3566159"/>
                <a:gd name="connsiteY33" fmla="*/ 0 h 3564189"/>
                <a:gd name="connsiteX34" fmla="*/ 1562100 w 3566159"/>
                <a:gd name="connsiteY34" fmla="*/ 1063293 h 3564189"/>
                <a:gd name="connsiteX35" fmla="*/ 1609090 w 3566159"/>
                <a:gd name="connsiteY35" fmla="*/ 1063293 h 3564189"/>
                <a:gd name="connsiteX36" fmla="*/ 1609090 w 3566159"/>
                <a:gd name="connsiteY36" fmla="*/ 0 h 3564189"/>
                <a:gd name="connsiteX37" fmla="*/ 1485900 w 3566159"/>
                <a:gd name="connsiteY37" fmla="*/ 0 h 3564189"/>
                <a:gd name="connsiteX38" fmla="*/ 1450340 w 3566159"/>
                <a:gd name="connsiteY38" fmla="*/ 0 h 3564189"/>
                <a:gd name="connsiteX39" fmla="*/ 1450340 w 3566159"/>
                <a:gd name="connsiteY39" fmla="*/ 1063293 h 3564189"/>
                <a:gd name="connsiteX40" fmla="*/ 1485900 w 3566159"/>
                <a:gd name="connsiteY40" fmla="*/ 1063293 h 3564189"/>
                <a:gd name="connsiteX41" fmla="*/ 1485900 w 3566159"/>
                <a:gd name="connsiteY41" fmla="*/ 0 h 3564189"/>
                <a:gd name="connsiteX42" fmla="*/ 1370330 w 3566159"/>
                <a:gd name="connsiteY42" fmla="*/ 0 h 3564189"/>
                <a:gd name="connsiteX43" fmla="*/ 1346200 w 3566159"/>
                <a:gd name="connsiteY43" fmla="*/ 0 h 3564189"/>
                <a:gd name="connsiteX44" fmla="*/ 1346200 w 3566159"/>
                <a:gd name="connsiteY44" fmla="*/ 1063293 h 3564189"/>
                <a:gd name="connsiteX45" fmla="*/ 1370330 w 3566159"/>
                <a:gd name="connsiteY45" fmla="*/ 1063293 h 3564189"/>
                <a:gd name="connsiteX46" fmla="*/ 1370330 w 3566159"/>
                <a:gd name="connsiteY46" fmla="*/ 0 h 3564189"/>
                <a:gd name="connsiteX47" fmla="*/ 1263015 w 3566159"/>
                <a:gd name="connsiteY47" fmla="*/ 0 h 3564189"/>
                <a:gd name="connsiteX48" fmla="*/ 1250950 w 3566159"/>
                <a:gd name="connsiteY48" fmla="*/ 0 h 3564189"/>
                <a:gd name="connsiteX49" fmla="*/ 1250950 w 3566159"/>
                <a:gd name="connsiteY49" fmla="*/ 1063293 h 3564189"/>
                <a:gd name="connsiteX50" fmla="*/ 1263015 w 3566159"/>
                <a:gd name="connsiteY50" fmla="*/ 1063293 h 3564189"/>
                <a:gd name="connsiteX51" fmla="*/ 1263015 w 3566159"/>
                <a:gd name="connsiteY51" fmla="*/ 0 h 3564189"/>
                <a:gd name="connsiteX52" fmla="*/ 930910 w 3566159"/>
                <a:gd name="connsiteY52" fmla="*/ 0 h 3564189"/>
                <a:gd name="connsiteX53" fmla="*/ 929005 w 3566159"/>
                <a:gd name="connsiteY53" fmla="*/ 0 h 3564189"/>
                <a:gd name="connsiteX54" fmla="*/ 929005 w 3566159"/>
                <a:gd name="connsiteY54" fmla="*/ 0 h 3564189"/>
                <a:gd name="connsiteX55" fmla="*/ 884555 w 3566159"/>
                <a:gd name="connsiteY55" fmla="*/ 0 h 3564189"/>
                <a:gd name="connsiteX56" fmla="*/ 884555 w 3566159"/>
                <a:gd name="connsiteY56" fmla="*/ 378751 h 3564189"/>
                <a:gd name="connsiteX57" fmla="*/ 967105 w 3566159"/>
                <a:gd name="connsiteY57" fmla="*/ 289931 h 3564189"/>
                <a:gd name="connsiteX58" fmla="*/ 967105 w 3566159"/>
                <a:gd name="connsiteY58" fmla="*/ 5075 h 3564189"/>
                <a:gd name="connsiteX59" fmla="*/ 930910 w 3566159"/>
                <a:gd name="connsiteY59" fmla="*/ 0 h 3564189"/>
                <a:gd name="connsiteX60" fmla="*/ 859790 w 3566159"/>
                <a:gd name="connsiteY60" fmla="*/ 0 h 3564189"/>
                <a:gd name="connsiteX61" fmla="*/ 779780 w 3566159"/>
                <a:gd name="connsiteY61" fmla="*/ 0 h 3564189"/>
                <a:gd name="connsiteX62" fmla="*/ 779780 w 3566159"/>
                <a:gd name="connsiteY62" fmla="*/ 491044 h 3564189"/>
                <a:gd name="connsiteX63" fmla="*/ 859790 w 3566159"/>
                <a:gd name="connsiteY63" fmla="*/ 404762 h 3564189"/>
                <a:gd name="connsiteX64" fmla="*/ 859790 w 3566159"/>
                <a:gd name="connsiteY64" fmla="*/ 0 h 3564189"/>
                <a:gd name="connsiteX65" fmla="*/ 744220 w 3566159"/>
                <a:gd name="connsiteY65" fmla="*/ 0 h 3564189"/>
                <a:gd name="connsiteX66" fmla="*/ 668020 w 3566159"/>
                <a:gd name="connsiteY66" fmla="*/ 0 h 3564189"/>
                <a:gd name="connsiteX67" fmla="*/ 668020 w 3566159"/>
                <a:gd name="connsiteY67" fmla="*/ 612219 h 3564189"/>
                <a:gd name="connsiteX68" fmla="*/ 744220 w 3566159"/>
                <a:gd name="connsiteY68" fmla="*/ 529743 h 3564189"/>
                <a:gd name="connsiteX69" fmla="*/ 744220 w 3566159"/>
                <a:gd name="connsiteY69" fmla="*/ 0 h 3564189"/>
                <a:gd name="connsiteX70" fmla="*/ 621030 w 3566159"/>
                <a:gd name="connsiteY70" fmla="*/ 0 h 3564189"/>
                <a:gd name="connsiteX71" fmla="*/ 549910 w 3566159"/>
                <a:gd name="connsiteY71" fmla="*/ 0 h 3564189"/>
                <a:gd name="connsiteX72" fmla="*/ 549910 w 3566159"/>
                <a:gd name="connsiteY72" fmla="*/ 739738 h 3564189"/>
                <a:gd name="connsiteX73" fmla="*/ 621030 w 3566159"/>
                <a:gd name="connsiteY73" fmla="*/ 662338 h 3564189"/>
                <a:gd name="connsiteX74" fmla="*/ 621030 w 3566159"/>
                <a:gd name="connsiteY74" fmla="*/ 0 h 3564189"/>
                <a:gd name="connsiteX75" fmla="*/ 493395 w 3566159"/>
                <a:gd name="connsiteY75" fmla="*/ 0 h 3564189"/>
                <a:gd name="connsiteX76" fmla="*/ 429260 w 3566159"/>
                <a:gd name="connsiteY76" fmla="*/ 0 h 3564189"/>
                <a:gd name="connsiteX77" fmla="*/ 429260 w 3566159"/>
                <a:gd name="connsiteY77" fmla="*/ 870429 h 3564189"/>
                <a:gd name="connsiteX78" fmla="*/ 493395 w 3566159"/>
                <a:gd name="connsiteY78" fmla="*/ 800642 h 3564189"/>
                <a:gd name="connsiteX79" fmla="*/ 493395 w 3566159"/>
                <a:gd name="connsiteY79" fmla="*/ 0 h 3564189"/>
                <a:gd name="connsiteX80" fmla="*/ 357505 w 3566159"/>
                <a:gd name="connsiteY80" fmla="*/ 0 h 3564189"/>
                <a:gd name="connsiteX81" fmla="*/ 310515 w 3566159"/>
                <a:gd name="connsiteY81" fmla="*/ 0 h 3564189"/>
                <a:gd name="connsiteX82" fmla="*/ 310515 w 3566159"/>
                <a:gd name="connsiteY82" fmla="*/ 998582 h 3564189"/>
                <a:gd name="connsiteX83" fmla="*/ 317500 w 3566159"/>
                <a:gd name="connsiteY83" fmla="*/ 990969 h 3564189"/>
                <a:gd name="connsiteX84" fmla="*/ 357505 w 3566159"/>
                <a:gd name="connsiteY84" fmla="*/ 947194 h 3564189"/>
                <a:gd name="connsiteX85" fmla="*/ 357505 w 3566159"/>
                <a:gd name="connsiteY85" fmla="*/ 0 h 3564189"/>
                <a:gd name="connsiteX86" fmla="*/ 234315 w 3566159"/>
                <a:gd name="connsiteY86" fmla="*/ 0 h 3564189"/>
                <a:gd name="connsiteX87" fmla="*/ 198755 w 3566159"/>
                <a:gd name="connsiteY87" fmla="*/ 0 h 3564189"/>
                <a:gd name="connsiteX88" fmla="*/ 198755 w 3566159"/>
                <a:gd name="connsiteY88" fmla="*/ 1063293 h 3564189"/>
                <a:gd name="connsiteX89" fmla="*/ 234315 w 3566159"/>
                <a:gd name="connsiteY89" fmla="*/ 1057584 h 3564189"/>
                <a:gd name="connsiteX90" fmla="*/ 234315 w 3566159"/>
                <a:gd name="connsiteY90" fmla="*/ 0 h 3564189"/>
                <a:gd name="connsiteX91" fmla="*/ 118745 w 3566159"/>
                <a:gd name="connsiteY91" fmla="*/ 0 h 3564189"/>
                <a:gd name="connsiteX92" fmla="*/ 94615 w 3566159"/>
                <a:gd name="connsiteY92" fmla="*/ 0 h 3564189"/>
                <a:gd name="connsiteX93" fmla="*/ 94615 w 3566159"/>
                <a:gd name="connsiteY93" fmla="*/ 1063293 h 3564189"/>
                <a:gd name="connsiteX94" fmla="*/ 118745 w 3566159"/>
                <a:gd name="connsiteY94" fmla="*/ 1063293 h 3564189"/>
                <a:gd name="connsiteX95" fmla="*/ 118745 w 3566159"/>
                <a:gd name="connsiteY95" fmla="*/ 0 h 3564189"/>
                <a:gd name="connsiteX96" fmla="*/ 12065 w 3566159"/>
                <a:gd name="connsiteY96" fmla="*/ 0 h 3564189"/>
                <a:gd name="connsiteX97" fmla="*/ 0 w 3566159"/>
                <a:gd name="connsiteY97" fmla="*/ 0 h 3564189"/>
                <a:gd name="connsiteX98" fmla="*/ 0 w 3566159"/>
                <a:gd name="connsiteY98" fmla="*/ 1063293 h 3564189"/>
                <a:gd name="connsiteX99" fmla="*/ 12065 w 3566159"/>
                <a:gd name="connsiteY99" fmla="*/ 1063293 h 3564189"/>
                <a:gd name="connsiteX100" fmla="*/ 12065 w 3566159"/>
                <a:gd name="connsiteY100" fmla="*/ 0 h 3564189"/>
                <a:gd name="connsiteX101" fmla="*/ 2701290 w 3566159"/>
                <a:gd name="connsiteY101" fmla="*/ 0 h 3564189"/>
                <a:gd name="connsiteX102" fmla="*/ 2701290 w 3566159"/>
                <a:gd name="connsiteY102" fmla="*/ 1062659 h 3564189"/>
                <a:gd name="connsiteX103" fmla="*/ 2736850 w 3566159"/>
                <a:gd name="connsiteY103" fmla="*/ 1062659 h 3564189"/>
                <a:gd name="connsiteX104" fmla="*/ 2736850 w 3566159"/>
                <a:gd name="connsiteY104" fmla="*/ 5075 h 3564189"/>
                <a:gd name="connsiteX105" fmla="*/ 2701290 w 3566159"/>
                <a:gd name="connsiteY105" fmla="*/ 0 h 3564189"/>
                <a:gd name="connsiteX106" fmla="*/ 979170 w 3566159"/>
                <a:gd name="connsiteY106" fmla="*/ 8882 h 3564189"/>
                <a:gd name="connsiteX107" fmla="*/ 979170 w 3566159"/>
                <a:gd name="connsiteY107" fmla="*/ 275974 h 3564189"/>
                <a:gd name="connsiteX108" fmla="*/ 1002665 w 3566159"/>
                <a:gd name="connsiteY108" fmla="*/ 250597 h 3564189"/>
                <a:gd name="connsiteX109" fmla="*/ 1063625 w 3566159"/>
                <a:gd name="connsiteY109" fmla="*/ 132594 h 3564189"/>
                <a:gd name="connsiteX110" fmla="*/ 979170 w 3566159"/>
                <a:gd name="connsiteY110" fmla="*/ 8882 h 3564189"/>
                <a:gd name="connsiteX111" fmla="*/ 2135505 w 3566159"/>
                <a:gd name="connsiteY111" fmla="*/ 9516 h 3564189"/>
                <a:gd name="connsiteX112" fmla="*/ 2135505 w 3566159"/>
                <a:gd name="connsiteY112" fmla="*/ 1052508 h 3564189"/>
                <a:gd name="connsiteX113" fmla="*/ 2218055 w 3566159"/>
                <a:gd name="connsiteY113" fmla="*/ 929430 h 3564189"/>
                <a:gd name="connsiteX114" fmla="*/ 2218055 w 3566159"/>
                <a:gd name="connsiteY114" fmla="*/ 929430 h 3564189"/>
                <a:gd name="connsiteX115" fmla="*/ 2218055 w 3566159"/>
                <a:gd name="connsiteY115" fmla="*/ 132594 h 3564189"/>
                <a:gd name="connsiteX116" fmla="*/ 2218055 w 3566159"/>
                <a:gd name="connsiteY116" fmla="*/ 132594 h 3564189"/>
                <a:gd name="connsiteX117" fmla="*/ 2135505 w 3566159"/>
                <a:gd name="connsiteY117" fmla="*/ 9516 h 3564189"/>
                <a:gd name="connsiteX118" fmla="*/ 2813050 w 3566159"/>
                <a:gd name="connsiteY118" fmla="*/ 64077 h 3564189"/>
                <a:gd name="connsiteX119" fmla="*/ 2813050 w 3566159"/>
                <a:gd name="connsiteY119" fmla="*/ 1062659 h 3564189"/>
                <a:gd name="connsiteX120" fmla="*/ 2860040 w 3566159"/>
                <a:gd name="connsiteY120" fmla="*/ 1062659 h 3564189"/>
                <a:gd name="connsiteX121" fmla="*/ 2860040 w 3566159"/>
                <a:gd name="connsiteY121" fmla="*/ 115465 h 3564189"/>
                <a:gd name="connsiteX122" fmla="*/ 2820035 w 3566159"/>
                <a:gd name="connsiteY122" fmla="*/ 71690 h 3564189"/>
                <a:gd name="connsiteX123" fmla="*/ 2813050 w 3566159"/>
                <a:gd name="connsiteY123" fmla="*/ 64077 h 3564189"/>
                <a:gd name="connsiteX124" fmla="*/ 2931160 w 3566159"/>
                <a:gd name="connsiteY124" fmla="*/ 192230 h 3564189"/>
                <a:gd name="connsiteX125" fmla="*/ 2931160 w 3566159"/>
                <a:gd name="connsiteY125" fmla="*/ 1062659 h 3564189"/>
                <a:gd name="connsiteX126" fmla="*/ 2995295 w 3566159"/>
                <a:gd name="connsiteY126" fmla="*/ 1062659 h 3564189"/>
                <a:gd name="connsiteX127" fmla="*/ 2995295 w 3566159"/>
                <a:gd name="connsiteY127" fmla="*/ 262017 h 3564189"/>
                <a:gd name="connsiteX128" fmla="*/ 2931160 w 3566159"/>
                <a:gd name="connsiteY128" fmla="*/ 192230 h 3564189"/>
                <a:gd name="connsiteX129" fmla="*/ 3052445 w 3566159"/>
                <a:gd name="connsiteY129" fmla="*/ 322921 h 3564189"/>
                <a:gd name="connsiteX130" fmla="*/ 3052445 w 3566159"/>
                <a:gd name="connsiteY130" fmla="*/ 1062659 h 3564189"/>
                <a:gd name="connsiteX131" fmla="*/ 3123565 w 3566159"/>
                <a:gd name="connsiteY131" fmla="*/ 1062659 h 3564189"/>
                <a:gd name="connsiteX132" fmla="*/ 3123565 w 3566159"/>
                <a:gd name="connsiteY132" fmla="*/ 400321 h 3564189"/>
                <a:gd name="connsiteX133" fmla="*/ 3052445 w 3566159"/>
                <a:gd name="connsiteY133" fmla="*/ 322921 h 3564189"/>
                <a:gd name="connsiteX134" fmla="*/ 3170555 w 3566159"/>
                <a:gd name="connsiteY134" fmla="*/ 451075 h 3564189"/>
                <a:gd name="connsiteX135" fmla="*/ 3170555 w 3566159"/>
                <a:gd name="connsiteY135" fmla="*/ 1063293 h 3564189"/>
                <a:gd name="connsiteX136" fmla="*/ 3246755 w 3566159"/>
                <a:gd name="connsiteY136" fmla="*/ 1063293 h 3564189"/>
                <a:gd name="connsiteX137" fmla="*/ 3246755 w 3566159"/>
                <a:gd name="connsiteY137" fmla="*/ 533550 h 3564189"/>
                <a:gd name="connsiteX138" fmla="*/ 3170555 w 3566159"/>
                <a:gd name="connsiteY138" fmla="*/ 451075 h 3564189"/>
                <a:gd name="connsiteX139" fmla="*/ 3282315 w 3566159"/>
                <a:gd name="connsiteY139" fmla="*/ 571615 h 3564189"/>
                <a:gd name="connsiteX140" fmla="*/ 3282315 w 3566159"/>
                <a:gd name="connsiteY140" fmla="*/ 1062659 h 3564189"/>
                <a:gd name="connsiteX141" fmla="*/ 3362325 w 3566159"/>
                <a:gd name="connsiteY141" fmla="*/ 1062659 h 3564189"/>
                <a:gd name="connsiteX142" fmla="*/ 3362325 w 3566159"/>
                <a:gd name="connsiteY142" fmla="*/ 657897 h 3564189"/>
                <a:gd name="connsiteX143" fmla="*/ 3282315 w 3566159"/>
                <a:gd name="connsiteY143" fmla="*/ 571615 h 3564189"/>
                <a:gd name="connsiteX144" fmla="*/ 3386455 w 3566159"/>
                <a:gd name="connsiteY144" fmla="*/ 683908 h 3564189"/>
                <a:gd name="connsiteX145" fmla="*/ 3386455 w 3566159"/>
                <a:gd name="connsiteY145" fmla="*/ 1062659 h 3564189"/>
                <a:gd name="connsiteX146" fmla="*/ 3430905 w 3566159"/>
                <a:gd name="connsiteY146" fmla="*/ 1062659 h 3564189"/>
                <a:gd name="connsiteX147" fmla="*/ 3430905 w 3566159"/>
                <a:gd name="connsiteY147" fmla="*/ 1062659 h 3564189"/>
                <a:gd name="connsiteX148" fmla="*/ 3432810 w 3566159"/>
                <a:gd name="connsiteY148" fmla="*/ 1062659 h 3564189"/>
                <a:gd name="connsiteX149" fmla="*/ 3469005 w 3566159"/>
                <a:gd name="connsiteY149" fmla="*/ 1057584 h 3564189"/>
                <a:gd name="connsiteX150" fmla="*/ 3469005 w 3566159"/>
                <a:gd name="connsiteY150" fmla="*/ 772728 h 3564189"/>
                <a:gd name="connsiteX151" fmla="*/ 3386455 w 3566159"/>
                <a:gd name="connsiteY151" fmla="*/ 683908 h 3564189"/>
                <a:gd name="connsiteX152" fmla="*/ 3481705 w 3566159"/>
                <a:gd name="connsiteY152" fmla="*/ 786685 h 3564189"/>
                <a:gd name="connsiteX153" fmla="*/ 3481705 w 3566159"/>
                <a:gd name="connsiteY153" fmla="*/ 1053777 h 3564189"/>
                <a:gd name="connsiteX154" fmla="*/ 3566160 w 3566159"/>
                <a:gd name="connsiteY154" fmla="*/ 930065 h 3564189"/>
                <a:gd name="connsiteX155" fmla="*/ 3505200 w 3566159"/>
                <a:gd name="connsiteY155" fmla="*/ 812062 h 3564189"/>
                <a:gd name="connsiteX156" fmla="*/ 3481705 w 3566159"/>
                <a:gd name="connsiteY156" fmla="*/ 786685 h 3564189"/>
                <a:gd name="connsiteX157" fmla="*/ 2621280 w 3566159"/>
                <a:gd name="connsiteY157" fmla="*/ 1250448 h 3564189"/>
                <a:gd name="connsiteX158" fmla="*/ 2597150 w 3566159"/>
                <a:gd name="connsiteY158" fmla="*/ 1250448 h 3564189"/>
                <a:gd name="connsiteX159" fmla="*/ 2597150 w 3566159"/>
                <a:gd name="connsiteY159" fmla="*/ 2313742 h 3564189"/>
                <a:gd name="connsiteX160" fmla="*/ 2621280 w 3566159"/>
                <a:gd name="connsiteY160" fmla="*/ 2313742 h 3564189"/>
                <a:gd name="connsiteX161" fmla="*/ 2621280 w 3566159"/>
                <a:gd name="connsiteY161" fmla="*/ 1250448 h 3564189"/>
                <a:gd name="connsiteX162" fmla="*/ 2514600 w 3566159"/>
                <a:gd name="connsiteY162" fmla="*/ 1250448 h 3564189"/>
                <a:gd name="connsiteX163" fmla="*/ 2502535 w 3566159"/>
                <a:gd name="connsiteY163" fmla="*/ 1250448 h 3564189"/>
                <a:gd name="connsiteX164" fmla="*/ 2502535 w 3566159"/>
                <a:gd name="connsiteY164" fmla="*/ 2313742 h 3564189"/>
                <a:gd name="connsiteX165" fmla="*/ 2514600 w 3566159"/>
                <a:gd name="connsiteY165" fmla="*/ 2313742 h 3564189"/>
                <a:gd name="connsiteX166" fmla="*/ 2514600 w 3566159"/>
                <a:gd name="connsiteY166" fmla="*/ 1250448 h 3564189"/>
                <a:gd name="connsiteX167" fmla="*/ 744220 w 3566159"/>
                <a:gd name="connsiteY167" fmla="*/ 1250448 h 3564189"/>
                <a:gd name="connsiteX168" fmla="*/ 668020 w 3566159"/>
                <a:gd name="connsiteY168" fmla="*/ 1250448 h 3564189"/>
                <a:gd name="connsiteX169" fmla="*/ 668020 w 3566159"/>
                <a:gd name="connsiteY169" fmla="*/ 2313742 h 3564189"/>
                <a:gd name="connsiteX170" fmla="*/ 744220 w 3566159"/>
                <a:gd name="connsiteY170" fmla="*/ 2313742 h 3564189"/>
                <a:gd name="connsiteX171" fmla="*/ 744220 w 3566159"/>
                <a:gd name="connsiteY171" fmla="*/ 1250448 h 3564189"/>
                <a:gd name="connsiteX172" fmla="*/ 621030 w 3566159"/>
                <a:gd name="connsiteY172" fmla="*/ 1250448 h 3564189"/>
                <a:gd name="connsiteX173" fmla="*/ 549910 w 3566159"/>
                <a:gd name="connsiteY173" fmla="*/ 1250448 h 3564189"/>
                <a:gd name="connsiteX174" fmla="*/ 549910 w 3566159"/>
                <a:gd name="connsiteY174" fmla="*/ 2313742 h 3564189"/>
                <a:gd name="connsiteX175" fmla="*/ 621030 w 3566159"/>
                <a:gd name="connsiteY175" fmla="*/ 2313742 h 3564189"/>
                <a:gd name="connsiteX176" fmla="*/ 621030 w 3566159"/>
                <a:gd name="connsiteY176" fmla="*/ 1250448 h 3564189"/>
                <a:gd name="connsiteX177" fmla="*/ 493395 w 3566159"/>
                <a:gd name="connsiteY177" fmla="*/ 1250448 h 3564189"/>
                <a:gd name="connsiteX178" fmla="*/ 429260 w 3566159"/>
                <a:gd name="connsiteY178" fmla="*/ 1250448 h 3564189"/>
                <a:gd name="connsiteX179" fmla="*/ 429260 w 3566159"/>
                <a:gd name="connsiteY179" fmla="*/ 2313742 h 3564189"/>
                <a:gd name="connsiteX180" fmla="*/ 493395 w 3566159"/>
                <a:gd name="connsiteY180" fmla="*/ 2313742 h 3564189"/>
                <a:gd name="connsiteX181" fmla="*/ 493395 w 3566159"/>
                <a:gd name="connsiteY181" fmla="*/ 1250448 h 3564189"/>
                <a:gd name="connsiteX182" fmla="*/ 357505 w 3566159"/>
                <a:gd name="connsiteY182" fmla="*/ 1250448 h 3564189"/>
                <a:gd name="connsiteX183" fmla="*/ 310515 w 3566159"/>
                <a:gd name="connsiteY183" fmla="*/ 1250448 h 3564189"/>
                <a:gd name="connsiteX184" fmla="*/ 310515 w 3566159"/>
                <a:gd name="connsiteY184" fmla="*/ 2313742 h 3564189"/>
                <a:gd name="connsiteX185" fmla="*/ 357505 w 3566159"/>
                <a:gd name="connsiteY185" fmla="*/ 2313742 h 3564189"/>
                <a:gd name="connsiteX186" fmla="*/ 357505 w 3566159"/>
                <a:gd name="connsiteY186" fmla="*/ 1250448 h 3564189"/>
                <a:gd name="connsiteX187" fmla="*/ 234315 w 3566159"/>
                <a:gd name="connsiteY187" fmla="*/ 1250448 h 3564189"/>
                <a:gd name="connsiteX188" fmla="*/ 198755 w 3566159"/>
                <a:gd name="connsiteY188" fmla="*/ 1250448 h 3564189"/>
                <a:gd name="connsiteX189" fmla="*/ 198755 w 3566159"/>
                <a:gd name="connsiteY189" fmla="*/ 2313742 h 3564189"/>
                <a:gd name="connsiteX190" fmla="*/ 234315 w 3566159"/>
                <a:gd name="connsiteY190" fmla="*/ 2313742 h 3564189"/>
                <a:gd name="connsiteX191" fmla="*/ 234315 w 3566159"/>
                <a:gd name="connsiteY191" fmla="*/ 1250448 h 3564189"/>
                <a:gd name="connsiteX192" fmla="*/ 118745 w 3566159"/>
                <a:gd name="connsiteY192" fmla="*/ 1250448 h 3564189"/>
                <a:gd name="connsiteX193" fmla="*/ 94615 w 3566159"/>
                <a:gd name="connsiteY193" fmla="*/ 1250448 h 3564189"/>
                <a:gd name="connsiteX194" fmla="*/ 94615 w 3566159"/>
                <a:gd name="connsiteY194" fmla="*/ 2313742 h 3564189"/>
                <a:gd name="connsiteX195" fmla="*/ 118745 w 3566159"/>
                <a:gd name="connsiteY195" fmla="*/ 2313742 h 3564189"/>
                <a:gd name="connsiteX196" fmla="*/ 118745 w 3566159"/>
                <a:gd name="connsiteY196" fmla="*/ 1250448 h 3564189"/>
                <a:gd name="connsiteX197" fmla="*/ 12065 w 3566159"/>
                <a:gd name="connsiteY197" fmla="*/ 1250448 h 3564189"/>
                <a:gd name="connsiteX198" fmla="*/ 0 w 3566159"/>
                <a:gd name="connsiteY198" fmla="*/ 1250448 h 3564189"/>
                <a:gd name="connsiteX199" fmla="*/ 0 w 3566159"/>
                <a:gd name="connsiteY199" fmla="*/ 2313742 h 3564189"/>
                <a:gd name="connsiteX200" fmla="*/ 12065 w 3566159"/>
                <a:gd name="connsiteY200" fmla="*/ 2313742 h 3564189"/>
                <a:gd name="connsiteX201" fmla="*/ 12065 w 3566159"/>
                <a:gd name="connsiteY201" fmla="*/ 1250448 h 3564189"/>
                <a:gd name="connsiteX202" fmla="*/ 3433445 w 3566159"/>
                <a:gd name="connsiteY202" fmla="*/ 1250448 h 3564189"/>
                <a:gd name="connsiteX203" fmla="*/ 3431540 w 3566159"/>
                <a:gd name="connsiteY203" fmla="*/ 1250448 h 3564189"/>
                <a:gd name="connsiteX204" fmla="*/ 3431540 w 3566159"/>
                <a:gd name="connsiteY204" fmla="*/ 1250448 h 3564189"/>
                <a:gd name="connsiteX205" fmla="*/ 3387090 w 3566159"/>
                <a:gd name="connsiteY205" fmla="*/ 1250448 h 3564189"/>
                <a:gd name="connsiteX206" fmla="*/ 3387090 w 3566159"/>
                <a:gd name="connsiteY206" fmla="*/ 1629199 h 3564189"/>
                <a:gd name="connsiteX207" fmla="*/ 3469640 w 3566159"/>
                <a:gd name="connsiteY207" fmla="*/ 1539745 h 3564189"/>
                <a:gd name="connsiteX208" fmla="*/ 3469640 w 3566159"/>
                <a:gd name="connsiteY208" fmla="*/ 1254889 h 3564189"/>
                <a:gd name="connsiteX209" fmla="*/ 3433445 w 3566159"/>
                <a:gd name="connsiteY209" fmla="*/ 1250448 h 3564189"/>
                <a:gd name="connsiteX210" fmla="*/ 3362325 w 3566159"/>
                <a:gd name="connsiteY210" fmla="*/ 1250448 h 3564189"/>
                <a:gd name="connsiteX211" fmla="*/ 3282315 w 3566159"/>
                <a:gd name="connsiteY211" fmla="*/ 1250448 h 3564189"/>
                <a:gd name="connsiteX212" fmla="*/ 3282315 w 3566159"/>
                <a:gd name="connsiteY212" fmla="*/ 1741492 h 3564189"/>
                <a:gd name="connsiteX213" fmla="*/ 3362325 w 3566159"/>
                <a:gd name="connsiteY213" fmla="*/ 1655211 h 3564189"/>
                <a:gd name="connsiteX214" fmla="*/ 3362325 w 3566159"/>
                <a:gd name="connsiteY214" fmla="*/ 1250448 h 3564189"/>
                <a:gd name="connsiteX215" fmla="*/ 3246755 w 3566159"/>
                <a:gd name="connsiteY215" fmla="*/ 1250448 h 3564189"/>
                <a:gd name="connsiteX216" fmla="*/ 3170555 w 3566159"/>
                <a:gd name="connsiteY216" fmla="*/ 1250448 h 3564189"/>
                <a:gd name="connsiteX217" fmla="*/ 3170555 w 3566159"/>
                <a:gd name="connsiteY217" fmla="*/ 1862667 h 3564189"/>
                <a:gd name="connsiteX218" fmla="*/ 3246755 w 3566159"/>
                <a:gd name="connsiteY218" fmla="*/ 1780192 h 3564189"/>
                <a:gd name="connsiteX219" fmla="*/ 3246755 w 3566159"/>
                <a:gd name="connsiteY219" fmla="*/ 1250448 h 3564189"/>
                <a:gd name="connsiteX220" fmla="*/ 3123565 w 3566159"/>
                <a:gd name="connsiteY220" fmla="*/ 1250448 h 3564189"/>
                <a:gd name="connsiteX221" fmla="*/ 3052445 w 3566159"/>
                <a:gd name="connsiteY221" fmla="*/ 1250448 h 3564189"/>
                <a:gd name="connsiteX222" fmla="*/ 3052445 w 3566159"/>
                <a:gd name="connsiteY222" fmla="*/ 1990186 h 3564189"/>
                <a:gd name="connsiteX223" fmla="*/ 3123565 w 3566159"/>
                <a:gd name="connsiteY223" fmla="*/ 1912786 h 3564189"/>
                <a:gd name="connsiteX224" fmla="*/ 3123565 w 3566159"/>
                <a:gd name="connsiteY224" fmla="*/ 1250448 h 3564189"/>
                <a:gd name="connsiteX225" fmla="*/ 2995930 w 3566159"/>
                <a:gd name="connsiteY225" fmla="*/ 1250448 h 3564189"/>
                <a:gd name="connsiteX226" fmla="*/ 2931795 w 3566159"/>
                <a:gd name="connsiteY226" fmla="*/ 1250448 h 3564189"/>
                <a:gd name="connsiteX227" fmla="*/ 2931795 w 3566159"/>
                <a:gd name="connsiteY227" fmla="*/ 2120877 h 3564189"/>
                <a:gd name="connsiteX228" fmla="*/ 2995930 w 3566159"/>
                <a:gd name="connsiteY228" fmla="*/ 2051091 h 3564189"/>
                <a:gd name="connsiteX229" fmla="*/ 2995930 w 3566159"/>
                <a:gd name="connsiteY229" fmla="*/ 1250448 h 3564189"/>
                <a:gd name="connsiteX230" fmla="*/ 2860040 w 3566159"/>
                <a:gd name="connsiteY230" fmla="*/ 1250448 h 3564189"/>
                <a:gd name="connsiteX231" fmla="*/ 2813050 w 3566159"/>
                <a:gd name="connsiteY231" fmla="*/ 1250448 h 3564189"/>
                <a:gd name="connsiteX232" fmla="*/ 2813050 w 3566159"/>
                <a:gd name="connsiteY232" fmla="*/ 2249031 h 3564189"/>
                <a:gd name="connsiteX233" fmla="*/ 2820035 w 3566159"/>
                <a:gd name="connsiteY233" fmla="*/ 2241418 h 3564189"/>
                <a:gd name="connsiteX234" fmla="*/ 2860040 w 3566159"/>
                <a:gd name="connsiteY234" fmla="*/ 2197642 h 3564189"/>
                <a:gd name="connsiteX235" fmla="*/ 2860040 w 3566159"/>
                <a:gd name="connsiteY235" fmla="*/ 1250448 h 3564189"/>
                <a:gd name="connsiteX236" fmla="*/ 2736850 w 3566159"/>
                <a:gd name="connsiteY236" fmla="*/ 1250448 h 3564189"/>
                <a:gd name="connsiteX237" fmla="*/ 2701290 w 3566159"/>
                <a:gd name="connsiteY237" fmla="*/ 1250448 h 3564189"/>
                <a:gd name="connsiteX238" fmla="*/ 2701290 w 3566159"/>
                <a:gd name="connsiteY238" fmla="*/ 2313107 h 3564189"/>
                <a:gd name="connsiteX239" fmla="*/ 2736850 w 3566159"/>
                <a:gd name="connsiteY239" fmla="*/ 2307398 h 3564189"/>
                <a:gd name="connsiteX240" fmla="*/ 2736850 w 3566159"/>
                <a:gd name="connsiteY240" fmla="*/ 1250448 h 3564189"/>
                <a:gd name="connsiteX241" fmla="*/ 1370330 w 3566159"/>
                <a:gd name="connsiteY241" fmla="*/ 1250448 h 3564189"/>
                <a:gd name="connsiteX242" fmla="*/ 1346200 w 3566159"/>
                <a:gd name="connsiteY242" fmla="*/ 1250448 h 3564189"/>
                <a:gd name="connsiteX243" fmla="*/ 1346200 w 3566159"/>
                <a:gd name="connsiteY243" fmla="*/ 2313742 h 3564189"/>
                <a:gd name="connsiteX244" fmla="*/ 1370330 w 3566159"/>
                <a:gd name="connsiteY244" fmla="*/ 2313742 h 3564189"/>
                <a:gd name="connsiteX245" fmla="*/ 1370330 w 3566159"/>
                <a:gd name="connsiteY245" fmla="*/ 1250448 h 3564189"/>
                <a:gd name="connsiteX246" fmla="*/ 1263015 w 3566159"/>
                <a:gd name="connsiteY246" fmla="*/ 1250448 h 3564189"/>
                <a:gd name="connsiteX247" fmla="*/ 1250950 w 3566159"/>
                <a:gd name="connsiteY247" fmla="*/ 1250448 h 3564189"/>
                <a:gd name="connsiteX248" fmla="*/ 1250950 w 3566159"/>
                <a:gd name="connsiteY248" fmla="*/ 2313742 h 3564189"/>
                <a:gd name="connsiteX249" fmla="*/ 1263015 w 3566159"/>
                <a:gd name="connsiteY249" fmla="*/ 2313742 h 3564189"/>
                <a:gd name="connsiteX250" fmla="*/ 1263015 w 3566159"/>
                <a:gd name="connsiteY250" fmla="*/ 1250448 h 3564189"/>
                <a:gd name="connsiteX251" fmla="*/ 833755 w 3566159"/>
                <a:gd name="connsiteY251" fmla="*/ 1250448 h 3564189"/>
                <a:gd name="connsiteX252" fmla="*/ 779780 w 3566159"/>
                <a:gd name="connsiteY252" fmla="*/ 1250448 h 3564189"/>
                <a:gd name="connsiteX253" fmla="*/ 779780 w 3566159"/>
                <a:gd name="connsiteY253" fmla="*/ 2313742 h 3564189"/>
                <a:gd name="connsiteX254" fmla="*/ 833755 w 3566159"/>
                <a:gd name="connsiteY254" fmla="*/ 2313742 h 3564189"/>
                <a:gd name="connsiteX255" fmla="*/ 859790 w 3566159"/>
                <a:gd name="connsiteY255" fmla="*/ 2311204 h 3564189"/>
                <a:gd name="connsiteX256" fmla="*/ 859790 w 3566159"/>
                <a:gd name="connsiteY256" fmla="*/ 1252986 h 3564189"/>
                <a:gd name="connsiteX257" fmla="*/ 833755 w 3566159"/>
                <a:gd name="connsiteY257" fmla="*/ 1250448 h 3564189"/>
                <a:gd name="connsiteX258" fmla="*/ 1450340 w 3566159"/>
                <a:gd name="connsiteY258" fmla="*/ 1250448 h 3564189"/>
                <a:gd name="connsiteX259" fmla="*/ 1450340 w 3566159"/>
                <a:gd name="connsiteY259" fmla="*/ 2313107 h 3564189"/>
                <a:gd name="connsiteX260" fmla="*/ 1485900 w 3566159"/>
                <a:gd name="connsiteY260" fmla="*/ 2313107 h 3564189"/>
                <a:gd name="connsiteX261" fmla="*/ 1485900 w 3566159"/>
                <a:gd name="connsiteY261" fmla="*/ 1255524 h 3564189"/>
                <a:gd name="connsiteX262" fmla="*/ 1450340 w 3566159"/>
                <a:gd name="connsiteY262" fmla="*/ 1250448 h 3564189"/>
                <a:gd name="connsiteX263" fmla="*/ 3481705 w 3566159"/>
                <a:gd name="connsiteY263" fmla="*/ 1259330 h 3564189"/>
                <a:gd name="connsiteX264" fmla="*/ 3481705 w 3566159"/>
                <a:gd name="connsiteY264" fmla="*/ 1526422 h 3564189"/>
                <a:gd name="connsiteX265" fmla="*/ 3505200 w 3566159"/>
                <a:gd name="connsiteY265" fmla="*/ 1501046 h 3564189"/>
                <a:gd name="connsiteX266" fmla="*/ 3566160 w 3566159"/>
                <a:gd name="connsiteY266" fmla="*/ 1383043 h 3564189"/>
                <a:gd name="connsiteX267" fmla="*/ 3481705 w 3566159"/>
                <a:gd name="connsiteY267" fmla="*/ 1259330 h 3564189"/>
                <a:gd name="connsiteX268" fmla="*/ 883920 w 3566159"/>
                <a:gd name="connsiteY268" fmla="*/ 1259965 h 3564189"/>
                <a:gd name="connsiteX269" fmla="*/ 883920 w 3566159"/>
                <a:gd name="connsiteY269" fmla="*/ 2302957 h 3564189"/>
                <a:gd name="connsiteX270" fmla="*/ 966470 w 3566159"/>
                <a:gd name="connsiteY270" fmla="*/ 2179879 h 3564189"/>
                <a:gd name="connsiteX271" fmla="*/ 966470 w 3566159"/>
                <a:gd name="connsiteY271" fmla="*/ 1383043 h 3564189"/>
                <a:gd name="connsiteX272" fmla="*/ 883920 w 3566159"/>
                <a:gd name="connsiteY272" fmla="*/ 1259965 h 3564189"/>
                <a:gd name="connsiteX273" fmla="*/ 1562100 w 3566159"/>
                <a:gd name="connsiteY273" fmla="*/ 1314525 h 3564189"/>
                <a:gd name="connsiteX274" fmla="*/ 1562100 w 3566159"/>
                <a:gd name="connsiteY274" fmla="*/ 2313107 h 3564189"/>
                <a:gd name="connsiteX275" fmla="*/ 1609090 w 3566159"/>
                <a:gd name="connsiteY275" fmla="*/ 2313107 h 3564189"/>
                <a:gd name="connsiteX276" fmla="*/ 1609090 w 3566159"/>
                <a:gd name="connsiteY276" fmla="*/ 1365913 h 3564189"/>
                <a:gd name="connsiteX277" fmla="*/ 1569085 w 3566159"/>
                <a:gd name="connsiteY277" fmla="*/ 1322138 h 3564189"/>
                <a:gd name="connsiteX278" fmla="*/ 1562100 w 3566159"/>
                <a:gd name="connsiteY278" fmla="*/ 1314525 h 3564189"/>
                <a:gd name="connsiteX279" fmla="*/ 1680210 w 3566159"/>
                <a:gd name="connsiteY279" fmla="*/ 1443313 h 3564189"/>
                <a:gd name="connsiteX280" fmla="*/ 1680210 w 3566159"/>
                <a:gd name="connsiteY280" fmla="*/ 2313742 h 3564189"/>
                <a:gd name="connsiteX281" fmla="*/ 1744345 w 3566159"/>
                <a:gd name="connsiteY281" fmla="*/ 2313742 h 3564189"/>
                <a:gd name="connsiteX282" fmla="*/ 1744345 w 3566159"/>
                <a:gd name="connsiteY282" fmla="*/ 1512465 h 3564189"/>
                <a:gd name="connsiteX283" fmla="*/ 1680210 w 3566159"/>
                <a:gd name="connsiteY283" fmla="*/ 1443313 h 3564189"/>
                <a:gd name="connsiteX284" fmla="*/ 1800860 w 3566159"/>
                <a:gd name="connsiteY284" fmla="*/ 1574004 h 3564189"/>
                <a:gd name="connsiteX285" fmla="*/ 1800860 w 3566159"/>
                <a:gd name="connsiteY285" fmla="*/ 2313742 h 3564189"/>
                <a:gd name="connsiteX286" fmla="*/ 1871980 w 3566159"/>
                <a:gd name="connsiteY286" fmla="*/ 2313742 h 3564189"/>
                <a:gd name="connsiteX287" fmla="*/ 1871980 w 3566159"/>
                <a:gd name="connsiteY287" fmla="*/ 1650769 h 3564189"/>
                <a:gd name="connsiteX288" fmla="*/ 1800860 w 3566159"/>
                <a:gd name="connsiteY288" fmla="*/ 1574004 h 3564189"/>
                <a:gd name="connsiteX289" fmla="*/ 1918970 w 3566159"/>
                <a:gd name="connsiteY289" fmla="*/ 1701523 h 3564189"/>
                <a:gd name="connsiteX290" fmla="*/ 1918970 w 3566159"/>
                <a:gd name="connsiteY290" fmla="*/ 2313742 h 3564189"/>
                <a:gd name="connsiteX291" fmla="*/ 1995170 w 3566159"/>
                <a:gd name="connsiteY291" fmla="*/ 2313742 h 3564189"/>
                <a:gd name="connsiteX292" fmla="*/ 1995170 w 3566159"/>
                <a:gd name="connsiteY292" fmla="*/ 1783998 h 3564189"/>
                <a:gd name="connsiteX293" fmla="*/ 1918970 w 3566159"/>
                <a:gd name="connsiteY293" fmla="*/ 1701523 h 3564189"/>
                <a:gd name="connsiteX294" fmla="*/ 2030730 w 3566159"/>
                <a:gd name="connsiteY294" fmla="*/ 1822064 h 3564189"/>
                <a:gd name="connsiteX295" fmla="*/ 2030730 w 3566159"/>
                <a:gd name="connsiteY295" fmla="*/ 2313107 h 3564189"/>
                <a:gd name="connsiteX296" fmla="*/ 2110740 w 3566159"/>
                <a:gd name="connsiteY296" fmla="*/ 2313107 h 3564189"/>
                <a:gd name="connsiteX297" fmla="*/ 2110740 w 3566159"/>
                <a:gd name="connsiteY297" fmla="*/ 1908345 h 3564189"/>
                <a:gd name="connsiteX298" fmla="*/ 2030730 w 3566159"/>
                <a:gd name="connsiteY298" fmla="*/ 1822064 h 3564189"/>
                <a:gd name="connsiteX299" fmla="*/ 2135505 w 3566159"/>
                <a:gd name="connsiteY299" fmla="*/ 1934357 h 3564189"/>
                <a:gd name="connsiteX300" fmla="*/ 2135505 w 3566159"/>
                <a:gd name="connsiteY300" fmla="*/ 2313107 h 3564189"/>
                <a:gd name="connsiteX301" fmla="*/ 2179955 w 3566159"/>
                <a:gd name="connsiteY301" fmla="*/ 2313107 h 3564189"/>
                <a:gd name="connsiteX302" fmla="*/ 2179955 w 3566159"/>
                <a:gd name="connsiteY302" fmla="*/ 2313107 h 3564189"/>
                <a:gd name="connsiteX303" fmla="*/ 2181860 w 3566159"/>
                <a:gd name="connsiteY303" fmla="*/ 2313107 h 3564189"/>
                <a:gd name="connsiteX304" fmla="*/ 2218055 w 3566159"/>
                <a:gd name="connsiteY304" fmla="*/ 2308032 h 3564189"/>
                <a:gd name="connsiteX305" fmla="*/ 2218055 w 3566159"/>
                <a:gd name="connsiteY305" fmla="*/ 2023176 h 3564189"/>
                <a:gd name="connsiteX306" fmla="*/ 2135505 w 3566159"/>
                <a:gd name="connsiteY306" fmla="*/ 1934357 h 3564189"/>
                <a:gd name="connsiteX307" fmla="*/ 2230120 w 3566159"/>
                <a:gd name="connsiteY307" fmla="*/ 2037133 h 3564189"/>
                <a:gd name="connsiteX308" fmla="*/ 2230120 w 3566159"/>
                <a:gd name="connsiteY308" fmla="*/ 2304226 h 3564189"/>
                <a:gd name="connsiteX309" fmla="*/ 2314575 w 3566159"/>
                <a:gd name="connsiteY309" fmla="*/ 2180513 h 3564189"/>
                <a:gd name="connsiteX310" fmla="*/ 2253615 w 3566159"/>
                <a:gd name="connsiteY310" fmla="*/ 2062510 h 3564189"/>
                <a:gd name="connsiteX311" fmla="*/ 2230120 w 3566159"/>
                <a:gd name="connsiteY311" fmla="*/ 2037133 h 3564189"/>
                <a:gd name="connsiteX312" fmla="*/ 3336290 w 3566159"/>
                <a:gd name="connsiteY312" fmla="*/ 2500897 h 3564189"/>
                <a:gd name="connsiteX313" fmla="*/ 3282315 w 3566159"/>
                <a:gd name="connsiteY313" fmla="*/ 2500897 h 3564189"/>
                <a:gd name="connsiteX314" fmla="*/ 3282315 w 3566159"/>
                <a:gd name="connsiteY314" fmla="*/ 3563556 h 3564189"/>
                <a:gd name="connsiteX315" fmla="*/ 3336290 w 3566159"/>
                <a:gd name="connsiteY315" fmla="*/ 3563556 h 3564189"/>
                <a:gd name="connsiteX316" fmla="*/ 3362325 w 3566159"/>
                <a:gd name="connsiteY316" fmla="*/ 3561018 h 3564189"/>
                <a:gd name="connsiteX317" fmla="*/ 3362325 w 3566159"/>
                <a:gd name="connsiteY317" fmla="*/ 2503434 h 3564189"/>
                <a:gd name="connsiteX318" fmla="*/ 3336290 w 3566159"/>
                <a:gd name="connsiteY318" fmla="*/ 2500897 h 3564189"/>
                <a:gd name="connsiteX319" fmla="*/ 3246755 w 3566159"/>
                <a:gd name="connsiteY319" fmla="*/ 2500897 h 3564189"/>
                <a:gd name="connsiteX320" fmla="*/ 3170555 w 3566159"/>
                <a:gd name="connsiteY320" fmla="*/ 2500897 h 3564189"/>
                <a:gd name="connsiteX321" fmla="*/ 3170555 w 3566159"/>
                <a:gd name="connsiteY321" fmla="*/ 3563556 h 3564189"/>
                <a:gd name="connsiteX322" fmla="*/ 3246755 w 3566159"/>
                <a:gd name="connsiteY322" fmla="*/ 3563556 h 3564189"/>
                <a:gd name="connsiteX323" fmla="*/ 3246755 w 3566159"/>
                <a:gd name="connsiteY323" fmla="*/ 2500897 h 3564189"/>
                <a:gd name="connsiteX324" fmla="*/ 3123565 w 3566159"/>
                <a:gd name="connsiteY324" fmla="*/ 2500897 h 3564189"/>
                <a:gd name="connsiteX325" fmla="*/ 3052445 w 3566159"/>
                <a:gd name="connsiteY325" fmla="*/ 2500897 h 3564189"/>
                <a:gd name="connsiteX326" fmla="*/ 3052445 w 3566159"/>
                <a:gd name="connsiteY326" fmla="*/ 3563556 h 3564189"/>
                <a:gd name="connsiteX327" fmla="*/ 3123565 w 3566159"/>
                <a:gd name="connsiteY327" fmla="*/ 3563556 h 3564189"/>
                <a:gd name="connsiteX328" fmla="*/ 3123565 w 3566159"/>
                <a:gd name="connsiteY328" fmla="*/ 2500897 h 3564189"/>
                <a:gd name="connsiteX329" fmla="*/ 2995930 w 3566159"/>
                <a:gd name="connsiteY329" fmla="*/ 2500897 h 3564189"/>
                <a:gd name="connsiteX330" fmla="*/ 2931160 w 3566159"/>
                <a:gd name="connsiteY330" fmla="*/ 2500897 h 3564189"/>
                <a:gd name="connsiteX331" fmla="*/ 2931160 w 3566159"/>
                <a:gd name="connsiteY331" fmla="*/ 3563556 h 3564189"/>
                <a:gd name="connsiteX332" fmla="*/ 2995295 w 3566159"/>
                <a:gd name="connsiteY332" fmla="*/ 3563556 h 3564189"/>
                <a:gd name="connsiteX333" fmla="*/ 2995295 w 3566159"/>
                <a:gd name="connsiteY333" fmla="*/ 2500897 h 3564189"/>
                <a:gd name="connsiteX334" fmla="*/ 2860040 w 3566159"/>
                <a:gd name="connsiteY334" fmla="*/ 2500897 h 3564189"/>
                <a:gd name="connsiteX335" fmla="*/ 2813050 w 3566159"/>
                <a:gd name="connsiteY335" fmla="*/ 2500897 h 3564189"/>
                <a:gd name="connsiteX336" fmla="*/ 2813050 w 3566159"/>
                <a:gd name="connsiteY336" fmla="*/ 3563556 h 3564189"/>
                <a:gd name="connsiteX337" fmla="*/ 2860040 w 3566159"/>
                <a:gd name="connsiteY337" fmla="*/ 3563556 h 3564189"/>
                <a:gd name="connsiteX338" fmla="*/ 2860040 w 3566159"/>
                <a:gd name="connsiteY338" fmla="*/ 2500897 h 3564189"/>
                <a:gd name="connsiteX339" fmla="*/ 2736850 w 3566159"/>
                <a:gd name="connsiteY339" fmla="*/ 2500897 h 3564189"/>
                <a:gd name="connsiteX340" fmla="*/ 2701290 w 3566159"/>
                <a:gd name="connsiteY340" fmla="*/ 2500897 h 3564189"/>
                <a:gd name="connsiteX341" fmla="*/ 2701290 w 3566159"/>
                <a:gd name="connsiteY341" fmla="*/ 3563556 h 3564189"/>
                <a:gd name="connsiteX342" fmla="*/ 2736850 w 3566159"/>
                <a:gd name="connsiteY342" fmla="*/ 3563556 h 3564189"/>
                <a:gd name="connsiteX343" fmla="*/ 2736850 w 3566159"/>
                <a:gd name="connsiteY343" fmla="*/ 2500897 h 3564189"/>
                <a:gd name="connsiteX344" fmla="*/ 2621280 w 3566159"/>
                <a:gd name="connsiteY344" fmla="*/ 2500897 h 3564189"/>
                <a:gd name="connsiteX345" fmla="*/ 2597150 w 3566159"/>
                <a:gd name="connsiteY345" fmla="*/ 2500897 h 3564189"/>
                <a:gd name="connsiteX346" fmla="*/ 2597150 w 3566159"/>
                <a:gd name="connsiteY346" fmla="*/ 3563556 h 3564189"/>
                <a:gd name="connsiteX347" fmla="*/ 2621280 w 3566159"/>
                <a:gd name="connsiteY347" fmla="*/ 3563556 h 3564189"/>
                <a:gd name="connsiteX348" fmla="*/ 2621280 w 3566159"/>
                <a:gd name="connsiteY348" fmla="*/ 2500897 h 3564189"/>
                <a:gd name="connsiteX349" fmla="*/ 2514600 w 3566159"/>
                <a:gd name="connsiteY349" fmla="*/ 2500897 h 3564189"/>
                <a:gd name="connsiteX350" fmla="*/ 2502535 w 3566159"/>
                <a:gd name="connsiteY350" fmla="*/ 2500897 h 3564189"/>
                <a:gd name="connsiteX351" fmla="*/ 2502535 w 3566159"/>
                <a:gd name="connsiteY351" fmla="*/ 3563556 h 3564189"/>
                <a:gd name="connsiteX352" fmla="*/ 2514600 w 3566159"/>
                <a:gd name="connsiteY352" fmla="*/ 3563556 h 3564189"/>
                <a:gd name="connsiteX353" fmla="*/ 2514600 w 3566159"/>
                <a:gd name="connsiteY353" fmla="*/ 2500897 h 3564189"/>
                <a:gd name="connsiteX354" fmla="*/ 2181860 w 3566159"/>
                <a:gd name="connsiteY354" fmla="*/ 2500897 h 3564189"/>
                <a:gd name="connsiteX355" fmla="*/ 2179955 w 3566159"/>
                <a:gd name="connsiteY355" fmla="*/ 2500897 h 3564189"/>
                <a:gd name="connsiteX356" fmla="*/ 2179955 w 3566159"/>
                <a:gd name="connsiteY356" fmla="*/ 2500897 h 3564189"/>
                <a:gd name="connsiteX357" fmla="*/ 2135505 w 3566159"/>
                <a:gd name="connsiteY357" fmla="*/ 2500897 h 3564189"/>
                <a:gd name="connsiteX358" fmla="*/ 2135505 w 3566159"/>
                <a:gd name="connsiteY358" fmla="*/ 2879648 h 3564189"/>
                <a:gd name="connsiteX359" fmla="*/ 2218055 w 3566159"/>
                <a:gd name="connsiteY359" fmla="*/ 2790194 h 3564189"/>
                <a:gd name="connsiteX360" fmla="*/ 2218055 w 3566159"/>
                <a:gd name="connsiteY360" fmla="*/ 2505338 h 3564189"/>
                <a:gd name="connsiteX361" fmla="*/ 2181860 w 3566159"/>
                <a:gd name="connsiteY361" fmla="*/ 2500897 h 3564189"/>
                <a:gd name="connsiteX362" fmla="*/ 2111375 w 3566159"/>
                <a:gd name="connsiteY362" fmla="*/ 2500897 h 3564189"/>
                <a:gd name="connsiteX363" fmla="*/ 2031365 w 3566159"/>
                <a:gd name="connsiteY363" fmla="*/ 2500897 h 3564189"/>
                <a:gd name="connsiteX364" fmla="*/ 2031365 w 3566159"/>
                <a:gd name="connsiteY364" fmla="*/ 2991941 h 3564189"/>
                <a:gd name="connsiteX365" fmla="*/ 2111375 w 3566159"/>
                <a:gd name="connsiteY365" fmla="*/ 2905659 h 3564189"/>
                <a:gd name="connsiteX366" fmla="*/ 2111375 w 3566159"/>
                <a:gd name="connsiteY366" fmla="*/ 2500897 h 3564189"/>
                <a:gd name="connsiteX367" fmla="*/ 1995805 w 3566159"/>
                <a:gd name="connsiteY367" fmla="*/ 2500897 h 3564189"/>
                <a:gd name="connsiteX368" fmla="*/ 1919605 w 3566159"/>
                <a:gd name="connsiteY368" fmla="*/ 2500897 h 3564189"/>
                <a:gd name="connsiteX369" fmla="*/ 1919605 w 3566159"/>
                <a:gd name="connsiteY369" fmla="*/ 3113115 h 3564189"/>
                <a:gd name="connsiteX370" fmla="*/ 1995805 w 3566159"/>
                <a:gd name="connsiteY370" fmla="*/ 3030640 h 3564189"/>
                <a:gd name="connsiteX371" fmla="*/ 1995805 w 3566159"/>
                <a:gd name="connsiteY371" fmla="*/ 2500897 h 3564189"/>
                <a:gd name="connsiteX372" fmla="*/ 1872615 w 3566159"/>
                <a:gd name="connsiteY372" fmla="*/ 2500897 h 3564189"/>
                <a:gd name="connsiteX373" fmla="*/ 1800860 w 3566159"/>
                <a:gd name="connsiteY373" fmla="*/ 2500897 h 3564189"/>
                <a:gd name="connsiteX374" fmla="*/ 1800860 w 3566159"/>
                <a:gd name="connsiteY374" fmla="*/ 3240634 h 3564189"/>
                <a:gd name="connsiteX375" fmla="*/ 1871980 w 3566159"/>
                <a:gd name="connsiteY375" fmla="*/ 3163235 h 3564189"/>
                <a:gd name="connsiteX376" fmla="*/ 1871980 w 3566159"/>
                <a:gd name="connsiteY376" fmla="*/ 2500897 h 3564189"/>
                <a:gd name="connsiteX377" fmla="*/ 1744345 w 3566159"/>
                <a:gd name="connsiteY377" fmla="*/ 2500897 h 3564189"/>
                <a:gd name="connsiteX378" fmla="*/ 1680210 w 3566159"/>
                <a:gd name="connsiteY378" fmla="*/ 2500897 h 3564189"/>
                <a:gd name="connsiteX379" fmla="*/ 1680210 w 3566159"/>
                <a:gd name="connsiteY379" fmla="*/ 3371326 h 3564189"/>
                <a:gd name="connsiteX380" fmla="*/ 1744345 w 3566159"/>
                <a:gd name="connsiteY380" fmla="*/ 3301539 h 3564189"/>
                <a:gd name="connsiteX381" fmla="*/ 1744345 w 3566159"/>
                <a:gd name="connsiteY381" fmla="*/ 2500897 h 3564189"/>
                <a:gd name="connsiteX382" fmla="*/ 1608455 w 3566159"/>
                <a:gd name="connsiteY382" fmla="*/ 2500897 h 3564189"/>
                <a:gd name="connsiteX383" fmla="*/ 1561465 w 3566159"/>
                <a:gd name="connsiteY383" fmla="*/ 2500897 h 3564189"/>
                <a:gd name="connsiteX384" fmla="*/ 1561465 w 3566159"/>
                <a:gd name="connsiteY384" fmla="*/ 3499479 h 3564189"/>
                <a:gd name="connsiteX385" fmla="*/ 1568450 w 3566159"/>
                <a:gd name="connsiteY385" fmla="*/ 3491866 h 3564189"/>
                <a:gd name="connsiteX386" fmla="*/ 1608455 w 3566159"/>
                <a:gd name="connsiteY386" fmla="*/ 3448091 h 3564189"/>
                <a:gd name="connsiteX387" fmla="*/ 1608455 w 3566159"/>
                <a:gd name="connsiteY387" fmla="*/ 2500897 h 3564189"/>
                <a:gd name="connsiteX388" fmla="*/ 1485900 w 3566159"/>
                <a:gd name="connsiteY388" fmla="*/ 2500897 h 3564189"/>
                <a:gd name="connsiteX389" fmla="*/ 1450340 w 3566159"/>
                <a:gd name="connsiteY389" fmla="*/ 2500897 h 3564189"/>
                <a:gd name="connsiteX390" fmla="*/ 1450340 w 3566159"/>
                <a:gd name="connsiteY390" fmla="*/ 3563556 h 3564189"/>
                <a:gd name="connsiteX391" fmla="*/ 1485900 w 3566159"/>
                <a:gd name="connsiteY391" fmla="*/ 3557846 h 3564189"/>
                <a:gd name="connsiteX392" fmla="*/ 1485900 w 3566159"/>
                <a:gd name="connsiteY392" fmla="*/ 2500897 h 3564189"/>
                <a:gd name="connsiteX393" fmla="*/ 1370330 w 3566159"/>
                <a:gd name="connsiteY393" fmla="*/ 2500897 h 3564189"/>
                <a:gd name="connsiteX394" fmla="*/ 1346200 w 3566159"/>
                <a:gd name="connsiteY394" fmla="*/ 2500897 h 3564189"/>
                <a:gd name="connsiteX395" fmla="*/ 1346200 w 3566159"/>
                <a:gd name="connsiteY395" fmla="*/ 3563556 h 3564189"/>
                <a:gd name="connsiteX396" fmla="*/ 1370330 w 3566159"/>
                <a:gd name="connsiteY396" fmla="*/ 3563556 h 3564189"/>
                <a:gd name="connsiteX397" fmla="*/ 1370330 w 3566159"/>
                <a:gd name="connsiteY397" fmla="*/ 2500897 h 3564189"/>
                <a:gd name="connsiteX398" fmla="*/ 1263015 w 3566159"/>
                <a:gd name="connsiteY398" fmla="*/ 2500897 h 3564189"/>
                <a:gd name="connsiteX399" fmla="*/ 1250950 w 3566159"/>
                <a:gd name="connsiteY399" fmla="*/ 2500897 h 3564189"/>
                <a:gd name="connsiteX400" fmla="*/ 1250950 w 3566159"/>
                <a:gd name="connsiteY400" fmla="*/ 3563556 h 3564189"/>
                <a:gd name="connsiteX401" fmla="*/ 1263015 w 3566159"/>
                <a:gd name="connsiteY401" fmla="*/ 3563556 h 3564189"/>
                <a:gd name="connsiteX402" fmla="*/ 1263015 w 3566159"/>
                <a:gd name="connsiteY402" fmla="*/ 2500897 h 3564189"/>
                <a:gd name="connsiteX403" fmla="*/ 118745 w 3566159"/>
                <a:gd name="connsiteY403" fmla="*/ 2500897 h 3564189"/>
                <a:gd name="connsiteX404" fmla="*/ 94615 w 3566159"/>
                <a:gd name="connsiteY404" fmla="*/ 2500897 h 3564189"/>
                <a:gd name="connsiteX405" fmla="*/ 94615 w 3566159"/>
                <a:gd name="connsiteY405" fmla="*/ 3563556 h 3564189"/>
                <a:gd name="connsiteX406" fmla="*/ 118745 w 3566159"/>
                <a:gd name="connsiteY406" fmla="*/ 3563556 h 3564189"/>
                <a:gd name="connsiteX407" fmla="*/ 118745 w 3566159"/>
                <a:gd name="connsiteY407" fmla="*/ 2500897 h 3564189"/>
                <a:gd name="connsiteX408" fmla="*/ 12065 w 3566159"/>
                <a:gd name="connsiteY408" fmla="*/ 2500897 h 3564189"/>
                <a:gd name="connsiteX409" fmla="*/ 0 w 3566159"/>
                <a:gd name="connsiteY409" fmla="*/ 2500897 h 3564189"/>
                <a:gd name="connsiteX410" fmla="*/ 0 w 3566159"/>
                <a:gd name="connsiteY410" fmla="*/ 3563556 h 3564189"/>
                <a:gd name="connsiteX411" fmla="*/ 12065 w 3566159"/>
                <a:gd name="connsiteY411" fmla="*/ 3563556 h 3564189"/>
                <a:gd name="connsiteX412" fmla="*/ 12065 w 3566159"/>
                <a:gd name="connsiteY412" fmla="*/ 2500897 h 3564189"/>
                <a:gd name="connsiteX413" fmla="*/ 198755 w 3566159"/>
                <a:gd name="connsiteY413" fmla="*/ 2500897 h 3564189"/>
                <a:gd name="connsiteX414" fmla="*/ 198755 w 3566159"/>
                <a:gd name="connsiteY414" fmla="*/ 3563556 h 3564189"/>
                <a:gd name="connsiteX415" fmla="*/ 234315 w 3566159"/>
                <a:gd name="connsiteY415" fmla="*/ 3563556 h 3564189"/>
                <a:gd name="connsiteX416" fmla="*/ 234315 w 3566159"/>
                <a:gd name="connsiteY416" fmla="*/ 2506607 h 3564189"/>
                <a:gd name="connsiteX417" fmla="*/ 198755 w 3566159"/>
                <a:gd name="connsiteY417" fmla="*/ 2500897 h 3564189"/>
                <a:gd name="connsiteX418" fmla="*/ 2230120 w 3566159"/>
                <a:gd name="connsiteY418" fmla="*/ 2509779 h 3564189"/>
                <a:gd name="connsiteX419" fmla="*/ 2230120 w 3566159"/>
                <a:gd name="connsiteY419" fmla="*/ 2776871 h 3564189"/>
                <a:gd name="connsiteX420" fmla="*/ 2253615 w 3566159"/>
                <a:gd name="connsiteY420" fmla="*/ 2751494 h 3564189"/>
                <a:gd name="connsiteX421" fmla="*/ 2314575 w 3566159"/>
                <a:gd name="connsiteY421" fmla="*/ 2633491 h 3564189"/>
                <a:gd name="connsiteX422" fmla="*/ 2230120 w 3566159"/>
                <a:gd name="connsiteY422" fmla="*/ 2509779 h 3564189"/>
                <a:gd name="connsiteX423" fmla="*/ 3386455 w 3566159"/>
                <a:gd name="connsiteY423" fmla="*/ 2511048 h 3564189"/>
                <a:gd name="connsiteX424" fmla="*/ 3386455 w 3566159"/>
                <a:gd name="connsiteY424" fmla="*/ 3554039 h 3564189"/>
                <a:gd name="connsiteX425" fmla="*/ 3469005 w 3566159"/>
                <a:gd name="connsiteY425" fmla="*/ 3430961 h 3564189"/>
                <a:gd name="connsiteX426" fmla="*/ 3469005 w 3566159"/>
                <a:gd name="connsiteY426" fmla="*/ 2633491 h 3564189"/>
                <a:gd name="connsiteX427" fmla="*/ 3386455 w 3566159"/>
                <a:gd name="connsiteY427" fmla="*/ 2511048 h 3564189"/>
                <a:gd name="connsiteX428" fmla="*/ 310515 w 3566159"/>
                <a:gd name="connsiteY428" fmla="*/ 2564974 h 3564189"/>
                <a:gd name="connsiteX429" fmla="*/ 310515 w 3566159"/>
                <a:gd name="connsiteY429" fmla="*/ 3563556 h 3564189"/>
                <a:gd name="connsiteX430" fmla="*/ 357505 w 3566159"/>
                <a:gd name="connsiteY430" fmla="*/ 3563556 h 3564189"/>
                <a:gd name="connsiteX431" fmla="*/ 357505 w 3566159"/>
                <a:gd name="connsiteY431" fmla="*/ 2616362 h 3564189"/>
                <a:gd name="connsiteX432" fmla="*/ 317500 w 3566159"/>
                <a:gd name="connsiteY432" fmla="*/ 2572586 h 3564189"/>
                <a:gd name="connsiteX433" fmla="*/ 310515 w 3566159"/>
                <a:gd name="connsiteY433" fmla="*/ 2564974 h 3564189"/>
                <a:gd name="connsiteX434" fmla="*/ 428625 w 3566159"/>
                <a:gd name="connsiteY434" fmla="*/ 2693761 h 3564189"/>
                <a:gd name="connsiteX435" fmla="*/ 428625 w 3566159"/>
                <a:gd name="connsiteY435" fmla="*/ 3564190 h 3564189"/>
                <a:gd name="connsiteX436" fmla="*/ 492760 w 3566159"/>
                <a:gd name="connsiteY436" fmla="*/ 3564190 h 3564189"/>
                <a:gd name="connsiteX437" fmla="*/ 492760 w 3566159"/>
                <a:gd name="connsiteY437" fmla="*/ 2763548 h 3564189"/>
                <a:gd name="connsiteX438" fmla="*/ 428625 w 3566159"/>
                <a:gd name="connsiteY438" fmla="*/ 2693761 h 3564189"/>
                <a:gd name="connsiteX439" fmla="*/ 549910 w 3566159"/>
                <a:gd name="connsiteY439" fmla="*/ 2824453 h 3564189"/>
                <a:gd name="connsiteX440" fmla="*/ 549910 w 3566159"/>
                <a:gd name="connsiteY440" fmla="*/ 3564190 h 3564189"/>
                <a:gd name="connsiteX441" fmla="*/ 621030 w 3566159"/>
                <a:gd name="connsiteY441" fmla="*/ 3564190 h 3564189"/>
                <a:gd name="connsiteX442" fmla="*/ 621030 w 3566159"/>
                <a:gd name="connsiteY442" fmla="*/ 2901218 h 3564189"/>
                <a:gd name="connsiteX443" fmla="*/ 549910 w 3566159"/>
                <a:gd name="connsiteY443" fmla="*/ 2824453 h 3564189"/>
                <a:gd name="connsiteX444" fmla="*/ 668020 w 3566159"/>
                <a:gd name="connsiteY444" fmla="*/ 2951972 h 3564189"/>
                <a:gd name="connsiteX445" fmla="*/ 668020 w 3566159"/>
                <a:gd name="connsiteY445" fmla="*/ 3564190 h 3564189"/>
                <a:gd name="connsiteX446" fmla="*/ 744220 w 3566159"/>
                <a:gd name="connsiteY446" fmla="*/ 3564190 h 3564189"/>
                <a:gd name="connsiteX447" fmla="*/ 744220 w 3566159"/>
                <a:gd name="connsiteY447" fmla="*/ 3034447 h 3564189"/>
                <a:gd name="connsiteX448" fmla="*/ 668020 w 3566159"/>
                <a:gd name="connsiteY448" fmla="*/ 2951972 h 3564189"/>
                <a:gd name="connsiteX449" fmla="*/ 779780 w 3566159"/>
                <a:gd name="connsiteY449" fmla="*/ 3072512 h 3564189"/>
                <a:gd name="connsiteX450" fmla="*/ 779780 w 3566159"/>
                <a:gd name="connsiteY450" fmla="*/ 3563556 h 3564189"/>
                <a:gd name="connsiteX451" fmla="*/ 859790 w 3566159"/>
                <a:gd name="connsiteY451" fmla="*/ 3563556 h 3564189"/>
                <a:gd name="connsiteX452" fmla="*/ 859790 w 3566159"/>
                <a:gd name="connsiteY452" fmla="*/ 3158794 h 3564189"/>
                <a:gd name="connsiteX453" fmla="*/ 779780 w 3566159"/>
                <a:gd name="connsiteY453" fmla="*/ 3072512 h 3564189"/>
                <a:gd name="connsiteX454" fmla="*/ 883920 w 3566159"/>
                <a:gd name="connsiteY454" fmla="*/ 3185440 h 3564189"/>
                <a:gd name="connsiteX455" fmla="*/ 883920 w 3566159"/>
                <a:gd name="connsiteY455" fmla="*/ 3564190 h 3564189"/>
                <a:gd name="connsiteX456" fmla="*/ 928370 w 3566159"/>
                <a:gd name="connsiteY456" fmla="*/ 3564190 h 3564189"/>
                <a:gd name="connsiteX457" fmla="*/ 928370 w 3566159"/>
                <a:gd name="connsiteY457" fmla="*/ 3564190 h 3564189"/>
                <a:gd name="connsiteX458" fmla="*/ 930275 w 3566159"/>
                <a:gd name="connsiteY458" fmla="*/ 3564190 h 3564189"/>
                <a:gd name="connsiteX459" fmla="*/ 966470 w 3566159"/>
                <a:gd name="connsiteY459" fmla="*/ 3559115 h 3564189"/>
                <a:gd name="connsiteX460" fmla="*/ 966470 w 3566159"/>
                <a:gd name="connsiteY460" fmla="*/ 3274259 h 3564189"/>
                <a:gd name="connsiteX461" fmla="*/ 883920 w 3566159"/>
                <a:gd name="connsiteY461" fmla="*/ 3185440 h 3564189"/>
                <a:gd name="connsiteX462" fmla="*/ 979170 w 3566159"/>
                <a:gd name="connsiteY462" fmla="*/ 3287582 h 3564189"/>
                <a:gd name="connsiteX463" fmla="*/ 979170 w 3566159"/>
                <a:gd name="connsiteY463" fmla="*/ 3554674 h 3564189"/>
                <a:gd name="connsiteX464" fmla="*/ 1063625 w 3566159"/>
                <a:gd name="connsiteY464" fmla="*/ 3430961 h 3564189"/>
                <a:gd name="connsiteX465" fmla="*/ 1002665 w 3566159"/>
                <a:gd name="connsiteY465" fmla="*/ 3312959 h 3564189"/>
                <a:gd name="connsiteX466" fmla="*/ 979170 w 3566159"/>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59"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4705" y="0"/>
                  </a:moveTo>
                  <a:lnTo>
                    <a:pt x="2030730" y="0"/>
                  </a:lnTo>
                  <a:lnTo>
                    <a:pt x="2030730" y="1063293"/>
                  </a:lnTo>
                  <a:lnTo>
                    <a:pt x="2084705" y="1063293"/>
                  </a:lnTo>
                  <a:cubicBezTo>
                    <a:pt x="2093595" y="1063293"/>
                    <a:pt x="2102485" y="1062659"/>
                    <a:pt x="2110740" y="1060756"/>
                  </a:cubicBezTo>
                  <a:lnTo>
                    <a:pt x="2110740" y="2538"/>
                  </a:lnTo>
                  <a:cubicBezTo>
                    <a:pt x="2102485" y="634"/>
                    <a:pt x="2093595" y="0"/>
                    <a:pt x="2084705" y="0"/>
                  </a:cubicBezTo>
                  <a:moveTo>
                    <a:pt x="1995805" y="0"/>
                  </a:moveTo>
                  <a:lnTo>
                    <a:pt x="1919605" y="0"/>
                  </a:lnTo>
                  <a:lnTo>
                    <a:pt x="1919605" y="1063293"/>
                  </a:lnTo>
                  <a:lnTo>
                    <a:pt x="1995805" y="1063293"/>
                  </a:lnTo>
                  <a:lnTo>
                    <a:pt x="1995805" y="0"/>
                  </a:lnTo>
                  <a:close/>
                  <a:moveTo>
                    <a:pt x="1872615" y="0"/>
                  </a:moveTo>
                  <a:lnTo>
                    <a:pt x="1800860" y="0"/>
                  </a:lnTo>
                  <a:lnTo>
                    <a:pt x="1800860" y="1063293"/>
                  </a:lnTo>
                  <a:lnTo>
                    <a:pt x="1871980" y="1063293"/>
                  </a:lnTo>
                  <a:lnTo>
                    <a:pt x="1871980" y="0"/>
                  </a:lnTo>
                  <a:close/>
                  <a:moveTo>
                    <a:pt x="1744345" y="0"/>
                  </a:moveTo>
                  <a:lnTo>
                    <a:pt x="1680210" y="0"/>
                  </a:lnTo>
                  <a:lnTo>
                    <a:pt x="1680210" y="1063293"/>
                  </a:lnTo>
                  <a:lnTo>
                    <a:pt x="1744345" y="1063293"/>
                  </a:lnTo>
                  <a:lnTo>
                    <a:pt x="1744345"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015" y="0"/>
                  </a:moveTo>
                  <a:lnTo>
                    <a:pt x="1250950" y="0"/>
                  </a:lnTo>
                  <a:lnTo>
                    <a:pt x="1250950" y="1063293"/>
                  </a:lnTo>
                  <a:lnTo>
                    <a:pt x="1263015" y="1063293"/>
                  </a:lnTo>
                  <a:lnTo>
                    <a:pt x="1263015"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040"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055"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050" y="64077"/>
                  </a:moveTo>
                  <a:lnTo>
                    <a:pt x="2813050" y="1062659"/>
                  </a:lnTo>
                  <a:lnTo>
                    <a:pt x="2860040" y="1062659"/>
                  </a:lnTo>
                  <a:lnTo>
                    <a:pt x="2860040" y="115465"/>
                  </a:lnTo>
                  <a:cubicBezTo>
                    <a:pt x="2840355" y="93895"/>
                    <a:pt x="2826385" y="78668"/>
                    <a:pt x="2820035" y="71690"/>
                  </a:cubicBezTo>
                  <a:cubicBezTo>
                    <a:pt x="2817495" y="69152"/>
                    <a:pt x="2815590" y="66614"/>
                    <a:pt x="2813050" y="64077"/>
                  </a:cubicBezTo>
                  <a:moveTo>
                    <a:pt x="2931160" y="192230"/>
                  </a:moveTo>
                  <a:lnTo>
                    <a:pt x="2931160" y="1062659"/>
                  </a:lnTo>
                  <a:lnTo>
                    <a:pt x="2995295" y="1062659"/>
                  </a:lnTo>
                  <a:lnTo>
                    <a:pt x="2995295" y="262017"/>
                  </a:lnTo>
                  <a:cubicBezTo>
                    <a:pt x="2973070" y="237274"/>
                    <a:pt x="2951480" y="213801"/>
                    <a:pt x="2931160" y="192230"/>
                  </a:cubicBezTo>
                  <a:moveTo>
                    <a:pt x="3052445" y="322921"/>
                  </a:moveTo>
                  <a:lnTo>
                    <a:pt x="3052445" y="1062659"/>
                  </a:lnTo>
                  <a:lnTo>
                    <a:pt x="3123565" y="1062659"/>
                  </a:lnTo>
                  <a:lnTo>
                    <a:pt x="3123565" y="400321"/>
                  </a:lnTo>
                  <a:cubicBezTo>
                    <a:pt x="3099435" y="374310"/>
                    <a:pt x="3075305" y="348298"/>
                    <a:pt x="3052445" y="322921"/>
                  </a:cubicBezTo>
                  <a:moveTo>
                    <a:pt x="3170555" y="451075"/>
                  </a:moveTo>
                  <a:lnTo>
                    <a:pt x="3170555" y="1063293"/>
                  </a:lnTo>
                  <a:lnTo>
                    <a:pt x="3246755" y="1063293"/>
                  </a:lnTo>
                  <a:lnTo>
                    <a:pt x="3246755" y="533550"/>
                  </a:lnTo>
                  <a:cubicBezTo>
                    <a:pt x="3221990" y="506270"/>
                    <a:pt x="3195955" y="478355"/>
                    <a:pt x="3170555" y="451075"/>
                  </a:cubicBezTo>
                  <a:moveTo>
                    <a:pt x="3282315" y="571615"/>
                  </a:moveTo>
                  <a:lnTo>
                    <a:pt x="3282315" y="1062659"/>
                  </a:lnTo>
                  <a:lnTo>
                    <a:pt x="3362325" y="1062659"/>
                  </a:lnTo>
                  <a:lnTo>
                    <a:pt x="3362325" y="657897"/>
                  </a:lnTo>
                  <a:cubicBezTo>
                    <a:pt x="3337560" y="631251"/>
                    <a:pt x="3310255"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2660" y="809524"/>
                    <a:pt x="3494405" y="800642"/>
                    <a:pt x="3481705" y="786685"/>
                  </a:cubicBezTo>
                  <a:moveTo>
                    <a:pt x="2621280" y="1250448"/>
                  </a:moveTo>
                  <a:lnTo>
                    <a:pt x="2597150" y="1250448"/>
                  </a:lnTo>
                  <a:lnTo>
                    <a:pt x="2597150" y="2313742"/>
                  </a:lnTo>
                  <a:lnTo>
                    <a:pt x="2621280" y="2313742"/>
                  </a:lnTo>
                  <a:lnTo>
                    <a:pt x="2621280"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7575" y="1252352"/>
                    <a:pt x="3445510"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040"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6470" y="1327848"/>
                    <a:pt x="932180"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005" y="1317063"/>
                    <a:pt x="1562100" y="1314525"/>
                  </a:cubicBezTo>
                  <a:moveTo>
                    <a:pt x="1680210" y="1443313"/>
                  </a:moveTo>
                  <a:lnTo>
                    <a:pt x="1680210" y="2313742"/>
                  </a:lnTo>
                  <a:lnTo>
                    <a:pt x="1744345" y="2313742"/>
                  </a:lnTo>
                  <a:lnTo>
                    <a:pt x="1744345" y="1512465"/>
                  </a:lnTo>
                  <a:cubicBezTo>
                    <a:pt x="1721485" y="1487723"/>
                    <a:pt x="1699895" y="1464249"/>
                    <a:pt x="1680210" y="1443313"/>
                  </a:cubicBezTo>
                  <a:moveTo>
                    <a:pt x="1800860" y="1574004"/>
                  </a:moveTo>
                  <a:lnTo>
                    <a:pt x="1800860" y="2313742"/>
                  </a:lnTo>
                  <a:lnTo>
                    <a:pt x="1871980" y="2313742"/>
                  </a:lnTo>
                  <a:lnTo>
                    <a:pt x="1871980" y="1650769"/>
                  </a:lnTo>
                  <a:cubicBezTo>
                    <a:pt x="1847850" y="1624758"/>
                    <a:pt x="1824355" y="1598747"/>
                    <a:pt x="1800860" y="1574004"/>
                  </a:cubicBezTo>
                  <a:moveTo>
                    <a:pt x="1918970" y="1701523"/>
                  </a:moveTo>
                  <a:lnTo>
                    <a:pt x="1918970" y="2313742"/>
                  </a:lnTo>
                  <a:lnTo>
                    <a:pt x="1995170" y="2313742"/>
                  </a:lnTo>
                  <a:lnTo>
                    <a:pt x="1995170" y="1783998"/>
                  </a:lnTo>
                  <a:cubicBezTo>
                    <a:pt x="1970405" y="1756718"/>
                    <a:pt x="1945005" y="1729438"/>
                    <a:pt x="1918970" y="1701523"/>
                  </a:cubicBezTo>
                  <a:moveTo>
                    <a:pt x="2030730" y="1822064"/>
                  </a:moveTo>
                  <a:lnTo>
                    <a:pt x="2030730" y="2313107"/>
                  </a:lnTo>
                  <a:lnTo>
                    <a:pt x="2110740" y="2313107"/>
                  </a:lnTo>
                  <a:lnTo>
                    <a:pt x="2110740" y="1908345"/>
                  </a:lnTo>
                  <a:cubicBezTo>
                    <a:pt x="2085975" y="1881700"/>
                    <a:pt x="2059305" y="1852516"/>
                    <a:pt x="2030730"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8525"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160" y="2500897"/>
                  </a:lnTo>
                  <a:lnTo>
                    <a:pt x="2931160" y="3563556"/>
                  </a:lnTo>
                  <a:lnTo>
                    <a:pt x="2995295" y="3563556"/>
                  </a:lnTo>
                  <a:lnTo>
                    <a:pt x="2995295"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0860" y="2500897"/>
                  </a:lnTo>
                  <a:lnTo>
                    <a:pt x="1800860" y="3240634"/>
                  </a:lnTo>
                  <a:cubicBezTo>
                    <a:pt x="1824355" y="3215257"/>
                    <a:pt x="1847850" y="3189880"/>
                    <a:pt x="1871980" y="3163235"/>
                  </a:cubicBezTo>
                  <a:lnTo>
                    <a:pt x="1871980" y="2500897"/>
                  </a:lnTo>
                  <a:close/>
                  <a:moveTo>
                    <a:pt x="1744345" y="2500897"/>
                  </a:moveTo>
                  <a:lnTo>
                    <a:pt x="1680210" y="2500897"/>
                  </a:lnTo>
                  <a:lnTo>
                    <a:pt x="1680210" y="3371326"/>
                  </a:lnTo>
                  <a:cubicBezTo>
                    <a:pt x="1699895" y="3349755"/>
                    <a:pt x="1721485" y="3326281"/>
                    <a:pt x="1744345" y="3301539"/>
                  </a:cubicBezTo>
                  <a:lnTo>
                    <a:pt x="1744345" y="2500897"/>
                  </a:lnTo>
                  <a:close/>
                  <a:moveTo>
                    <a:pt x="1608455" y="2500897"/>
                  </a:moveTo>
                  <a:lnTo>
                    <a:pt x="1561465" y="2500897"/>
                  </a:lnTo>
                  <a:lnTo>
                    <a:pt x="1561465" y="3499479"/>
                  </a:lnTo>
                  <a:cubicBezTo>
                    <a:pt x="1563370" y="3496941"/>
                    <a:pt x="1565910" y="3494403"/>
                    <a:pt x="1568450" y="3491866"/>
                  </a:cubicBezTo>
                  <a:cubicBezTo>
                    <a:pt x="1574800" y="3484887"/>
                    <a:pt x="1588770" y="3469661"/>
                    <a:pt x="1608455" y="3448091"/>
                  </a:cubicBezTo>
                  <a:lnTo>
                    <a:pt x="1608455"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015" y="2500897"/>
                  </a:moveTo>
                  <a:lnTo>
                    <a:pt x="1250950" y="2500897"/>
                  </a:lnTo>
                  <a:lnTo>
                    <a:pt x="1250950" y="3563556"/>
                  </a:lnTo>
                  <a:lnTo>
                    <a:pt x="1263015" y="3563556"/>
                  </a:lnTo>
                  <a:lnTo>
                    <a:pt x="1263015"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3520"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6455" y="2511048"/>
                  </a:moveTo>
                  <a:lnTo>
                    <a:pt x="3386455" y="3554039"/>
                  </a:lnTo>
                  <a:cubicBezTo>
                    <a:pt x="3434715" y="3534372"/>
                    <a:pt x="3469005" y="3486791"/>
                    <a:pt x="3469005" y="3430961"/>
                  </a:cubicBezTo>
                  <a:lnTo>
                    <a:pt x="3469005" y="2633491"/>
                  </a:lnTo>
                  <a:cubicBezTo>
                    <a:pt x="3469005" y="2578296"/>
                    <a:pt x="3435350" y="2530715"/>
                    <a:pt x="3386455" y="2511048"/>
                  </a:cubicBezTo>
                  <a:moveTo>
                    <a:pt x="310515" y="2564974"/>
                  </a:moveTo>
                  <a:lnTo>
                    <a:pt x="310515" y="3563556"/>
                  </a:lnTo>
                  <a:lnTo>
                    <a:pt x="357505" y="3563556"/>
                  </a:lnTo>
                  <a:lnTo>
                    <a:pt x="357505" y="2616362"/>
                  </a:lnTo>
                  <a:cubicBezTo>
                    <a:pt x="337820" y="2594791"/>
                    <a:pt x="323850" y="2579565"/>
                    <a:pt x="317500" y="2572586"/>
                  </a:cubicBezTo>
                  <a:cubicBezTo>
                    <a:pt x="314960" y="2570049"/>
                    <a:pt x="313055" y="2567511"/>
                    <a:pt x="310515" y="2564974"/>
                  </a:cubicBezTo>
                  <a:moveTo>
                    <a:pt x="428625" y="2693761"/>
                  </a:moveTo>
                  <a:lnTo>
                    <a:pt x="428625" y="3564190"/>
                  </a:lnTo>
                  <a:lnTo>
                    <a:pt x="492760" y="3564190"/>
                  </a:lnTo>
                  <a:lnTo>
                    <a:pt x="492760" y="2763548"/>
                  </a:lnTo>
                  <a:cubicBezTo>
                    <a:pt x="470535" y="2738805"/>
                    <a:pt x="448945" y="2715332"/>
                    <a:pt x="428625" y="2693761"/>
                  </a:cubicBezTo>
                  <a:moveTo>
                    <a:pt x="549910" y="2824453"/>
                  </a:moveTo>
                  <a:lnTo>
                    <a:pt x="549910" y="3564190"/>
                  </a:lnTo>
                  <a:lnTo>
                    <a:pt x="621030" y="3564190"/>
                  </a:lnTo>
                  <a:lnTo>
                    <a:pt x="621030" y="2901218"/>
                  </a:lnTo>
                  <a:cubicBezTo>
                    <a:pt x="596900" y="2875206"/>
                    <a:pt x="572770" y="2849195"/>
                    <a:pt x="549910" y="2824453"/>
                  </a:cubicBezTo>
                  <a:moveTo>
                    <a:pt x="668020" y="2951972"/>
                  </a:moveTo>
                  <a:lnTo>
                    <a:pt x="668020" y="3564190"/>
                  </a:lnTo>
                  <a:lnTo>
                    <a:pt x="744220" y="3564190"/>
                  </a:lnTo>
                  <a:lnTo>
                    <a:pt x="744220" y="3034447"/>
                  </a:lnTo>
                  <a:cubicBezTo>
                    <a:pt x="719455" y="3007166"/>
                    <a:pt x="693420" y="2979886"/>
                    <a:pt x="668020" y="2951972"/>
                  </a:cubicBezTo>
                  <a:moveTo>
                    <a:pt x="779780" y="3072512"/>
                  </a:moveTo>
                  <a:lnTo>
                    <a:pt x="779780" y="3563556"/>
                  </a:lnTo>
                  <a:lnTo>
                    <a:pt x="859790" y="3563556"/>
                  </a:lnTo>
                  <a:lnTo>
                    <a:pt x="859790" y="3158794"/>
                  </a:lnTo>
                  <a:cubicBezTo>
                    <a:pt x="835025" y="3132148"/>
                    <a:pt x="807720"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125" y="3310421"/>
                    <a:pt x="991870" y="3301539"/>
                    <a:pt x="979170" y="3287582"/>
                  </a:cubicBezTo>
                </a:path>
              </a:pathLst>
            </a:custGeom>
            <a:grpFill/>
            <a:ln w="6350" cap="flat">
              <a:noFill/>
              <a:prstDash val="solid"/>
              <a:miter/>
            </a:ln>
          </p:spPr>
          <p:txBody>
            <a:bodyPr rtlCol="0" anchor="ctr"/>
            <a:lstStyle/>
            <a:p>
              <a:endParaRPr lang="nb-NO"/>
            </a:p>
          </p:txBody>
        </p:sp>
      </p:grpSp>
    </p:spTree>
    <p:extLst>
      <p:ext uri="{BB962C8B-B14F-4D97-AF65-F5344CB8AC3E}">
        <p14:creationId xmlns:p14="http://schemas.microsoft.com/office/powerpoint/2010/main" val="36586545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 Tekst 1/2 og bilde">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5256000" cy="410050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5256000" cy="1080000"/>
          </a:xfrm>
        </p:spPr>
        <p:txBody>
          <a:bodyPr/>
          <a:lstStyle/>
          <a:p>
            <a:r>
              <a:rPr lang="nb-NO"/>
              <a:t>Klikk for å legge til en tittel</a:t>
            </a:r>
          </a:p>
        </p:txBody>
      </p:sp>
      <p:pic>
        <p:nvPicPr>
          <p:cNvPr id="5" name="Bilde 4">
            <a:extLst>
              <a:ext uri="{FF2B5EF4-FFF2-40B4-BE49-F238E27FC236}">
                <a16:creationId xmlns:a16="http://schemas.microsoft.com/office/drawing/2014/main" id="{D1DA1EB2-9D8E-3E46-A77A-A12725BA9B13}"/>
              </a:ext>
            </a:extLst>
          </p:cNvPr>
          <p:cNvPicPr>
            <a:picLocks noChangeAspect="1"/>
          </p:cNvPicPr>
          <p:nvPr userDrawn="1"/>
        </p:nvPicPr>
        <p:blipFill>
          <a:blip r:embed="rId2"/>
          <a:srcRect/>
          <a:stretch/>
        </p:blipFill>
        <p:spPr>
          <a:xfrm>
            <a:off x="6384583" y="549275"/>
            <a:ext cx="5253510" cy="5367717"/>
          </a:xfrm>
          <a:prstGeom prst="rect">
            <a:avLst/>
          </a:prstGeom>
        </p:spPr>
      </p:pic>
    </p:spTree>
    <p:extLst>
      <p:ext uri="{BB962C8B-B14F-4D97-AF65-F5344CB8AC3E}">
        <p14:creationId xmlns:p14="http://schemas.microsoft.com/office/powerpoint/2010/main" val="9029902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b Tekst 1/2 og bilde">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5256000" cy="410050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5256000" cy="1080000"/>
          </a:xfrm>
        </p:spPr>
        <p:txBody>
          <a:bodyPr/>
          <a:lstStyle/>
          <a:p>
            <a:r>
              <a:rPr lang="nb-NO"/>
              <a:t>Klikk for å legge til en tittel</a:t>
            </a:r>
          </a:p>
        </p:txBody>
      </p:sp>
      <p:sp>
        <p:nvSpPr>
          <p:cNvPr id="7" name="Plassholder for bilde 2">
            <a:extLst>
              <a:ext uri="{FF2B5EF4-FFF2-40B4-BE49-F238E27FC236}">
                <a16:creationId xmlns:a16="http://schemas.microsoft.com/office/drawing/2014/main" id="{828DA03A-83B8-9540-BC22-F35D97ABE955}"/>
              </a:ext>
            </a:extLst>
          </p:cNvPr>
          <p:cNvSpPr>
            <a:spLocks noGrp="1"/>
          </p:cNvSpPr>
          <p:nvPr>
            <p:ph type="pic" sz="quarter" idx="10"/>
          </p:nvPr>
        </p:nvSpPr>
        <p:spPr>
          <a:xfrm>
            <a:off x="6385139" y="549275"/>
            <a:ext cx="5255999" cy="5359400"/>
          </a:xfrm>
        </p:spPr>
        <p:txBody>
          <a:bodyPr/>
          <a:lstStyle/>
          <a:p>
            <a:endParaRPr lang="nb-NO"/>
          </a:p>
        </p:txBody>
      </p:sp>
    </p:spTree>
    <p:extLst>
      <p:ext uri="{BB962C8B-B14F-4D97-AF65-F5344CB8AC3E}">
        <p14:creationId xmlns:p14="http://schemas.microsoft.com/office/powerpoint/2010/main" val="845231356"/>
      </p:ext>
    </p:extLst>
  </p:cSld>
  <p:clrMapOvr>
    <a:masterClrMapping/>
  </p:clrMapOvr>
  <p:extLst>
    <p:ext uri="{DCECCB84-F9BA-43D5-87BE-67443E8EF086}">
      <p15:sldGuideLst xmlns:p15="http://schemas.microsoft.com/office/powerpoint/2012/main">
        <p15:guide id="1" pos="4021"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4 Tittel og bilde">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CC45DD0F-C015-EB47-A3D0-D1A92D448232}"/>
              </a:ext>
            </a:extLst>
          </p:cNvPr>
          <p:cNvSpPr>
            <a:spLocks noGrp="1"/>
          </p:cNvSpPr>
          <p:nvPr>
            <p:ph type="title" hasCustomPrompt="1"/>
          </p:nvPr>
        </p:nvSpPr>
        <p:spPr/>
        <p:txBody>
          <a:bodyPr/>
          <a:lstStyle/>
          <a:p>
            <a:r>
              <a:rPr lang="nb-NO"/>
              <a:t>Klikk for å legge til en tittel</a:t>
            </a:r>
          </a:p>
        </p:txBody>
      </p:sp>
      <p:pic>
        <p:nvPicPr>
          <p:cNvPr id="6" name="Bilde 5">
            <a:extLst>
              <a:ext uri="{FF2B5EF4-FFF2-40B4-BE49-F238E27FC236}">
                <a16:creationId xmlns:a16="http://schemas.microsoft.com/office/drawing/2014/main" id="{308AB8A2-F757-A744-8243-ECB26B4B9162}"/>
              </a:ext>
            </a:extLst>
          </p:cNvPr>
          <p:cNvPicPr>
            <a:picLocks noChangeAspect="1"/>
          </p:cNvPicPr>
          <p:nvPr userDrawn="1"/>
        </p:nvPicPr>
        <p:blipFill>
          <a:blip r:embed="rId2"/>
          <a:srcRect t="130" b="130"/>
          <a:stretch/>
        </p:blipFill>
        <p:spPr>
          <a:xfrm>
            <a:off x="550863" y="1808163"/>
            <a:ext cx="11090276" cy="4105275"/>
          </a:xfrm>
          <a:prstGeom prst="rect">
            <a:avLst/>
          </a:prstGeom>
        </p:spPr>
      </p:pic>
    </p:spTree>
    <p:extLst>
      <p:ext uri="{BB962C8B-B14F-4D97-AF65-F5344CB8AC3E}">
        <p14:creationId xmlns:p14="http://schemas.microsoft.com/office/powerpoint/2010/main" val="35165407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b Tittel og bilde">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CC45DD0F-C015-EB47-A3D0-D1A92D448232}"/>
              </a:ext>
            </a:extLst>
          </p:cNvPr>
          <p:cNvSpPr>
            <a:spLocks noGrp="1"/>
          </p:cNvSpPr>
          <p:nvPr>
            <p:ph type="title" hasCustomPrompt="1"/>
          </p:nvPr>
        </p:nvSpPr>
        <p:spPr/>
        <p:txBody>
          <a:bodyPr/>
          <a:lstStyle/>
          <a:p>
            <a:r>
              <a:rPr lang="nb-NO"/>
              <a:t>Klikk for å legge til en tittel</a:t>
            </a:r>
          </a:p>
        </p:txBody>
      </p:sp>
      <p:sp>
        <p:nvSpPr>
          <p:cNvPr id="4" name="Plassholder for bilde 2">
            <a:extLst>
              <a:ext uri="{FF2B5EF4-FFF2-40B4-BE49-F238E27FC236}">
                <a16:creationId xmlns:a16="http://schemas.microsoft.com/office/drawing/2014/main" id="{058F447C-99A8-754D-B06A-1CBDAC389D8E}"/>
              </a:ext>
            </a:extLst>
          </p:cNvPr>
          <p:cNvSpPr>
            <a:spLocks noGrp="1"/>
          </p:cNvSpPr>
          <p:nvPr>
            <p:ph type="pic" sz="quarter" idx="10"/>
          </p:nvPr>
        </p:nvSpPr>
        <p:spPr>
          <a:xfrm>
            <a:off x="558001" y="1808163"/>
            <a:ext cx="11083138" cy="4100512"/>
          </a:xfrm>
        </p:spPr>
        <p:txBody>
          <a:bodyPr/>
          <a:lstStyle/>
          <a:p>
            <a:endParaRPr lang="nb-NO"/>
          </a:p>
        </p:txBody>
      </p:sp>
    </p:spTree>
    <p:extLst>
      <p:ext uri="{BB962C8B-B14F-4D97-AF65-F5344CB8AC3E}">
        <p14:creationId xmlns:p14="http://schemas.microsoft.com/office/powerpoint/2010/main" val="10306817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 kun bilde og logo">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CAE2586E-50C6-574F-8CC8-5989E50132B2}"/>
              </a:ext>
            </a:extLst>
          </p:cNvPr>
          <p:cNvPicPr>
            <a:picLocks noChangeAspect="1"/>
          </p:cNvPicPr>
          <p:nvPr userDrawn="1"/>
        </p:nvPicPr>
        <p:blipFill>
          <a:blip r:embed="rId2"/>
          <a:srcRect/>
          <a:stretch/>
        </p:blipFill>
        <p:spPr>
          <a:xfrm>
            <a:off x="0" y="1658"/>
            <a:ext cx="12192000" cy="5918200"/>
          </a:xfrm>
          <a:prstGeom prst="rect">
            <a:avLst/>
          </a:prstGeom>
        </p:spPr>
      </p:pic>
    </p:spTree>
    <p:extLst>
      <p:ext uri="{BB962C8B-B14F-4D97-AF65-F5344CB8AC3E}">
        <p14:creationId xmlns:p14="http://schemas.microsoft.com/office/powerpoint/2010/main" val="20532966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b kun bilde og logo">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B6EB20D7-13BF-2C44-B996-D8A9DB9C8A76}"/>
              </a:ext>
            </a:extLst>
          </p:cNvPr>
          <p:cNvSpPr>
            <a:spLocks noGrp="1"/>
          </p:cNvSpPr>
          <p:nvPr>
            <p:ph type="pic" sz="quarter" idx="10"/>
          </p:nvPr>
        </p:nvSpPr>
        <p:spPr>
          <a:xfrm>
            <a:off x="0" y="0"/>
            <a:ext cx="12191999" cy="5908675"/>
          </a:xfrm>
        </p:spPr>
        <p:txBody>
          <a:bodyPr/>
          <a:lstStyle/>
          <a:p>
            <a:endParaRPr lang="nb-NO"/>
          </a:p>
        </p:txBody>
      </p:sp>
    </p:spTree>
    <p:extLst>
      <p:ext uri="{BB962C8B-B14F-4D97-AF65-F5344CB8AC3E}">
        <p14:creationId xmlns:p14="http://schemas.microsoft.com/office/powerpoint/2010/main" val="21858175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Forside grå med tittel">
    <p:bg>
      <p:bgPr>
        <a:solidFill>
          <a:srgbClr val="A4A4A4"/>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B71A842-E896-5349-BD8E-99C14D2836CA}"/>
              </a:ext>
            </a:extLst>
          </p:cNvPr>
          <p:cNvSpPr>
            <a:spLocks noGrp="1"/>
          </p:cNvSpPr>
          <p:nvPr>
            <p:ph type="title" hasCustomPrompt="1"/>
          </p:nvPr>
        </p:nvSpPr>
        <p:spPr>
          <a:xfrm>
            <a:off x="557999" y="1772203"/>
            <a:ext cx="11083137" cy="333955"/>
          </a:xfrm>
        </p:spPr>
        <p:txBody>
          <a:bodyPr/>
          <a:lstStyle/>
          <a:p>
            <a:r>
              <a:rPr lang="nb-NO" b="1">
                <a:effectLst/>
                <a:latin typeface="Arial" panose="020B0604020202020204" pitchFamily="34" charset="0"/>
              </a:rPr>
              <a:t>KLIKK FOR Å LEGGE TIL EN TITTEL (BRUK VERSALER)</a:t>
            </a:r>
            <a:endParaRPr lang="nb-NO"/>
          </a:p>
        </p:txBody>
      </p:sp>
      <p:sp>
        <p:nvSpPr>
          <p:cNvPr id="4" name="Plassholder for tekst 3">
            <a:extLst>
              <a:ext uri="{FF2B5EF4-FFF2-40B4-BE49-F238E27FC236}">
                <a16:creationId xmlns:a16="http://schemas.microsoft.com/office/drawing/2014/main" id="{8B4C41C3-9196-744B-B5A5-616E02BA7D7D}"/>
              </a:ext>
            </a:extLst>
          </p:cNvPr>
          <p:cNvSpPr>
            <a:spLocks noGrp="1"/>
          </p:cNvSpPr>
          <p:nvPr>
            <p:ph type="body" sz="quarter" idx="10" hasCustomPrompt="1"/>
          </p:nvPr>
        </p:nvSpPr>
        <p:spPr>
          <a:xfrm>
            <a:off x="558000" y="2152800"/>
            <a:ext cx="11083138" cy="333955"/>
          </a:xfrm>
        </p:spPr>
        <p:txBody>
          <a:bodyPr/>
          <a:lstStyle/>
          <a:p>
            <a:pPr lvl="0"/>
            <a:r>
              <a:rPr lang="nb-NO"/>
              <a:t>KLIKK FOR Å LEGGE TIL EN UNDERTITTEL (BRUK VERSALER)</a:t>
            </a:r>
          </a:p>
        </p:txBody>
      </p:sp>
      <p:grpSp>
        <p:nvGrpSpPr>
          <p:cNvPr id="6" name="Grafikk 17">
            <a:extLst>
              <a:ext uri="{FF2B5EF4-FFF2-40B4-BE49-F238E27FC236}">
                <a16:creationId xmlns:a16="http://schemas.microsoft.com/office/drawing/2014/main" id="{CD2E3870-17DC-7645-BD3B-6109F3D876BF}"/>
              </a:ext>
            </a:extLst>
          </p:cNvPr>
          <p:cNvGrpSpPr/>
          <p:nvPr userDrawn="1"/>
        </p:nvGrpSpPr>
        <p:grpSpPr>
          <a:xfrm>
            <a:off x="558800" y="2736151"/>
            <a:ext cx="11074400" cy="3564189"/>
            <a:chOff x="558800" y="2736151"/>
            <a:chExt cx="11074400" cy="3564189"/>
          </a:xfrm>
          <a:solidFill>
            <a:srgbClr val="828282"/>
          </a:solidFill>
        </p:grpSpPr>
        <p:sp>
          <p:nvSpPr>
            <p:cNvPr id="7" name="Friform 6">
              <a:extLst>
                <a:ext uri="{FF2B5EF4-FFF2-40B4-BE49-F238E27FC236}">
                  <a16:creationId xmlns:a16="http://schemas.microsoft.com/office/drawing/2014/main" id="{F6D3BCD7-06DB-FB46-B779-B6142E07C8CA}"/>
                </a:ext>
              </a:extLst>
            </p:cNvPr>
            <p:cNvSpPr/>
            <p:nvPr/>
          </p:nvSpPr>
          <p:spPr>
            <a:xfrm>
              <a:off x="558800" y="2736151"/>
              <a:ext cx="3566168" cy="3564189"/>
            </a:xfrm>
            <a:custGeom>
              <a:avLst/>
              <a:gdLst>
                <a:gd name="connsiteX0" fmla="*/ 2621915 w 3566168"/>
                <a:gd name="connsiteY0" fmla="*/ 0 h 3564189"/>
                <a:gd name="connsiteX1" fmla="*/ 2597785 w 3566168"/>
                <a:gd name="connsiteY1" fmla="*/ 0 h 3564189"/>
                <a:gd name="connsiteX2" fmla="*/ 2597785 w 3566168"/>
                <a:gd name="connsiteY2" fmla="*/ 1063293 h 3564189"/>
                <a:gd name="connsiteX3" fmla="*/ 2621915 w 3566168"/>
                <a:gd name="connsiteY3" fmla="*/ 1063293 h 3564189"/>
                <a:gd name="connsiteX4" fmla="*/ 2621915 w 3566168"/>
                <a:gd name="connsiteY4" fmla="*/ 0 h 3564189"/>
                <a:gd name="connsiteX5" fmla="*/ 2514600 w 3566168"/>
                <a:gd name="connsiteY5" fmla="*/ 0 h 3564189"/>
                <a:gd name="connsiteX6" fmla="*/ 2502535 w 3566168"/>
                <a:gd name="connsiteY6" fmla="*/ 0 h 3564189"/>
                <a:gd name="connsiteX7" fmla="*/ 2502535 w 3566168"/>
                <a:gd name="connsiteY7" fmla="*/ 1063293 h 3564189"/>
                <a:gd name="connsiteX8" fmla="*/ 2514600 w 3566168"/>
                <a:gd name="connsiteY8" fmla="*/ 1063293 h 3564189"/>
                <a:gd name="connsiteX9" fmla="*/ 2514600 w 3566168"/>
                <a:gd name="connsiteY9" fmla="*/ 0 h 3564189"/>
                <a:gd name="connsiteX10" fmla="*/ 2085340 w 3566168"/>
                <a:gd name="connsiteY10" fmla="*/ 0 h 3564189"/>
                <a:gd name="connsiteX11" fmla="*/ 2031365 w 3566168"/>
                <a:gd name="connsiteY11" fmla="*/ 0 h 3564189"/>
                <a:gd name="connsiteX12" fmla="*/ 2031365 w 3566168"/>
                <a:gd name="connsiteY12" fmla="*/ 1063293 h 3564189"/>
                <a:gd name="connsiteX13" fmla="*/ 2085340 w 3566168"/>
                <a:gd name="connsiteY13" fmla="*/ 1063293 h 3564189"/>
                <a:gd name="connsiteX14" fmla="*/ 2111375 w 3566168"/>
                <a:gd name="connsiteY14" fmla="*/ 1060756 h 3564189"/>
                <a:gd name="connsiteX15" fmla="*/ 2111375 w 3566168"/>
                <a:gd name="connsiteY15" fmla="*/ 2538 h 3564189"/>
                <a:gd name="connsiteX16" fmla="*/ 2085340 w 3566168"/>
                <a:gd name="connsiteY16" fmla="*/ 0 h 3564189"/>
                <a:gd name="connsiteX17" fmla="*/ 1995805 w 3566168"/>
                <a:gd name="connsiteY17" fmla="*/ 0 h 3564189"/>
                <a:gd name="connsiteX18" fmla="*/ 1919605 w 3566168"/>
                <a:gd name="connsiteY18" fmla="*/ 0 h 3564189"/>
                <a:gd name="connsiteX19" fmla="*/ 1919605 w 3566168"/>
                <a:gd name="connsiteY19" fmla="*/ 1063293 h 3564189"/>
                <a:gd name="connsiteX20" fmla="*/ 1995805 w 3566168"/>
                <a:gd name="connsiteY20" fmla="*/ 1063293 h 3564189"/>
                <a:gd name="connsiteX21" fmla="*/ 1995805 w 3566168"/>
                <a:gd name="connsiteY21" fmla="*/ 0 h 3564189"/>
                <a:gd name="connsiteX22" fmla="*/ 1872615 w 3566168"/>
                <a:gd name="connsiteY22" fmla="*/ 0 h 3564189"/>
                <a:gd name="connsiteX23" fmla="*/ 1801495 w 3566168"/>
                <a:gd name="connsiteY23" fmla="*/ 0 h 3564189"/>
                <a:gd name="connsiteX24" fmla="*/ 1801495 w 3566168"/>
                <a:gd name="connsiteY24" fmla="*/ 1063293 h 3564189"/>
                <a:gd name="connsiteX25" fmla="*/ 1872615 w 3566168"/>
                <a:gd name="connsiteY25" fmla="*/ 1063293 h 3564189"/>
                <a:gd name="connsiteX26" fmla="*/ 1872615 w 3566168"/>
                <a:gd name="connsiteY26" fmla="*/ 0 h 3564189"/>
                <a:gd name="connsiteX27" fmla="*/ 1744980 w 3566168"/>
                <a:gd name="connsiteY27" fmla="*/ 0 h 3564189"/>
                <a:gd name="connsiteX28" fmla="*/ 1680845 w 3566168"/>
                <a:gd name="connsiteY28" fmla="*/ 0 h 3564189"/>
                <a:gd name="connsiteX29" fmla="*/ 1680845 w 3566168"/>
                <a:gd name="connsiteY29" fmla="*/ 1063293 h 3564189"/>
                <a:gd name="connsiteX30" fmla="*/ 1744980 w 3566168"/>
                <a:gd name="connsiteY30" fmla="*/ 1063293 h 3564189"/>
                <a:gd name="connsiteX31" fmla="*/ 1744980 w 3566168"/>
                <a:gd name="connsiteY31" fmla="*/ 0 h 3564189"/>
                <a:gd name="connsiteX32" fmla="*/ 1609090 w 3566168"/>
                <a:gd name="connsiteY32" fmla="*/ 0 h 3564189"/>
                <a:gd name="connsiteX33" fmla="*/ 1562100 w 3566168"/>
                <a:gd name="connsiteY33" fmla="*/ 0 h 3564189"/>
                <a:gd name="connsiteX34" fmla="*/ 1562100 w 3566168"/>
                <a:gd name="connsiteY34" fmla="*/ 1063293 h 3564189"/>
                <a:gd name="connsiteX35" fmla="*/ 1609090 w 3566168"/>
                <a:gd name="connsiteY35" fmla="*/ 1063293 h 3564189"/>
                <a:gd name="connsiteX36" fmla="*/ 1609090 w 3566168"/>
                <a:gd name="connsiteY36" fmla="*/ 0 h 3564189"/>
                <a:gd name="connsiteX37" fmla="*/ 1485900 w 3566168"/>
                <a:gd name="connsiteY37" fmla="*/ 0 h 3564189"/>
                <a:gd name="connsiteX38" fmla="*/ 1450340 w 3566168"/>
                <a:gd name="connsiteY38" fmla="*/ 0 h 3564189"/>
                <a:gd name="connsiteX39" fmla="*/ 1450340 w 3566168"/>
                <a:gd name="connsiteY39" fmla="*/ 1063293 h 3564189"/>
                <a:gd name="connsiteX40" fmla="*/ 1485900 w 3566168"/>
                <a:gd name="connsiteY40" fmla="*/ 1063293 h 3564189"/>
                <a:gd name="connsiteX41" fmla="*/ 1485900 w 3566168"/>
                <a:gd name="connsiteY41" fmla="*/ 0 h 3564189"/>
                <a:gd name="connsiteX42" fmla="*/ 1370330 w 3566168"/>
                <a:gd name="connsiteY42" fmla="*/ 0 h 3564189"/>
                <a:gd name="connsiteX43" fmla="*/ 1346200 w 3566168"/>
                <a:gd name="connsiteY43" fmla="*/ 0 h 3564189"/>
                <a:gd name="connsiteX44" fmla="*/ 1346200 w 3566168"/>
                <a:gd name="connsiteY44" fmla="*/ 1063293 h 3564189"/>
                <a:gd name="connsiteX45" fmla="*/ 1370330 w 3566168"/>
                <a:gd name="connsiteY45" fmla="*/ 1063293 h 3564189"/>
                <a:gd name="connsiteX46" fmla="*/ 1370330 w 3566168"/>
                <a:gd name="connsiteY46" fmla="*/ 0 h 3564189"/>
                <a:gd name="connsiteX47" fmla="*/ 1263650 w 3566168"/>
                <a:gd name="connsiteY47" fmla="*/ 0 h 3564189"/>
                <a:gd name="connsiteX48" fmla="*/ 1251585 w 3566168"/>
                <a:gd name="connsiteY48" fmla="*/ 0 h 3564189"/>
                <a:gd name="connsiteX49" fmla="*/ 1251585 w 3566168"/>
                <a:gd name="connsiteY49" fmla="*/ 1063293 h 3564189"/>
                <a:gd name="connsiteX50" fmla="*/ 1263650 w 3566168"/>
                <a:gd name="connsiteY50" fmla="*/ 1063293 h 3564189"/>
                <a:gd name="connsiteX51" fmla="*/ 1263650 w 3566168"/>
                <a:gd name="connsiteY51" fmla="*/ 0 h 3564189"/>
                <a:gd name="connsiteX52" fmla="*/ 930910 w 3566168"/>
                <a:gd name="connsiteY52" fmla="*/ 0 h 3564189"/>
                <a:gd name="connsiteX53" fmla="*/ 929005 w 3566168"/>
                <a:gd name="connsiteY53" fmla="*/ 0 h 3564189"/>
                <a:gd name="connsiteX54" fmla="*/ 929005 w 3566168"/>
                <a:gd name="connsiteY54" fmla="*/ 0 h 3564189"/>
                <a:gd name="connsiteX55" fmla="*/ 884555 w 3566168"/>
                <a:gd name="connsiteY55" fmla="*/ 0 h 3564189"/>
                <a:gd name="connsiteX56" fmla="*/ 884555 w 3566168"/>
                <a:gd name="connsiteY56" fmla="*/ 378751 h 3564189"/>
                <a:gd name="connsiteX57" fmla="*/ 967105 w 3566168"/>
                <a:gd name="connsiteY57" fmla="*/ 289931 h 3564189"/>
                <a:gd name="connsiteX58" fmla="*/ 967105 w 3566168"/>
                <a:gd name="connsiteY58" fmla="*/ 5075 h 3564189"/>
                <a:gd name="connsiteX59" fmla="*/ 930910 w 3566168"/>
                <a:gd name="connsiteY59" fmla="*/ 0 h 3564189"/>
                <a:gd name="connsiteX60" fmla="*/ 860425 w 3566168"/>
                <a:gd name="connsiteY60" fmla="*/ 0 h 3564189"/>
                <a:gd name="connsiteX61" fmla="*/ 780415 w 3566168"/>
                <a:gd name="connsiteY61" fmla="*/ 0 h 3564189"/>
                <a:gd name="connsiteX62" fmla="*/ 780415 w 3566168"/>
                <a:gd name="connsiteY62" fmla="*/ 491044 h 3564189"/>
                <a:gd name="connsiteX63" fmla="*/ 860425 w 3566168"/>
                <a:gd name="connsiteY63" fmla="*/ 404762 h 3564189"/>
                <a:gd name="connsiteX64" fmla="*/ 860425 w 3566168"/>
                <a:gd name="connsiteY64" fmla="*/ 0 h 3564189"/>
                <a:gd name="connsiteX65" fmla="*/ 744855 w 3566168"/>
                <a:gd name="connsiteY65" fmla="*/ 0 h 3564189"/>
                <a:gd name="connsiteX66" fmla="*/ 668655 w 3566168"/>
                <a:gd name="connsiteY66" fmla="*/ 0 h 3564189"/>
                <a:gd name="connsiteX67" fmla="*/ 668655 w 3566168"/>
                <a:gd name="connsiteY67" fmla="*/ 612219 h 3564189"/>
                <a:gd name="connsiteX68" fmla="*/ 744855 w 3566168"/>
                <a:gd name="connsiteY68" fmla="*/ 529743 h 3564189"/>
                <a:gd name="connsiteX69" fmla="*/ 744855 w 3566168"/>
                <a:gd name="connsiteY69" fmla="*/ 0 h 3564189"/>
                <a:gd name="connsiteX70" fmla="*/ 621665 w 3566168"/>
                <a:gd name="connsiteY70" fmla="*/ 0 h 3564189"/>
                <a:gd name="connsiteX71" fmla="*/ 550545 w 3566168"/>
                <a:gd name="connsiteY71" fmla="*/ 0 h 3564189"/>
                <a:gd name="connsiteX72" fmla="*/ 550545 w 3566168"/>
                <a:gd name="connsiteY72" fmla="*/ 739738 h 3564189"/>
                <a:gd name="connsiteX73" fmla="*/ 621665 w 3566168"/>
                <a:gd name="connsiteY73" fmla="*/ 662338 h 3564189"/>
                <a:gd name="connsiteX74" fmla="*/ 621665 w 3566168"/>
                <a:gd name="connsiteY74" fmla="*/ 0 h 3564189"/>
                <a:gd name="connsiteX75" fmla="*/ 493395 w 3566168"/>
                <a:gd name="connsiteY75" fmla="*/ 0 h 3564189"/>
                <a:gd name="connsiteX76" fmla="*/ 429260 w 3566168"/>
                <a:gd name="connsiteY76" fmla="*/ 0 h 3564189"/>
                <a:gd name="connsiteX77" fmla="*/ 429260 w 3566168"/>
                <a:gd name="connsiteY77" fmla="*/ 870429 h 3564189"/>
                <a:gd name="connsiteX78" fmla="*/ 493395 w 3566168"/>
                <a:gd name="connsiteY78" fmla="*/ 800642 h 3564189"/>
                <a:gd name="connsiteX79" fmla="*/ 493395 w 3566168"/>
                <a:gd name="connsiteY79" fmla="*/ 0 h 3564189"/>
                <a:gd name="connsiteX80" fmla="*/ 358140 w 3566168"/>
                <a:gd name="connsiteY80" fmla="*/ 0 h 3564189"/>
                <a:gd name="connsiteX81" fmla="*/ 311150 w 3566168"/>
                <a:gd name="connsiteY81" fmla="*/ 0 h 3564189"/>
                <a:gd name="connsiteX82" fmla="*/ 311150 w 3566168"/>
                <a:gd name="connsiteY82" fmla="*/ 998582 h 3564189"/>
                <a:gd name="connsiteX83" fmla="*/ 318135 w 3566168"/>
                <a:gd name="connsiteY83" fmla="*/ 990969 h 3564189"/>
                <a:gd name="connsiteX84" fmla="*/ 358140 w 3566168"/>
                <a:gd name="connsiteY84" fmla="*/ 947194 h 3564189"/>
                <a:gd name="connsiteX85" fmla="*/ 358140 w 3566168"/>
                <a:gd name="connsiteY85" fmla="*/ 0 h 3564189"/>
                <a:gd name="connsiteX86" fmla="*/ 234950 w 3566168"/>
                <a:gd name="connsiteY86" fmla="*/ 0 h 3564189"/>
                <a:gd name="connsiteX87" fmla="*/ 199390 w 3566168"/>
                <a:gd name="connsiteY87" fmla="*/ 0 h 3564189"/>
                <a:gd name="connsiteX88" fmla="*/ 199390 w 3566168"/>
                <a:gd name="connsiteY88" fmla="*/ 1063293 h 3564189"/>
                <a:gd name="connsiteX89" fmla="*/ 234950 w 3566168"/>
                <a:gd name="connsiteY89" fmla="*/ 1057584 h 3564189"/>
                <a:gd name="connsiteX90" fmla="*/ 234950 w 3566168"/>
                <a:gd name="connsiteY90" fmla="*/ 0 h 3564189"/>
                <a:gd name="connsiteX91" fmla="*/ 119380 w 3566168"/>
                <a:gd name="connsiteY91" fmla="*/ 0 h 3564189"/>
                <a:gd name="connsiteX92" fmla="*/ 95250 w 3566168"/>
                <a:gd name="connsiteY92" fmla="*/ 0 h 3564189"/>
                <a:gd name="connsiteX93" fmla="*/ 95250 w 3566168"/>
                <a:gd name="connsiteY93" fmla="*/ 1063293 h 3564189"/>
                <a:gd name="connsiteX94" fmla="*/ 119380 w 3566168"/>
                <a:gd name="connsiteY94" fmla="*/ 1063293 h 3564189"/>
                <a:gd name="connsiteX95" fmla="*/ 119380 w 3566168"/>
                <a:gd name="connsiteY95" fmla="*/ 0 h 3564189"/>
                <a:gd name="connsiteX96" fmla="*/ 12065 w 3566168"/>
                <a:gd name="connsiteY96" fmla="*/ 0 h 3564189"/>
                <a:gd name="connsiteX97" fmla="*/ 0 w 3566168"/>
                <a:gd name="connsiteY97" fmla="*/ 0 h 3564189"/>
                <a:gd name="connsiteX98" fmla="*/ 0 w 3566168"/>
                <a:gd name="connsiteY98" fmla="*/ 1063293 h 3564189"/>
                <a:gd name="connsiteX99" fmla="*/ 12065 w 3566168"/>
                <a:gd name="connsiteY99" fmla="*/ 1063293 h 3564189"/>
                <a:gd name="connsiteX100" fmla="*/ 12065 w 3566168"/>
                <a:gd name="connsiteY100" fmla="*/ 0 h 3564189"/>
                <a:gd name="connsiteX101" fmla="*/ 2701925 w 3566168"/>
                <a:gd name="connsiteY101" fmla="*/ 0 h 3564189"/>
                <a:gd name="connsiteX102" fmla="*/ 2701925 w 3566168"/>
                <a:gd name="connsiteY102" fmla="*/ 1062659 h 3564189"/>
                <a:gd name="connsiteX103" fmla="*/ 2737485 w 3566168"/>
                <a:gd name="connsiteY103" fmla="*/ 1062659 h 3564189"/>
                <a:gd name="connsiteX104" fmla="*/ 2737485 w 3566168"/>
                <a:gd name="connsiteY104" fmla="*/ 5075 h 3564189"/>
                <a:gd name="connsiteX105" fmla="*/ 2701925 w 3566168"/>
                <a:gd name="connsiteY105" fmla="*/ 0 h 3564189"/>
                <a:gd name="connsiteX106" fmla="*/ 979170 w 3566168"/>
                <a:gd name="connsiteY106" fmla="*/ 8882 h 3564189"/>
                <a:gd name="connsiteX107" fmla="*/ 979170 w 3566168"/>
                <a:gd name="connsiteY107" fmla="*/ 275974 h 3564189"/>
                <a:gd name="connsiteX108" fmla="*/ 1002665 w 3566168"/>
                <a:gd name="connsiteY108" fmla="*/ 250597 h 3564189"/>
                <a:gd name="connsiteX109" fmla="*/ 1063625 w 3566168"/>
                <a:gd name="connsiteY109" fmla="*/ 132594 h 3564189"/>
                <a:gd name="connsiteX110" fmla="*/ 979170 w 3566168"/>
                <a:gd name="connsiteY110" fmla="*/ 8882 h 3564189"/>
                <a:gd name="connsiteX111" fmla="*/ 2135505 w 3566168"/>
                <a:gd name="connsiteY111" fmla="*/ 9516 h 3564189"/>
                <a:gd name="connsiteX112" fmla="*/ 2135505 w 3566168"/>
                <a:gd name="connsiteY112" fmla="*/ 1052508 h 3564189"/>
                <a:gd name="connsiteX113" fmla="*/ 2218055 w 3566168"/>
                <a:gd name="connsiteY113" fmla="*/ 929430 h 3564189"/>
                <a:gd name="connsiteX114" fmla="*/ 2218055 w 3566168"/>
                <a:gd name="connsiteY114" fmla="*/ 929430 h 3564189"/>
                <a:gd name="connsiteX115" fmla="*/ 2218055 w 3566168"/>
                <a:gd name="connsiteY115" fmla="*/ 132594 h 3564189"/>
                <a:gd name="connsiteX116" fmla="*/ 2218055 w 3566168"/>
                <a:gd name="connsiteY116" fmla="*/ 132594 h 3564189"/>
                <a:gd name="connsiteX117" fmla="*/ 2135505 w 3566168"/>
                <a:gd name="connsiteY117" fmla="*/ 9516 h 3564189"/>
                <a:gd name="connsiteX118" fmla="*/ 2813685 w 3566168"/>
                <a:gd name="connsiteY118" fmla="*/ 64077 h 3564189"/>
                <a:gd name="connsiteX119" fmla="*/ 2813685 w 3566168"/>
                <a:gd name="connsiteY119" fmla="*/ 1062659 h 3564189"/>
                <a:gd name="connsiteX120" fmla="*/ 2860675 w 3566168"/>
                <a:gd name="connsiteY120" fmla="*/ 1062659 h 3564189"/>
                <a:gd name="connsiteX121" fmla="*/ 2860675 w 3566168"/>
                <a:gd name="connsiteY121" fmla="*/ 115465 h 3564189"/>
                <a:gd name="connsiteX122" fmla="*/ 2820670 w 3566168"/>
                <a:gd name="connsiteY122" fmla="*/ 71690 h 3564189"/>
                <a:gd name="connsiteX123" fmla="*/ 2813685 w 3566168"/>
                <a:gd name="connsiteY123" fmla="*/ 64077 h 3564189"/>
                <a:gd name="connsiteX124" fmla="*/ 2931795 w 3566168"/>
                <a:gd name="connsiteY124" fmla="*/ 192230 h 3564189"/>
                <a:gd name="connsiteX125" fmla="*/ 2931795 w 3566168"/>
                <a:gd name="connsiteY125" fmla="*/ 1062659 h 3564189"/>
                <a:gd name="connsiteX126" fmla="*/ 2995930 w 3566168"/>
                <a:gd name="connsiteY126" fmla="*/ 1062659 h 3564189"/>
                <a:gd name="connsiteX127" fmla="*/ 2995930 w 3566168"/>
                <a:gd name="connsiteY127" fmla="*/ 262017 h 3564189"/>
                <a:gd name="connsiteX128" fmla="*/ 2931795 w 3566168"/>
                <a:gd name="connsiteY128" fmla="*/ 192230 h 3564189"/>
                <a:gd name="connsiteX129" fmla="*/ 3052445 w 3566168"/>
                <a:gd name="connsiteY129" fmla="*/ 322921 h 3564189"/>
                <a:gd name="connsiteX130" fmla="*/ 3052445 w 3566168"/>
                <a:gd name="connsiteY130" fmla="*/ 1062659 h 3564189"/>
                <a:gd name="connsiteX131" fmla="*/ 3124200 w 3566168"/>
                <a:gd name="connsiteY131" fmla="*/ 1062659 h 3564189"/>
                <a:gd name="connsiteX132" fmla="*/ 3124200 w 3566168"/>
                <a:gd name="connsiteY132" fmla="*/ 400321 h 3564189"/>
                <a:gd name="connsiteX133" fmla="*/ 3052445 w 3566168"/>
                <a:gd name="connsiteY133" fmla="*/ 322921 h 3564189"/>
                <a:gd name="connsiteX134" fmla="*/ 3170555 w 3566168"/>
                <a:gd name="connsiteY134" fmla="*/ 451075 h 3564189"/>
                <a:gd name="connsiteX135" fmla="*/ 3170555 w 3566168"/>
                <a:gd name="connsiteY135" fmla="*/ 1063293 h 3564189"/>
                <a:gd name="connsiteX136" fmla="*/ 3246755 w 3566168"/>
                <a:gd name="connsiteY136" fmla="*/ 1063293 h 3564189"/>
                <a:gd name="connsiteX137" fmla="*/ 3246755 w 3566168"/>
                <a:gd name="connsiteY137" fmla="*/ 533550 h 3564189"/>
                <a:gd name="connsiteX138" fmla="*/ 3170555 w 3566168"/>
                <a:gd name="connsiteY138" fmla="*/ 451075 h 3564189"/>
                <a:gd name="connsiteX139" fmla="*/ 3282950 w 3566168"/>
                <a:gd name="connsiteY139" fmla="*/ 571615 h 3564189"/>
                <a:gd name="connsiteX140" fmla="*/ 3282950 w 3566168"/>
                <a:gd name="connsiteY140" fmla="*/ 1062659 h 3564189"/>
                <a:gd name="connsiteX141" fmla="*/ 3362960 w 3566168"/>
                <a:gd name="connsiteY141" fmla="*/ 1062659 h 3564189"/>
                <a:gd name="connsiteX142" fmla="*/ 3362960 w 3566168"/>
                <a:gd name="connsiteY142" fmla="*/ 657897 h 3564189"/>
                <a:gd name="connsiteX143" fmla="*/ 3282950 w 3566168"/>
                <a:gd name="connsiteY143" fmla="*/ 571615 h 3564189"/>
                <a:gd name="connsiteX144" fmla="*/ 3387090 w 3566168"/>
                <a:gd name="connsiteY144" fmla="*/ 683908 h 3564189"/>
                <a:gd name="connsiteX145" fmla="*/ 3387090 w 3566168"/>
                <a:gd name="connsiteY145" fmla="*/ 1062659 h 3564189"/>
                <a:gd name="connsiteX146" fmla="*/ 3431540 w 3566168"/>
                <a:gd name="connsiteY146" fmla="*/ 1062659 h 3564189"/>
                <a:gd name="connsiteX147" fmla="*/ 3431540 w 3566168"/>
                <a:gd name="connsiteY147" fmla="*/ 1062659 h 3564189"/>
                <a:gd name="connsiteX148" fmla="*/ 3433445 w 3566168"/>
                <a:gd name="connsiteY148" fmla="*/ 1062659 h 3564189"/>
                <a:gd name="connsiteX149" fmla="*/ 3469640 w 3566168"/>
                <a:gd name="connsiteY149" fmla="*/ 1057584 h 3564189"/>
                <a:gd name="connsiteX150" fmla="*/ 3469640 w 3566168"/>
                <a:gd name="connsiteY150" fmla="*/ 772728 h 3564189"/>
                <a:gd name="connsiteX151" fmla="*/ 3387090 w 3566168"/>
                <a:gd name="connsiteY151" fmla="*/ 683908 h 3564189"/>
                <a:gd name="connsiteX152" fmla="*/ 3481705 w 3566168"/>
                <a:gd name="connsiteY152" fmla="*/ 786685 h 3564189"/>
                <a:gd name="connsiteX153" fmla="*/ 3481705 w 3566168"/>
                <a:gd name="connsiteY153" fmla="*/ 1053777 h 3564189"/>
                <a:gd name="connsiteX154" fmla="*/ 3566160 w 3566168"/>
                <a:gd name="connsiteY154" fmla="*/ 930065 h 3564189"/>
                <a:gd name="connsiteX155" fmla="*/ 3505200 w 3566168"/>
                <a:gd name="connsiteY155" fmla="*/ 812062 h 3564189"/>
                <a:gd name="connsiteX156" fmla="*/ 3481705 w 3566168"/>
                <a:gd name="connsiteY156" fmla="*/ 786685 h 3564189"/>
                <a:gd name="connsiteX157" fmla="*/ 2621915 w 3566168"/>
                <a:gd name="connsiteY157" fmla="*/ 1250448 h 3564189"/>
                <a:gd name="connsiteX158" fmla="*/ 2597785 w 3566168"/>
                <a:gd name="connsiteY158" fmla="*/ 1250448 h 3564189"/>
                <a:gd name="connsiteX159" fmla="*/ 2597785 w 3566168"/>
                <a:gd name="connsiteY159" fmla="*/ 2313742 h 3564189"/>
                <a:gd name="connsiteX160" fmla="*/ 2621915 w 3566168"/>
                <a:gd name="connsiteY160" fmla="*/ 2313742 h 3564189"/>
                <a:gd name="connsiteX161" fmla="*/ 2621915 w 3566168"/>
                <a:gd name="connsiteY161" fmla="*/ 1250448 h 3564189"/>
                <a:gd name="connsiteX162" fmla="*/ 2514600 w 3566168"/>
                <a:gd name="connsiteY162" fmla="*/ 1250448 h 3564189"/>
                <a:gd name="connsiteX163" fmla="*/ 2502535 w 3566168"/>
                <a:gd name="connsiteY163" fmla="*/ 1250448 h 3564189"/>
                <a:gd name="connsiteX164" fmla="*/ 2502535 w 3566168"/>
                <a:gd name="connsiteY164" fmla="*/ 2313742 h 3564189"/>
                <a:gd name="connsiteX165" fmla="*/ 2514600 w 3566168"/>
                <a:gd name="connsiteY165" fmla="*/ 2313742 h 3564189"/>
                <a:gd name="connsiteX166" fmla="*/ 2514600 w 3566168"/>
                <a:gd name="connsiteY166" fmla="*/ 1250448 h 3564189"/>
                <a:gd name="connsiteX167" fmla="*/ 744855 w 3566168"/>
                <a:gd name="connsiteY167" fmla="*/ 1250448 h 3564189"/>
                <a:gd name="connsiteX168" fmla="*/ 668655 w 3566168"/>
                <a:gd name="connsiteY168" fmla="*/ 1250448 h 3564189"/>
                <a:gd name="connsiteX169" fmla="*/ 668655 w 3566168"/>
                <a:gd name="connsiteY169" fmla="*/ 2313742 h 3564189"/>
                <a:gd name="connsiteX170" fmla="*/ 744855 w 3566168"/>
                <a:gd name="connsiteY170" fmla="*/ 2313742 h 3564189"/>
                <a:gd name="connsiteX171" fmla="*/ 744855 w 3566168"/>
                <a:gd name="connsiteY171" fmla="*/ 1250448 h 3564189"/>
                <a:gd name="connsiteX172" fmla="*/ 621665 w 3566168"/>
                <a:gd name="connsiteY172" fmla="*/ 1250448 h 3564189"/>
                <a:gd name="connsiteX173" fmla="*/ 550545 w 3566168"/>
                <a:gd name="connsiteY173" fmla="*/ 1250448 h 3564189"/>
                <a:gd name="connsiteX174" fmla="*/ 550545 w 3566168"/>
                <a:gd name="connsiteY174" fmla="*/ 2313742 h 3564189"/>
                <a:gd name="connsiteX175" fmla="*/ 621665 w 3566168"/>
                <a:gd name="connsiteY175" fmla="*/ 2313742 h 3564189"/>
                <a:gd name="connsiteX176" fmla="*/ 621665 w 3566168"/>
                <a:gd name="connsiteY176" fmla="*/ 1250448 h 3564189"/>
                <a:gd name="connsiteX177" fmla="*/ 493395 w 3566168"/>
                <a:gd name="connsiteY177" fmla="*/ 1250448 h 3564189"/>
                <a:gd name="connsiteX178" fmla="*/ 429260 w 3566168"/>
                <a:gd name="connsiteY178" fmla="*/ 1250448 h 3564189"/>
                <a:gd name="connsiteX179" fmla="*/ 429260 w 3566168"/>
                <a:gd name="connsiteY179" fmla="*/ 2313742 h 3564189"/>
                <a:gd name="connsiteX180" fmla="*/ 493395 w 3566168"/>
                <a:gd name="connsiteY180" fmla="*/ 2313742 h 3564189"/>
                <a:gd name="connsiteX181" fmla="*/ 493395 w 3566168"/>
                <a:gd name="connsiteY181" fmla="*/ 1250448 h 3564189"/>
                <a:gd name="connsiteX182" fmla="*/ 358140 w 3566168"/>
                <a:gd name="connsiteY182" fmla="*/ 1250448 h 3564189"/>
                <a:gd name="connsiteX183" fmla="*/ 311150 w 3566168"/>
                <a:gd name="connsiteY183" fmla="*/ 1250448 h 3564189"/>
                <a:gd name="connsiteX184" fmla="*/ 311150 w 3566168"/>
                <a:gd name="connsiteY184" fmla="*/ 2313742 h 3564189"/>
                <a:gd name="connsiteX185" fmla="*/ 358140 w 3566168"/>
                <a:gd name="connsiteY185" fmla="*/ 2313742 h 3564189"/>
                <a:gd name="connsiteX186" fmla="*/ 358140 w 3566168"/>
                <a:gd name="connsiteY186" fmla="*/ 1250448 h 3564189"/>
                <a:gd name="connsiteX187" fmla="*/ 234950 w 3566168"/>
                <a:gd name="connsiteY187" fmla="*/ 1250448 h 3564189"/>
                <a:gd name="connsiteX188" fmla="*/ 199390 w 3566168"/>
                <a:gd name="connsiteY188" fmla="*/ 1250448 h 3564189"/>
                <a:gd name="connsiteX189" fmla="*/ 199390 w 3566168"/>
                <a:gd name="connsiteY189" fmla="*/ 2313742 h 3564189"/>
                <a:gd name="connsiteX190" fmla="*/ 234950 w 3566168"/>
                <a:gd name="connsiteY190" fmla="*/ 2313742 h 3564189"/>
                <a:gd name="connsiteX191" fmla="*/ 234950 w 3566168"/>
                <a:gd name="connsiteY191" fmla="*/ 1250448 h 3564189"/>
                <a:gd name="connsiteX192" fmla="*/ 119380 w 3566168"/>
                <a:gd name="connsiteY192" fmla="*/ 1250448 h 3564189"/>
                <a:gd name="connsiteX193" fmla="*/ 95250 w 3566168"/>
                <a:gd name="connsiteY193" fmla="*/ 1250448 h 3564189"/>
                <a:gd name="connsiteX194" fmla="*/ 95250 w 3566168"/>
                <a:gd name="connsiteY194" fmla="*/ 2313742 h 3564189"/>
                <a:gd name="connsiteX195" fmla="*/ 119380 w 3566168"/>
                <a:gd name="connsiteY195" fmla="*/ 2313742 h 3564189"/>
                <a:gd name="connsiteX196" fmla="*/ 119380 w 3566168"/>
                <a:gd name="connsiteY196" fmla="*/ 1250448 h 3564189"/>
                <a:gd name="connsiteX197" fmla="*/ 12065 w 3566168"/>
                <a:gd name="connsiteY197" fmla="*/ 1250448 h 3564189"/>
                <a:gd name="connsiteX198" fmla="*/ 0 w 3566168"/>
                <a:gd name="connsiteY198" fmla="*/ 1250448 h 3564189"/>
                <a:gd name="connsiteX199" fmla="*/ 0 w 3566168"/>
                <a:gd name="connsiteY199" fmla="*/ 2313742 h 3564189"/>
                <a:gd name="connsiteX200" fmla="*/ 12065 w 3566168"/>
                <a:gd name="connsiteY200" fmla="*/ 2313742 h 3564189"/>
                <a:gd name="connsiteX201" fmla="*/ 12065 w 3566168"/>
                <a:gd name="connsiteY201" fmla="*/ 1250448 h 3564189"/>
                <a:gd name="connsiteX202" fmla="*/ 3433445 w 3566168"/>
                <a:gd name="connsiteY202" fmla="*/ 1250448 h 3564189"/>
                <a:gd name="connsiteX203" fmla="*/ 3431540 w 3566168"/>
                <a:gd name="connsiteY203" fmla="*/ 1250448 h 3564189"/>
                <a:gd name="connsiteX204" fmla="*/ 3431540 w 3566168"/>
                <a:gd name="connsiteY204" fmla="*/ 1250448 h 3564189"/>
                <a:gd name="connsiteX205" fmla="*/ 3387090 w 3566168"/>
                <a:gd name="connsiteY205" fmla="*/ 1250448 h 3564189"/>
                <a:gd name="connsiteX206" fmla="*/ 3387090 w 3566168"/>
                <a:gd name="connsiteY206" fmla="*/ 1629199 h 3564189"/>
                <a:gd name="connsiteX207" fmla="*/ 3469640 w 3566168"/>
                <a:gd name="connsiteY207" fmla="*/ 1539745 h 3564189"/>
                <a:gd name="connsiteX208" fmla="*/ 3469640 w 3566168"/>
                <a:gd name="connsiteY208" fmla="*/ 1254889 h 3564189"/>
                <a:gd name="connsiteX209" fmla="*/ 3433445 w 3566168"/>
                <a:gd name="connsiteY209" fmla="*/ 1250448 h 3564189"/>
                <a:gd name="connsiteX210" fmla="*/ 3362960 w 3566168"/>
                <a:gd name="connsiteY210" fmla="*/ 1250448 h 3564189"/>
                <a:gd name="connsiteX211" fmla="*/ 3282950 w 3566168"/>
                <a:gd name="connsiteY211" fmla="*/ 1250448 h 3564189"/>
                <a:gd name="connsiteX212" fmla="*/ 3282950 w 3566168"/>
                <a:gd name="connsiteY212" fmla="*/ 1741492 h 3564189"/>
                <a:gd name="connsiteX213" fmla="*/ 3362960 w 3566168"/>
                <a:gd name="connsiteY213" fmla="*/ 1655211 h 3564189"/>
                <a:gd name="connsiteX214" fmla="*/ 3362960 w 3566168"/>
                <a:gd name="connsiteY214" fmla="*/ 1250448 h 3564189"/>
                <a:gd name="connsiteX215" fmla="*/ 3247390 w 3566168"/>
                <a:gd name="connsiteY215" fmla="*/ 1250448 h 3564189"/>
                <a:gd name="connsiteX216" fmla="*/ 3171190 w 3566168"/>
                <a:gd name="connsiteY216" fmla="*/ 1250448 h 3564189"/>
                <a:gd name="connsiteX217" fmla="*/ 3171190 w 3566168"/>
                <a:gd name="connsiteY217" fmla="*/ 1862667 h 3564189"/>
                <a:gd name="connsiteX218" fmla="*/ 3247390 w 3566168"/>
                <a:gd name="connsiteY218" fmla="*/ 1780192 h 3564189"/>
                <a:gd name="connsiteX219" fmla="*/ 3247390 w 3566168"/>
                <a:gd name="connsiteY219" fmla="*/ 1250448 h 3564189"/>
                <a:gd name="connsiteX220" fmla="*/ 3124200 w 3566168"/>
                <a:gd name="connsiteY220" fmla="*/ 1250448 h 3564189"/>
                <a:gd name="connsiteX221" fmla="*/ 3053080 w 3566168"/>
                <a:gd name="connsiteY221" fmla="*/ 1250448 h 3564189"/>
                <a:gd name="connsiteX222" fmla="*/ 3053080 w 3566168"/>
                <a:gd name="connsiteY222" fmla="*/ 1990186 h 3564189"/>
                <a:gd name="connsiteX223" fmla="*/ 3124200 w 3566168"/>
                <a:gd name="connsiteY223" fmla="*/ 1912786 h 3564189"/>
                <a:gd name="connsiteX224" fmla="*/ 3124200 w 3566168"/>
                <a:gd name="connsiteY224" fmla="*/ 1250448 h 3564189"/>
                <a:gd name="connsiteX225" fmla="*/ 2996565 w 3566168"/>
                <a:gd name="connsiteY225" fmla="*/ 1250448 h 3564189"/>
                <a:gd name="connsiteX226" fmla="*/ 2932430 w 3566168"/>
                <a:gd name="connsiteY226" fmla="*/ 1250448 h 3564189"/>
                <a:gd name="connsiteX227" fmla="*/ 2932430 w 3566168"/>
                <a:gd name="connsiteY227" fmla="*/ 2120877 h 3564189"/>
                <a:gd name="connsiteX228" fmla="*/ 2996565 w 3566168"/>
                <a:gd name="connsiteY228" fmla="*/ 2051091 h 3564189"/>
                <a:gd name="connsiteX229" fmla="*/ 2996565 w 3566168"/>
                <a:gd name="connsiteY229" fmla="*/ 1250448 h 3564189"/>
                <a:gd name="connsiteX230" fmla="*/ 2860675 w 3566168"/>
                <a:gd name="connsiteY230" fmla="*/ 1250448 h 3564189"/>
                <a:gd name="connsiteX231" fmla="*/ 2813685 w 3566168"/>
                <a:gd name="connsiteY231" fmla="*/ 1250448 h 3564189"/>
                <a:gd name="connsiteX232" fmla="*/ 2813685 w 3566168"/>
                <a:gd name="connsiteY232" fmla="*/ 2249031 h 3564189"/>
                <a:gd name="connsiteX233" fmla="*/ 2820670 w 3566168"/>
                <a:gd name="connsiteY233" fmla="*/ 2241418 h 3564189"/>
                <a:gd name="connsiteX234" fmla="*/ 2860675 w 3566168"/>
                <a:gd name="connsiteY234" fmla="*/ 2197642 h 3564189"/>
                <a:gd name="connsiteX235" fmla="*/ 2860675 w 3566168"/>
                <a:gd name="connsiteY235" fmla="*/ 1250448 h 3564189"/>
                <a:gd name="connsiteX236" fmla="*/ 2737485 w 3566168"/>
                <a:gd name="connsiteY236" fmla="*/ 1250448 h 3564189"/>
                <a:gd name="connsiteX237" fmla="*/ 2701925 w 3566168"/>
                <a:gd name="connsiteY237" fmla="*/ 1250448 h 3564189"/>
                <a:gd name="connsiteX238" fmla="*/ 2701925 w 3566168"/>
                <a:gd name="connsiteY238" fmla="*/ 2313107 h 3564189"/>
                <a:gd name="connsiteX239" fmla="*/ 2737485 w 3566168"/>
                <a:gd name="connsiteY239" fmla="*/ 2307398 h 3564189"/>
                <a:gd name="connsiteX240" fmla="*/ 2737485 w 3566168"/>
                <a:gd name="connsiteY240" fmla="*/ 1250448 h 3564189"/>
                <a:gd name="connsiteX241" fmla="*/ 1370330 w 3566168"/>
                <a:gd name="connsiteY241" fmla="*/ 1250448 h 3564189"/>
                <a:gd name="connsiteX242" fmla="*/ 1346200 w 3566168"/>
                <a:gd name="connsiteY242" fmla="*/ 1250448 h 3564189"/>
                <a:gd name="connsiteX243" fmla="*/ 1346200 w 3566168"/>
                <a:gd name="connsiteY243" fmla="*/ 2313742 h 3564189"/>
                <a:gd name="connsiteX244" fmla="*/ 1370330 w 3566168"/>
                <a:gd name="connsiteY244" fmla="*/ 2313742 h 3564189"/>
                <a:gd name="connsiteX245" fmla="*/ 1370330 w 3566168"/>
                <a:gd name="connsiteY245" fmla="*/ 1250448 h 3564189"/>
                <a:gd name="connsiteX246" fmla="*/ 1263650 w 3566168"/>
                <a:gd name="connsiteY246" fmla="*/ 1250448 h 3564189"/>
                <a:gd name="connsiteX247" fmla="*/ 1250950 w 3566168"/>
                <a:gd name="connsiteY247" fmla="*/ 1250448 h 3564189"/>
                <a:gd name="connsiteX248" fmla="*/ 1250950 w 3566168"/>
                <a:gd name="connsiteY248" fmla="*/ 2313742 h 3564189"/>
                <a:gd name="connsiteX249" fmla="*/ 1263015 w 3566168"/>
                <a:gd name="connsiteY249" fmla="*/ 2313742 h 3564189"/>
                <a:gd name="connsiteX250" fmla="*/ 1263015 w 3566168"/>
                <a:gd name="connsiteY250" fmla="*/ 1250448 h 3564189"/>
                <a:gd name="connsiteX251" fmla="*/ 833755 w 3566168"/>
                <a:gd name="connsiteY251" fmla="*/ 1250448 h 3564189"/>
                <a:gd name="connsiteX252" fmla="*/ 779780 w 3566168"/>
                <a:gd name="connsiteY252" fmla="*/ 1250448 h 3564189"/>
                <a:gd name="connsiteX253" fmla="*/ 779780 w 3566168"/>
                <a:gd name="connsiteY253" fmla="*/ 2313742 h 3564189"/>
                <a:gd name="connsiteX254" fmla="*/ 833755 w 3566168"/>
                <a:gd name="connsiteY254" fmla="*/ 2313742 h 3564189"/>
                <a:gd name="connsiteX255" fmla="*/ 859790 w 3566168"/>
                <a:gd name="connsiteY255" fmla="*/ 2311204 h 3564189"/>
                <a:gd name="connsiteX256" fmla="*/ 859790 w 3566168"/>
                <a:gd name="connsiteY256" fmla="*/ 1252986 h 3564189"/>
                <a:gd name="connsiteX257" fmla="*/ 833755 w 3566168"/>
                <a:gd name="connsiteY257" fmla="*/ 1250448 h 3564189"/>
                <a:gd name="connsiteX258" fmla="*/ 1450340 w 3566168"/>
                <a:gd name="connsiteY258" fmla="*/ 1250448 h 3564189"/>
                <a:gd name="connsiteX259" fmla="*/ 1450340 w 3566168"/>
                <a:gd name="connsiteY259" fmla="*/ 2313107 h 3564189"/>
                <a:gd name="connsiteX260" fmla="*/ 1485900 w 3566168"/>
                <a:gd name="connsiteY260" fmla="*/ 2313107 h 3564189"/>
                <a:gd name="connsiteX261" fmla="*/ 1485900 w 3566168"/>
                <a:gd name="connsiteY261" fmla="*/ 1255524 h 3564189"/>
                <a:gd name="connsiteX262" fmla="*/ 1450340 w 3566168"/>
                <a:gd name="connsiteY262" fmla="*/ 1250448 h 3564189"/>
                <a:gd name="connsiteX263" fmla="*/ 3481705 w 3566168"/>
                <a:gd name="connsiteY263" fmla="*/ 1259330 h 3564189"/>
                <a:gd name="connsiteX264" fmla="*/ 3481705 w 3566168"/>
                <a:gd name="connsiteY264" fmla="*/ 1526422 h 3564189"/>
                <a:gd name="connsiteX265" fmla="*/ 3505200 w 3566168"/>
                <a:gd name="connsiteY265" fmla="*/ 1501046 h 3564189"/>
                <a:gd name="connsiteX266" fmla="*/ 3566160 w 3566168"/>
                <a:gd name="connsiteY266" fmla="*/ 1383043 h 3564189"/>
                <a:gd name="connsiteX267" fmla="*/ 3481705 w 3566168"/>
                <a:gd name="connsiteY267" fmla="*/ 1259330 h 3564189"/>
                <a:gd name="connsiteX268" fmla="*/ 884555 w 3566168"/>
                <a:gd name="connsiteY268" fmla="*/ 1259965 h 3564189"/>
                <a:gd name="connsiteX269" fmla="*/ 884555 w 3566168"/>
                <a:gd name="connsiteY269" fmla="*/ 2302957 h 3564189"/>
                <a:gd name="connsiteX270" fmla="*/ 967105 w 3566168"/>
                <a:gd name="connsiteY270" fmla="*/ 2179879 h 3564189"/>
                <a:gd name="connsiteX271" fmla="*/ 967105 w 3566168"/>
                <a:gd name="connsiteY271" fmla="*/ 1383043 h 3564189"/>
                <a:gd name="connsiteX272" fmla="*/ 884555 w 3566168"/>
                <a:gd name="connsiteY272" fmla="*/ 1259965 h 3564189"/>
                <a:gd name="connsiteX273" fmla="*/ 1562100 w 3566168"/>
                <a:gd name="connsiteY273" fmla="*/ 1314525 h 3564189"/>
                <a:gd name="connsiteX274" fmla="*/ 1562100 w 3566168"/>
                <a:gd name="connsiteY274" fmla="*/ 2313107 h 3564189"/>
                <a:gd name="connsiteX275" fmla="*/ 1609090 w 3566168"/>
                <a:gd name="connsiteY275" fmla="*/ 2313107 h 3564189"/>
                <a:gd name="connsiteX276" fmla="*/ 1609090 w 3566168"/>
                <a:gd name="connsiteY276" fmla="*/ 1365913 h 3564189"/>
                <a:gd name="connsiteX277" fmla="*/ 1569085 w 3566168"/>
                <a:gd name="connsiteY277" fmla="*/ 1322138 h 3564189"/>
                <a:gd name="connsiteX278" fmla="*/ 1562100 w 3566168"/>
                <a:gd name="connsiteY278" fmla="*/ 1314525 h 3564189"/>
                <a:gd name="connsiteX279" fmla="*/ 1680210 w 3566168"/>
                <a:gd name="connsiteY279" fmla="*/ 1443313 h 3564189"/>
                <a:gd name="connsiteX280" fmla="*/ 1680210 w 3566168"/>
                <a:gd name="connsiteY280" fmla="*/ 2313742 h 3564189"/>
                <a:gd name="connsiteX281" fmla="*/ 1744345 w 3566168"/>
                <a:gd name="connsiteY281" fmla="*/ 2313742 h 3564189"/>
                <a:gd name="connsiteX282" fmla="*/ 1744345 w 3566168"/>
                <a:gd name="connsiteY282" fmla="*/ 1512465 h 3564189"/>
                <a:gd name="connsiteX283" fmla="*/ 1680210 w 3566168"/>
                <a:gd name="connsiteY283" fmla="*/ 1443313 h 3564189"/>
                <a:gd name="connsiteX284" fmla="*/ 1801495 w 3566168"/>
                <a:gd name="connsiteY284" fmla="*/ 1574004 h 3564189"/>
                <a:gd name="connsiteX285" fmla="*/ 1801495 w 3566168"/>
                <a:gd name="connsiteY285" fmla="*/ 2313742 h 3564189"/>
                <a:gd name="connsiteX286" fmla="*/ 1872615 w 3566168"/>
                <a:gd name="connsiteY286" fmla="*/ 2313742 h 3564189"/>
                <a:gd name="connsiteX287" fmla="*/ 1872615 w 3566168"/>
                <a:gd name="connsiteY287" fmla="*/ 1650769 h 3564189"/>
                <a:gd name="connsiteX288" fmla="*/ 1801495 w 3566168"/>
                <a:gd name="connsiteY288" fmla="*/ 1574004 h 3564189"/>
                <a:gd name="connsiteX289" fmla="*/ 1919605 w 3566168"/>
                <a:gd name="connsiteY289" fmla="*/ 1701523 h 3564189"/>
                <a:gd name="connsiteX290" fmla="*/ 1919605 w 3566168"/>
                <a:gd name="connsiteY290" fmla="*/ 2313742 h 3564189"/>
                <a:gd name="connsiteX291" fmla="*/ 1995805 w 3566168"/>
                <a:gd name="connsiteY291" fmla="*/ 2313742 h 3564189"/>
                <a:gd name="connsiteX292" fmla="*/ 1995805 w 3566168"/>
                <a:gd name="connsiteY292" fmla="*/ 1783998 h 3564189"/>
                <a:gd name="connsiteX293" fmla="*/ 1919605 w 3566168"/>
                <a:gd name="connsiteY293" fmla="*/ 1701523 h 3564189"/>
                <a:gd name="connsiteX294" fmla="*/ 2031365 w 3566168"/>
                <a:gd name="connsiteY294" fmla="*/ 1822064 h 3564189"/>
                <a:gd name="connsiteX295" fmla="*/ 2031365 w 3566168"/>
                <a:gd name="connsiteY295" fmla="*/ 2313107 h 3564189"/>
                <a:gd name="connsiteX296" fmla="*/ 2111375 w 3566168"/>
                <a:gd name="connsiteY296" fmla="*/ 2313107 h 3564189"/>
                <a:gd name="connsiteX297" fmla="*/ 2111375 w 3566168"/>
                <a:gd name="connsiteY297" fmla="*/ 1908345 h 3564189"/>
                <a:gd name="connsiteX298" fmla="*/ 2031365 w 3566168"/>
                <a:gd name="connsiteY298" fmla="*/ 1822064 h 3564189"/>
                <a:gd name="connsiteX299" fmla="*/ 2135505 w 3566168"/>
                <a:gd name="connsiteY299" fmla="*/ 1934357 h 3564189"/>
                <a:gd name="connsiteX300" fmla="*/ 2135505 w 3566168"/>
                <a:gd name="connsiteY300" fmla="*/ 2313107 h 3564189"/>
                <a:gd name="connsiteX301" fmla="*/ 2179955 w 3566168"/>
                <a:gd name="connsiteY301" fmla="*/ 2313107 h 3564189"/>
                <a:gd name="connsiteX302" fmla="*/ 2179955 w 3566168"/>
                <a:gd name="connsiteY302" fmla="*/ 2313107 h 3564189"/>
                <a:gd name="connsiteX303" fmla="*/ 2181860 w 3566168"/>
                <a:gd name="connsiteY303" fmla="*/ 2313107 h 3564189"/>
                <a:gd name="connsiteX304" fmla="*/ 2218055 w 3566168"/>
                <a:gd name="connsiteY304" fmla="*/ 2308032 h 3564189"/>
                <a:gd name="connsiteX305" fmla="*/ 2218055 w 3566168"/>
                <a:gd name="connsiteY305" fmla="*/ 2023176 h 3564189"/>
                <a:gd name="connsiteX306" fmla="*/ 2135505 w 3566168"/>
                <a:gd name="connsiteY306" fmla="*/ 1934357 h 3564189"/>
                <a:gd name="connsiteX307" fmla="*/ 2230755 w 3566168"/>
                <a:gd name="connsiteY307" fmla="*/ 2037133 h 3564189"/>
                <a:gd name="connsiteX308" fmla="*/ 2230755 w 3566168"/>
                <a:gd name="connsiteY308" fmla="*/ 2304226 h 3564189"/>
                <a:gd name="connsiteX309" fmla="*/ 2315210 w 3566168"/>
                <a:gd name="connsiteY309" fmla="*/ 2180513 h 3564189"/>
                <a:gd name="connsiteX310" fmla="*/ 2254250 w 3566168"/>
                <a:gd name="connsiteY310" fmla="*/ 2062510 h 3564189"/>
                <a:gd name="connsiteX311" fmla="*/ 2230755 w 3566168"/>
                <a:gd name="connsiteY311" fmla="*/ 2037133 h 3564189"/>
                <a:gd name="connsiteX312" fmla="*/ 3336925 w 3566168"/>
                <a:gd name="connsiteY312" fmla="*/ 2500897 h 3564189"/>
                <a:gd name="connsiteX313" fmla="*/ 3282950 w 3566168"/>
                <a:gd name="connsiteY313" fmla="*/ 2500897 h 3564189"/>
                <a:gd name="connsiteX314" fmla="*/ 3282950 w 3566168"/>
                <a:gd name="connsiteY314" fmla="*/ 3563556 h 3564189"/>
                <a:gd name="connsiteX315" fmla="*/ 3336925 w 3566168"/>
                <a:gd name="connsiteY315" fmla="*/ 3563556 h 3564189"/>
                <a:gd name="connsiteX316" fmla="*/ 3362960 w 3566168"/>
                <a:gd name="connsiteY316" fmla="*/ 3561018 h 3564189"/>
                <a:gd name="connsiteX317" fmla="*/ 3362960 w 3566168"/>
                <a:gd name="connsiteY317" fmla="*/ 2503434 h 3564189"/>
                <a:gd name="connsiteX318" fmla="*/ 3336925 w 3566168"/>
                <a:gd name="connsiteY318" fmla="*/ 2500897 h 3564189"/>
                <a:gd name="connsiteX319" fmla="*/ 3247390 w 3566168"/>
                <a:gd name="connsiteY319" fmla="*/ 2500897 h 3564189"/>
                <a:gd name="connsiteX320" fmla="*/ 3171190 w 3566168"/>
                <a:gd name="connsiteY320" fmla="*/ 2500897 h 3564189"/>
                <a:gd name="connsiteX321" fmla="*/ 3171190 w 3566168"/>
                <a:gd name="connsiteY321" fmla="*/ 3563556 h 3564189"/>
                <a:gd name="connsiteX322" fmla="*/ 3247390 w 3566168"/>
                <a:gd name="connsiteY322" fmla="*/ 3563556 h 3564189"/>
                <a:gd name="connsiteX323" fmla="*/ 3247390 w 3566168"/>
                <a:gd name="connsiteY323" fmla="*/ 2500897 h 3564189"/>
                <a:gd name="connsiteX324" fmla="*/ 3124200 w 3566168"/>
                <a:gd name="connsiteY324" fmla="*/ 2500897 h 3564189"/>
                <a:gd name="connsiteX325" fmla="*/ 3053080 w 3566168"/>
                <a:gd name="connsiteY325" fmla="*/ 2500897 h 3564189"/>
                <a:gd name="connsiteX326" fmla="*/ 3053080 w 3566168"/>
                <a:gd name="connsiteY326" fmla="*/ 3563556 h 3564189"/>
                <a:gd name="connsiteX327" fmla="*/ 3124200 w 3566168"/>
                <a:gd name="connsiteY327" fmla="*/ 3563556 h 3564189"/>
                <a:gd name="connsiteX328" fmla="*/ 3124200 w 3566168"/>
                <a:gd name="connsiteY328" fmla="*/ 2500897 h 3564189"/>
                <a:gd name="connsiteX329" fmla="*/ 2995930 w 3566168"/>
                <a:gd name="connsiteY329" fmla="*/ 2500897 h 3564189"/>
                <a:gd name="connsiteX330" fmla="*/ 2931795 w 3566168"/>
                <a:gd name="connsiteY330" fmla="*/ 2500897 h 3564189"/>
                <a:gd name="connsiteX331" fmla="*/ 2931795 w 3566168"/>
                <a:gd name="connsiteY331" fmla="*/ 3563556 h 3564189"/>
                <a:gd name="connsiteX332" fmla="*/ 2995930 w 3566168"/>
                <a:gd name="connsiteY332" fmla="*/ 3563556 h 3564189"/>
                <a:gd name="connsiteX333" fmla="*/ 2995930 w 3566168"/>
                <a:gd name="connsiteY333" fmla="*/ 2500897 h 3564189"/>
                <a:gd name="connsiteX334" fmla="*/ 2860675 w 3566168"/>
                <a:gd name="connsiteY334" fmla="*/ 2500897 h 3564189"/>
                <a:gd name="connsiteX335" fmla="*/ 2813685 w 3566168"/>
                <a:gd name="connsiteY335" fmla="*/ 2500897 h 3564189"/>
                <a:gd name="connsiteX336" fmla="*/ 2813685 w 3566168"/>
                <a:gd name="connsiteY336" fmla="*/ 3563556 h 3564189"/>
                <a:gd name="connsiteX337" fmla="*/ 2860675 w 3566168"/>
                <a:gd name="connsiteY337" fmla="*/ 3563556 h 3564189"/>
                <a:gd name="connsiteX338" fmla="*/ 2860675 w 3566168"/>
                <a:gd name="connsiteY338" fmla="*/ 2500897 h 3564189"/>
                <a:gd name="connsiteX339" fmla="*/ 2737485 w 3566168"/>
                <a:gd name="connsiteY339" fmla="*/ 2500897 h 3564189"/>
                <a:gd name="connsiteX340" fmla="*/ 2701925 w 3566168"/>
                <a:gd name="connsiteY340" fmla="*/ 2500897 h 3564189"/>
                <a:gd name="connsiteX341" fmla="*/ 2701925 w 3566168"/>
                <a:gd name="connsiteY341" fmla="*/ 3563556 h 3564189"/>
                <a:gd name="connsiteX342" fmla="*/ 2737485 w 3566168"/>
                <a:gd name="connsiteY342" fmla="*/ 3563556 h 3564189"/>
                <a:gd name="connsiteX343" fmla="*/ 2737485 w 3566168"/>
                <a:gd name="connsiteY343" fmla="*/ 2500897 h 3564189"/>
                <a:gd name="connsiteX344" fmla="*/ 2621915 w 3566168"/>
                <a:gd name="connsiteY344" fmla="*/ 2500897 h 3564189"/>
                <a:gd name="connsiteX345" fmla="*/ 2597785 w 3566168"/>
                <a:gd name="connsiteY345" fmla="*/ 2500897 h 3564189"/>
                <a:gd name="connsiteX346" fmla="*/ 2597785 w 3566168"/>
                <a:gd name="connsiteY346" fmla="*/ 3563556 h 3564189"/>
                <a:gd name="connsiteX347" fmla="*/ 2621915 w 3566168"/>
                <a:gd name="connsiteY347" fmla="*/ 3563556 h 3564189"/>
                <a:gd name="connsiteX348" fmla="*/ 2621915 w 3566168"/>
                <a:gd name="connsiteY348" fmla="*/ 2500897 h 3564189"/>
                <a:gd name="connsiteX349" fmla="*/ 2514600 w 3566168"/>
                <a:gd name="connsiteY349" fmla="*/ 2500897 h 3564189"/>
                <a:gd name="connsiteX350" fmla="*/ 2502535 w 3566168"/>
                <a:gd name="connsiteY350" fmla="*/ 2500897 h 3564189"/>
                <a:gd name="connsiteX351" fmla="*/ 2502535 w 3566168"/>
                <a:gd name="connsiteY351" fmla="*/ 3563556 h 3564189"/>
                <a:gd name="connsiteX352" fmla="*/ 2514600 w 3566168"/>
                <a:gd name="connsiteY352" fmla="*/ 3563556 h 3564189"/>
                <a:gd name="connsiteX353" fmla="*/ 2514600 w 3566168"/>
                <a:gd name="connsiteY353" fmla="*/ 2500897 h 3564189"/>
                <a:gd name="connsiteX354" fmla="*/ 2182495 w 3566168"/>
                <a:gd name="connsiteY354" fmla="*/ 2500897 h 3564189"/>
                <a:gd name="connsiteX355" fmla="*/ 2180590 w 3566168"/>
                <a:gd name="connsiteY355" fmla="*/ 2500897 h 3564189"/>
                <a:gd name="connsiteX356" fmla="*/ 2180590 w 3566168"/>
                <a:gd name="connsiteY356" fmla="*/ 2500897 h 3564189"/>
                <a:gd name="connsiteX357" fmla="*/ 2136140 w 3566168"/>
                <a:gd name="connsiteY357" fmla="*/ 2500897 h 3564189"/>
                <a:gd name="connsiteX358" fmla="*/ 2136140 w 3566168"/>
                <a:gd name="connsiteY358" fmla="*/ 2879648 h 3564189"/>
                <a:gd name="connsiteX359" fmla="*/ 2218690 w 3566168"/>
                <a:gd name="connsiteY359" fmla="*/ 2790194 h 3564189"/>
                <a:gd name="connsiteX360" fmla="*/ 2218690 w 3566168"/>
                <a:gd name="connsiteY360" fmla="*/ 2505338 h 3564189"/>
                <a:gd name="connsiteX361" fmla="*/ 2182495 w 3566168"/>
                <a:gd name="connsiteY361" fmla="*/ 2500897 h 3564189"/>
                <a:gd name="connsiteX362" fmla="*/ 2111375 w 3566168"/>
                <a:gd name="connsiteY362" fmla="*/ 2500897 h 3564189"/>
                <a:gd name="connsiteX363" fmla="*/ 2031365 w 3566168"/>
                <a:gd name="connsiteY363" fmla="*/ 2500897 h 3564189"/>
                <a:gd name="connsiteX364" fmla="*/ 2031365 w 3566168"/>
                <a:gd name="connsiteY364" fmla="*/ 2991941 h 3564189"/>
                <a:gd name="connsiteX365" fmla="*/ 2111375 w 3566168"/>
                <a:gd name="connsiteY365" fmla="*/ 2905659 h 3564189"/>
                <a:gd name="connsiteX366" fmla="*/ 2111375 w 3566168"/>
                <a:gd name="connsiteY366" fmla="*/ 2500897 h 3564189"/>
                <a:gd name="connsiteX367" fmla="*/ 1995805 w 3566168"/>
                <a:gd name="connsiteY367" fmla="*/ 2500897 h 3564189"/>
                <a:gd name="connsiteX368" fmla="*/ 1919605 w 3566168"/>
                <a:gd name="connsiteY368" fmla="*/ 2500897 h 3564189"/>
                <a:gd name="connsiteX369" fmla="*/ 1919605 w 3566168"/>
                <a:gd name="connsiteY369" fmla="*/ 3113115 h 3564189"/>
                <a:gd name="connsiteX370" fmla="*/ 1995805 w 3566168"/>
                <a:gd name="connsiteY370" fmla="*/ 3030640 h 3564189"/>
                <a:gd name="connsiteX371" fmla="*/ 1995805 w 3566168"/>
                <a:gd name="connsiteY371" fmla="*/ 2500897 h 3564189"/>
                <a:gd name="connsiteX372" fmla="*/ 1872615 w 3566168"/>
                <a:gd name="connsiteY372" fmla="*/ 2500897 h 3564189"/>
                <a:gd name="connsiteX373" fmla="*/ 1801495 w 3566168"/>
                <a:gd name="connsiteY373" fmla="*/ 2500897 h 3564189"/>
                <a:gd name="connsiteX374" fmla="*/ 1801495 w 3566168"/>
                <a:gd name="connsiteY374" fmla="*/ 3240634 h 3564189"/>
                <a:gd name="connsiteX375" fmla="*/ 1872615 w 3566168"/>
                <a:gd name="connsiteY375" fmla="*/ 3163235 h 3564189"/>
                <a:gd name="connsiteX376" fmla="*/ 1872615 w 3566168"/>
                <a:gd name="connsiteY376" fmla="*/ 2500897 h 3564189"/>
                <a:gd name="connsiteX377" fmla="*/ 1744980 w 3566168"/>
                <a:gd name="connsiteY377" fmla="*/ 2500897 h 3564189"/>
                <a:gd name="connsiteX378" fmla="*/ 1680845 w 3566168"/>
                <a:gd name="connsiteY378" fmla="*/ 2500897 h 3564189"/>
                <a:gd name="connsiteX379" fmla="*/ 1680845 w 3566168"/>
                <a:gd name="connsiteY379" fmla="*/ 3371326 h 3564189"/>
                <a:gd name="connsiteX380" fmla="*/ 1744980 w 3566168"/>
                <a:gd name="connsiteY380" fmla="*/ 3301539 h 3564189"/>
                <a:gd name="connsiteX381" fmla="*/ 1744980 w 3566168"/>
                <a:gd name="connsiteY381" fmla="*/ 2500897 h 3564189"/>
                <a:gd name="connsiteX382" fmla="*/ 1609090 w 3566168"/>
                <a:gd name="connsiteY382" fmla="*/ 2500897 h 3564189"/>
                <a:gd name="connsiteX383" fmla="*/ 1562100 w 3566168"/>
                <a:gd name="connsiteY383" fmla="*/ 2500897 h 3564189"/>
                <a:gd name="connsiteX384" fmla="*/ 1562100 w 3566168"/>
                <a:gd name="connsiteY384" fmla="*/ 3499479 h 3564189"/>
                <a:gd name="connsiteX385" fmla="*/ 1569085 w 3566168"/>
                <a:gd name="connsiteY385" fmla="*/ 3491866 h 3564189"/>
                <a:gd name="connsiteX386" fmla="*/ 1609090 w 3566168"/>
                <a:gd name="connsiteY386" fmla="*/ 3448091 h 3564189"/>
                <a:gd name="connsiteX387" fmla="*/ 1609090 w 3566168"/>
                <a:gd name="connsiteY387" fmla="*/ 2500897 h 3564189"/>
                <a:gd name="connsiteX388" fmla="*/ 1485900 w 3566168"/>
                <a:gd name="connsiteY388" fmla="*/ 2500897 h 3564189"/>
                <a:gd name="connsiteX389" fmla="*/ 1450340 w 3566168"/>
                <a:gd name="connsiteY389" fmla="*/ 2500897 h 3564189"/>
                <a:gd name="connsiteX390" fmla="*/ 1450340 w 3566168"/>
                <a:gd name="connsiteY390" fmla="*/ 3563556 h 3564189"/>
                <a:gd name="connsiteX391" fmla="*/ 1485900 w 3566168"/>
                <a:gd name="connsiteY391" fmla="*/ 3557846 h 3564189"/>
                <a:gd name="connsiteX392" fmla="*/ 1485900 w 3566168"/>
                <a:gd name="connsiteY392" fmla="*/ 2500897 h 3564189"/>
                <a:gd name="connsiteX393" fmla="*/ 1370330 w 3566168"/>
                <a:gd name="connsiteY393" fmla="*/ 2500897 h 3564189"/>
                <a:gd name="connsiteX394" fmla="*/ 1346200 w 3566168"/>
                <a:gd name="connsiteY394" fmla="*/ 2500897 h 3564189"/>
                <a:gd name="connsiteX395" fmla="*/ 1346200 w 3566168"/>
                <a:gd name="connsiteY395" fmla="*/ 3563556 h 3564189"/>
                <a:gd name="connsiteX396" fmla="*/ 1370330 w 3566168"/>
                <a:gd name="connsiteY396" fmla="*/ 3563556 h 3564189"/>
                <a:gd name="connsiteX397" fmla="*/ 1370330 w 3566168"/>
                <a:gd name="connsiteY397" fmla="*/ 2500897 h 3564189"/>
                <a:gd name="connsiteX398" fmla="*/ 1263650 w 3566168"/>
                <a:gd name="connsiteY398" fmla="*/ 2500897 h 3564189"/>
                <a:gd name="connsiteX399" fmla="*/ 1251585 w 3566168"/>
                <a:gd name="connsiteY399" fmla="*/ 2500897 h 3564189"/>
                <a:gd name="connsiteX400" fmla="*/ 1251585 w 3566168"/>
                <a:gd name="connsiteY400" fmla="*/ 3563556 h 3564189"/>
                <a:gd name="connsiteX401" fmla="*/ 1263650 w 3566168"/>
                <a:gd name="connsiteY401" fmla="*/ 3563556 h 3564189"/>
                <a:gd name="connsiteX402" fmla="*/ 1263650 w 3566168"/>
                <a:gd name="connsiteY402" fmla="*/ 2500897 h 3564189"/>
                <a:gd name="connsiteX403" fmla="*/ 119380 w 3566168"/>
                <a:gd name="connsiteY403" fmla="*/ 2500897 h 3564189"/>
                <a:gd name="connsiteX404" fmla="*/ 95250 w 3566168"/>
                <a:gd name="connsiteY404" fmla="*/ 2500897 h 3564189"/>
                <a:gd name="connsiteX405" fmla="*/ 95250 w 3566168"/>
                <a:gd name="connsiteY405" fmla="*/ 3563556 h 3564189"/>
                <a:gd name="connsiteX406" fmla="*/ 119380 w 3566168"/>
                <a:gd name="connsiteY406" fmla="*/ 3563556 h 3564189"/>
                <a:gd name="connsiteX407" fmla="*/ 119380 w 3566168"/>
                <a:gd name="connsiteY407" fmla="*/ 2500897 h 3564189"/>
                <a:gd name="connsiteX408" fmla="*/ 12065 w 3566168"/>
                <a:gd name="connsiteY408" fmla="*/ 2500897 h 3564189"/>
                <a:gd name="connsiteX409" fmla="*/ 0 w 3566168"/>
                <a:gd name="connsiteY409" fmla="*/ 2500897 h 3564189"/>
                <a:gd name="connsiteX410" fmla="*/ 0 w 3566168"/>
                <a:gd name="connsiteY410" fmla="*/ 3563556 h 3564189"/>
                <a:gd name="connsiteX411" fmla="*/ 12065 w 3566168"/>
                <a:gd name="connsiteY411" fmla="*/ 3563556 h 3564189"/>
                <a:gd name="connsiteX412" fmla="*/ 12065 w 3566168"/>
                <a:gd name="connsiteY412" fmla="*/ 2500897 h 3564189"/>
                <a:gd name="connsiteX413" fmla="*/ 199390 w 3566168"/>
                <a:gd name="connsiteY413" fmla="*/ 2500897 h 3564189"/>
                <a:gd name="connsiteX414" fmla="*/ 199390 w 3566168"/>
                <a:gd name="connsiteY414" fmla="*/ 3563556 h 3564189"/>
                <a:gd name="connsiteX415" fmla="*/ 234950 w 3566168"/>
                <a:gd name="connsiteY415" fmla="*/ 3563556 h 3564189"/>
                <a:gd name="connsiteX416" fmla="*/ 234950 w 3566168"/>
                <a:gd name="connsiteY416" fmla="*/ 2506607 h 3564189"/>
                <a:gd name="connsiteX417" fmla="*/ 199390 w 3566168"/>
                <a:gd name="connsiteY417" fmla="*/ 2500897 h 3564189"/>
                <a:gd name="connsiteX418" fmla="*/ 2230755 w 3566168"/>
                <a:gd name="connsiteY418" fmla="*/ 2509779 h 3564189"/>
                <a:gd name="connsiteX419" fmla="*/ 2230755 w 3566168"/>
                <a:gd name="connsiteY419" fmla="*/ 2776871 h 3564189"/>
                <a:gd name="connsiteX420" fmla="*/ 2254250 w 3566168"/>
                <a:gd name="connsiteY420" fmla="*/ 2751494 h 3564189"/>
                <a:gd name="connsiteX421" fmla="*/ 2315210 w 3566168"/>
                <a:gd name="connsiteY421" fmla="*/ 2633491 h 3564189"/>
                <a:gd name="connsiteX422" fmla="*/ 2230755 w 3566168"/>
                <a:gd name="connsiteY422" fmla="*/ 2509779 h 3564189"/>
                <a:gd name="connsiteX423" fmla="*/ 3387090 w 3566168"/>
                <a:gd name="connsiteY423" fmla="*/ 2511048 h 3564189"/>
                <a:gd name="connsiteX424" fmla="*/ 3387090 w 3566168"/>
                <a:gd name="connsiteY424" fmla="*/ 3554039 h 3564189"/>
                <a:gd name="connsiteX425" fmla="*/ 3469640 w 3566168"/>
                <a:gd name="connsiteY425" fmla="*/ 3430961 h 3564189"/>
                <a:gd name="connsiteX426" fmla="*/ 3469640 w 3566168"/>
                <a:gd name="connsiteY426" fmla="*/ 2633491 h 3564189"/>
                <a:gd name="connsiteX427" fmla="*/ 3387090 w 3566168"/>
                <a:gd name="connsiteY427" fmla="*/ 2511048 h 3564189"/>
                <a:gd name="connsiteX428" fmla="*/ 311150 w 3566168"/>
                <a:gd name="connsiteY428" fmla="*/ 2564974 h 3564189"/>
                <a:gd name="connsiteX429" fmla="*/ 311150 w 3566168"/>
                <a:gd name="connsiteY429" fmla="*/ 3563556 h 3564189"/>
                <a:gd name="connsiteX430" fmla="*/ 358140 w 3566168"/>
                <a:gd name="connsiteY430" fmla="*/ 3563556 h 3564189"/>
                <a:gd name="connsiteX431" fmla="*/ 358140 w 3566168"/>
                <a:gd name="connsiteY431" fmla="*/ 2616362 h 3564189"/>
                <a:gd name="connsiteX432" fmla="*/ 318135 w 3566168"/>
                <a:gd name="connsiteY432" fmla="*/ 2572586 h 3564189"/>
                <a:gd name="connsiteX433" fmla="*/ 311150 w 3566168"/>
                <a:gd name="connsiteY433" fmla="*/ 2564974 h 3564189"/>
                <a:gd name="connsiteX434" fmla="*/ 429260 w 3566168"/>
                <a:gd name="connsiteY434" fmla="*/ 2693761 h 3564189"/>
                <a:gd name="connsiteX435" fmla="*/ 429260 w 3566168"/>
                <a:gd name="connsiteY435" fmla="*/ 3564190 h 3564189"/>
                <a:gd name="connsiteX436" fmla="*/ 493395 w 3566168"/>
                <a:gd name="connsiteY436" fmla="*/ 3564190 h 3564189"/>
                <a:gd name="connsiteX437" fmla="*/ 493395 w 3566168"/>
                <a:gd name="connsiteY437" fmla="*/ 2763548 h 3564189"/>
                <a:gd name="connsiteX438" fmla="*/ 429260 w 3566168"/>
                <a:gd name="connsiteY438" fmla="*/ 2693761 h 3564189"/>
                <a:gd name="connsiteX439" fmla="*/ 549910 w 3566168"/>
                <a:gd name="connsiteY439" fmla="*/ 2824453 h 3564189"/>
                <a:gd name="connsiteX440" fmla="*/ 549910 w 3566168"/>
                <a:gd name="connsiteY440" fmla="*/ 3564190 h 3564189"/>
                <a:gd name="connsiteX441" fmla="*/ 621030 w 3566168"/>
                <a:gd name="connsiteY441" fmla="*/ 3564190 h 3564189"/>
                <a:gd name="connsiteX442" fmla="*/ 621030 w 3566168"/>
                <a:gd name="connsiteY442" fmla="*/ 2901218 h 3564189"/>
                <a:gd name="connsiteX443" fmla="*/ 549910 w 3566168"/>
                <a:gd name="connsiteY443" fmla="*/ 2824453 h 3564189"/>
                <a:gd name="connsiteX444" fmla="*/ 668020 w 3566168"/>
                <a:gd name="connsiteY444" fmla="*/ 2951972 h 3564189"/>
                <a:gd name="connsiteX445" fmla="*/ 668020 w 3566168"/>
                <a:gd name="connsiteY445" fmla="*/ 3564190 h 3564189"/>
                <a:gd name="connsiteX446" fmla="*/ 744220 w 3566168"/>
                <a:gd name="connsiteY446" fmla="*/ 3564190 h 3564189"/>
                <a:gd name="connsiteX447" fmla="*/ 744220 w 3566168"/>
                <a:gd name="connsiteY447" fmla="*/ 3034447 h 3564189"/>
                <a:gd name="connsiteX448" fmla="*/ 668020 w 3566168"/>
                <a:gd name="connsiteY448" fmla="*/ 2951972 h 3564189"/>
                <a:gd name="connsiteX449" fmla="*/ 780415 w 3566168"/>
                <a:gd name="connsiteY449" fmla="*/ 3072512 h 3564189"/>
                <a:gd name="connsiteX450" fmla="*/ 780415 w 3566168"/>
                <a:gd name="connsiteY450" fmla="*/ 3563556 h 3564189"/>
                <a:gd name="connsiteX451" fmla="*/ 860425 w 3566168"/>
                <a:gd name="connsiteY451" fmla="*/ 3563556 h 3564189"/>
                <a:gd name="connsiteX452" fmla="*/ 860425 w 3566168"/>
                <a:gd name="connsiteY452" fmla="*/ 3158794 h 3564189"/>
                <a:gd name="connsiteX453" fmla="*/ 780415 w 3566168"/>
                <a:gd name="connsiteY453" fmla="*/ 3072512 h 3564189"/>
                <a:gd name="connsiteX454" fmla="*/ 884555 w 3566168"/>
                <a:gd name="connsiteY454" fmla="*/ 3185440 h 3564189"/>
                <a:gd name="connsiteX455" fmla="*/ 884555 w 3566168"/>
                <a:gd name="connsiteY455" fmla="*/ 3564190 h 3564189"/>
                <a:gd name="connsiteX456" fmla="*/ 929005 w 3566168"/>
                <a:gd name="connsiteY456" fmla="*/ 3564190 h 3564189"/>
                <a:gd name="connsiteX457" fmla="*/ 929005 w 3566168"/>
                <a:gd name="connsiteY457" fmla="*/ 3564190 h 3564189"/>
                <a:gd name="connsiteX458" fmla="*/ 930910 w 3566168"/>
                <a:gd name="connsiteY458" fmla="*/ 3564190 h 3564189"/>
                <a:gd name="connsiteX459" fmla="*/ 967105 w 3566168"/>
                <a:gd name="connsiteY459" fmla="*/ 3559115 h 3564189"/>
                <a:gd name="connsiteX460" fmla="*/ 967105 w 3566168"/>
                <a:gd name="connsiteY460" fmla="*/ 3274259 h 3564189"/>
                <a:gd name="connsiteX461" fmla="*/ 884555 w 3566168"/>
                <a:gd name="connsiteY461" fmla="*/ 3185440 h 3564189"/>
                <a:gd name="connsiteX462" fmla="*/ 979170 w 3566168"/>
                <a:gd name="connsiteY462" fmla="*/ 3287582 h 3564189"/>
                <a:gd name="connsiteX463" fmla="*/ 979170 w 3566168"/>
                <a:gd name="connsiteY463" fmla="*/ 3554674 h 3564189"/>
                <a:gd name="connsiteX464" fmla="*/ 1063625 w 3566168"/>
                <a:gd name="connsiteY464" fmla="*/ 3430961 h 3564189"/>
                <a:gd name="connsiteX465" fmla="*/ 1002665 w 3566168"/>
                <a:gd name="connsiteY465" fmla="*/ 3312959 h 3564189"/>
                <a:gd name="connsiteX466" fmla="*/ 979170 w 3566168"/>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8" h="3564189">
                  <a:moveTo>
                    <a:pt x="2621915" y="0"/>
                  </a:moveTo>
                  <a:lnTo>
                    <a:pt x="2597785" y="0"/>
                  </a:lnTo>
                  <a:lnTo>
                    <a:pt x="2597785" y="1063293"/>
                  </a:lnTo>
                  <a:lnTo>
                    <a:pt x="2621915" y="1063293"/>
                  </a:lnTo>
                  <a:lnTo>
                    <a:pt x="2621915"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3610" y="0"/>
                    <a:pt x="930910" y="0"/>
                  </a:cubicBezTo>
                  <a:moveTo>
                    <a:pt x="860425" y="0"/>
                  </a:moveTo>
                  <a:lnTo>
                    <a:pt x="780415" y="0"/>
                  </a:lnTo>
                  <a:lnTo>
                    <a:pt x="780415" y="491044"/>
                  </a:lnTo>
                  <a:cubicBezTo>
                    <a:pt x="808355" y="460591"/>
                    <a:pt x="835660" y="431408"/>
                    <a:pt x="860425" y="404762"/>
                  </a:cubicBezTo>
                  <a:lnTo>
                    <a:pt x="860425" y="0"/>
                  </a:lnTo>
                  <a:close/>
                  <a:moveTo>
                    <a:pt x="744855" y="0"/>
                  </a:moveTo>
                  <a:lnTo>
                    <a:pt x="668655" y="0"/>
                  </a:lnTo>
                  <a:lnTo>
                    <a:pt x="668655" y="612219"/>
                  </a:lnTo>
                  <a:cubicBezTo>
                    <a:pt x="694055" y="584304"/>
                    <a:pt x="720090" y="557024"/>
                    <a:pt x="744855" y="529743"/>
                  </a:cubicBezTo>
                  <a:lnTo>
                    <a:pt x="744855" y="0"/>
                  </a:lnTo>
                  <a:close/>
                  <a:moveTo>
                    <a:pt x="621665" y="0"/>
                  </a:moveTo>
                  <a:lnTo>
                    <a:pt x="550545" y="0"/>
                  </a:lnTo>
                  <a:lnTo>
                    <a:pt x="550545" y="739738"/>
                  </a:lnTo>
                  <a:cubicBezTo>
                    <a:pt x="574040" y="714361"/>
                    <a:pt x="597535" y="688984"/>
                    <a:pt x="621665" y="662338"/>
                  </a:cubicBezTo>
                  <a:lnTo>
                    <a:pt x="621665" y="0"/>
                  </a:lnTo>
                  <a:close/>
                  <a:moveTo>
                    <a:pt x="493395" y="0"/>
                  </a:moveTo>
                  <a:lnTo>
                    <a:pt x="429260" y="0"/>
                  </a:lnTo>
                  <a:lnTo>
                    <a:pt x="429260" y="870429"/>
                  </a:lnTo>
                  <a:cubicBezTo>
                    <a:pt x="448945" y="848858"/>
                    <a:pt x="470535" y="825385"/>
                    <a:pt x="493395" y="800642"/>
                  </a:cubicBezTo>
                  <a:lnTo>
                    <a:pt x="493395" y="0"/>
                  </a:lnTo>
                  <a:close/>
                  <a:moveTo>
                    <a:pt x="358140" y="0"/>
                  </a:moveTo>
                  <a:lnTo>
                    <a:pt x="311150" y="0"/>
                  </a:lnTo>
                  <a:lnTo>
                    <a:pt x="311150" y="998582"/>
                  </a:lnTo>
                  <a:cubicBezTo>
                    <a:pt x="313690" y="996045"/>
                    <a:pt x="315595" y="993507"/>
                    <a:pt x="318135" y="990969"/>
                  </a:cubicBezTo>
                  <a:cubicBezTo>
                    <a:pt x="324485" y="983991"/>
                    <a:pt x="338455" y="968764"/>
                    <a:pt x="358140" y="947194"/>
                  </a:cubicBezTo>
                  <a:lnTo>
                    <a:pt x="358140" y="0"/>
                  </a:lnTo>
                  <a:close/>
                  <a:moveTo>
                    <a:pt x="234950" y="0"/>
                  </a:moveTo>
                  <a:lnTo>
                    <a:pt x="199390" y="0"/>
                  </a:lnTo>
                  <a:lnTo>
                    <a:pt x="199390" y="1063293"/>
                  </a:lnTo>
                  <a:cubicBezTo>
                    <a:pt x="212725" y="1063293"/>
                    <a:pt x="224155" y="1061390"/>
                    <a:pt x="234950" y="1057584"/>
                  </a:cubicBezTo>
                  <a:lnTo>
                    <a:pt x="234950" y="0"/>
                  </a:lnTo>
                  <a:close/>
                  <a:moveTo>
                    <a:pt x="119380" y="0"/>
                  </a:moveTo>
                  <a:lnTo>
                    <a:pt x="95250" y="0"/>
                  </a:lnTo>
                  <a:lnTo>
                    <a:pt x="95250" y="1063293"/>
                  </a:lnTo>
                  <a:lnTo>
                    <a:pt x="119380" y="1063293"/>
                  </a:lnTo>
                  <a:lnTo>
                    <a:pt x="119380" y="0"/>
                  </a:lnTo>
                  <a:close/>
                  <a:moveTo>
                    <a:pt x="12065" y="0"/>
                  </a:moveTo>
                  <a:lnTo>
                    <a:pt x="0" y="0"/>
                  </a:lnTo>
                  <a:lnTo>
                    <a:pt x="0" y="1063293"/>
                  </a:lnTo>
                  <a:lnTo>
                    <a:pt x="12065" y="1063293"/>
                  </a:lnTo>
                  <a:lnTo>
                    <a:pt x="12065" y="0"/>
                  </a:lnTo>
                  <a:close/>
                  <a:moveTo>
                    <a:pt x="2701925" y="0"/>
                  </a:moveTo>
                  <a:lnTo>
                    <a:pt x="2701925" y="1062659"/>
                  </a:lnTo>
                  <a:lnTo>
                    <a:pt x="2737485" y="1062659"/>
                  </a:lnTo>
                  <a:lnTo>
                    <a:pt x="2737485" y="5075"/>
                  </a:lnTo>
                  <a:cubicBezTo>
                    <a:pt x="2726690" y="1903"/>
                    <a:pt x="2715260" y="0"/>
                    <a:pt x="2701925" y="0"/>
                  </a:cubicBezTo>
                  <a:moveTo>
                    <a:pt x="979170" y="8882"/>
                  </a:moveTo>
                  <a:lnTo>
                    <a:pt x="979170" y="275974"/>
                  </a:lnTo>
                  <a:cubicBezTo>
                    <a:pt x="992505" y="262017"/>
                    <a:pt x="1000760" y="253135"/>
                    <a:pt x="1002665" y="250597"/>
                  </a:cubicBezTo>
                  <a:cubicBezTo>
                    <a:pt x="1043940" y="205553"/>
                    <a:pt x="1063625" y="184617"/>
                    <a:pt x="1063625" y="132594"/>
                  </a:cubicBezTo>
                  <a:cubicBezTo>
                    <a:pt x="1064260"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4400"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4200" y="1062659"/>
                  </a:lnTo>
                  <a:lnTo>
                    <a:pt x="3124200" y="400321"/>
                  </a:lnTo>
                  <a:cubicBezTo>
                    <a:pt x="3100070"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950" y="571615"/>
                  </a:moveTo>
                  <a:lnTo>
                    <a:pt x="3282950" y="1062659"/>
                  </a:lnTo>
                  <a:lnTo>
                    <a:pt x="3362960" y="1062659"/>
                  </a:lnTo>
                  <a:lnTo>
                    <a:pt x="3362960" y="657897"/>
                  </a:lnTo>
                  <a:cubicBezTo>
                    <a:pt x="3337560" y="631251"/>
                    <a:pt x="3310890" y="602068"/>
                    <a:pt x="3282950" y="571615"/>
                  </a:cubicBezTo>
                  <a:moveTo>
                    <a:pt x="3387090" y="683908"/>
                  </a:moveTo>
                  <a:lnTo>
                    <a:pt x="3387090" y="1062659"/>
                  </a:lnTo>
                  <a:lnTo>
                    <a:pt x="3431540" y="1062659"/>
                  </a:lnTo>
                  <a:lnTo>
                    <a:pt x="3431540" y="1062659"/>
                  </a:lnTo>
                  <a:lnTo>
                    <a:pt x="3433445" y="1062659"/>
                  </a:lnTo>
                  <a:cubicBezTo>
                    <a:pt x="3446145" y="1062659"/>
                    <a:pt x="3458210" y="1060756"/>
                    <a:pt x="3469640" y="1057584"/>
                  </a:cubicBezTo>
                  <a:lnTo>
                    <a:pt x="3469640" y="772728"/>
                  </a:lnTo>
                  <a:cubicBezTo>
                    <a:pt x="3448685" y="751157"/>
                    <a:pt x="3420745" y="720070"/>
                    <a:pt x="3387090" y="683908"/>
                  </a:cubicBezTo>
                  <a:moveTo>
                    <a:pt x="3481705" y="786685"/>
                  </a:moveTo>
                  <a:lnTo>
                    <a:pt x="3481705" y="1053777"/>
                  </a:lnTo>
                  <a:cubicBezTo>
                    <a:pt x="3531235" y="1034744"/>
                    <a:pt x="3566160" y="986528"/>
                    <a:pt x="3566160" y="930065"/>
                  </a:cubicBezTo>
                  <a:cubicBezTo>
                    <a:pt x="3566160" y="878042"/>
                    <a:pt x="3547110"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855" y="1250448"/>
                  </a:moveTo>
                  <a:lnTo>
                    <a:pt x="668655" y="1250448"/>
                  </a:lnTo>
                  <a:lnTo>
                    <a:pt x="668655" y="2313742"/>
                  </a:lnTo>
                  <a:lnTo>
                    <a:pt x="744855" y="2313742"/>
                  </a:lnTo>
                  <a:lnTo>
                    <a:pt x="744855" y="1250448"/>
                  </a:lnTo>
                  <a:close/>
                  <a:moveTo>
                    <a:pt x="621665" y="1250448"/>
                  </a:moveTo>
                  <a:lnTo>
                    <a:pt x="550545" y="1250448"/>
                  </a:lnTo>
                  <a:lnTo>
                    <a:pt x="550545" y="2313742"/>
                  </a:lnTo>
                  <a:lnTo>
                    <a:pt x="621665" y="2313742"/>
                  </a:lnTo>
                  <a:lnTo>
                    <a:pt x="621665" y="1250448"/>
                  </a:lnTo>
                  <a:close/>
                  <a:moveTo>
                    <a:pt x="493395" y="1250448"/>
                  </a:moveTo>
                  <a:lnTo>
                    <a:pt x="429260" y="1250448"/>
                  </a:lnTo>
                  <a:lnTo>
                    <a:pt x="429260" y="2313742"/>
                  </a:lnTo>
                  <a:lnTo>
                    <a:pt x="493395" y="2313742"/>
                  </a:lnTo>
                  <a:lnTo>
                    <a:pt x="493395" y="1250448"/>
                  </a:lnTo>
                  <a:close/>
                  <a:moveTo>
                    <a:pt x="358140" y="1250448"/>
                  </a:moveTo>
                  <a:lnTo>
                    <a:pt x="311150" y="1250448"/>
                  </a:lnTo>
                  <a:lnTo>
                    <a:pt x="311150" y="2313742"/>
                  </a:lnTo>
                  <a:lnTo>
                    <a:pt x="358140" y="2313742"/>
                  </a:lnTo>
                  <a:lnTo>
                    <a:pt x="358140" y="1250448"/>
                  </a:lnTo>
                  <a:close/>
                  <a:moveTo>
                    <a:pt x="234950" y="1250448"/>
                  </a:moveTo>
                  <a:lnTo>
                    <a:pt x="199390" y="1250448"/>
                  </a:lnTo>
                  <a:lnTo>
                    <a:pt x="199390" y="2313742"/>
                  </a:lnTo>
                  <a:lnTo>
                    <a:pt x="234950" y="2313742"/>
                  </a:lnTo>
                  <a:lnTo>
                    <a:pt x="234950" y="1250448"/>
                  </a:lnTo>
                  <a:close/>
                  <a:moveTo>
                    <a:pt x="119380" y="1250448"/>
                  </a:moveTo>
                  <a:lnTo>
                    <a:pt x="95250" y="1250448"/>
                  </a:lnTo>
                  <a:lnTo>
                    <a:pt x="95250" y="2313742"/>
                  </a:lnTo>
                  <a:lnTo>
                    <a:pt x="119380" y="2313742"/>
                  </a:lnTo>
                  <a:lnTo>
                    <a:pt x="119380"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960" y="1250448"/>
                  </a:moveTo>
                  <a:lnTo>
                    <a:pt x="3282950" y="1250448"/>
                  </a:lnTo>
                  <a:lnTo>
                    <a:pt x="3282950" y="1741492"/>
                  </a:lnTo>
                  <a:cubicBezTo>
                    <a:pt x="3310890" y="1711040"/>
                    <a:pt x="3338195" y="1681856"/>
                    <a:pt x="3362960" y="1655211"/>
                  </a:cubicBezTo>
                  <a:lnTo>
                    <a:pt x="3362960" y="1250448"/>
                  </a:lnTo>
                  <a:close/>
                  <a:moveTo>
                    <a:pt x="3247390" y="1250448"/>
                  </a:moveTo>
                  <a:lnTo>
                    <a:pt x="3171190" y="1250448"/>
                  </a:lnTo>
                  <a:lnTo>
                    <a:pt x="3171190" y="1862667"/>
                  </a:lnTo>
                  <a:cubicBezTo>
                    <a:pt x="3196590" y="1834752"/>
                    <a:pt x="3222625" y="1807472"/>
                    <a:pt x="3247390" y="1780192"/>
                  </a:cubicBezTo>
                  <a:lnTo>
                    <a:pt x="3247390" y="1250448"/>
                  </a:lnTo>
                  <a:close/>
                  <a:moveTo>
                    <a:pt x="3124200" y="1250448"/>
                  </a:moveTo>
                  <a:lnTo>
                    <a:pt x="3053080" y="1250448"/>
                  </a:lnTo>
                  <a:lnTo>
                    <a:pt x="3053080" y="1990186"/>
                  </a:lnTo>
                  <a:cubicBezTo>
                    <a:pt x="3076575" y="1964809"/>
                    <a:pt x="3100070" y="1939432"/>
                    <a:pt x="3124200" y="1912786"/>
                  </a:cubicBezTo>
                  <a:lnTo>
                    <a:pt x="3124200" y="1250448"/>
                  </a:lnTo>
                  <a:close/>
                  <a:moveTo>
                    <a:pt x="2996565" y="1250448"/>
                  </a:moveTo>
                  <a:lnTo>
                    <a:pt x="2932430" y="1250448"/>
                  </a:lnTo>
                  <a:lnTo>
                    <a:pt x="2932430" y="2120877"/>
                  </a:lnTo>
                  <a:cubicBezTo>
                    <a:pt x="2952115" y="2099307"/>
                    <a:pt x="2973705" y="2075833"/>
                    <a:pt x="2996565" y="2051091"/>
                  </a:cubicBezTo>
                  <a:lnTo>
                    <a:pt x="2996565" y="1250448"/>
                  </a:lnTo>
                  <a:close/>
                  <a:moveTo>
                    <a:pt x="2860675" y="1250448"/>
                  </a:moveTo>
                  <a:lnTo>
                    <a:pt x="2813685" y="1250448"/>
                  </a:lnTo>
                  <a:lnTo>
                    <a:pt x="2813685" y="2249031"/>
                  </a:lnTo>
                  <a:cubicBezTo>
                    <a:pt x="2816225" y="2246493"/>
                    <a:pt x="2818130" y="2243955"/>
                    <a:pt x="2820670" y="2241418"/>
                  </a:cubicBezTo>
                  <a:cubicBezTo>
                    <a:pt x="2827020" y="2234439"/>
                    <a:pt x="2840990" y="2219213"/>
                    <a:pt x="2860675" y="2197642"/>
                  </a:cubicBezTo>
                  <a:lnTo>
                    <a:pt x="2860675" y="1250448"/>
                  </a:lnTo>
                  <a:close/>
                  <a:moveTo>
                    <a:pt x="2737485" y="1250448"/>
                  </a:moveTo>
                  <a:lnTo>
                    <a:pt x="2701925" y="1250448"/>
                  </a:lnTo>
                  <a:lnTo>
                    <a:pt x="2701925" y="2313107"/>
                  </a:lnTo>
                  <a:cubicBezTo>
                    <a:pt x="2715260" y="2313107"/>
                    <a:pt x="2726690" y="2311204"/>
                    <a:pt x="2737485" y="2307398"/>
                  </a:cubicBezTo>
                  <a:lnTo>
                    <a:pt x="2737485" y="1250448"/>
                  </a:lnTo>
                  <a:close/>
                  <a:moveTo>
                    <a:pt x="1370330" y="1250448"/>
                  </a:moveTo>
                  <a:lnTo>
                    <a:pt x="1346200" y="1250448"/>
                  </a:lnTo>
                  <a:lnTo>
                    <a:pt x="1346200" y="2313742"/>
                  </a:lnTo>
                  <a:lnTo>
                    <a:pt x="1370330" y="2313742"/>
                  </a:lnTo>
                  <a:lnTo>
                    <a:pt x="1370330" y="1250448"/>
                  </a:lnTo>
                  <a:close/>
                  <a:moveTo>
                    <a:pt x="1263650"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3280"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795" y="1326579"/>
                    <a:pt x="3531235" y="1278997"/>
                    <a:pt x="3481705" y="1259330"/>
                  </a:cubicBezTo>
                  <a:moveTo>
                    <a:pt x="884555" y="1259965"/>
                  </a:moveTo>
                  <a:lnTo>
                    <a:pt x="884555" y="2302957"/>
                  </a:lnTo>
                  <a:cubicBezTo>
                    <a:pt x="932815" y="2283290"/>
                    <a:pt x="967105" y="2235708"/>
                    <a:pt x="967105" y="2179879"/>
                  </a:cubicBezTo>
                  <a:lnTo>
                    <a:pt x="967105" y="1383043"/>
                  </a:lnTo>
                  <a:cubicBezTo>
                    <a:pt x="967105" y="1327848"/>
                    <a:pt x="932815" y="1280266"/>
                    <a:pt x="884555"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345" y="2313742"/>
                  </a:lnTo>
                  <a:lnTo>
                    <a:pt x="1744345" y="1512465"/>
                  </a:lnTo>
                  <a:cubicBezTo>
                    <a:pt x="1722120" y="1487723"/>
                    <a:pt x="1700530" y="1464249"/>
                    <a:pt x="1680210" y="1443313"/>
                  </a:cubicBezTo>
                  <a:moveTo>
                    <a:pt x="1801495" y="1574004"/>
                  </a:moveTo>
                  <a:lnTo>
                    <a:pt x="1801495" y="2313742"/>
                  </a:lnTo>
                  <a:lnTo>
                    <a:pt x="1872615" y="2313742"/>
                  </a:lnTo>
                  <a:lnTo>
                    <a:pt x="1872615" y="1650769"/>
                  </a:lnTo>
                  <a:cubicBezTo>
                    <a:pt x="1848485" y="1624758"/>
                    <a:pt x="1824355" y="1598747"/>
                    <a:pt x="1801495" y="1574004"/>
                  </a:cubicBezTo>
                  <a:moveTo>
                    <a:pt x="1919605" y="1701523"/>
                  </a:moveTo>
                  <a:lnTo>
                    <a:pt x="1919605" y="2313742"/>
                  </a:lnTo>
                  <a:lnTo>
                    <a:pt x="1995805" y="2313742"/>
                  </a:lnTo>
                  <a:lnTo>
                    <a:pt x="1995805" y="1783998"/>
                  </a:lnTo>
                  <a:cubicBezTo>
                    <a:pt x="1971040"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735" y="2001605"/>
                    <a:pt x="2169160" y="1970519"/>
                    <a:pt x="2135505" y="1934357"/>
                  </a:cubicBezTo>
                  <a:moveTo>
                    <a:pt x="2230755" y="2037133"/>
                  </a:moveTo>
                  <a:lnTo>
                    <a:pt x="2230755" y="2304226"/>
                  </a:lnTo>
                  <a:cubicBezTo>
                    <a:pt x="2280285" y="2285193"/>
                    <a:pt x="2315210" y="2236977"/>
                    <a:pt x="2315210" y="2180513"/>
                  </a:cubicBezTo>
                  <a:cubicBezTo>
                    <a:pt x="2315210" y="2128490"/>
                    <a:pt x="2295525" y="2107554"/>
                    <a:pt x="2254250" y="2062510"/>
                  </a:cubicBezTo>
                  <a:cubicBezTo>
                    <a:pt x="2251710" y="2059972"/>
                    <a:pt x="2243455" y="2051091"/>
                    <a:pt x="2230755" y="2037133"/>
                  </a:cubicBezTo>
                  <a:moveTo>
                    <a:pt x="3336925" y="2500897"/>
                  </a:moveTo>
                  <a:lnTo>
                    <a:pt x="3282950" y="2500897"/>
                  </a:lnTo>
                  <a:lnTo>
                    <a:pt x="3282950" y="3563556"/>
                  </a:lnTo>
                  <a:lnTo>
                    <a:pt x="3336925" y="3563556"/>
                  </a:lnTo>
                  <a:cubicBezTo>
                    <a:pt x="3345815" y="3563556"/>
                    <a:pt x="3354705" y="3562921"/>
                    <a:pt x="3362960" y="3561018"/>
                  </a:cubicBezTo>
                  <a:lnTo>
                    <a:pt x="3362960" y="2503434"/>
                  </a:lnTo>
                  <a:cubicBezTo>
                    <a:pt x="3354070" y="2501531"/>
                    <a:pt x="3345815" y="2500897"/>
                    <a:pt x="3336925" y="2500897"/>
                  </a:cubicBezTo>
                  <a:moveTo>
                    <a:pt x="3247390" y="2500897"/>
                  </a:moveTo>
                  <a:lnTo>
                    <a:pt x="3171190" y="2500897"/>
                  </a:lnTo>
                  <a:lnTo>
                    <a:pt x="3171190" y="3563556"/>
                  </a:lnTo>
                  <a:lnTo>
                    <a:pt x="3247390" y="3563556"/>
                  </a:lnTo>
                  <a:lnTo>
                    <a:pt x="3247390" y="2500897"/>
                  </a:lnTo>
                  <a:close/>
                  <a:moveTo>
                    <a:pt x="3124200" y="2500897"/>
                  </a:moveTo>
                  <a:lnTo>
                    <a:pt x="3053080" y="2500897"/>
                  </a:lnTo>
                  <a:lnTo>
                    <a:pt x="3053080" y="3563556"/>
                  </a:lnTo>
                  <a:lnTo>
                    <a:pt x="3124200" y="3563556"/>
                  </a:lnTo>
                  <a:lnTo>
                    <a:pt x="3124200" y="2500897"/>
                  </a:lnTo>
                  <a:close/>
                  <a:moveTo>
                    <a:pt x="2995930" y="2500897"/>
                  </a:moveTo>
                  <a:lnTo>
                    <a:pt x="2931795" y="2500897"/>
                  </a:lnTo>
                  <a:lnTo>
                    <a:pt x="2931795" y="3563556"/>
                  </a:lnTo>
                  <a:lnTo>
                    <a:pt x="2995930" y="3563556"/>
                  </a:lnTo>
                  <a:lnTo>
                    <a:pt x="2995930" y="2500897"/>
                  </a:lnTo>
                  <a:close/>
                  <a:moveTo>
                    <a:pt x="2860675" y="2500897"/>
                  </a:moveTo>
                  <a:lnTo>
                    <a:pt x="2813685" y="2500897"/>
                  </a:lnTo>
                  <a:lnTo>
                    <a:pt x="2813685" y="3563556"/>
                  </a:lnTo>
                  <a:lnTo>
                    <a:pt x="2860675" y="3563556"/>
                  </a:lnTo>
                  <a:lnTo>
                    <a:pt x="2860675" y="2500897"/>
                  </a:lnTo>
                  <a:close/>
                  <a:moveTo>
                    <a:pt x="2737485" y="2500897"/>
                  </a:moveTo>
                  <a:lnTo>
                    <a:pt x="2701925" y="2500897"/>
                  </a:lnTo>
                  <a:lnTo>
                    <a:pt x="2701925" y="3563556"/>
                  </a:lnTo>
                  <a:lnTo>
                    <a:pt x="2737485" y="3563556"/>
                  </a:lnTo>
                  <a:lnTo>
                    <a:pt x="2737485" y="2500897"/>
                  </a:lnTo>
                  <a:close/>
                  <a:moveTo>
                    <a:pt x="2621915" y="2500897"/>
                  </a:moveTo>
                  <a:lnTo>
                    <a:pt x="2597785" y="2500897"/>
                  </a:lnTo>
                  <a:lnTo>
                    <a:pt x="2597785" y="3563556"/>
                  </a:lnTo>
                  <a:lnTo>
                    <a:pt x="2621915" y="3563556"/>
                  </a:lnTo>
                  <a:lnTo>
                    <a:pt x="2621915" y="2500897"/>
                  </a:lnTo>
                  <a:close/>
                  <a:moveTo>
                    <a:pt x="2514600" y="2500897"/>
                  </a:moveTo>
                  <a:lnTo>
                    <a:pt x="2502535" y="2500897"/>
                  </a:lnTo>
                  <a:lnTo>
                    <a:pt x="2502535" y="3563556"/>
                  </a:lnTo>
                  <a:lnTo>
                    <a:pt x="2514600" y="3563556"/>
                  </a:lnTo>
                  <a:lnTo>
                    <a:pt x="2514600" y="2500897"/>
                  </a:lnTo>
                  <a:close/>
                  <a:moveTo>
                    <a:pt x="2182495" y="2500897"/>
                  </a:moveTo>
                  <a:lnTo>
                    <a:pt x="2180590" y="2500897"/>
                  </a:lnTo>
                  <a:lnTo>
                    <a:pt x="2180590" y="2500897"/>
                  </a:lnTo>
                  <a:lnTo>
                    <a:pt x="2136140" y="2500897"/>
                  </a:lnTo>
                  <a:lnTo>
                    <a:pt x="2136140" y="2879648"/>
                  </a:lnTo>
                  <a:cubicBezTo>
                    <a:pt x="2169795" y="2843485"/>
                    <a:pt x="2198370" y="2813033"/>
                    <a:pt x="2218690" y="2790194"/>
                  </a:cubicBezTo>
                  <a:lnTo>
                    <a:pt x="2218690" y="2505338"/>
                  </a:lnTo>
                  <a:cubicBezTo>
                    <a:pt x="2206625" y="2502800"/>
                    <a:pt x="2194560" y="2500897"/>
                    <a:pt x="2182495"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9380" y="2500897"/>
                  </a:moveTo>
                  <a:lnTo>
                    <a:pt x="95250" y="2500897"/>
                  </a:lnTo>
                  <a:lnTo>
                    <a:pt x="95250" y="3563556"/>
                  </a:lnTo>
                  <a:lnTo>
                    <a:pt x="119380" y="3563556"/>
                  </a:lnTo>
                  <a:lnTo>
                    <a:pt x="119380" y="2500897"/>
                  </a:lnTo>
                  <a:close/>
                  <a:moveTo>
                    <a:pt x="12065" y="2500897"/>
                  </a:moveTo>
                  <a:lnTo>
                    <a:pt x="0" y="2500897"/>
                  </a:lnTo>
                  <a:lnTo>
                    <a:pt x="0" y="3563556"/>
                  </a:lnTo>
                  <a:lnTo>
                    <a:pt x="12065" y="3563556"/>
                  </a:lnTo>
                  <a:lnTo>
                    <a:pt x="12065" y="2500897"/>
                  </a:lnTo>
                  <a:close/>
                  <a:moveTo>
                    <a:pt x="199390" y="2500897"/>
                  </a:moveTo>
                  <a:lnTo>
                    <a:pt x="199390" y="3563556"/>
                  </a:lnTo>
                  <a:lnTo>
                    <a:pt x="234950" y="3563556"/>
                  </a:lnTo>
                  <a:lnTo>
                    <a:pt x="234950" y="2506607"/>
                  </a:lnTo>
                  <a:cubicBezTo>
                    <a:pt x="224155" y="2502800"/>
                    <a:pt x="212090" y="2500897"/>
                    <a:pt x="199390" y="2500897"/>
                  </a:cubicBezTo>
                  <a:moveTo>
                    <a:pt x="2230755" y="2509779"/>
                  </a:moveTo>
                  <a:lnTo>
                    <a:pt x="2230755" y="2776871"/>
                  </a:lnTo>
                  <a:cubicBezTo>
                    <a:pt x="2244090" y="2762913"/>
                    <a:pt x="2252345" y="2754032"/>
                    <a:pt x="2254250" y="2751494"/>
                  </a:cubicBezTo>
                  <a:cubicBezTo>
                    <a:pt x="2295525" y="2706450"/>
                    <a:pt x="2315210" y="2685514"/>
                    <a:pt x="2315210" y="2633491"/>
                  </a:cubicBezTo>
                  <a:cubicBezTo>
                    <a:pt x="2315210" y="2577662"/>
                    <a:pt x="2280285" y="2529446"/>
                    <a:pt x="2230755"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7535"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80415" y="3072512"/>
                  </a:moveTo>
                  <a:lnTo>
                    <a:pt x="780415" y="3563556"/>
                  </a:lnTo>
                  <a:lnTo>
                    <a:pt x="860425" y="3563556"/>
                  </a:lnTo>
                  <a:lnTo>
                    <a:pt x="860425" y="3158794"/>
                  </a:lnTo>
                  <a:cubicBezTo>
                    <a:pt x="835025" y="3132148"/>
                    <a:pt x="808355" y="3102965"/>
                    <a:pt x="780415" y="3072512"/>
                  </a:cubicBezTo>
                  <a:moveTo>
                    <a:pt x="884555" y="3185440"/>
                  </a:moveTo>
                  <a:lnTo>
                    <a:pt x="884555" y="3564190"/>
                  </a:lnTo>
                  <a:lnTo>
                    <a:pt x="929005" y="3564190"/>
                  </a:lnTo>
                  <a:lnTo>
                    <a:pt x="929005" y="3564190"/>
                  </a:lnTo>
                  <a:lnTo>
                    <a:pt x="930910" y="3564190"/>
                  </a:lnTo>
                  <a:cubicBezTo>
                    <a:pt x="943610" y="3564190"/>
                    <a:pt x="955675" y="3562287"/>
                    <a:pt x="967105" y="3559115"/>
                  </a:cubicBezTo>
                  <a:lnTo>
                    <a:pt x="967105" y="3274259"/>
                  </a:lnTo>
                  <a:cubicBezTo>
                    <a:pt x="946150" y="3252054"/>
                    <a:pt x="918210" y="3221601"/>
                    <a:pt x="884555"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2505" y="3301539"/>
                    <a:pt x="979170" y="3287582"/>
                  </a:cubicBezTo>
                </a:path>
              </a:pathLst>
            </a:custGeom>
            <a:grpFill/>
            <a:ln w="6350" cap="flat">
              <a:noFill/>
              <a:prstDash val="solid"/>
              <a:miter/>
            </a:ln>
          </p:spPr>
          <p:txBody>
            <a:bodyPr rtlCol="0" anchor="ctr"/>
            <a:lstStyle/>
            <a:p>
              <a:endParaRPr lang="nb-NO"/>
            </a:p>
          </p:txBody>
        </p:sp>
        <p:sp>
          <p:nvSpPr>
            <p:cNvPr id="8" name="Friform 7">
              <a:extLst>
                <a:ext uri="{FF2B5EF4-FFF2-40B4-BE49-F238E27FC236}">
                  <a16:creationId xmlns:a16="http://schemas.microsoft.com/office/drawing/2014/main" id="{89721710-38B3-0349-BB93-F26A0BFE02B8}"/>
                </a:ext>
              </a:extLst>
            </p:cNvPr>
            <p:cNvSpPr/>
            <p:nvPr/>
          </p:nvSpPr>
          <p:spPr>
            <a:xfrm>
              <a:off x="4312920" y="2736151"/>
              <a:ext cx="3566160" cy="3564189"/>
            </a:xfrm>
            <a:custGeom>
              <a:avLst/>
              <a:gdLst>
                <a:gd name="connsiteX0" fmla="*/ 2621280 w 3566160"/>
                <a:gd name="connsiteY0" fmla="*/ 0 h 3564189"/>
                <a:gd name="connsiteX1" fmla="*/ 2597150 w 3566160"/>
                <a:gd name="connsiteY1" fmla="*/ 0 h 3564189"/>
                <a:gd name="connsiteX2" fmla="*/ 2597150 w 3566160"/>
                <a:gd name="connsiteY2" fmla="*/ 1063293 h 3564189"/>
                <a:gd name="connsiteX3" fmla="*/ 2621280 w 3566160"/>
                <a:gd name="connsiteY3" fmla="*/ 1063293 h 3564189"/>
                <a:gd name="connsiteX4" fmla="*/ 2621280 w 3566160"/>
                <a:gd name="connsiteY4" fmla="*/ 0 h 3564189"/>
                <a:gd name="connsiteX5" fmla="*/ 2514600 w 3566160"/>
                <a:gd name="connsiteY5" fmla="*/ 0 h 3564189"/>
                <a:gd name="connsiteX6" fmla="*/ 2502535 w 3566160"/>
                <a:gd name="connsiteY6" fmla="*/ 0 h 3564189"/>
                <a:gd name="connsiteX7" fmla="*/ 2502535 w 3566160"/>
                <a:gd name="connsiteY7" fmla="*/ 1063293 h 3564189"/>
                <a:gd name="connsiteX8" fmla="*/ 2514600 w 3566160"/>
                <a:gd name="connsiteY8" fmla="*/ 1063293 h 3564189"/>
                <a:gd name="connsiteX9" fmla="*/ 2514600 w 3566160"/>
                <a:gd name="connsiteY9" fmla="*/ 0 h 3564189"/>
                <a:gd name="connsiteX10" fmla="*/ 2085340 w 3566160"/>
                <a:gd name="connsiteY10" fmla="*/ 0 h 3564189"/>
                <a:gd name="connsiteX11" fmla="*/ 2031365 w 3566160"/>
                <a:gd name="connsiteY11" fmla="*/ 0 h 3564189"/>
                <a:gd name="connsiteX12" fmla="*/ 2031365 w 3566160"/>
                <a:gd name="connsiteY12" fmla="*/ 1063293 h 3564189"/>
                <a:gd name="connsiteX13" fmla="*/ 2085340 w 3566160"/>
                <a:gd name="connsiteY13" fmla="*/ 1063293 h 3564189"/>
                <a:gd name="connsiteX14" fmla="*/ 2111375 w 3566160"/>
                <a:gd name="connsiteY14" fmla="*/ 1060756 h 3564189"/>
                <a:gd name="connsiteX15" fmla="*/ 2111375 w 3566160"/>
                <a:gd name="connsiteY15" fmla="*/ 2538 h 3564189"/>
                <a:gd name="connsiteX16" fmla="*/ 2085340 w 3566160"/>
                <a:gd name="connsiteY16" fmla="*/ 0 h 3564189"/>
                <a:gd name="connsiteX17" fmla="*/ 1995805 w 3566160"/>
                <a:gd name="connsiteY17" fmla="*/ 0 h 3564189"/>
                <a:gd name="connsiteX18" fmla="*/ 1919605 w 3566160"/>
                <a:gd name="connsiteY18" fmla="*/ 0 h 3564189"/>
                <a:gd name="connsiteX19" fmla="*/ 1919605 w 3566160"/>
                <a:gd name="connsiteY19" fmla="*/ 1063293 h 3564189"/>
                <a:gd name="connsiteX20" fmla="*/ 1995805 w 3566160"/>
                <a:gd name="connsiteY20" fmla="*/ 1063293 h 3564189"/>
                <a:gd name="connsiteX21" fmla="*/ 1995805 w 3566160"/>
                <a:gd name="connsiteY21" fmla="*/ 0 h 3564189"/>
                <a:gd name="connsiteX22" fmla="*/ 1872615 w 3566160"/>
                <a:gd name="connsiteY22" fmla="*/ 0 h 3564189"/>
                <a:gd name="connsiteX23" fmla="*/ 1801495 w 3566160"/>
                <a:gd name="connsiteY23" fmla="*/ 0 h 3564189"/>
                <a:gd name="connsiteX24" fmla="*/ 1801495 w 3566160"/>
                <a:gd name="connsiteY24" fmla="*/ 1063293 h 3564189"/>
                <a:gd name="connsiteX25" fmla="*/ 1872615 w 3566160"/>
                <a:gd name="connsiteY25" fmla="*/ 1063293 h 3564189"/>
                <a:gd name="connsiteX26" fmla="*/ 1872615 w 3566160"/>
                <a:gd name="connsiteY26" fmla="*/ 0 h 3564189"/>
                <a:gd name="connsiteX27" fmla="*/ 1744980 w 3566160"/>
                <a:gd name="connsiteY27" fmla="*/ 0 h 3564189"/>
                <a:gd name="connsiteX28" fmla="*/ 1680845 w 3566160"/>
                <a:gd name="connsiteY28" fmla="*/ 0 h 3564189"/>
                <a:gd name="connsiteX29" fmla="*/ 1680845 w 3566160"/>
                <a:gd name="connsiteY29" fmla="*/ 1063293 h 3564189"/>
                <a:gd name="connsiteX30" fmla="*/ 1744980 w 3566160"/>
                <a:gd name="connsiteY30" fmla="*/ 1063293 h 3564189"/>
                <a:gd name="connsiteX31" fmla="*/ 1744980 w 3566160"/>
                <a:gd name="connsiteY31" fmla="*/ 0 h 3564189"/>
                <a:gd name="connsiteX32" fmla="*/ 1609090 w 3566160"/>
                <a:gd name="connsiteY32" fmla="*/ 0 h 3564189"/>
                <a:gd name="connsiteX33" fmla="*/ 1562100 w 3566160"/>
                <a:gd name="connsiteY33" fmla="*/ 0 h 3564189"/>
                <a:gd name="connsiteX34" fmla="*/ 1562100 w 3566160"/>
                <a:gd name="connsiteY34" fmla="*/ 1063293 h 3564189"/>
                <a:gd name="connsiteX35" fmla="*/ 1609090 w 3566160"/>
                <a:gd name="connsiteY35" fmla="*/ 1063293 h 3564189"/>
                <a:gd name="connsiteX36" fmla="*/ 1609090 w 3566160"/>
                <a:gd name="connsiteY36" fmla="*/ 0 h 3564189"/>
                <a:gd name="connsiteX37" fmla="*/ 1485900 w 3566160"/>
                <a:gd name="connsiteY37" fmla="*/ 0 h 3564189"/>
                <a:gd name="connsiteX38" fmla="*/ 1450340 w 3566160"/>
                <a:gd name="connsiteY38" fmla="*/ 0 h 3564189"/>
                <a:gd name="connsiteX39" fmla="*/ 1450340 w 3566160"/>
                <a:gd name="connsiteY39" fmla="*/ 1063293 h 3564189"/>
                <a:gd name="connsiteX40" fmla="*/ 1485900 w 3566160"/>
                <a:gd name="connsiteY40" fmla="*/ 1063293 h 3564189"/>
                <a:gd name="connsiteX41" fmla="*/ 1485900 w 3566160"/>
                <a:gd name="connsiteY41" fmla="*/ 0 h 3564189"/>
                <a:gd name="connsiteX42" fmla="*/ 1370330 w 3566160"/>
                <a:gd name="connsiteY42" fmla="*/ 0 h 3564189"/>
                <a:gd name="connsiteX43" fmla="*/ 1346200 w 3566160"/>
                <a:gd name="connsiteY43" fmla="*/ 0 h 3564189"/>
                <a:gd name="connsiteX44" fmla="*/ 1346200 w 3566160"/>
                <a:gd name="connsiteY44" fmla="*/ 1063293 h 3564189"/>
                <a:gd name="connsiteX45" fmla="*/ 1370330 w 3566160"/>
                <a:gd name="connsiteY45" fmla="*/ 1063293 h 3564189"/>
                <a:gd name="connsiteX46" fmla="*/ 1370330 w 3566160"/>
                <a:gd name="connsiteY46" fmla="*/ 0 h 3564189"/>
                <a:gd name="connsiteX47" fmla="*/ 1263650 w 3566160"/>
                <a:gd name="connsiteY47" fmla="*/ 0 h 3564189"/>
                <a:gd name="connsiteX48" fmla="*/ 1251585 w 3566160"/>
                <a:gd name="connsiteY48" fmla="*/ 0 h 3564189"/>
                <a:gd name="connsiteX49" fmla="*/ 1251585 w 3566160"/>
                <a:gd name="connsiteY49" fmla="*/ 1063293 h 3564189"/>
                <a:gd name="connsiteX50" fmla="*/ 1263650 w 3566160"/>
                <a:gd name="connsiteY50" fmla="*/ 1063293 h 3564189"/>
                <a:gd name="connsiteX51" fmla="*/ 1263650 w 3566160"/>
                <a:gd name="connsiteY51" fmla="*/ 0 h 3564189"/>
                <a:gd name="connsiteX52" fmla="*/ 930910 w 3566160"/>
                <a:gd name="connsiteY52" fmla="*/ 0 h 3564189"/>
                <a:gd name="connsiteX53" fmla="*/ 929005 w 3566160"/>
                <a:gd name="connsiteY53" fmla="*/ 0 h 3564189"/>
                <a:gd name="connsiteX54" fmla="*/ 929005 w 3566160"/>
                <a:gd name="connsiteY54" fmla="*/ 0 h 3564189"/>
                <a:gd name="connsiteX55" fmla="*/ 884555 w 3566160"/>
                <a:gd name="connsiteY55" fmla="*/ 0 h 3564189"/>
                <a:gd name="connsiteX56" fmla="*/ 884555 w 3566160"/>
                <a:gd name="connsiteY56" fmla="*/ 378751 h 3564189"/>
                <a:gd name="connsiteX57" fmla="*/ 967105 w 3566160"/>
                <a:gd name="connsiteY57" fmla="*/ 289931 h 3564189"/>
                <a:gd name="connsiteX58" fmla="*/ 967105 w 3566160"/>
                <a:gd name="connsiteY58" fmla="*/ 5075 h 3564189"/>
                <a:gd name="connsiteX59" fmla="*/ 930910 w 3566160"/>
                <a:gd name="connsiteY59" fmla="*/ 0 h 3564189"/>
                <a:gd name="connsiteX60" fmla="*/ 859790 w 3566160"/>
                <a:gd name="connsiteY60" fmla="*/ 0 h 3564189"/>
                <a:gd name="connsiteX61" fmla="*/ 779780 w 3566160"/>
                <a:gd name="connsiteY61" fmla="*/ 0 h 3564189"/>
                <a:gd name="connsiteX62" fmla="*/ 779780 w 3566160"/>
                <a:gd name="connsiteY62" fmla="*/ 491044 h 3564189"/>
                <a:gd name="connsiteX63" fmla="*/ 859790 w 3566160"/>
                <a:gd name="connsiteY63" fmla="*/ 404762 h 3564189"/>
                <a:gd name="connsiteX64" fmla="*/ 859790 w 3566160"/>
                <a:gd name="connsiteY64" fmla="*/ 0 h 3564189"/>
                <a:gd name="connsiteX65" fmla="*/ 744220 w 3566160"/>
                <a:gd name="connsiteY65" fmla="*/ 0 h 3564189"/>
                <a:gd name="connsiteX66" fmla="*/ 668020 w 3566160"/>
                <a:gd name="connsiteY66" fmla="*/ 0 h 3564189"/>
                <a:gd name="connsiteX67" fmla="*/ 668020 w 3566160"/>
                <a:gd name="connsiteY67" fmla="*/ 612219 h 3564189"/>
                <a:gd name="connsiteX68" fmla="*/ 744220 w 3566160"/>
                <a:gd name="connsiteY68" fmla="*/ 529743 h 3564189"/>
                <a:gd name="connsiteX69" fmla="*/ 744220 w 3566160"/>
                <a:gd name="connsiteY69" fmla="*/ 0 h 3564189"/>
                <a:gd name="connsiteX70" fmla="*/ 621030 w 3566160"/>
                <a:gd name="connsiteY70" fmla="*/ 0 h 3564189"/>
                <a:gd name="connsiteX71" fmla="*/ 549910 w 3566160"/>
                <a:gd name="connsiteY71" fmla="*/ 0 h 3564189"/>
                <a:gd name="connsiteX72" fmla="*/ 549910 w 3566160"/>
                <a:gd name="connsiteY72" fmla="*/ 739738 h 3564189"/>
                <a:gd name="connsiteX73" fmla="*/ 621030 w 3566160"/>
                <a:gd name="connsiteY73" fmla="*/ 662338 h 3564189"/>
                <a:gd name="connsiteX74" fmla="*/ 621030 w 3566160"/>
                <a:gd name="connsiteY74" fmla="*/ 0 h 3564189"/>
                <a:gd name="connsiteX75" fmla="*/ 493395 w 3566160"/>
                <a:gd name="connsiteY75" fmla="*/ 0 h 3564189"/>
                <a:gd name="connsiteX76" fmla="*/ 429260 w 3566160"/>
                <a:gd name="connsiteY76" fmla="*/ 0 h 3564189"/>
                <a:gd name="connsiteX77" fmla="*/ 429260 w 3566160"/>
                <a:gd name="connsiteY77" fmla="*/ 870429 h 3564189"/>
                <a:gd name="connsiteX78" fmla="*/ 493395 w 3566160"/>
                <a:gd name="connsiteY78" fmla="*/ 800642 h 3564189"/>
                <a:gd name="connsiteX79" fmla="*/ 493395 w 3566160"/>
                <a:gd name="connsiteY79" fmla="*/ 0 h 3564189"/>
                <a:gd name="connsiteX80" fmla="*/ 357505 w 3566160"/>
                <a:gd name="connsiteY80" fmla="*/ 0 h 3564189"/>
                <a:gd name="connsiteX81" fmla="*/ 310515 w 3566160"/>
                <a:gd name="connsiteY81" fmla="*/ 0 h 3564189"/>
                <a:gd name="connsiteX82" fmla="*/ 310515 w 3566160"/>
                <a:gd name="connsiteY82" fmla="*/ 998582 h 3564189"/>
                <a:gd name="connsiteX83" fmla="*/ 317500 w 3566160"/>
                <a:gd name="connsiteY83" fmla="*/ 990969 h 3564189"/>
                <a:gd name="connsiteX84" fmla="*/ 357505 w 3566160"/>
                <a:gd name="connsiteY84" fmla="*/ 947194 h 3564189"/>
                <a:gd name="connsiteX85" fmla="*/ 357505 w 3566160"/>
                <a:gd name="connsiteY85" fmla="*/ 0 h 3564189"/>
                <a:gd name="connsiteX86" fmla="*/ 234315 w 3566160"/>
                <a:gd name="connsiteY86" fmla="*/ 0 h 3564189"/>
                <a:gd name="connsiteX87" fmla="*/ 198755 w 3566160"/>
                <a:gd name="connsiteY87" fmla="*/ 0 h 3564189"/>
                <a:gd name="connsiteX88" fmla="*/ 198755 w 3566160"/>
                <a:gd name="connsiteY88" fmla="*/ 1063293 h 3564189"/>
                <a:gd name="connsiteX89" fmla="*/ 234315 w 3566160"/>
                <a:gd name="connsiteY89" fmla="*/ 1057584 h 3564189"/>
                <a:gd name="connsiteX90" fmla="*/ 234315 w 3566160"/>
                <a:gd name="connsiteY90" fmla="*/ 0 h 3564189"/>
                <a:gd name="connsiteX91" fmla="*/ 118745 w 3566160"/>
                <a:gd name="connsiteY91" fmla="*/ 0 h 3564189"/>
                <a:gd name="connsiteX92" fmla="*/ 94615 w 3566160"/>
                <a:gd name="connsiteY92" fmla="*/ 0 h 3564189"/>
                <a:gd name="connsiteX93" fmla="*/ 94615 w 3566160"/>
                <a:gd name="connsiteY93" fmla="*/ 1063293 h 3564189"/>
                <a:gd name="connsiteX94" fmla="*/ 118745 w 3566160"/>
                <a:gd name="connsiteY94" fmla="*/ 1063293 h 3564189"/>
                <a:gd name="connsiteX95" fmla="*/ 118745 w 3566160"/>
                <a:gd name="connsiteY95" fmla="*/ 0 h 3564189"/>
                <a:gd name="connsiteX96" fmla="*/ 12065 w 3566160"/>
                <a:gd name="connsiteY96" fmla="*/ 0 h 3564189"/>
                <a:gd name="connsiteX97" fmla="*/ 0 w 3566160"/>
                <a:gd name="connsiteY97" fmla="*/ 0 h 3564189"/>
                <a:gd name="connsiteX98" fmla="*/ 0 w 3566160"/>
                <a:gd name="connsiteY98" fmla="*/ 1063293 h 3564189"/>
                <a:gd name="connsiteX99" fmla="*/ 12065 w 3566160"/>
                <a:gd name="connsiteY99" fmla="*/ 1063293 h 3564189"/>
                <a:gd name="connsiteX100" fmla="*/ 12065 w 3566160"/>
                <a:gd name="connsiteY100" fmla="*/ 0 h 3564189"/>
                <a:gd name="connsiteX101" fmla="*/ 2701290 w 3566160"/>
                <a:gd name="connsiteY101" fmla="*/ 0 h 3564189"/>
                <a:gd name="connsiteX102" fmla="*/ 2701290 w 3566160"/>
                <a:gd name="connsiteY102" fmla="*/ 1062659 h 3564189"/>
                <a:gd name="connsiteX103" fmla="*/ 2736850 w 3566160"/>
                <a:gd name="connsiteY103" fmla="*/ 1062659 h 3564189"/>
                <a:gd name="connsiteX104" fmla="*/ 2736850 w 3566160"/>
                <a:gd name="connsiteY104" fmla="*/ 5075 h 3564189"/>
                <a:gd name="connsiteX105" fmla="*/ 2701290 w 3566160"/>
                <a:gd name="connsiteY105" fmla="*/ 0 h 3564189"/>
                <a:gd name="connsiteX106" fmla="*/ 979170 w 3566160"/>
                <a:gd name="connsiteY106" fmla="*/ 8882 h 3564189"/>
                <a:gd name="connsiteX107" fmla="*/ 979170 w 3566160"/>
                <a:gd name="connsiteY107" fmla="*/ 275974 h 3564189"/>
                <a:gd name="connsiteX108" fmla="*/ 1002665 w 3566160"/>
                <a:gd name="connsiteY108" fmla="*/ 250597 h 3564189"/>
                <a:gd name="connsiteX109" fmla="*/ 1063625 w 3566160"/>
                <a:gd name="connsiteY109" fmla="*/ 132594 h 3564189"/>
                <a:gd name="connsiteX110" fmla="*/ 979170 w 3566160"/>
                <a:gd name="connsiteY110" fmla="*/ 8882 h 3564189"/>
                <a:gd name="connsiteX111" fmla="*/ 2135505 w 3566160"/>
                <a:gd name="connsiteY111" fmla="*/ 9516 h 3564189"/>
                <a:gd name="connsiteX112" fmla="*/ 2135505 w 3566160"/>
                <a:gd name="connsiteY112" fmla="*/ 1052508 h 3564189"/>
                <a:gd name="connsiteX113" fmla="*/ 2218055 w 3566160"/>
                <a:gd name="connsiteY113" fmla="*/ 929430 h 3564189"/>
                <a:gd name="connsiteX114" fmla="*/ 2218055 w 3566160"/>
                <a:gd name="connsiteY114" fmla="*/ 929430 h 3564189"/>
                <a:gd name="connsiteX115" fmla="*/ 2218055 w 3566160"/>
                <a:gd name="connsiteY115" fmla="*/ 132594 h 3564189"/>
                <a:gd name="connsiteX116" fmla="*/ 2218055 w 3566160"/>
                <a:gd name="connsiteY116" fmla="*/ 132594 h 3564189"/>
                <a:gd name="connsiteX117" fmla="*/ 2135505 w 3566160"/>
                <a:gd name="connsiteY117" fmla="*/ 9516 h 3564189"/>
                <a:gd name="connsiteX118" fmla="*/ 2813685 w 3566160"/>
                <a:gd name="connsiteY118" fmla="*/ 64077 h 3564189"/>
                <a:gd name="connsiteX119" fmla="*/ 2813685 w 3566160"/>
                <a:gd name="connsiteY119" fmla="*/ 1062659 h 3564189"/>
                <a:gd name="connsiteX120" fmla="*/ 2860675 w 3566160"/>
                <a:gd name="connsiteY120" fmla="*/ 1062659 h 3564189"/>
                <a:gd name="connsiteX121" fmla="*/ 2860675 w 3566160"/>
                <a:gd name="connsiteY121" fmla="*/ 115465 h 3564189"/>
                <a:gd name="connsiteX122" fmla="*/ 2820670 w 3566160"/>
                <a:gd name="connsiteY122" fmla="*/ 71690 h 3564189"/>
                <a:gd name="connsiteX123" fmla="*/ 2813685 w 3566160"/>
                <a:gd name="connsiteY123" fmla="*/ 64077 h 3564189"/>
                <a:gd name="connsiteX124" fmla="*/ 2931795 w 3566160"/>
                <a:gd name="connsiteY124" fmla="*/ 192230 h 3564189"/>
                <a:gd name="connsiteX125" fmla="*/ 2931795 w 3566160"/>
                <a:gd name="connsiteY125" fmla="*/ 1062659 h 3564189"/>
                <a:gd name="connsiteX126" fmla="*/ 2995930 w 3566160"/>
                <a:gd name="connsiteY126" fmla="*/ 1062659 h 3564189"/>
                <a:gd name="connsiteX127" fmla="*/ 2995930 w 3566160"/>
                <a:gd name="connsiteY127" fmla="*/ 262017 h 3564189"/>
                <a:gd name="connsiteX128" fmla="*/ 2931795 w 3566160"/>
                <a:gd name="connsiteY128" fmla="*/ 192230 h 3564189"/>
                <a:gd name="connsiteX129" fmla="*/ 3052445 w 3566160"/>
                <a:gd name="connsiteY129" fmla="*/ 322921 h 3564189"/>
                <a:gd name="connsiteX130" fmla="*/ 3052445 w 3566160"/>
                <a:gd name="connsiteY130" fmla="*/ 1062659 h 3564189"/>
                <a:gd name="connsiteX131" fmla="*/ 3123565 w 3566160"/>
                <a:gd name="connsiteY131" fmla="*/ 1062659 h 3564189"/>
                <a:gd name="connsiteX132" fmla="*/ 3123565 w 3566160"/>
                <a:gd name="connsiteY132" fmla="*/ 400321 h 3564189"/>
                <a:gd name="connsiteX133" fmla="*/ 3052445 w 3566160"/>
                <a:gd name="connsiteY133" fmla="*/ 322921 h 3564189"/>
                <a:gd name="connsiteX134" fmla="*/ 3170555 w 3566160"/>
                <a:gd name="connsiteY134" fmla="*/ 451075 h 3564189"/>
                <a:gd name="connsiteX135" fmla="*/ 3170555 w 3566160"/>
                <a:gd name="connsiteY135" fmla="*/ 1063293 h 3564189"/>
                <a:gd name="connsiteX136" fmla="*/ 3246755 w 3566160"/>
                <a:gd name="connsiteY136" fmla="*/ 1063293 h 3564189"/>
                <a:gd name="connsiteX137" fmla="*/ 3246755 w 3566160"/>
                <a:gd name="connsiteY137" fmla="*/ 533550 h 3564189"/>
                <a:gd name="connsiteX138" fmla="*/ 3170555 w 3566160"/>
                <a:gd name="connsiteY138" fmla="*/ 451075 h 3564189"/>
                <a:gd name="connsiteX139" fmla="*/ 3282315 w 3566160"/>
                <a:gd name="connsiteY139" fmla="*/ 571615 h 3564189"/>
                <a:gd name="connsiteX140" fmla="*/ 3282315 w 3566160"/>
                <a:gd name="connsiteY140" fmla="*/ 1062659 h 3564189"/>
                <a:gd name="connsiteX141" fmla="*/ 3362325 w 3566160"/>
                <a:gd name="connsiteY141" fmla="*/ 1062659 h 3564189"/>
                <a:gd name="connsiteX142" fmla="*/ 3362325 w 3566160"/>
                <a:gd name="connsiteY142" fmla="*/ 657897 h 3564189"/>
                <a:gd name="connsiteX143" fmla="*/ 3282315 w 3566160"/>
                <a:gd name="connsiteY143" fmla="*/ 571615 h 3564189"/>
                <a:gd name="connsiteX144" fmla="*/ 3386455 w 3566160"/>
                <a:gd name="connsiteY144" fmla="*/ 683908 h 3564189"/>
                <a:gd name="connsiteX145" fmla="*/ 3386455 w 3566160"/>
                <a:gd name="connsiteY145" fmla="*/ 1062659 h 3564189"/>
                <a:gd name="connsiteX146" fmla="*/ 3430905 w 3566160"/>
                <a:gd name="connsiteY146" fmla="*/ 1062659 h 3564189"/>
                <a:gd name="connsiteX147" fmla="*/ 3430905 w 3566160"/>
                <a:gd name="connsiteY147" fmla="*/ 1062659 h 3564189"/>
                <a:gd name="connsiteX148" fmla="*/ 3432810 w 3566160"/>
                <a:gd name="connsiteY148" fmla="*/ 1062659 h 3564189"/>
                <a:gd name="connsiteX149" fmla="*/ 3469005 w 3566160"/>
                <a:gd name="connsiteY149" fmla="*/ 1057584 h 3564189"/>
                <a:gd name="connsiteX150" fmla="*/ 3469005 w 3566160"/>
                <a:gd name="connsiteY150" fmla="*/ 772728 h 3564189"/>
                <a:gd name="connsiteX151" fmla="*/ 3386455 w 3566160"/>
                <a:gd name="connsiteY151" fmla="*/ 683908 h 3564189"/>
                <a:gd name="connsiteX152" fmla="*/ 3481705 w 3566160"/>
                <a:gd name="connsiteY152" fmla="*/ 786685 h 3564189"/>
                <a:gd name="connsiteX153" fmla="*/ 3481705 w 3566160"/>
                <a:gd name="connsiteY153" fmla="*/ 1053777 h 3564189"/>
                <a:gd name="connsiteX154" fmla="*/ 3566160 w 3566160"/>
                <a:gd name="connsiteY154" fmla="*/ 930065 h 3564189"/>
                <a:gd name="connsiteX155" fmla="*/ 3505200 w 3566160"/>
                <a:gd name="connsiteY155" fmla="*/ 812062 h 3564189"/>
                <a:gd name="connsiteX156" fmla="*/ 3481705 w 3566160"/>
                <a:gd name="connsiteY156" fmla="*/ 786685 h 3564189"/>
                <a:gd name="connsiteX157" fmla="*/ 2621915 w 3566160"/>
                <a:gd name="connsiteY157" fmla="*/ 1250448 h 3564189"/>
                <a:gd name="connsiteX158" fmla="*/ 2597785 w 3566160"/>
                <a:gd name="connsiteY158" fmla="*/ 1250448 h 3564189"/>
                <a:gd name="connsiteX159" fmla="*/ 2597785 w 3566160"/>
                <a:gd name="connsiteY159" fmla="*/ 2313742 h 3564189"/>
                <a:gd name="connsiteX160" fmla="*/ 2621915 w 3566160"/>
                <a:gd name="connsiteY160" fmla="*/ 2313742 h 3564189"/>
                <a:gd name="connsiteX161" fmla="*/ 2621915 w 3566160"/>
                <a:gd name="connsiteY161" fmla="*/ 1250448 h 3564189"/>
                <a:gd name="connsiteX162" fmla="*/ 2514600 w 3566160"/>
                <a:gd name="connsiteY162" fmla="*/ 1250448 h 3564189"/>
                <a:gd name="connsiteX163" fmla="*/ 2502535 w 3566160"/>
                <a:gd name="connsiteY163" fmla="*/ 1250448 h 3564189"/>
                <a:gd name="connsiteX164" fmla="*/ 2502535 w 3566160"/>
                <a:gd name="connsiteY164" fmla="*/ 2313742 h 3564189"/>
                <a:gd name="connsiteX165" fmla="*/ 2514600 w 3566160"/>
                <a:gd name="connsiteY165" fmla="*/ 2313742 h 3564189"/>
                <a:gd name="connsiteX166" fmla="*/ 2514600 w 3566160"/>
                <a:gd name="connsiteY166" fmla="*/ 1250448 h 3564189"/>
                <a:gd name="connsiteX167" fmla="*/ 744220 w 3566160"/>
                <a:gd name="connsiteY167" fmla="*/ 1250448 h 3564189"/>
                <a:gd name="connsiteX168" fmla="*/ 668020 w 3566160"/>
                <a:gd name="connsiteY168" fmla="*/ 1250448 h 3564189"/>
                <a:gd name="connsiteX169" fmla="*/ 668020 w 3566160"/>
                <a:gd name="connsiteY169" fmla="*/ 2313742 h 3564189"/>
                <a:gd name="connsiteX170" fmla="*/ 744220 w 3566160"/>
                <a:gd name="connsiteY170" fmla="*/ 2313742 h 3564189"/>
                <a:gd name="connsiteX171" fmla="*/ 744220 w 3566160"/>
                <a:gd name="connsiteY171" fmla="*/ 1250448 h 3564189"/>
                <a:gd name="connsiteX172" fmla="*/ 621030 w 3566160"/>
                <a:gd name="connsiteY172" fmla="*/ 1250448 h 3564189"/>
                <a:gd name="connsiteX173" fmla="*/ 549910 w 3566160"/>
                <a:gd name="connsiteY173" fmla="*/ 1250448 h 3564189"/>
                <a:gd name="connsiteX174" fmla="*/ 549910 w 3566160"/>
                <a:gd name="connsiteY174" fmla="*/ 2313742 h 3564189"/>
                <a:gd name="connsiteX175" fmla="*/ 621030 w 3566160"/>
                <a:gd name="connsiteY175" fmla="*/ 2313742 h 3564189"/>
                <a:gd name="connsiteX176" fmla="*/ 621030 w 3566160"/>
                <a:gd name="connsiteY176" fmla="*/ 1250448 h 3564189"/>
                <a:gd name="connsiteX177" fmla="*/ 493395 w 3566160"/>
                <a:gd name="connsiteY177" fmla="*/ 1250448 h 3564189"/>
                <a:gd name="connsiteX178" fmla="*/ 429260 w 3566160"/>
                <a:gd name="connsiteY178" fmla="*/ 1250448 h 3564189"/>
                <a:gd name="connsiteX179" fmla="*/ 429260 w 3566160"/>
                <a:gd name="connsiteY179" fmla="*/ 2313742 h 3564189"/>
                <a:gd name="connsiteX180" fmla="*/ 493395 w 3566160"/>
                <a:gd name="connsiteY180" fmla="*/ 2313742 h 3564189"/>
                <a:gd name="connsiteX181" fmla="*/ 493395 w 3566160"/>
                <a:gd name="connsiteY181" fmla="*/ 1250448 h 3564189"/>
                <a:gd name="connsiteX182" fmla="*/ 357505 w 3566160"/>
                <a:gd name="connsiteY182" fmla="*/ 1250448 h 3564189"/>
                <a:gd name="connsiteX183" fmla="*/ 310515 w 3566160"/>
                <a:gd name="connsiteY183" fmla="*/ 1250448 h 3564189"/>
                <a:gd name="connsiteX184" fmla="*/ 310515 w 3566160"/>
                <a:gd name="connsiteY184" fmla="*/ 2313742 h 3564189"/>
                <a:gd name="connsiteX185" fmla="*/ 357505 w 3566160"/>
                <a:gd name="connsiteY185" fmla="*/ 2313742 h 3564189"/>
                <a:gd name="connsiteX186" fmla="*/ 357505 w 3566160"/>
                <a:gd name="connsiteY186" fmla="*/ 1250448 h 3564189"/>
                <a:gd name="connsiteX187" fmla="*/ 234315 w 3566160"/>
                <a:gd name="connsiteY187" fmla="*/ 1250448 h 3564189"/>
                <a:gd name="connsiteX188" fmla="*/ 198755 w 3566160"/>
                <a:gd name="connsiteY188" fmla="*/ 1250448 h 3564189"/>
                <a:gd name="connsiteX189" fmla="*/ 198755 w 3566160"/>
                <a:gd name="connsiteY189" fmla="*/ 2313742 h 3564189"/>
                <a:gd name="connsiteX190" fmla="*/ 234315 w 3566160"/>
                <a:gd name="connsiteY190" fmla="*/ 2313742 h 3564189"/>
                <a:gd name="connsiteX191" fmla="*/ 234315 w 3566160"/>
                <a:gd name="connsiteY191" fmla="*/ 1250448 h 3564189"/>
                <a:gd name="connsiteX192" fmla="*/ 118745 w 3566160"/>
                <a:gd name="connsiteY192" fmla="*/ 1250448 h 3564189"/>
                <a:gd name="connsiteX193" fmla="*/ 94615 w 3566160"/>
                <a:gd name="connsiteY193" fmla="*/ 1250448 h 3564189"/>
                <a:gd name="connsiteX194" fmla="*/ 94615 w 3566160"/>
                <a:gd name="connsiteY194" fmla="*/ 2313742 h 3564189"/>
                <a:gd name="connsiteX195" fmla="*/ 118745 w 3566160"/>
                <a:gd name="connsiteY195" fmla="*/ 2313742 h 3564189"/>
                <a:gd name="connsiteX196" fmla="*/ 118745 w 3566160"/>
                <a:gd name="connsiteY196" fmla="*/ 1250448 h 3564189"/>
                <a:gd name="connsiteX197" fmla="*/ 12065 w 3566160"/>
                <a:gd name="connsiteY197" fmla="*/ 1250448 h 3564189"/>
                <a:gd name="connsiteX198" fmla="*/ 0 w 3566160"/>
                <a:gd name="connsiteY198" fmla="*/ 1250448 h 3564189"/>
                <a:gd name="connsiteX199" fmla="*/ 0 w 3566160"/>
                <a:gd name="connsiteY199" fmla="*/ 2313742 h 3564189"/>
                <a:gd name="connsiteX200" fmla="*/ 12065 w 3566160"/>
                <a:gd name="connsiteY200" fmla="*/ 2313742 h 3564189"/>
                <a:gd name="connsiteX201" fmla="*/ 12065 w 3566160"/>
                <a:gd name="connsiteY201" fmla="*/ 1250448 h 3564189"/>
                <a:gd name="connsiteX202" fmla="*/ 3433445 w 3566160"/>
                <a:gd name="connsiteY202" fmla="*/ 1250448 h 3564189"/>
                <a:gd name="connsiteX203" fmla="*/ 3431540 w 3566160"/>
                <a:gd name="connsiteY203" fmla="*/ 1250448 h 3564189"/>
                <a:gd name="connsiteX204" fmla="*/ 3431540 w 3566160"/>
                <a:gd name="connsiteY204" fmla="*/ 1250448 h 3564189"/>
                <a:gd name="connsiteX205" fmla="*/ 3387090 w 3566160"/>
                <a:gd name="connsiteY205" fmla="*/ 1250448 h 3564189"/>
                <a:gd name="connsiteX206" fmla="*/ 3387090 w 3566160"/>
                <a:gd name="connsiteY206" fmla="*/ 1629199 h 3564189"/>
                <a:gd name="connsiteX207" fmla="*/ 3469640 w 3566160"/>
                <a:gd name="connsiteY207" fmla="*/ 1539745 h 3564189"/>
                <a:gd name="connsiteX208" fmla="*/ 3469640 w 3566160"/>
                <a:gd name="connsiteY208" fmla="*/ 1254889 h 3564189"/>
                <a:gd name="connsiteX209" fmla="*/ 3433445 w 3566160"/>
                <a:gd name="connsiteY209" fmla="*/ 1250448 h 3564189"/>
                <a:gd name="connsiteX210" fmla="*/ 3362325 w 3566160"/>
                <a:gd name="connsiteY210" fmla="*/ 1250448 h 3564189"/>
                <a:gd name="connsiteX211" fmla="*/ 3282315 w 3566160"/>
                <a:gd name="connsiteY211" fmla="*/ 1250448 h 3564189"/>
                <a:gd name="connsiteX212" fmla="*/ 3282315 w 3566160"/>
                <a:gd name="connsiteY212" fmla="*/ 1741492 h 3564189"/>
                <a:gd name="connsiteX213" fmla="*/ 3362325 w 3566160"/>
                <a:gd name="connsiteY213" fmla="*/ 1655211 h 3564189"/>
                <a:gd name="connsiteX214" fmla="*/ 3362325 w 3566160"/>
                <a:gd name="connsiteY214" fmla="*/ 1250448 h 3564189"/>
                <a:gd name="connsiteX215" fmla="*/ 3246755 w 3566160"/>
                <a:gd name="connsiteY215" fmla="*/ 1250448 h 3564189"/>
                <a:gd name="connsiteX216" fmla="*/ 3170555 w 3566160"/>
                <a:gd name="connsiteY216" fmla="*/ 1250448 h 3564189"/>
                <a:gd name="connsiteX217" fmla="*/ 3170555 w 3566160"/>
                <a:gd name="connsiteY217" fmla="*/ 1862667 h 3564189"/>
                <a:gd name="connsiteX218" fmla="*/ 3246755 w 3566160"/>
                <a:gd name="connsiteY218" fmla="*/ 1780192 h 3564189"/>
                <a:gd name="connsiteX219" fmla="*/ 3246755 w 3566160"/>
                <a:gd name="connsiteY219" fmla="*/ 1250448 h 3564189"/>
                <a:gd name="connsiteX220" fmla="*/ 3123565 w 3566160"/>
                <a:gd name="connsiteY220" fmla="*/ 1250448 h 3564189"/>
                <a:gd name="connsiteX221" fmla="*/ 3052445 w 3566160"/>
                <a:gd name="connsiteY221" fmla="*/ 1250448 h 3564189"/>
                <a:gd name="connsiteX222" fmla="*/ 3052445 w 3566160"/>
                <a:gd name="connsiteY222" fmla="*/ 1990186 h 3564189"/>
                <a:gd name="connsiteX223" fmla="*/ 3123565 w 3566160"/>
                <a:gd name="connsiteY223" fmla="*/ 1912786 h 3564189"/>
                <a:gd name="connsiteX224" fmla="*/ 3123565 w 3566160"/>
                <a:gd name="connsiteY224" fmla="*/ 1250448 h 3564189"/>
                <a:gd name="connsiteX225" fmla="*/ 2995930 w 3566160"/>
                <a:gd name="connsiteY225" fmla="*/ 1250448 h 3564189"/>
                <a:gd name="connsiteX226" fmla="*/ 2931795 w 3566160"/>
                <a:gd name="connsiteY226" fmla="*/ 1250448 h 3564189"/>
                <a:gd name="connsiteX227" fmla="*/ 2931795 w 3566160"/>
                <a:gd name="connsiteY227" fmla="*/ 2120877 h 3564189"/>
                <a:gd name="connsiteX228" fmla="*/ 2995930 w 3566160"/>
                <a:gd name="connsiteY228" fmla="*/ 2051091 h 3564189"/>
                <a:gd name="connsiteX229" fmla="*/ 2995930 w 3566160"/>
                <a:gd name="connsiteY229" fmla="*/ 1250448 h 3564189"/>
                <a:gd name="connsiteX230" fmla="*/ 2860040 w 3566160"/>
                <a:gd name="connsiteY230" fmla="*/ 1250448 h 3564189"/>
                <a:gd name="connsiteX231" fmla="*/ 2813050 w 3566160"/>
                <a:gd name="connsiteY231" fmla="*/ 1250448 h 3564189"/>
                <a:gd name="connsiteX232" fmla="*/ 2813050 w 3566160"/>
                <a:gd name="connsiteY232" fmla="*/ 2249031 h 3564189"/>
                <a:gd name="connsiteX233" fmla="*/ 2820035 w 3566160"/>
                <a:gd name="connsiteY233" fmla="*/ 2241418 h 3564189"/>
                <a:gd name="connsiteX234" fmla="*/ 2860040 w 3566160"/>
                <a:gd name="connsiteY234" fmla="*/ 2197642 h 3564189"/>
                <a:gd name="connsiteX235" fmla="*/ 2860040 w 3566160"/>
                <a:gd name="connsiteY235" fmla="*/ 1250448 h 3564189"/>
                <a:gd name="connsiteX236" fmla="*/ 2736850 w 3566160"/>
                <a:gd name="connsiteY236" fmla="*/ 1250448 h 3564189"/>
                <a:gd name="connsiteX237" fmla="*/ 2701290 w 3566160"/>
                <a:gd name="connsiteY237" fmla="*/ 1250448 h 3564189"/>
                <a:gd name="connsiteX238" fmla="*/ 2701290 w 3566160"/>
                <a:gd name="connsiteY238" fmla="*/ 2313107 h 3564189"/>
                <a:gd name="connsiteX239" fmla="*/ 2736850 w 3566160"/>
                <a:gd name="connsiteY239" fmla="*/ 2307398 h 3564189"/>
                <a:gd name="connsiteX240" fmla="*/ 2736850 w 3566160"/>
                <a:gd name="connsiteY240" fmla="*/ 1250448 h 3564189"/>
                <a:gd name="connsiteX241" fmla="*/ 1370330 w 3566160"/>
                <a:gd name="connsiteY241" fmla="*/ 1250448 h 3564189"/>
                <a:gd name="connsiteX242" fmla="*/ 1346200 w 3566160"/>
                <a:gd name="connsiteY242" fmla="*/ 1250448 h 3564189"/>
                <a:gd name="connsiteX243" fmla="*/ 1346200 w 3566160"/>
                <a:gd name="connsiteY243" fmla="*/ 2313742 h 3564189"/>
                <a:gd name="connsiteX244" fmla="*/ 1370330 w 3566160"/>
                <a:gd name="connsiteY244" fmla="*/ 2313742 h 3564189"/>
                <a:gd name="connsiteX245" fmla="*/ 1370330 w 3566160"/>
                <a:gd name="connsiteY245" fmla="*/ 1250448 h 3564189"/>
                <a:gd name="connsiteX246" fmla="*/ 1263015 w 3566160"/>
                <a:gd name="connsiteY246" fmla="*/ 1250448 h 3564189"/>
                <a:gd name="connsiteX247" fmla="*/ 1250950 w 3566160"/>
                <a:gd name="connsiteY247" fmla="*/ 1250448 h 3564189"/>
                <a:gd name="connsiteX248" fmla="*/ 1250950 w 3566160"/>
                <a:gd name="connsiteY248" fmla="*/ 2313742 h 3564189"/>
                <a:gd name="connsiteX249" fmla="*/ 1263015 w 3566160"/>
                <a:gd name="connsiteY249" fmla="*/ 2313742 h 3564189"/>
                <a:gd name="connsiteX250" fmla="*/ 1263015 w 3566160"/>
                <a:gd name="connsiteY250" fmla="*/ 1250448 h 3564189"/>
                <a:gd name="connsiteX251" fmla="*/ 833755 w 3566160"/>
                <a:gd name="connsiteY251" fmla="*/ 1250448 h 3564189"/>
                <a:gd name="connsiteX252" fmla="*/ 779780 w 3566160"/>
                <a:gd name="connsiteY252" fmla="*/ 1250448 h 3564189"/>
                <a:gd name="connsiteX253" fmla="*/ 779780 w 3566160"/>
                <a:gd name="connsiteY253" fmla="*/ 2313742 h 3564189"/>
                <a:gd name="connsiteX254" fmla="*/ 833755 w 3566160"/>
                <a:gd name="connsiteY254" fmla="*/ 2313742 h 3564189"/>
                <a:gd name="connsiteX255" fmla="*/ 859790 w 3566160"/>
                <a:gd name="connsiteY255" fmla="*/ 2311204 h 3564189"/>
                <a:gd name="connsiteX256" fmla="*/ 859790 w 3566160"/>
                <a:gd name="connsiteY256" fmla="*/ 1252986 h 3564189"/>
                <a:gd name="connsiteX257" fmla="*/ 833755 w 3566160"/>
                <a:gd name="connsiteY257" fmla="*/ 1250448 h 3564189"/>
                <a:gd name="connsiteX258" fmla="*/ 1450340 w 3566160"/>
                <a:gd name="connsiteY258" fmla="*/ 1250448 h 3564189"/>
                <a:gd name="connsiteX259" fmla="*/ 1450340 w 3566160"/>
                <a:gd name="connsiteY259" fmla="*/ 2313107 h 3564189"/>
                <a:gd name="connsiteX260" fmla="*/ 1485900 w 3566160"/>
                <a:gd name="connsiteY260" fmla="*/ 2313107 h 3564189"/>
                <a:gd name="connsiteX261" fmla="*/ 1485900 w 3566160"/>
                <a:gd name="connsiteY261" fmla="*/ 1255524 h 3564189"/>
                <a:gd name="connsiteX262" fmla="*/ 1450340 w 3566160"/>
                <a:gd name="connsiteY262" fmla="*/ 1250448 h 3564189"/>
                <a:gd name="connsiteX263" fmla="*/ 3481705 w 3566160"/>
                <a:gd name="connsiteY263" fmla="*/ 1259330 h 3564189"/>
                <a:gd name="connsiteX264" fmla="*/ 3481705 w 3566160"/>
                <a:gd name="connsiteY264" fmla="*/ 1526422 h 3564189"/>
                <a:gd name="connsiteX265" fmla="*/ 3505200 w 3566160"/>
                <a:gd name="connsiteY265" fmla="*/ 1501046 h 3564189"/>
                <a:gd name="connsiteX266" fmla="*/ 3566160 w 3566160"/>
                <a:gd name="connsiteY266" fmla="*/ 1383043 h 3564189"/>
                <a:gd name="connsiteX267" fmla="*/ 3481705 w 3566160"/>
                <a:gd name="connsiteY267" fmla="*/ 1259330 h 3564189"/>
                <a:gd name="connsiteX268" fmla="*/ 883920 w 3566160"/>
                <a:gd name="connsiteY268" fmla="*/ 1259965 h 3564189"/>
                <a:gd name="connsiteX269" fmla="*/ 883920 w 3566160"/>
                <a:gd name="connsiteY269" fmla="*/ 2302957 h 3564189"/>
                <a:gd name="connsiteX270" fmla="*/ 966470 w 3566160"/>
                <a:gd name="connsiteY270" fmla="*/ 2179879 h 3564189"/>
                <a:gd name="connsiteX271" fmla="*/ 966470 w 3566160"/>
                <a:gd name="connsiteY271" fmla="*/ 1383043 h 3564189"/>
                <a:gd name="connsiteX272" fmla="*/ 883920 w 3566160"/>
                <a:gd name="connsiteY272" fmla="*/ 1259965 h 3564189"/>
                <a:gd name="connsiteX273" fmla="*/ 1562100 w 3566160"/>
                <a:gd name="connsiteY273" fmla="*/ 1314525 h 3564189"/>
                <a:gd name="connsiteX274" fmla="*/ 1562100 w 3566160"/>
                <a:gd name="connsiteY274" fmla="*/ 2313107 h 3564189"/>
                <a:gd name="connsiteX275" fmla="*/ 1609090 w 3566160"/>
                <a:gd name="connsiteY275" fmla="*/ 2313107 h 3564189"/>
                <a:gd name="connsiteX276" fmla="*/ 1609090 w 3566160"/>
                <a:gd name="connsiteY276" fmla="*/ 1365913 h 3564189"/>
                <a:gd name="connsiteX277" fmla="*/ 1569085 w 3566160"/>
                <a:gd name="connsiteY277" fmla="*/ 1322138 h 3564189"/>
                <a:gd name="connsiteX278" fmla="*/ 1562100 w 3566160"/>
                <a:gd name="connsiteY278" fmla="*/ 1314525 h 3564189"/>
                <a:gd name="connsiteX279" fmla="*/ 1680210 w 3566160"/>
                <a:gd name="connsiteY279" fmla="*/ 1443313 h 3564189"/>
                <a:gd name="connsiteX280" fmla="*/ 1680210 w 3566160"/>
                <a:gd name="connsiteY280" fmla="*/ 2313742 h 3564189"/>
                <a:gd name="connsiteX281" fmla="*/ 1744980 w 3566160"/>
                <a:gd name="connsiteY281" fmla="*/ 2313742 h 3564189"/>
                <a:gd name="connsiteX282" fmla="*/ 1744980 w 3566160"/>
                <a:gd name="connsiteY282" fmla="*/ 1512465 h 3564189"/>
                <a:gd name="connsiteX283" fmla="*/ 1680210 w 3566160"/>
                <a:gd name="connsiteY283" fmla="*/ 1443313 h 3564189"/>
                <a:gd name="connsiteX284" fmla="*/ 1800860 w 3566160"/>
                <a:gd name="connsiteY284" fmla="*/ 1574004 h 3564189"/>
                <a:gd name="connsiteX285" fmla="*/ 1800860 w 3566160"/>
                <a:gd name="connsiteY285" fmla="*/ 2313742 h 3564189"/>
                <a:gd name="connsiteX286" fmla="*/ 1871980 w 3566160"/>
                <a:gd name="connsiteY286" fmla="*/ 2313742 h 3564189"/>
                <a:gd name="connsiteX287" fmla="*/ 1871980 w 3566160"/>
                <a:gd name="connsiteY287" fmla="*/ 1650769 h 3564189"/>
                <a:gd name="connsiteX288" fmla="*/ 1800860 w 3566160"/>
                <a:gd name="connsiteY288" fmla="*/ 1574004 h 3564189"/>
                <a:gd name="connsiteX289" fmla="*/ 1919605 w 3566160"/>
                <a:gd name="connsiteY289" fmla="*/ 1701523 h 3564189"/>
                <a:gd name="connsiteX290" fmla="*/ 1919605 w 3566160"/>
                <a:gd name="connsiteY290" fmla="*/ 2313742 h 3564189"/>
                <a:gd name="connsiteX291" fmla="*/ 1995805 w 3566160"/>
                <a:gd name="connsiteY291" fmla="*/ 2313742 h 3564189"/>
                <a:gd name="connsiteX292" fmla="*/ 1995805 w 3566160"/>
                <a:gd name="connsiteY292" fmla="*/ 1783998 h 3564189"/>
                <a:gd name="connsiteX293" fmla="*/ 1919605 w 3566160"/>
                <a:gd name="connsiteY293" fmla="*/ 1701523 h 3564189"/>
                <a:gd name="connsiteX294" fmla="*/ 2031365 w 3566160"/>
                <a:gd name="connsiteY294" fmla="*/ 1822064 h 3564189"/>
                <a:gd name="connsiteX295" fmla="*/ 2031365 w 3566160"/>
                <a:gd name="connsiteY295" fmla="*/ 2313107 h 3564189"/>
                <a:gd name="connsiteX296" fmla="*/ 2111375 w 3566160"/>
                <a:gd name="connsiteY296" fmla="*/ 2313107 h 3564189"/>
                <a:gd name="connsiteX297" fmla="*/ 2111375 w 3566160"/>
                <a:gd name="connsiteY297" fmla="*/ 1908345 h 3564189"/>
                <a:gd name="connsiteX298" fmla="*/ 2031365 w 3566160"/>
                <a:gd name="connsiteY298" fmla="*/ 1822064 h 3564189"/>
                <a:gd name="connsiteX299" fmla="*/ 2135505 w 3566160"/>
                <a:gd name="connsiteY299" fmla="*/ 1934357 h 3564189"/>
                <a:gd name="connsiteX300" fmla="*/ 2135505 w 3566160"/>
                <a:gd name="connsiteY300" fmla="*/ 2313107 h 3564189"/>
                <a:gd name="connsiteX301" fmla="*/ 2179955 w 3566160"/>
                <a:gd name="connsiteY301" fmla="*/ 2313107 h 3564189"/>
                <a:gd name="connsiteX302" fmla="*/ 2179955 w 3566160"/>
                <a:gd name="connsiteY302" fmla="*/ 2313107 h 3564189"/>
                <a:gd name="connsiteX303" fmla="*/ 2181860 w 3566160"/>
                <a:gd name="connsiteY303" fmla="*/ 2313107 h 3564189"/>
                <a:gd name="connsiteX304" fmla="*/ 2218055 w 3566160"/>
                <a:gd name="connsiteY304" fmla="*/ 2308032 h 3564189"/>
                <a:gd name="connsiteX305" fmla="*/ 2218055 w 3566160"/>
                <a:gd name="connsiteY305" fmla="*/ 2023176 h 3564189"/>
                <a:gd name="connsiteX306" fmla="*/ 2135505 w 3566160"/>
                <a:gd name="connsiteY306" fmla="*/ 1934357 h 3564189"/>
                <a:gd name="connsiteX307" fmla="*/ 2230120 w 3566160"/>
                <a:gd name="connsiteY307" fmla="*/ 2037133 h 3564189"/>
                <a:gd name="connsiteX308" fmla="*/ 2230120 w 3566160"/>
                <a:gd name="connsiteY308" fmla="*/ 2304226 h 3564189"/>
                <a:gd name="connsiteX309" fmla="*/ 2314575 w 3566160"/>
                <a:gd name="connsiteY309" fmla="*/ 2180513 h 3564189"/>
                <a:gd name="connsiteX310" fmla="*/ 2253615 w 3566160"/>
                <a:gd name="connsiteY310" fmla="*/ 2062510 h 3564189"/>
                <a:gd name="connsiteX311" fmla="*/ 2230120 w 3566160"/>
                <a:gd name="connsiteY311" fmla="*/ 2037133 h 3564189"/>
                <a:gd name="connsiteX312" fmla="*/ 3336290 w 3566160"/>
                <a:gd name="connsiteY312" fmla="*/ 2500897 h 3564189"/>
                <a:gd name="connsiteX313" fmla="*/ 3282315 w 3566160"/>
                <a:gd name="connsiteY313" fmla="*/ 2500897 h 3564189"/>
                <a:gd name="connsiteX314" fmla="*/ 3282315 w 3566160"/>
                <a:gd name="connsiteY314" fmla="*/ 3563556 h 3564189"/>
                <a:gd name="connsiteX315" fmla="*/ 3336290 w 3566160"/>
                <a:gd name="connsiteY315" fmla="*/ 3563556 h 3564189"/>
                <a:gd name="connsiteX316" fmla="*/ 3362325 w 3566160"/>
                <a:gd name="connsiteY316" fmla="*/ 3561018 h 3564189"/>
                <a:gd name="connsiteX317" fmla="*/ 3362325 w 3566160"/>
                <a:gd name="connsiteY317" fmla="*/ 2503434 h 3564189"/>
                <a:gd name="connsiteX318" fmla="*/ 3336290 w 3566160"/>
                <a:gd name="connsiteY318" fmla="*/ 2500897 h 3564189"/>
                <a:gd name="connsiteX319" fmla="*/ 3246755 w 3566160"/>
                <a:gd name="connsiteY319" fmla="*/ 2500897 h 3564189"/>
                <a:gd name="connsiteX320" fmla="*/ 3170555 w 3566160"/>
                <a:gd name="connsiteY320" fmla="*/ 2500897 h 3564189"/>
                <a:gd name="connsiteX321" fmla="*/ 3170555 w 3566160"/>
                <a:gd name="connsiteY321" fmla="*/ 3563556 h 3564189"/>
                <a:gd name="connsiteX322" fmla="*/ 3246755 w 3566160"/>
                <a:gd name="connsiteY322" fmla="*/ 3563556 h 3564189"/>
                <a:gd name="connsiteX323" fmla="*/ 3246755 w 3566160"/>
                <a:gd name="connsiteY323" fmla="*/ 2500897 h 3564189"/>
                <a:gd name="connsiteX324" fmla="*/ 3123565 w 3566160"/>
                <a:gd name="connsiteY324" fmla="*/ 2500897 h 3564189"/>
                <a:gd name="connsiteX325" fmla="*/ 3052445 w 3566160"/>
                <a:gd name="connsiteY325" fmla="*/ 2500897 h 3564189"/>
                <a:gd name="connsiteX326" fmla="*/ 3052445 w 3566160"/>
                <a:gd name="connsiteY326" fmla="*/ 3563556 h 3564189"/>
                <a:gd name="connsiteX327" fmla="*/ 3123565 w 3566160"/>
                <a:gd name="connsiteY327" fmla="*/ 3563556 h 3564189"/>
                <a:gd name="connsiteX328" fmla="*/ 3123565 w 3566160"/>
                <a:gd name="connsiteY328" fmla="*/ 2500897 h 3564189"/>
                <a:gd name="connsiteX329" fmla="*/ 2995930 w 3566160"/>
                <a:gd name="connsiteY329" fmla="*/ 2500897 h 3564189"/>
                <a:gd name="connsiteX330" fmla="*/ 2931795 w 3566160"/>
                <a:gd name="connsiteY330" fmla="*/ 2500897 h 3564189"/>
                <a:gd name="connsiteX331" fmla="*/ 2931795 w 3566160"/>
                <a:gd name="connsiteY331" fmla="*/ 3563556 h 3564189"/>
                <a:gd name="connsiteX332" fmla="*/ 2995930 w 3566160"/>
                <a:gd name="connsiteY332" fmla="*/ 3563556 h 3564189"/>
                <a:gd name="connsiteX333" fmla="*/ 2995930 w 3566160"/>
                <a:gd name="connsiteY333" fmla="*/ 2500897 h 3564189"/>
                <a:gd name="connsiteX334" fmla="*/ 2860040 w 3566160"/>
                <a:gd name="connsiteY334" fmla="*/ 2500897 h 3564189"/>
                <a:gd name="connsiteX335" fmla="*/ 2813050 w 3566160"/>
                <a:gd name="connsiteY335" fmla="*/ 2500897 h 3564189"/>
                <a:gd name="connsiteX336" fmla="*/ 2813050 w 3566160"/>
                <a:gd name="connsiteY336" fmla="*/ 3563556 h 3564189"/>
                <a:gd name="connsiteX337" fmla="*/ 2860040 w 3566160"/>
                <a:gd name="connsiteY337" fmla="*/ 3563556 h 3564189"/>
                <a:gd name="connsiteX338" fmla="*/ 2860040 w 3566160"/>
                <a:gd name="connsiteY338" fmla="*/ 2500897 h 3564189"/>
                <a:gd name="connsiteX339" fmla="*/ 2736850 w 3566160"/>
                <a:gd name="connsiteY339" fmla="*/ 2500897 h 3564189"/>
                <a:gd name="connsiteX340" fmla="*/ 2701290 w 3566160"/>
                <a:gd name="connsiteY340" fmla="*/ 2500897 h 3564189"/>
                <a:gd name="connsiteX341" fmla="*/ 2701290 w 3566160"/>
                <a:gd name="connsiteY341" fmla="*/ 3563556 h 3564189"/>
                <a:gd name="connsiteX342" fmla="*/ 2736850 w 3566160"/>
                <a:gd name="connsiteY342" fmla="*/ 3563556 h 3564189"/>
                <a:gd name="connsiteX343" fmla="*/ 2736850 w 3566160"/>
                <a:gd name="connsiteY343" fmla="*/ 2500897 h 3564189"/>
                <a:gd name="connsiteX344" fmla="*/ 2621280 w 3566160"/>
                <a:gd name="connsiteY344" fmla="*/ 2500897 h 3564189"/>
                <a:gd name="connsiteX345" fmla="*/ 2597150 w 3566160"/>
                <a:gd name="connsiteY345" fmla="*/ 2500897 h 3564189"/>
                <a:gd name="connsiteX346" fmla="*/ 2597150 w 3566160"/>
                <a:gd name="connsiteY346" fmla="*/ 3563556 h 3564189"/>
                <a:gd name="connsiteX347" fmla="*/ 2621280 w 3566160"/>
                <a:gd name="connsiteY347" fmla="*/ 3563556 h 3564189"/>
                <a:gd name="connsiteX348" fmla="*/ 2621280 w 3566160"/>
                <a:gd name="connsiteY348" fmla="*/ 2500897 h 3564189"/>
                <a:gd name="connsiteX349" fmla="*/ 2514600 w 3566160"/>
                <a:gd name="connsiteY349" fmla="*/ 2500897 h 3564189"/>
                <a:gd name="connsiteX350" fmla="*/ 2502535 w 3566160"/>
                <a:gd name="connsiteY350" fmla="*/ 2500897 h 3564189"/>
                <a:gd name="connsiteX351" fmla="*/ 2502535 w 3566160"/>
                <a:gd name="connsiteY351" fmla="*/ 3563556 h 3564189"/>
                <a:gd name="connsiteX352" fmla="*/ 2514600 w 3566160"/>
                <a:gd name="connsiteY352" fmla="*/ 3563556 h 3564189"/>
                <a:gd name="connsiteX353" fmla="*/ 2514600 w 3566160"/>
                <a:gd name="connsiteY353" fmla="*/ 2500897 h 3564189"/>
                <a:gd name="connsiteX354" fmla="*/ 2181860 w 3566160"/>
                <a:gd name="connsiteY354" fmla="*/ 2500897 h 3564189"/>
                <a:gd name="connsiteX355" fmla="*/ 2179955 w 3566160"/>
                <a:gd name="connsiteY355" fmla="*/ 2500897 h 3564189"/>
                <a:gd name="connsiteX356" fmla="*/ 2179955 w 3566160"/>
                <a:gd name="connsiteY356" fmla="*/ 2500897 h 3564189"/>
                <a:gd name="connsiteX357" fmla="*/ 2135505 w 3566160"/>
                <a:gd name="connsiteY357" fmla="*/ 2500897 h 3564189"/>
                <a:gd name="connsiteX358" fmla="*/ 2135505 w 3566160"/>
                <a:gd name="connsiteY358" fmla="*/ 2879648 h 3564189"/>
                <a:gd name="connsiteX359" fmla="*/ 2218055 w 3566160"/>
                <a:gd name="connsiteY359" fmla="*/ 2790194 h 3564189"/>
                <a:gd name="connsiteX360" fmla="*/ 2218055 w 3566160"/>
                <a:gd name="connsiteY360" fmla="*/ 2505338 h 3564189"/>
                <a:gd name="connsiteX361" fmla="*/ 2181860 w 3566160"/>
                <a:gd name="connsiteY361" fmla="*/ 2500897 h 3564189"/>
                <a:gd name="connsiteX362" fmla="*/ 2111375 w 3566160"/>
                <a:gd name="connsiteY362" fmla="*/ 2500897 h 3564189"/>
                <a:gd name="connsiteX363" fmla="*/ 2031365 w 3566160"/>
                <a:gd name="connsiteY363" fmla="*/ 2500897 h 3564189"/>
                <a:gd name="connsiteX364" fmla="*/ 2031365 w 3566160"/>
                <a:gd name="connsiteY364" fmla="*/ 2991941 h 3564189"/>
                <a:gd name="connsiteX365" fmla="*/ 2111375 w 3566160"/>
                <a:gd name="connsiteY365" fmla="*/ 2905659 h 3564189"/>
                <a:gd name="connsiteX366" fmla="*/ 2111375 w 3566160"/>
                <a:gd name="connsiteY366" fmla="*/ 2500897 h 3564189"/>
                <a:gd name="connsiteX367" fmla="*/ 1995805 w 3566160"/>
                <a:gd name="connsiteY367" fmla="*/ 2500897 h 3564189"/>
                <a:gd name="connsiteX368" fmla="*/ 1919605 w 3566160"/>
                <a:gd name="connsiteY368" fmla="*/ 2500897 h 3564189"/>
                <a:gd name="connsiteX369" fmla="*/ 1919605 w 3566160"/>
                <a:gd name="connsiteY369" fmla="*/ 3113115 h 3564189"/>
                <a:gd name="connsiteX370" fmla="*/ 1995805 w 3566160"/>
                <a:gd name="connsiteY370" fmla="*/ 3030640 h 3564189"/>
                <a:gd name="connsiteX371" fmla="*/ 1995805 w 3566160"/>
                <a:gd name="connsiteY371" fmla="*/ 2500897 h 3564189"/>
                <a:gd name="connsiteX372" fmla="*/ 1872615 w 3566160"/>
                <a:gd name="connsiteY372" fmla="*/ 2500897 h 3564189"/>
                <a:gd name="connsiteX373" fmla="*/ 1801495 w 3566160"/>
                <a:gd name="connsiteY373" fmla="*/ 2500897 h 3564189"/>
                <a:gd name="connsiteX374" fmla="*/ 1801495 w 3566160"/>
                <a:gd name="connsiteY374" fmla="*/ 3240634 h 3564189"/>
                <a:gd name="connsiteX375" fmla="*/ 1872615 w 3566160"/>
                <a:gd name="connsiteY375" fmla="*/ 3163235 h 3564189"/>
                <a:gd name="connsiteX376" fmla="*/ 1872615 w 3566160"/>
                <a:gd name="connsiteY376" fmla="*/ 2500897 h 3564189"/>
                <a:gd name="connsiteX377" fmla="*/ 1744980 w 3566160"/>
                <a:gd name="connsiteY377" fmla="*/ 2500897 h 3564189"/>
                <a:gd name="connsiteX378" fmla="*/ 1680845 w 3566160"/>
                <a:gd name="connsiteY378" fmla="*/ 2500897 h 3564189"/>
                <a:gd name="connsiteX379" fmla="*/ 1680845 w 3566160"/>
                <a:gd name="connsiteY379" fmla="*/ 3371326 h 3564189"/>
                <a:gd name="connsiteX380" fmla="*/ 1744980 w 3566160"/>
                <a:gd name="connsiteY380" fmla="*/ 3301539 h 3564189"/>
                <a:gd name="connsiteX381" fmla="*/ 1744980 w 3566160"/>
                <a:gd name="connsiteY381" fmla="*/ 2500897 h 3564189"/>
                <a:gd name="connsiteX382" fmla="*/ 1609090 w 3566160"/>
                <a:gd name="connsiteY382" fmla="*/ 2500897 h 3564189"/>
                <a:gd name="connsiteX383" fmla="*/ 1562100 w 3566160"/>
                <a:gd name="connsiteY383" fmla="*/ 2500897 h 3564189"/>
                <a:gd name="connsiteX384" fmla="*/ 1562100 w 3566160"/>
                <a:gd name="connsiteY384" fmla="*/ 3499479 h 3564189"/>
                <a:gd name="connsiteX385" fmla="*/ 1569085 w 3566160"/>
                <a:gd name="connsiteY385" fmla="*/ 3491866 h 3564189"/>
                <a:gd name="connsiteX386" fmla="*/ 1609090 w 3566160"/>
                <a:gd name="connsiteY386" fmla="*/ 3448091 h 3564189"/>
                <a:gd name="connsiteX387" fmla="*/ 1609090 w 3566160"/>
                <a:gd name="connsiteY387" fmla="*/ 2500897 h 3564189"/>
                <a:gd name="connsiteX388" fmla="*/ 1485900 w 3566160"/>
                <a:gd name="connsiteY388" fmla="*/ 2500897 h 3564189"/>
                <a:gd name="connsiteX389" fmla="*/ 1450340 w 3566160"/>
                <a:gd name="connsiteY389" fmla="*/ 2500897 h 3564189"/>
                <a:gd name="connsiteX390" fmla="*/ 1450340 w 3566160"/>
                <a:gd name="connsiteY390" fmla="*/ 3563556 h 3564189"/>
                <a:gd name="connsiteX391" fmla="*/ 1485900 w 3566160"/>
                <a:gd name="connsiteY391" fmla="*/ 3557846 h 3564189"/>
                <a:gd name="connsiteX392" fmla="*/ 1485900 w 3566160"/>
                <a:gd name="connsiteY392" fmla="*/ 2500897 h 3564189"/>
                <a:gd name="connsiteX393" fmla="*/ 1370330 w 3566160"/>
                <a:gd name="connsiteY393" fmla="*/ 2500897 h 3564189"/>
                <a:gd name="connsiteX394" fmla="*/ 1346200 w 3566160"/>
                <a:gd name="connsiteY394" fmla="*/ 2500897 h 3564189"/>
                <a:gd name="connsiteX395" fmla="*/ 1346200 w 3566160"/>
                <a:gd name="connsiteY395" fmla="*/ 3563556 h 3564189"/>
                <a:gd name="connsiteX396" fmla="*/ 1370330 w 3566160"/>
                <a:gd name="connsiteY396" fmla="*/ 3563556 h 3564189"/>
                <a:gd name="connsiteX397" fmla="*/ 1370330 w 3566160"/>
                <a:gd name="connsiteY397" fmla="*/ 2500897 h 3564189"/>
                <a:gd name="connsiteX398" fmla="*/ 1263650 w 3566160"/>
                <a:gd name="connsiteY398" fmla="*/ 2500897 h 3564189"/>
                <a:gd name="connsiteX399" fmla="*/ 1251585 w 3566160"/>
                <a:gd name="connsiteY399" fmla="*/ 2500897 h 3564189"/>
                <a:gd name="connsiteX400" fmla="*/ 1251585 w 3566160"/>
                <a:gd name="connsiteY400" fmla="*/ 3563556 h 3564189"/>
                <a:gd name="connsiteX401" fmla="*/ 1263650 w 3566160"/>
                <a:gd name="connsiteY401" fmla="*/ 3563556 h 3564189"/>
                <a:gd name="connsiteX402" fmla="*/ 1263650 w 3566160"/>
                <a:gd name="connsiteY402" fmla="*/ 2500897 h 3564189"/>
                <a:gd name="connsiteX403" fmla="*/ 118745 w 3566160"/>
                <a:gd name="connsiteY403" fmla="*/ 2500897 h 3564189"/>
                <a:gd name="connsiteX404" fmla="*/ 94615 w 3566160"/>
                <a:gd name="connsiteY404" fmla="*/ 2500897 h 3564189"/>
                <a:gd name="connsiteX405" fmla="*/ 94615 w 3566160"/>
                <a:gd name="connsiteY405" fmla="*/ 3563556 h 3564189"/>
                <a:gd name="connsiteX406" fmla="*/ 118745 w 3566160"/>
                <a:gd name="connsiteY406" fmla="*/ 3563556 h 3564189"/>
                <a:gd name="connsiteX407" fmla="*/ 118745 w 3566160"/>
                <a:gd name="connsiteY407" fmla="*/ 2500897 h 3564189"/>
                <a:gd name="connsiteX408" fmla="*/ 12065 w 3566160"/>
                <a:gd name="connsiteY408" fmla="*/ 2500897 h 3564189"/>
                <a:gd name="connsiteX409" fmla="*/ 0 w 3566160"/>
                <a:gd name="connsiteY409" fmla="*/ 2500897 h 3564189"/>
                <a:gd name="connsiteX410" fmla="*/ 0 w 3566160"/>
                <a:gd name="connsiteY410" fmla="*/ 3563556 h 3564189"/>
                <a:gd name="connsiteX411" fmla="*/ 12065 w 3566160"/>
                <a:gd name="connsiteY411" fmla="*/ 3563556 h 3564189"/>
                <a:gd name="connsiteX412" fmla="*/ 12065 w 3566160"/>
                <a:gd name="connsiteY412" fmla="*/ 2500897 h 3564189"/>
                <a:gd name="connsiteX413" fmla="*/ 198755 w 3566160"/>
                <a:gd name="connsiteY413" fmla="*/ 2500897 h 3564189"/>
                <a:gd name="connsiteX414" fmla="*/ 198755 w 3566160"/>
                <a:gd name="connsiteY414" fmla="*/ 3563556 h 3564189"/>
                <a:gd name="connsiteX415" fmla="*/ 234315 w 3566160"/>
                <a:gd name="connsiteY415" fmla="*/ 3563556 h 3564189"/>
                <a:gd name="connsiteX416" fmla="*/ 234315 w 3566160"/>
                <a:gd name="connsiteY416" fmla="*/ 2506607 h 3564189"/>
                <a:gd name="connsiteX417" fmla="*/ 198755 w 3566160"/>
                <a:gd name="connsiteY417" fmla="*/ 2500897 h 3564189"/>
                <a:gd name="connsiteX418" fmla="*/ 2230120 w 3566160"/>
                <a:gd name="connsiteY418" fmla="*/ 2509779 h 3564189"/>
                <a:gd name="connsiteX419" fmla="*/ 2230120 w 3566160"/>
                <a:gd name="connsiteY419" fmla="*/ 2776871 h 3564189"/>
                <a:gd name="connsiteX420" fmla="*/ 2253615 w 3566160"/>
                <a:gd name="connsiteY420" fmla="*/ 2751494 h 3564189"/>
                <a:gd name="connsiteX421" fmla="*/ 2314575 w 3566160"/>
                <a:gd name="connsiteY421" fmla="*/ 2633491 h 3564189"/>
                <a:gd name="connsiteX422" fmla="*/ 2230120 w 3566160"/>
                <a:gd name="connsiteY422" fmla="*/ 2509779 h 3564189"/>
                <a:gd name="connsiteX423" fmla="*/ 3387090 w 3566160"/>
                <a:gd name="connsiteY423" fmla="*/ 2511048 h 3564189"/>
                <a:gd name="connsiteX424" fmla="*/ 3387090 w 3566160"/>
                <a:gd name="connsiteY424" fmla="*/ 3554039 h 3564189"/>
                <a:gd name="connsiteX425" fmla="*/ 3469640 w 3566160"/>
                <a:gd name="connsiteY425" fmla="*/ 3430961 h 3564189"/>
                <a:gd name="connsiteX426" fmla="*/ 3469640 w 3566160"/>
                <a:gd name="connsiteY426" fmla="*/ 2633491 h 3564189"/>
                <a:gd name="connsiteX427" fmla="*/ 3387090 w 3566160"/>
                <a:gd name="connsiteY427" fmla="*/ 2511048 h 3564189"/>
                <a:gd name="connsiteX428" fmla="*/ 311150 w 3566160"/>
                <a:gd name="connsiteY428" fmla="*/ 2564974 h 3564189"/>
                <a:gd name="connsiteX429" fmla="*/ 311150 w 3566160"/>
                <a:gd name="connsiteY429" fmla="*/ 3563556 h 3564189"/>
                <a:gd name="connsiteX430" fmla="*/ 358140 w 3566160"/>
                <a:gd name="connsiteY430" fmla="*/ 3563556 h 3564189"/>
                <a:gd name="connsiteX431" fmla="*/ 358140 w 3566160"/>
                <a:gd name="connsiteY431" fmla="*/ 2616362 h 3564189"/>
                <a:gd name="connsiteX432" fmla="*/ 318135 w 3566160"/>
                <a:gd name="connsiteY432" fmla="*/ 2572586 h 3564189"/>
                <a:gd name="connsiteX433" fmla="*/ 311150 w 3566160"/>
                <a:gd name="connsiteY433" fmla="*/ 2564974 h 3564189"/>
                <a:gd name="connsiteX434" fmla="*/ 429260 w 3566160"/>
                <a:gd name="connsiteY434" fmla="*/ 2693761 h 3564189"/>
                <a:gd name="connsiteX435" fmla="*/ 429260 w 3566160"/>
                <a:gd name="connsiteY435" fmla="*/ 3564190 h 3564189"/>
                <a:gd name="connsiteX436" fmla="*/ 493395 w 3566160"/>
                <a:gd name="connsiteY436" fmla="*/ 3564190 h 3564189"/>
                <a:gd name="connsiteX437" fmla="*/ 493395 w 3566160"/>
                <a:gd name="connsiteY437" fmla="*/ 2763548 h 3564189"/>
                <a:gd name="connsiteX438" fmla="*/ 429260 w 3566160"/>
                <a:gd name="connsiteY438" fmla="*/ 2693761 h 3564189"/>
                <a:gd name="connsiteX439" fmla="*/ 549910 w 3566160"/>
                <a:gd name="connsiteY439" fmla="*/ 2824453 h 3564189"/>
                <a:gd name="connsiteX440" fmla="*/ 549910 w 3566160"/>
                <a:gd name="connsiteY440" fmla="*/ 3564190 h 3564189"/>
                <a:gd name="connsiteX441" fmla="*/ 621030 w 3566160"/>
                <a:gd name="connsiteY441" fmla="*/ 3564190 h 3564189"/>
                <a:gd name="connsiteX442" fmla="*/ 621030 w 3566160"/>
                <a:gd name="connsiteY442" fmla="*/ 2901218 h 3564189"/>
                <a:gd name="connsiteX443" fmla="*/ 549910 w 3566160"/>
                <a:gd name="connsiteY443" fmla="*/ 2824453 h 3564189"/>
                <a:gd name="connsiteX444" fmla="*/ 668020 w 3566160"/>
                <a:gd name="connsiteY444" fmla="*/ 2951972 h 3564189"/>
                <a:gd name="connsiteX445" fmla="*/ 668020 w 3566160"/>
                <a:gd name="connsiteY445" fmla="*/ 3564190 h 3564189"/>
                <a:gd name="connsiteX446" fmla="*/ 744220 w 3566160"/>
                <a:gd name="connsiteY446" fmla="*/ 3564190 h 3564189"/>
                <a:gd name="connsiteX447" fmla="*/ 744220 w 3566160"/>
                <a:gd name="connsiteY447" fmla="*/ 3034447 h 3564189"/>
                <a:gd name="connsiteX448" fmla="*/ 668020 w 3566160"/>
                <a:gd name="connsiteY448" fmla="*/ 2951972 h 3564189"/>
                <a:gd name="connsiteX449" fmla="*/ 779780 w 3566160"/>
                <a:gd name="connsiteY449" fmla="*/ 3072512 h 3564189"/>
                <a:gd name="connsiteX450" fmla="*/ 779780 w 3566160"/>
                <a:gd name="connsiteY450" fmla="*/ 3563556 h 3564189"/>
                <a:gd name="connsiteX451" fmla="*/ 859790 w 3566160"/>
                <a:gd name="connsiteY451" fmla="*/ 3563556 h 3564189"/>
                <a:gd name="connsiteX452" fmla="*/ 859790 w 3566160"/>
                <a:gd name="connsiteY452" fmla="*/ 3158794 h 3564189"/>
                <a:gd name="connsiteX453" fmla="*/ 779780 w 3566160"/>
                <a:gd name="connsiteY453" fmla="*/ 3072512 h 3564189"/>
                <a:gd name="connsiteX454" fmla="*/ 883920 w 3566160"/>
                <a:gd name="connsiteY454" fmla="*/ 3185440 h 3564189"/>
                <a:gd name="connsiteX455" fmla="*/ 883920 w 3566160"/>
                <a:gd name="connsiteY455" fmla="*/ 3564190 h 3564189"/>
                <a:gd name="connsiteX456" fmla="*/ 928370 w 3566160"/>
                <a:gd name="connsiteY456" fmla="*/ 3564190 h 3564189"/>
                <a:gd name="connsiteX457" fmla="*/ 928370 w 3566160"/>
                <a:gd name="connsiteY457" fmla="*/ 3564190 h 3564189"/>
                <a:gd name="connsiteX458" fmla="*/ 930275 w 3566160"/>
                <a:gd name="connsiteY458" fmla="*/ 3564190 h 3564189"/>
                <a:gd name="connsiteX459" fmla="*/ 966470 w 3566160"/>
                <a:gd name="connsiteY459" fmla="*/ 3559115 h 3564189"/>
                <a:gd name="connsiteX460" fmla="*/ 966470 w 3566160"/>
                <a:gd name="connsiteY460" fmla="*/ 3274259 h 3564189"/>
                <a:gd name="connsiteX461" fmla="*/ 883920 w 3566160"/>
                <a:gd name="connsiteY461" fmla="*/ 3185440 h 3564189"/>
                <a:gd name="connsiteX462" fmla="*/ 979170 w 3566160"/>
                <a:gd name="connsiteY462" fmla="*/ 3287582 h 3564189"/>
                <a:gd name="connsiteX463" fmla="*/ 979170 w 3566160"/>
                <a:gd name="connsiteY463" fmla="*/ 3554674 h 3564189"/>
                <a:gd name="connsiteX464" fmla="*/ 1063625 w 3566160"/>
                <a:gd name="connsiteY464" fmla="*/ 3430961 h 3564189"/>
                <a:gd name="connsiteX465" fmla="*/ 1002665 w 3566160"/>
                <a:gd name="connsiteY465" fmla="*/ 3312959 h 3564189"/>
                <a:gd name="connsiteX466" fmla="*/ 979170 w 3566160"/>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0"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690"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3565" y="1062659"/>
                  </a:lnTo>
                  <a:lnTo>
                    <a:pt x="3123565" y="400321"/>
                  </a:lnTo>
                  <a:cubicBezTo>
                    <a:pt x="3099435"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315" y="571615"/>
                  </a:moveTo>
                  <a:lnTo>
                    <a:pt x="3282315" y="1062659"/>
                  </a:lnTo>
                  <a:lnTo>
                    <a:pt x="3362325" y="1062659"/>
                  </a:lnTo>
                  <a:lnTo>
                    <a:pt x="3362325" y="657897"/>
                  </a:lnTo>
                  <a:cubicBezTo>
                    <a:pt x="3337560" y="631251"/>
                    <a:pt x="3310890"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7105" y="1327848"/>
                    <a:pt x="932815"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980" y="2313742"/>
                  </a:lnTo>
                  <a:lnTo>
                    <a:pt x="1744980" y="1512465"/>
                  </a:lnTo>
                  <a:cubicBezTo>
                    <a:pt x="1721485" y="1487723"/>
                    <a:pt x="1699895" y="1464249"/>
                    <a:pt x="1680210" y="1443313"/>
                  </a:cubicBezTo>
                  <a:moveTo>
                    <a:pt x="1800860" y="1574004"/>
                  </a:moveTo>
                  <a:lnTo>
                    <a:pt x="1800860" y="2313742"/>
                  </a:lnTo>
                  <a:lnTo>
                    <a:pt x="1871980" y="2313742"/>
                  </a:lnTo>
                  <a:lnTo>
                    <a:pt x="1871980" y="1650769"/>
                  </a:lnTo>
                  <a:cubicBezTo>
                    <a:pt x="1848485" y="1624758"/>
                    <a:pt x="1824355" y="1598747"/>
                    <a:pt x="1800860" y="1574004"/>
                  </a:cubicBezTo>
                  <a:moveTo>
                    <a:pt x="1919605" y="1701523"/>
                  </a:moveTo>
                  <a:lnTo>
                    <a:pt x="1919605" y="2313742"/>
                  </a:lnTo>
                  <a:lnTo>
                    <a:pt x="1995805" y="2313742"/>
                  </a:lnTo>
                  <a:lnTo>
                    <a:pt x="1995805" y="1783998"/>
                  </a:lnTo>
                  <a:cubicBezTo>
                    <a:pt x="1970405"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9160"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795" y="2500897"/>
                  </a:lnTo>
                  <a:lnTo>
                    <a:pt x="2931795" y="3563556"/>
                  </a:lnTo>
                  <a:lnTo>
                    <a:pt x="2995930" y="3563556"/>
                  </a:lnTo>
                  <a:lnTo>
                    <a:pt x="2995930"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4155"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6900"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79780" y="3072512"/>
                  </a:moveTo>
                  <a:lnTo>
                    <a:pt x="779780" y="3563556"/>
                  </a:lnTo>
                  <a:lnTo>
                    <a:pt x="859790" y="3563556"/>
                  </a:lnTo>
                  <a:lnTo>
                    <a:pt x="859790" y="3158794"/>
                  </a:lnTo>
                  <a:cubicBezTo>
                    <a:pt x="835025" y="3132148"/>
                    <a:pt x="808355"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1870" y="3301539"/>
                    <a:pt x="979170" y="3287582"/>
                  </a:cubicBezTo>
                </a:path>
              </a:pathLst>
            </a:custGeom>
            <a:grpFill/>
            <a:ln w="6350" cap="flat">
              <a:noFill/>
              <a:prstDash val="solid"/>
              <a:miter/>
            </a:ln>
          </p:spPr>
          <p:txBody>
            <a:bodyPr rtlCol="0" anchor="ctr"/>
            <a:lstStyle/>
            <a:p>
              <a:endParaRPr lang="nb-NO"/>
            </a:p>
          </p:txBody>
        </p:sp>
        <p:sp>
          <p:nvSpPr>
            <p:cNvPr id="9" name="Friform 8">
              <a:extLst>
                <a:ext uri="{FF2B5EF4-FFF2-40B4-BE49-F238E27FC236}">
                  <a16:creationId xmlns:a16="http://schemas.microsoft.com/office/drawing/2014/main" id="{262C24BE-F29E-4746-8D6E-AFCB8053E4E8}"/>
                </a:ext>
              </a:extLst>
            </p:cNvPr>
            <p:cNvSpPr/>
            <p:nvPr/>
          </p:nvSpPr>
          <p:spPr>
            <a:xfrm>
              <a:off x="8067040" y="2736151"/>
              <a:ext cx="3566159" cy="3564189"/>
            </a:xfrm>
            <a:custGeom>
              <a:avLst/>
              <a:gdLst>
                <a:gd name="connsiteX0" fmla="*/ 2621280 w 3566159"/>
                <a:gd name="connsiteY0" fmla="*/ 0 h 3564189"/>
                <a:gd name="connsiteX1" fmla="*/ 2597150 w 3566159"/>
                <a:gd name="connsiteY1" fmla="*/ 0 h 3564189"/>
                <a:gd name="connsiteX2" fmla="*/ 2597150 w 3566159"/>
                <a:gd name="connsiteY2" fmla="*/ 1063293 h 3564189"/>
                <a:gd name="connsiteX3" fmla="*/ 2621280 w 3566159"/>
                <a:gd name="connsiteY3" fmla="*/ 1063293 h 3564189"/>
                <a:gd name="connsiteX4" fmla="*/ 2621280 w 3566159"/>
                <a:gd name="connsiteY4" fmla="*/ 0 h 3564189"/>
                <a:gd name="connsiteX5" fmla="*/ 2514600 w 3566159"/>
                <a:gd name="connsiteY5" fmla="*/ 0 h 3564189"/>
                <a:gd name="connsiteX6" fmla="*/ 2502535 w 3566159"/>
                <a:gd name="connsiteY6" fmla="*/ 0 h 3564189"/>
                <a:gd name="connsiteX7" fmla="*/ 2502535 w 3566159"/>
                <a:gd name="connsiteY7" fmla="*/ 1063293 h 3564189"/>
                <a:gd name="connsiteX8" fmla="*/ 2514600 w 3566159"/>
                <a:gd name="connsiteY8" fmla="*/ 1063293 h 3564189"/>
                <a:gd name="connsiteX9" fmla="*/ 2514600 w 3566159"/>
                <a:gd name="connsiteY9" fmla="*/ 0 h 3564189"/>
                <a:gd name="connsiteX10" fmla="*/ 2084705 w 3566159"/>
                <a:gd name="connsiteY10" fmla="*/ 0 h 3564189"/>
                <a:gd name="connsiteX11" fmla="*/ 2030730 w 3566159"/>
                <a:gd name="connsiteY11" fmla="*/ 0 h 3564189"/>
                <a:gd name="connsiteX12" fmla="*/ 2030730 w 3566159"/>
                <a:gd name="connsiteY12" fmla="*/ 1063293 h 3564189"/>
                <a:gd name="connsiteX13" fmla="*/ 2084705 w 3566159"/>
                <a:gd name="connsiteY13" fmla="*/ 1063293 h 3564189"/>
                <a:gd name="connsiteX14" fmla="*/ 2110740 w 3566159"/>
                <a:gd name="connsiteY14" fmla="*/ 1060756 h 3564189"/>
                <a:gd name="connsiteX15" fmla="*/ 2110740 w 3566159"/>
                <a:gd name="connsiteY15" fmla="*/ 2538 h 3564189"/>
                <a:gd name="connsiteX16" fmla="*/ 2084705 w 3566159"/>
                <a:gd name="connsiteY16" fmla="*/ 0 h 3564189"/>
                <a:gd name="connsiteX17" fmla="*/ 1995805 w 3566159"/>
                <a:gd name="connsiteY17" fmla="*/ 0 h 3564189"/>
                <a:gd name="connsiteX18" fmla="*/ 1919605 w 3566159"/>
                <a:gd name="connsiteY18" fmla="*/ 0 h 3564189"/>
                <a:gd name="connsiteX19" fmla="*/ 1919605 w 3566159"/>
                <a:gd name="connsiteY19" fmla="*/ 1063293 h 3564189"/>
                <a:gd name="connsiteX20" fmla="*/ 1995805 w 3566159"/>
                <a:gd name="connsiteY20" fmla="*/ 1063293 h 3564189"/>
                <a:gd name="connsiteX21" fmla="*/ 1995805 w 3566159"/>
                <a:gd name="connsiteY21" fmla="*/ 0 h 3564189"/>
                <a:gd name="connsiteX22" fmla="*/ 1872615 w 3566159"/>
                <a:gd name="connsiteY22" fmla="*/ 0 h 3564189"/>
                <a:gd name="connsiteX23" fmla="*/ 1800860 w 3566159"/>
                <a:gd name="connsiteY23" fmla="*/ 0 h 3564189"/>
                <a:gd name="connsiteX24" fmla="*/ 1800860 w 3566159"/>
                <a:gd name="connsiteY24" fmla="*/ 1063293 h 3564189"/>
                <a:gd name="connsiteX25" fmla="*/ 1871980 w 3566159"/>
                <a:gd name="connsiteY25" fmla="*/ 1063293 h 3564189"/>
                <a:gd name="connsiteX26" fmla="*/ 1871980 w 3566159"/>
                <a:gd name="connsiteY26" fmla="*/ 0 h 3564189"/>
                <a:gd name="connsiteX27" fmla="*/ 1744345 w 3566159"/>
                <a:gd name="connsiteY27" fmla="*/ 0 h 3564189"/>
                <a:gd name="connsiteX28" fmla="*/ 1680210 w 3566159"/>
                <a:gd name="connsiteY28" fmla="*/ 0 h 3564189"/>
                <a:gd name="connsiteX29" fmla="*/ 1680210 w 3566159"/>
                <a:gd name="connsiteY29" fmla="*/ 1063293 h 3564189"/>
                <a:gd name="connsiteX30" fmla="*/ 1744345 w 3566159"/>
                <a:gd name="connsiteY30" fmla="*/ 1063293 h 3564189"/>
                <a:gd name="connsiteX31" fmla="*/ 1744345 w 3566159"/>
                <a:gd name="connsiteY31" fmla="*/ 0 h 3564189"/>
                <a:gd name="connsiteX32" fmla="*/ 1609090 w 3566159"/>
                <a:gd name="connsiteY32" fmla="*/ 0 h 3564189"/>
                <a:gd name="connsiteX33" fmla="*/ 1562100 w 3566159"/>
                <a:gd name="connsiteY33" fmla="*/ 0 h 3564189"/>
                <a:gd name="connsiteX34" fmla="*/ 1562100 w 3566159"/>
                <a:gd name="connsiteY34" fmla="*/ 1063293 h 3564189"/>
                <a:gd name="connsiteX35" fmla="*/ 1609090 w 3566159"/>
                <a:gd name="connsiteY35" fmla="*/ 1063293 h 3564189"/>
                <a:gd name="connsiteX36" fmla="*/ 1609090 w 3566159"/>
                <a:gd name="connsiteY36" fmla="*/ 0 h 3564189"/>
                <a:gd name="connsiteX37" fmla="*/ 1485900 w 3566159"/>
                <a:gd name="connsiteY37" fmla="*/ 0 h 3564189"/>
                <a:gd name="connsiteX38" fmla="*/ 1450340 w 3566159"/>
                <a:gd name="connsiteY38" fmla="*/ 0 h 3564189"/>
                <a:gd name="connsiteX39" fmla="*/ 1450340 w 3566159"/>
                <a:gd name="connsiteY39" fmla="*/ 1063293 h 3564189"/>
                <a:gd name="connsiteX40" fmla="*/ 1485900 w 3566159"/>
                <a:gd name="connsiteY40" fmla="*/ 1063293 h 3564189"/>
                <a:gd name="connsiteX41" fmla="*/ 1485900 w 3566159"/>
                <a:gd name="connsiteY41" fmla="*/ 0 h 3564189"/>
                <a:gd name="connsiteX42" fmla="*/ 1370330 w 3566159"/>
                <a:gd name="connsiteY42" fmla="*/ 0 h 3564189"/>
                <a:gd name="connsiteX43" fmla="*/ 1346200 w 3566159"/>
                <a:gd name="connsiteY43" fmla="*/ 0 h 3564189"/>
                <a:gd name="connsiteX44" fmla="*/ 1346200 w 3566159"/>
                <a:gd name="connsiteY44" fmla="*/ 1063293 h 3564189"/>
                <a:gd name="connsiteX45" fmla="*/ 1370330 w 3566159"/>
                <a:gd name="connsiteY45" fmla="*/ 1063293 h 3564189"/>
                <a:gd name="connsiteX46" fmla="*/ 1370330 w 3566159"/>
                <a:gd name="connsiteY46" fmla="*/ 0 h 3564189"/>
                <a:gd name="connsiteX47" fmla="*/ 1263015 w 3566159"/>
                <a:gd name="connsiteY47" fmla="*/ 0 h 3564189"/>
                <a:gd name="connsiteX48" fmla="*/ 1250950 w 3566159"/>
                <a:gd name="connsiteY48" fmla="*/ 0 h 3564189"/>
                <a:gd name="connsiteX49" fmla="*/ 1250950 w 3566159"/>
                <a:gd name="connsiteY49" fmla="*/ 1063293 h 3564189"/>
                <a:gd name="connsiteX50" fmla="*/ 1263015 w 3566159"/>
                <a:gd name="connsiteY50" fmla="*/ 1063293 h 3564189"/>
                <a:gd name="connsiteX51" fmla="*/ 1263015 w 3566159"/>
                <a:gd name="connsiteY51" fmla="*/ 0 h 3564189"/>
                <a:gd name="connsiteX52" fmla="*/ 930910 w 3566159"/>
                <a:gd name="connsiteY52" fmla="*/ 0 h 3564189"/>
                <a:gd name="connsiteX53" fmla="*/ 929005 w 3566159"/>
                <a:gd name="connsiteY53" fmla="*/ 0 h 3564189"/>
                <a:gd name="connsiteX54" fmla="*/ 929005 w 3566159"/>
                <a:gd name="connsiteY54" fmla="*/ 0 h 3564189"/>
                <a:gd name="connsiteX55" fmla="*/ 884555 w 3566159"/>
                <a:gd name="connsiteY55" fmla="*/ 0 h 3564189"/>
                <a:gd name="connsiteX56" fmla="*/ 884555 w 3566159"/>
                <a:gd name="connsiteY56" fmla="*/ 378751 h 3564189"/>
                <a:gd name="connsiteX57" fmla="*/ 967105 w 3566159"/>
                <a:gd name="connsiteY57" fmla="*/ 289931 h 3564189"/>
                <a:gd name="connsiteX58" fmla="*/ 967105 w 3566159"/>
                <a:gd name="connsiteY58" fmla="*/ 5075 h 3564189"/>
                <a:gd name="connsiteX59" fmla="*/ 930910 w 3566159"/>
                <a:gd name="connsiteY59" fmla="*/ 0 h 3564189"/>
                <a:gd name="connsiteX60" fmla="*/ 859790 w 3566159"/>
                <a:gd name="connsiteY60" fmla="*/ 0 h 3564189"/>
                <a:gd name="connsiteX61" fmla="*/ 779780 w 3566159"/>
                <a:gd name="connsiteY61" fmla="*/ 0 h 3564189"/>
                <a:gd name="connsiteX62" fmla="*/ 779780 w 3566159"/>
                <a:gd name="connsiteY62" fmla="*/ 491044 h 3564189"/>
                <a:gd name="connsiteX63" fmla="*/ 859790 w 3566159"/>
                <a:gd name="connsiteY63" fmla="*/ 404762 h 3564189"/>
                <a:gd name="connsiteX64" fmla="*/ 859790 w 3566159"/>
                <a:gd name="connsiteY64" fmla="*/ 0 h 3564189"/>
                <a:gd name="connsiteX65" fmla="*/ 744220 w 3566159"/>
                <a:gd name="connsiteY65" fmla="*/ 0 h 3564189"/>
                <a:gd name="connsiteX66" fmla="*/ 668020 w 3566159"/>
                <a:gd name="connsiteY66" fmla="*/ 0 h 3564189"/>
                <a:gd name="connsiteX67" fmla="*/ 668020 w 3566159"/>
                <a:gd name="connsiteY67" fmla="*/ 612219 h 3564189"/>
                <a:gd name="connsiteX68" fmla="*/ 744220 w 3566159"/>
                <a:gd name="connsiteY68" fmla="*/ 529743 h 3564189"/>
                <a:gd name="connsiteX69" fmla="*/ 744220 w 3566159"/>
                <a:gd name="connsiteY69" fmla="*/ 0 h 3564189"/>
                <a:gd name="connsiteX70" fmla="*/ 621030 w 3566159"/>
                <a:gd name="connsiteY70" fmla="*/ 0 h 3564189"/>
                <a:gd name="connsiteX71" fmla="*/ 549910 w 3566159"/>
                <a:gd name="connsiteY71" fmla="*/ 0 h 3564189"/>
                <a:gd name="connsiteX72" fmla="*/ 549910 w 3566159"/>
                <a:gd name="connsiteY72" fmla="*/ 739738 h 3564189"/>
                <a:gd name="connsiteX73" fmla="*/ 621030 w 3566159"/>
                <a:gd name="connsiteY73" fmla="*/ 662338 h 3564189"/>
                <a:gd name="connsiteX74" fmla="*/ 621030 w 3566159"/>
                <a:gd name="connsiteY74" fmla="*/ 0 h 3564189"/>
                <a:gd name="connsiteX75" fmla="*/ 493395 w 3566159"/>
                <a:gd name="connsiteY75" fmla="*/ 0 h 3564189"/>
                <a:gd name="connsiteX76" fmla="*/ 429260 w 3566159"/>
                <a:gd name="connsiteY76" fmla="*/ 0 h 3564189"/>
                <a:gd name="connsiteX77" fmla="*/ 429260 w 3566159"/>
                <a:gd name="connsiteY77" fmla="*/ 870429 h 3564189"/>
                <a:gd name="connsiteX78" fmla="*/ 493395 w 3566159"/>
                <a:gd name="connsiteY78" fmla="*/ 800642 h 3564189"/>
                <a:gd name="connsiteX79" fmla="*/ 493395 w 3566159"/>
                <a:gd name="connsiteY79" fmla="*/ 0 h 3564189"/>
                <a:gd name="connsiteX80" fmla="*/ 357505 w 3566159"/>
                <a:gd name="connsiteY80" fmla="*/ 0 h 3564189"/>
                <a:gd name="connsiteX81" fmla="*/ 310515 w 3566159"/>
                <a:gd name="connsiteY81" fmla="*/ 0 h 3564189"/>
                <a:gd name="connsiteX82" fmla="*/ 310515 w 3566159"/>
                <a:gd name="connsiteY82" fmla="*/ 998582 h 3564189"/>
                <a:gd name="connsiteX83" fmla="*/ 317500 w 3566159"/>
                <a:gd name="connsiteY83" fmla="*/ 990969 h 3564189"/>
                <a:gd name="connsiteX84" fmla="*/ 357505 w 3566159"/>
                <a:gd name="connsiteY84" fmla="*/ 947194 h 3564189"/>
                <a:gd name="connsiteX85" fmla="*/ 357505 w 3566159"/>
                <a:gd name="connsiteY85" fmla="*/ 0 h 3564189"/>
                <a:gd name="connsiteX86" fmla="*/ 234315 w 3566159"/>
                <a:gd name="connsiteY86" fmla="*/ 0 h 3564189"/>
                <a:gd name="connsiteX87" fmla="*/ 198755 w 3566159"/>
                <a:gd name="connsiteY87" fmla="*/ 0 h 3564189"/>
                <a:gd name="connsiteX88" fmla="*/ 198755 w 3566159"/>
                <a:gd name="connsiteY88" fmla="*/ 1063293 h 3564189"/>
                <a:gd name="connsiteX89" fmla="*/ 234315 w 3566159"/>
                <a:gd name="connsiteY89" fmla="*/ 1057584 h 3564189"/>
                <a:gd name="connsiteX90" fmla="*/ 234315 w 3566159"/>
                <a:gd name="connsiteY90" fmla="*/ 0 h 3564189"/>
                <a:gd name="connsiteX91" fmla="*/ 118745 w 3566159"/>
                <a:gd name="connsiteY91" fmla="*/ 0 h 3564189"/>
                <a:gd name="connsiteX92" fmla="*/ 94615 w 3566159"/>
                <a:gd name="connsiteY92" fmla="*/ 0 h 3564189"/>
                <a:gd name="connsiteX93" fmla="*/ 94615 w 3566159"/>
                <a:gd name="connsiteY93" fmla="*/ 1063293 h 3564189"/>
                <a:gd name="connsiteX94" fmla="*/ 118745 w 3566159"/>
                <a:gd name="connsiteY94" fmla="*/ 1063293 h 3564189"/>
                <a:gd name="connsiteX95" fmla="*/ 118745 w 3566159"/>
                <a:gd name="connsiteY95" fmla="*/ 0 h 3564189"/>
                <a:gd name="connsiteX96" fmla="*/ 12065 w 3566159"/>
                <a:gd name="connsiteY96" fmla="*/ 0 h 3564189"/>
                <a:gd name="connsiteX97" fmla="*/ 0 w 3566159"/>
                <a:gd name="connsiteY97" fmla="*/ 0 h 3564189"/>
                <a:gd name="connsiteX98" fmla="*/ 0 w 3566159"/>
                <a:gd name="connsiteY98" fmla="*/ 1063293 h 3564189"/>
                <a:gd name="connsiteX99" fmla="*/ 12065 w 3566159"/>
                <a:gd name="connsiteY99" fmla="*/ 1063293 h 3564189"/>
                <a:gd name="connsiteX100" fmla="*/ 12065 w 3566159"/>
                <a:gd name="connsiteY100" fmla="*/ 0 h 3564189"/>
                <a:gd name="connsiteX101" fmla="*/ 2701290 w 3566159"/>
                <a:gd name="connsiteY101" fmla="*/ 0 h 3564189"/>
                <a:gd name="connsiteX102" fmla="*/ 2701290 w 3566159"/>
                <a:gd name="connsiteY102" fmla="*/ 1062659 h 3564189"/>
                <a:gd name="connsiteX103" fmla="*/ 2736850 w 3566159"/>
                <a:gd name="connsiteY103" fmla="*/ 1062659 h 3564189"/>
                <a:gd name="connsiteX104" fmla="*/ 2736850 w 3566159"/>
                <a:gd name="connsiteY104" fmla="*/ 5075 h 3564189"/>
                <a:gd name="connsiteX105" fmla="*/ 2701290 w 3566159"/>
                <a:gd name="connsiteY105" fmla="*/ 0 h 3564189"/>
                <a:gd name="connsiteX106" fmla="*/ 979170 w 3566159"/>
                <a:gd name="connsiteY106" fmla="*/ 8882 h 3564189"/>
                <a:gd name="connsiteX107" fmla="*/ 979170 w 3566159"/>
                <a:gd name="connsiteY107" fmla="*/ 275974 h 3564189"/>
                <a:gd name="connsiteX108" fmla="*/ 1002665 w 3566159"/>
                <a:gd name="connsiteY108" fmla="*/ 250597 h 3564189"/>
                <a:gd name="connsiteX109" fmla="*/ 1063625 w 3566159"/>
                <a:gd name="connsiteY109" fmla="*/ 132594 h 3564189"/>
                <a:gd name="connsiteX110" fmla="*/ 979170 w 3566159"/>
                <a:gd name="connsiteY110" fmla="*/ 8882 h 3564189"/>
                <a:gd name="connsiteX111" fmla="*/ 2135505 w 3566159"/>
                <a:gd name="connsiteY111" fmla="*/ 9516 h 3564189"/>
                <a:gd name="connsiteX112" fmla="*/ 2135505 w 3566159"/>
                <a:gd name="connsiteY112" fmla="*/ 1052508 h 3564189"/>
                <a:gd name="connsiteX113" fmla="*/ 2218055 w 3566159"/>
                <a:gd name="connsiteY113" fmla="*/ 929430 h 3564189"/>
                <a:gd name="connsiteX114" fmla="*/ 2218055 w 3566159"/>
                <a:gd name="connsiteY114" fmla="*/ 929430 h 3564189"/>
                <a:gd name="connsiteX115" fmla="*/ 2218055 w 3566159"/>
                <a:gd name="connsiteY115" fmla="*/ 132594 h 3564189"/>
                <a:gd name="connsiteX116" fmla="*/ 2218055 w 3566159"/>
                <a:gd name="connsiteY116" fmla="*/ 132594 h 3564189"/>
                <a:gd name="connsiteX117" fmla="*/ 2135505 w 3566159"/>
                <a:gd name="connsiteY117" fmla="*/ 9516 h 3564189"/>
                <a:gd name="connsiteX118" fmla="*/ 2813050 w 3566159"/>
                <a:gd name="connsiteY118" fmla="*/ 64077 h 3564189"/>
                <a:gd name="connsiteX119" fmla="*/ 2813050 w 3566159"/>
                <a:gd name="connsiteY119" fmla="*/ 1062659 h 3564189"/>
                <a:gd name="connsiteX120" fmla="*/ 2860040 w 3566159"/>
                <a:gd name="connsiteY120" fmla="*/ 1062659 h 3564189"/>
                <a:gd name="connsiteX121" fmla="*/ 2860040 w 3566159"/>
                <a:gd name="connsiteY121" fmla="*/ 115465 h 3564189"/>
                <a:gd name="connsiteX122" fmla="*/ 2820035 w 3566159"/>
                <a:gd name="connsiteY122" fmla="*/ 71690 h 3564189"/>
                <a:gd name="connsiteX123" fmla="*/ 2813050 w 3566159"/>
                <a:gd name="connsiteY123" fmla="*/ 64077 h 3564189"/>
                <a:gd name="connsiteX124" fmla="*/ 2931160 w 3566159"/>
                <a:gd name="connsiteY124" fmla="*/ 192230 h 3564189"/>
                <a:gd name="connsiteX125" fmla="*/ 2931160 w 3566159"/>
                <a:gd name="connsiteY125" fmla="*/ 1062659 h 3564189"/>
                <a:gd name="connsiteX126" fmla="*/ 2995295 w 3566159"/>
                <a:gd name="connsiteY126" fmla="*/ 1062659 h 3564189"/>
                <a:gd name="connsiteX127" fmla="*/ 2995295 w 3566159"/>
                <a:gd name="connsiteY127" fmla="*/ 262017 h 3564189"/>
                <a:gd name="connsiteX128" fmla="*/ 2931160 w 3566159"/>
                <a:gd name="connsiteY128" fmla="*/ 192230 h 3564189"/>
                <a:gd name="connsiteX129" fmla="*/ 3052445 w 3566159"/>
                <a:gd name="connsiteY129" fmla="*/ 322921 h 3564189"/>
                <a:gd name="connsiteX130" fmla="*/ 3052445 w 3566159"/>
                <a:gd name="connsiteY130" fmla="*/ 1062659 h 3564189"/>
                <a:gd name="connsiteX131" fmla="*/ 3123565 w 3566159"/>
                <a:gd name="connsiteY131" fmla="*/ 1062659 h 3564189"/>
                <a:gd name="connsiteX132" fmla="*/ 3123565 w 3566159"/>
                <a:gd name="connsiteY132" fmla="*/ 400321 h 3564189"/>
                <a:gd name="connsiteX133" fmla="*/ 3052445 w 3566159"/>
                <a:gd name="connsiteY133" fmla="*/ 322921 h 3564189"/>
                <a:gd name="connsiteX134" fmla="*/ 3170555 w 3566159"/>
                <a:gd name="connsiteY134" fmla="*/ 451075 h 3564189"/>
                <a:gd name="connsiteX135" fmla="*/ 3170555 w 3566159"/>
                <a:gd name="connsiteY135" fmla="*/ 1063293 h 3564189"/>
                <a:gd name="connsiteX136" fmla="*/ 3246755 w 3566159"/>
                <a:gd name="connsiteY136" fmla="*/ 1063293 h 3564189"/>
                <a:gd name="connsiteX137" fmla="*/ 3246755 w 3566159"/>
                <a:gd name="connsiteY137" fmla="*/ 533550 h 3564189"/>
                <a:gd name="connsiteX138" fmla="*/ 3170555 w 3566159"/>
                <a:gd name="connsiteY138" fmla="*/ 451075 h 3564189"/>
                <a:gd name="connsiteX139" fmla="*/ 3282315 w 3566159"/>
                <a:gd name="connsiteY139" fmla="*/ 571615 h 3564189"/>
                <a:gd name="connsiteX140" fmla="*/ 3282315 w 3566159"/>
                <a:gd name="connsiteY140" fmla="*/ 1062659 h 3564189"/>
                <a:gd name="connsiteX141" fmla="*/ 3362325 w 3566159"/>
                <a:gd name="connsiteY141" fmla="*/ 1062659 h 3564189"/>
                <a:gd name="connsiteX142" fmla="*/ 3362325 w 3566159"/>
                <a:gd name="connsiteY142" fmla="*/ 657897 h 3564189"/>
                <a:gd name="connsiteX143" fmla="*/ 3282315 w 3566159"/>
                <a:gd name="connsiteY143" fmla="*/ 571615 h 3564189"/>
                <a:gd name="connsiteX144" fmla="*/ 3386455 w 3566159"/>
                <a:gd name="connsiteY144" fmla="*/ 683908 h 3564189"/>
                <a:gd name="connsiteX145" fmla="*/ 3386455 w 3566159"/>
                <a:gd name="connsiteY145" fmla="*/ 1062659 h 3564189"/>
                <a:gd name="connsiteX146" fmla="*/ 3430905 w 3566159"/>
                <a:gd name="connsiteY146" fmla="*/ 1062659 h 3564189"/>
                <a:gd name="connsiteX147" fmla="*/ 3430905 w 3566159"/>
                <a:gd name="connsiteY147" fmla="*/ 1062659 h 3564189"/>
                <a:gd name="connsiteX148" fmla="*/ 3432810 w 3566159"/>
                <a:gd name="connsiteY148" fmla="*/ 1062659 h 3564189"/>
                <a:gd name="connsiteX149" fmla="*/ 3469005 w 3566159"/>
                <a:gd name="connsiteY149" fmla="*/ 1057584 h 3564189"/>
                <a:gd name="connsiteX150" fmla="*/ 3469005 w 3566159"/>
                <a:gd name="connsiteY150" fmla="*/ 772728 h 3564189"/>
                <a:gd name="connsiteX151" fmla="*/ 3386455 w 3566159"/>
                <a:gd name="connsiteY151" fmla="*/ 683908 h 3564189"/>
                <a:gd name="connsiteX152" fmla="*/ 3481705 w 3566159"/>
                <a:gd name="connsiteY152" fmla="*/ 786685 h 3564189"/>
                <a:gd name="connsiteX153" fmla="*/ 3481705 w 3566159"/>
                <a:gd name="connsiteY153" fmla="*/ 1053777 h 3564189"/>
                <a:gd name="connsiteX154" fmla="*/ 3566160 w 3566159"/>
                <a:gd name="connsiteY154" fmla="*/ 930065 h 3564189"/>
                <a:gd name="connsiteX155" fmla="*/ 3505200 w 3566159"/>
                <a:gd name="connsiteY155" fmla="*/ 812062 h 3564189"/>
                <a:gd name="connsiteX156" fmla="*/ 3481705 w 3566159"/>
                <a:gd name="connsiteY156" fmla="*/ 786685 h 3564189"/>
                <a:gd name="connsiteX157" fmla="*/ 2621280 w 3566159"/>
                <a:gd name="connsiteY157" fmla="*/ 1250448 h 3564189"/>
                <a:gd name="connsiteX158" fmla="*/ 2597150 w 3566159"/>
                <a:gd name="connsiteY158" fmla="*/ 1250448 h 3564189"/>
                <a:gd name="connsiteX159" fmla="*/ 2597150 w 3566159"/>
                <a:gd name="connsiteY159" fmla="*/ 2313742 h 3564189"/>
                <a:gd name="connsiteX160" fmla="*/ 2621280 w 3566159"/>
                <a:gd name="connsiteY160" fmla="*/ 2313742 h 3564189"/>
                <a:gd name="connsiteX161" fmla="*/ 2621280 w 3566159"/>
                <a:gd name="connsiteY161" fmla="*/ 1250448 h 3564189"/>
                <a:gd name="connsiteX162" fmla="*/ 2514600 w 3566159"/>
                <a:gd name="connsiteY162" fmla="*/ 1250448 h 3564189"/>
                <a:gd name="connsiteX163" fmla="*/ 2502535 w 3566159"/>
                <a:gd name="connsiteY163" fmla="*/ 1250448 h 3564189"/>
                <a:gd name="connsiteX164" fmla="*/ 2502535 w 3566159"/>
                <a:gd name="connsiteY164" fmla="*/ 2313742 h 3564189"/>
                <a:gd name="connsiteX165" fmla="*/ 2514600 w 3566159"/>
                <a:gd name="connsiteY165" fmla="*/ 2313742 h 3564189"/>
                <a:gd name="connsiteX166" fmla="*/ 2514600 w 3566159"/>
                <a:gd name="connsiteY166" fmla="*/ 1250448 h 3564189"/>
                <a:gd name="connsiteX167" fmla="*/ 744220 w 3566159"/>
                <a:gd name="connsiteY167" fmla="*/ 1250448 h 3564189"/>
                <a:gd name="connsiteX168" fmla="*/ 668020 w 3566159"/>
                <a:gd name="connsiteY168" fmla="*/ 1250448 h 3564189"/>
                <a:gd name="connsiteX169" fmla="*/ 668020 w 3566159"/>
                <a:gd name="connsiteY169" fmla="*/ 2313742 h 3564189"/>
                <a:gd name="connsiteX170" fmla="*/ 744220 w 3566159"/>
                <a:gd name="connsiteY170" fmla="*/ 2313742 h 3564189"/>
                <a:gd name="connsiteX171" fmla="*/ 744220 w 3566159"/>
                <a:gd name="connsiteY171" fmla="*/ 1250448 h 3564189"/>
                <a:gd name="connsiteX172" fmla="*/ 621030 w 3566159"/>
                <a:gd name="connsiteY172" fmla="*/ 1250448 h 3564189"/>
                <a:gd name="connsiteX173" fmla="*/ 549910 w 3566159"/>
                <a:gd name="connsiteY173" fmla="*/ 1250448 h 3564189"/>
                <a:gd name="connsiteX174" fmla="*/ 549910 w 3566159"/>
                <a:gd name="connsiteY174" fmla="*/ 2313742 h 3564189"/>
                <a:gd name="connsiteX175" fmla="*/ 621030 w 3566159"/>
                <a:gd name="connsiteY175" fmla="*/ 2313742 h 3564189"/>
                <a:gd name="connsiteX176" fmla="*/ 621030 w 3566159"/>
                <a:gd name="connsiteY176" fmla="*/ 1250448 h 3564189"/>
                <a:gd name="connsiteX177" fmla="*/ 493395 w 3566159"/>
                <a:gd name="connsiteY177" fmla="*/ 1250448 h 3564189"/>
                <a:gd name="connsiteX178" fmla="*/ 429260 w 3566159"/>
                <a:gd name="connsiteY178" fmla="*/ 1250448 h 3564189"/>
                <a:gd name="connsiteX179" fmla="*/ 429260 w 3566159"/>
                <a:gd name="connsiteY179" fmla="*/ 2313742 h 3564189"/>
                <a:gd name="connsiteX180" fmla="*/ 493395 w 3566159"/>
                <a:gd name="connsiteY180" fmla="*/ 2313742 h 3564189"/>
                <a:gd name="connsiteX181" fmla="*/ 493395 w 3566159"/>
                <a:gd name="connsiteY181" fmla="*/ 1250448 h 3564189"/>
                <a:gd name="connsiteX182" fmla="*/ 357505 w 3566159"/>
                <a:gd name="connsiteY182" fmla="*/ 1250448 h 3564189"/>
                <a:gd name="connsiteX183" fmla="*/ 310515 w 3566159"/>
                <a:gd name="connsiteY183" fmla="*/ 1250448 h 3564189"/>
                <a:gd name="connsiteX184" fmla="*/ 310515 w 3566159"/>
                <a:gd name="connsiteY184" fmla="*/ 2313742 h 3564189"/>
                <a:gd name="connsiteX185" fmla="*/ 357505 w 3566159"/>
                <a:gd name="connsiteY185" fmla="*/ 2313742 h 3564189"/>
                <a:gd name="connsiteX186" fmla="*/ 357505 w 3566159"/>
                <a:gd name="connsiteY186" fmla="*/ 1250448 h 3564189"/>
                <a:gd name="connsiteX187" fmla="*/ 234315 w 3566159"/>
                <a:gd name="connsiteY187" fmla="*/ 1250448 h 3564189"/>
                <a:gd name="connsiteX188" fmla="*/ 198755 w 3566159"/>
                <a:gd name="connsiteY188" fmla="*/ 1250448 h 3564189"/>
                <a:gd name="connsiteX189" fmla="*/ 198755 w 3566159"/>
                <a:gd name="connsiteY189" fmla="*/ 2313742 h 3564189"/>
                <a:gd name="connsiteX190" fmla="*/ 234315 w 3566159"/>
                <a:gd name="connsiteY190" fmla="*/ 2313742 h 3564189"/>
                <a:gd name="connsiteX191" fmla="*/ 234315 w 3566159"/>
                <a:gd name="connsiteY191" fmla="*/ 1250448 h 3564189"/>
                <a:gd name="connsiteX192" fmla="*/ 118745 w 3566159"/>
                <a:gd name="connsiteY192" fmla="*/ 1250448 h 3564189"/>
                <a:gd name="connsiteX193" fmla="*/ 94615 w 3566159"/>
                <a:gd name="connsiteY193" fmla="*/ 1250448 h 3564189"/>
                <a:gd name="connsiteX194" fmla="*/ 94615 w 3566159"/>
                <a:gd name="connsiteY194" fmla="*/ 2313742 h 3564189"/>
                <a:gd name="connsiteX195" fmla="*/ 118745 w 3566159"/>
                <a:gd name="connsiteY195" fmla="*/ 2313742 h 3564189"/>
                <a:gd name="connsiteX196" fmla="*/ 118745 w 3566159"/>
                <a:gd name="connsiteY196" fmla="*/ 1250448 h 3564189"/>
                <a:gd name="connsiteX197" fmla="*/ 12065 w 3566159"/>
                <a:gd name="connsiteY197" fmla="*/ 1250448 h 3564189"/>
                <a:gd name="connsiteX198" fmla="*/ 0 w 3566159"/>
                <a:gd name="connsiteY198" fmla="*/ 1250448 h 3564189"/>
                <a:gd name="connsiteX199" fmla="*/ 0 w 3566159"/>
                <a:gd name="connsiteY199" fmla="*/ 2313742 h 3564189"/>
                <a:gd name="connsiteX200" fmla="*/ 12065 w 3566159"/>
                <a:gd name="connsiteY200" fmla="*/ 2313742 h 3564189"/>
                <a:gd name="connsiteX201" fmla="*/ 12065 w 3566159"/>
                <a:gd name="connsiteY201" fmla="*/ 1250448 h 3564189"/>
                <a:gd name="connsiteX202" fmla="*/ 3433445 w 3566159"/>
                <a:gd name="connsiteY202" fmla="*/ 1250448 h 3564189"/>
                <a:gd name="connsiteX203" fmla="*/ 3431540 w 3566159"/>
                <a:gd name="connsiteY203" fmla="*/ 1250448 h 3564189"/>
                <a:gd name="connsiteX204" fmla="*/ 3431540 w 3566159"/>
                <a:gd name="connsiteY204" fmla="*/ 1250448 h 3564189"/>
                <a:gd name="connsiteX205" fmla="*/ 3387090 w 3566159"/>
                <a:gd name="connsiteY205" fmla="*/ 1250448 h 3564189"/>
                <a:gd name="connsiteX206" fmla="*/ 3387090 w 3566159"/>
                <a:gd name="connsiteY206" fmla="*/ 1629199 h 3564189"/>
                <a:gd name="connsiteX207" fmla="*/ 3469640 w 3566159"/>
                <a:gd name="connsiteY207" fmla="*/ 1539745 h 3564189"/>
                <a:gd name="connsiteX208" fmla="*/ 3469640 w 3566159"/>
                <a:gd name="connsiteY208" fmla="*/ 1254889 h 3564189"/>
                <a:gd name="connsiteX209" fmla="*/ 3433445 w 3566159"/>
                <a:gd name="connsiteY209" fmla="*/ 1250448 h 3564189"/>
                <a:gd name="connsiteX210" fmla="*/ 3362325 w 3566159"/>
                <a:gd name="connsiteY210" fmla="*/ 1250448 h 3564189"/>
                <a:gd name="connsiteX211" fmla="*/ 3282315 w 3566159"/>
                <a:gd name="connsiteY211" fmla="*/ 1250448 h 3564189"/>
                <a:gd name="connsiteX212" fmla="*/ 3282315 w 3566159"/>
                <a:gd name="connsiteY212" fmla="*/ 1741492 h 3564189"/>
                <a:gd name="connsiteX213" fmla="*/ 3362325 w 3566159"/>
                <a:gd name="connsiteY213" fmla="*/ 1655211 h 3564189"/>
                <a:gd name="connsiteX214" fmla="*/ 3362325 w 3566159"/>
                <a:gd name="connsiteY214" fmla="*/ 1250448 h 3564189"/>
                <a:gd name="connsiteX215" fmla="*/ 3246755 w 3566159"/>
                <a:gd name="connsiteY215" fmla="*/ 1250448 h 3564189"/>
                <a:gd name="connsiteX216" fmla="*/ 3170555 w 3566159"/>
                <a:gd name="connsiteY216" fmla="*/ 1250448 h 3564189"/>
                <a:gd name="connsiteX217" fmla="*/ 3170555 w 3566159"/>
                <a:gd name="connsiteY217" fmla="*/ 1862667 h 3564189"/>
                <a:gd name="connsiteX218" fmla="*/ 3246755 w 3566159"/>
                <a:gd name="connsiteY218" fmla="*/ 1780192 h 3564189"/>
                <a:gd name="connsiteX219" fmla="*/ 3246755 w 3566159"/>
                <a:gd name="connsiteY219" fmla="*/ 1250448 h 3564189"/>
                <a:gd name="connsiteX220" fmla="*/ 3123565 w 3566159"/>
                <a:gd name="connsiteY220" fmla="*/ 1250448 h 3564189"/>
                <a:gd name="connsiteX221" fmla="*/ 3052445 w 3566159"/>
                <a:gd name="connsiteY221" fmla="*/ 1250448 h 3564189"/>
                <a:gd name="connsiteX222" fmla="*/ 3052445 w 3566159"/>
                <a:gd name="connsiteY222" fmla="*/ 1990186 h 3564189"/>
                <a:gd name="connsiteX223" fmla="*/ 3123565 w 3566159"/>
                <a:gd name="connsiteY223" fmla="*/ 1912786 h 3564189"/>
                <a:gd name="connsiteX224" fmla="*/ 3123565 w 3566159"/>
                <a:gd name="connsiteY224" fmla="*/ 1250448 h 3564189"/>
                <a:gd name="connsiteX225" fmla="*/ 2995930 w 3566159"/>
                <a:gd name="connsiteY225" fmla="*/ 1250448 h 3564189"/>
                <a:gd name="connsiteX226" fmla="*/ 2931795 w 3566159"/>
                <a:gd name="connsiteY226" fmla="*/ 1250448 h 3564189"/>
                <a:gd name="connsiteX227" fmla="*/ 2931795 w 3566159"/>
                <a:gd name="connsiteY227" fmla="*/ 2120877 h 3564189"/>
                <a:gd name="connsiteX228" fmla="*/ 2995930 w 3566159"/>
                <a:gd name="connsiteY228" fmla="*/ 2051091 h 3564189"/>
                <a:gd name="connsiteX229" fmla="*/ 2995930 w 3566159"/>
                <a:gd name="connsiteY229" fmla="*/ 1250448 h 3564189"/>
                <a:gd name="connsiteX230" fmla="*/ 2860040 w 3566159"/>
                <a:gd name="connsiteY230" fmla="*/ 1250448 h 3564189"/>
                <a:gd name="connsiteX231" fmla="*/ 2813050 w 3566159"/>
                <a:gd name="connsiteY231" fmla="*/ 1250448 h 3564189"/>
                <a:gd name="connsiteX232" fmla="*/ 2813050 w 3566159"/>
                <a:gd name="connsiteY232" fmla="*/ 2249031 h 3564189"/>
                <a:gd name="connsiteX233" fmla="*/ 2820035 w 3566159"/>
                <a:gd name="connsiteY233" fmla="*/ 2241418 h 3564189"/>
                <a:gd name="connsiteX234" fmla="*/ 2860040 w 3566159"/>
                <a:gd name="connsiteY234" fmla="*/ 2197642 h 3564189"/>
                <a:gd name="connsiteX235" fmla="*/ 2860040 w 3566159"/>
                <a:gd name="connsiteY235" fmla="*/ 1250448 h 3564189"/>
                <a:gd name="connsiteX236" fmla="*/ 2736850 w 3566159"/>
                <a:gd name="connsiteY236" fmla="*/ 1250448 h 3564189"/>
                <a:gd name="connsiteX237" fmla="*/ 2701290 w 3566159"/>
                <a:gd name="connsiteY237" fmla="*/ 1250448 h 3564189"/>
                <a:gd name="connsiteX238" fmla="*/ 2701290 w 3566159"/>
                <a:gd name="connsiteY238" fmla="*/ 2313107 h 3564189"/>
                <a:gd name="connsiteX239" fmla="*/ 2736850 w 3566159"/>
                <a:gd name="connsiteY239" fmla="*/ 2307398 h 3564189"/>
                <a:gd name="connsiteX240" fmla="*/ 2736850 w 3566159"/>
                <a:gd name="connsiteY240" fmla="*/ 1250448 h 3564189"/>
                <a:gd name="connsiteX241" fmla="*/ 1370330 w 3566159"/>
                <a:gd name="connsiteY241" fmla="*/ 1250448 h 3564189"/>
                <a:gd name="connsiteX242" fmla="*/ 1346200 w 3566159"/>
                <a:gd name="connsiteY242" fmla="*/ 1250448 h 3564189"/>
                <a:gd name="connsiteX243" fmla="*/ 1346200 w 3566159"/>
                <a:gd name="connsiteY243" fmla="*/ 2313742 h 3564189"/>
                <a:gd name="connsiteX244" fmla="*/ 1370330 w 3566159"/>
                <a:gd name="connsiteY244" fmla="*/ 2313742 h 3564189"/>
                <a:gd name="connsiteX245" fmla="*/ 1370330 w 3566159"/>
                <a:gd name="connsiteY245" fmla="*/ 1250448 h 3564189"/>
                <a:gd name="connsiteX246" fmla="*/ 1263015 w 3566159"/>
                <a:gd name="connsiteY246" fmla="*/ 1250448 h 3564189"/>
                <a:gd name="connsiteX247" fmla="*/ 1250950 w 3566159"/>
                <a:gd name="connsiteY247" fmla="*/ 1250448 h 3564189"/>
                <a:gd name="connsiteX248" fmla="*/ 1250950 w 3566159"/>
                <a:gd name="connsiteY248" fmla="*/ 2313742 h 3564189"/>
                <a:gd name="connsiteX249" fmla="*/ 1263015 w 3566159"/>
                <a:gd name="connsiteY249" fmla="*/ 2313742 h 3564189"/>
                <a:gd name="connsiteX250" fmla="*/ 1263015 w 3566159"/>
                <a:gd name="connsiteY250" fmla="*/ 1250448 h 3564189"/>
                <a:gd name="connsiteX251" fmla="*/ 833755 w 3566159"/>
                <a:gd name="connsiteY251" fmla="*/ 1250448 h 3564189"/>
                <a:gd name="connsiteX252" fmla="*/ 779780 w 3566159"/>
                <a:gd name="connsiteY252" fmla="*/ 1250448 h 3564189"/>
                <a:gd name="connsiteX253" fmla="*/ 779780 w 3566159"/>
                <a:gd name="connsiteY253" fmla="*/ 2313742 h 3564189"/>
                <a:gd name="connsiteX254" fmla="*/ 833755 w 3566159"/>
                <a:gd name="connsiteY254" fmla="*/ 2313742 h 3564189"/>
                <a:gd name="connsiteX255" fmla="*/ 859790 w 3566159"/>
                <a:gd name="connsiteY255" fmla="*/ 2311204 h 3564189"/>
                <a:gd name="connsiteX256" fmla="*/ 859790 w 3566159"/>
                <a:gd name="connsiteY256" fmla="*/ 1252986 h 3564189"/>
                <a:gd name="connsiteX257" fmla="*/ 833755 w 3566159"/>
                <a:gd name="connsiteY257" fmla="*/ 1250448 h 3564189"/>
                <a:gd name="connsiteX258" fmla="*/ 1450340 w 3566159"/>
                <a:gd name="connsiteY258" fmla="*/ 1250448 h 3564189"/>
                <a:gd name="connsiteX259" fmla="*/ 1450340 w 3566159"/>
                <a:gd name="connsiteY259" fmla="*/ 2313107 h 3564189"/>
                <a:gd name="connsiteX260" fmla="*/ 1485900 w 3566159"/>
                <a:gd name="connsiteY260" fmla="*/ 2313107 h 3564189"/>
                <a:gd name="connsiteX261" fmla="*/ 1485900 w 3566159"/>
                <a:gd name="connsiteY261" fmla="*/ 1255524 h 3564189"/>
                <a:gd name="connsiteX262" fmla="*/ 1450340 w 3566159"/>
                <a:gd name="connsiteY262" fmla="*/ 1250448 h 3564189"/>
                <a:gd name="connsiteX263" fmla="*/ 3481705 w 3566159"/>
                <a:gd name="connsiteY263" fmla="*/ 1259330 h 3564189"/>
                <a:gd name="connsiteX264" fmla="*/ 3481705 w 3566159"/>
                <a:gd name="connsiteY264" fmla="*/ 1526422 h 3564189"/>
                <a:gd name="connsiteX265" fmla="*/ 3505200 w 3566159"/>
                <a:gd name="connsiteY265" fmla="*/ 1501046 h 3564189"/>
                <a:gd name="connsiteX266" fmla="*/ 3566160 w 3566159"/>
                <a:gd name="connsiteY266" fmla="*/ 1383043 h 3564189"/>
                <a:gd name="connsiteX267" fmla="*/ 3481705 w 3566159"/>
                <a:gd name="connsiteY267" fmla="*/ 1259330 h 3564189"/>
                <a:gd name="connsiteX268" fmla="*/ 883920 w 3566159"/>
                <a:gd name="connsiteY268" fmla="*/ 1259965 h 3564189"/>
                <a:gd name="connsiteX269" fmla="*/ 883920 w 3566159"/>
                <a:gd name="connsiteY269" fmla="*/ 2302957 h 3564189"/>
                <a:gd name="connsiteX270" fmla="*/ 966470 w 3566159"/>
                <a:gd name="connsiteY270" fmla="*/ 2179879 h 3564189"/>
                <a:gd name="connsiteX271" fmla="*/ 966470 w 3566159"/>
                <a:gd name="connsiteY271" fmla="*/ 1383043 h 3564189"/>
                <a:gd name="connsiteX272" fmla="*/ 883920 w 3566159"/>
                <a:gd name="connsiteY272" fmla="*/ 1259965 h 3564189"/>
                <a:gd name="connsiteX273" fmla="*/ 1562100 w 3566159"/>
                <a:gd name="connsiteY273" fmla="*/ 1314525 h 3564189"/>
                <a:gd name="connsiteX274" fmla="*/ 1562100 w 3566159"/>
                <a:gd name="connsiteY274" fmla="*/ 2313107 h 3564189"/>
                <a:gd name="connsiteX275" fmla="*/ 1609090 w 3566159"/>
                <a:gd name="connsiteY275" fmla="*/ 2313107 h 3564189"/>
                <a:gd name="connsiteX276" fmla="*/ 1609090 w 3566159"/>
                <a:gd name="connsiteY276" fmla="*/ 1365913 h 3564189"/>
                <a:gd name="connsiteX277" fmla="*/ 1569085 w 3566159"/>
                <a:gd name="connsiteY277" fmla="*/ 1322138 h 3564189"/>
                <a:gd name="connsiteX278" fmla="*/ 1562100 w 3566159"/>
                <a:gd name="connsiteY278" fmla="*/ 1314525 h 3564189"/>
                <a:gd name="connsiteX279" fmla="*/ 1680210 w 3566159"/>
                <a:gd name="connsiteY279" fmla="*/ 1443313 h 3564189"/>
                <a:gd name="connsiteX280" fmla="*/ 1680210 w 3566159"/>
                <a:gd name="connsiteY280" fmla="*/ 2313742 h 3564189"/>
                <a:gd name="connsiteX281" fmla="*/ 1744345 w 3566159"/>
                <a:gd name="connsiteY281" fmla="*/ 2313742 h 3564189"/>
                <a:gd name="connsiteX282" fmla="*/ 1744345 w 3566159"/>
                <a:gd name="connsiteY282" fmla="*/ 1512465 h 3564189"/>
                <a:gd name="connsiteX283" fmla="*/ 1680210 w 3566159"/>
                <a:gd name="connsiteY283" fmla="*/ 1443313 h 3564189"/>
                <a:gd name="connsiteX284" fmla="*/ 1800860 w 3566159"/>
                <a:gd name="connsiteY284" fmla="*/ 1574004 h 3564189"/>
                <a:gd name="connsiteX285" fmla="*/ 1800860 w 3566159"/>
                <a:gd name="connsiteY285" fmla="*/ 2313742 h 3564189"/>
                <a:gd name="connsiteX286" fmla="*/ 1871980 w 3566159"/>
                <a:gd name="connsiteY286" fmla="*/ 2313742 h 3564189"/>
                <a:gd name="connsiteX287" fmla="*/ 1871980 w 3566159"/>
                <a:gd name="connsiteY287" fmla="*/ 1650769 h 3564189"/>
                <a:gd name="connsiteX288" fmla="*/ 1800860 w 3566159"/>
                <a:gd name="connsiteY288" fmla="*/ 1574004 h 3564189"/>
                <a:gd name="connsiteX289" fmla="*/ 1918970 w 3566159"/>
                <a:gd name="connsiteY289" fmla="*/ 1701523 h 3564189"/>
                <a:gd name="connsiteX290" fmla="*/ 1918970 w 3566159"/>
                <a:gd name="connsiteY290" fmla="*/ 2313742 h 3564189"/>
                <a:gd name="connsiteX291" fmla="*/ 1995170 w 3566159"/>
                <a:gd name="connsiteY291" fmla="*/ 2313742 h 3564189"/>
                <a:gd name="connsiteX292" fmla="*/ 1995170 w 3566159"/>
                <a:gd name="connsiteY292" fmla="*/ 1783998 h 3564189"/>
                <a:gd name="connsiteX293" fmla="*/ 1918970 w 3566159"/>
                <a:gd name="connsiteY293" fmla="*/ 1701523 h 3564189"/>
                <a:gd name="connsiteX294" fmla="*/ 2030730 w 3566159"/>
                <a:gd name="connsiteY294" fmla="*/ 1822064 h 3564189"/>
                <a:gd name="connsiteX295" fmla="*/ 2030730 w 3566159"/>
                <a:gd name="connsiteY295" fmla="*/ 2313107 h 3564189"/>
                <a:gd name="connsiteX296" fmla="*/ 2110740 w 3566159"/>
                <a:gd name="connsiteY296" fmla="*/ 2313107 h 3564189"/>
                <a:gd name="connsiteX297" fmla="*/ 2110740 w 3566159"/>
                <a:gd name="connsiteY297" fmla="*/ 1908345 h 3564189"/>
                <a:gd name="connsiteX298" fmla="*/ 2030730 w 3566159"/>
                <a:gd name="connsiteY298" fmla="*/ 1822064 h 3564189"/>
                <a:gd name="connsiteX299" fmla="*/ 2135505 w 3566159"/>
                <a:gd name="connsiteY299" fmla="*/ 1934357 h 3564189"/>
                <a:gd name="connsiteX300" fmla="*/ 2135505 w 3566159"/>
                <a:gd name="connsiteY300" fmla="*/ 2313107 h 3564189"/>
                <a:gd name="connsiteX301" fmla="*/ 2179955 w 3566159"/>
                <a:gd name="connsiteY301" fmla="*/ 2313107 h 3564189"/>
                <a:gd name="connsiteX302" fmla="*/ 2179955 w 3566159"/>
                <a:gd name="connsiteY302" fmla="*/ 2313107 h 3564189"/>
                <a:gd name="connsiteX303" fmla="*/ 2181860 w 3566159"/>
                <a:gd name="connsiteY303" fmla="*/ 2313107 h 3564189"/>
                <a:gd name="connsiteX304" fmla="*/ 2218055 w 3566159"/>
                <a:gd name="connsiteY304" fmla="*/ 2308032 h 3564189"/>
                <a:gd name="connsiteX305" fmla="*/ 2218055 w 3566159"/>
                <a:gd name="connsiteY305" fmla="*/ 2023176 h 3564189"/>
                <a:gd name="connsiteX306" fmla="*/ 2135505 w 3566159"/>
                <a:gd name="connsiteY306" fmla="*/ 1934357 h 3564189"/>
                <a:gd name="connsiteX307" fmla="*/ 2230120 w 3566159"/>
                <a:gd name="connsiteY307" fmla="*/ 2037133 h 3564189"/>
                <a:gd name="connsiteX308" fmla="*/ 2230120 w 3566159"/>
                <a:gd name="connsiteY308" fmla="*/ 2304226 h 3564189"/>
                <a:gd name="connsiteX309" fmla="*/ 2314575 w 3566159"/>
                <a:gd name="connsiteY309" fmla="*/ 2180513 h 3564189"/>
                <a:gd name="connsiteX310" fmla="*/ 2253615 w 3566159"/>
                <a:gd name="connsiteY310" fmla="*/ 2062510 h 3564189"/>
                <a:gd name="connsiteX311" fmla="*/ 2230120 w 3566159"/>
                <a:gd name="connsiteY311" fmla="*/ 2037133 h 3564189"/>
                <a:gd name="connsiteX312" fmla="*/ 3336290 w 3566159"/>
                <a:gd name="connsiteY312" fmla="*/ 2500897 h 3564189"/>
                <a:gd name="connsiteX313" fmla="*/ 3282315 w 3566159"/>
                <a:gd name="connsiteY313" fmla="*/ 2500897 h 3564189"/>
                <a:gd name="connsiteX314" fmla="*/ 3282315 w 3566159"/>
                <a:gd name="connsiteY314" fmla="*/ 3563556 h 3564189"/>
                <a:gd name="connsiteX315" fmla="*/ 3336290 w 3566159"/>
                <a:gd name="connsiteY315" fmla="*/ 3563556 h 3564189"/>
                <a:gd name="connsiteX316" fmla="*/ 3362325 w 3566159"/>
                <a:gd name="connsiteY316" fmla="*/ 3561018 h 3564189"/>
                <a:gd name="connsiteX317" fmla="*/ 3362325 w 3566159"/>
                <a:gd name="connsiteY317" fmla="*/ 2503434 h 3564189"/>
                <a:gd name="connsiteX318" fmla="*/ 3336290 w 3566159"/>
                <a:gd name="connsiteY318" fmla="*/ 2500897 h 3564189"/>
                <a:gd name="connsiteX319" fmla="*/ 3246755 w 3566159"/>
                <a:gd name="connsiteY319" fmla="*/ 2500897 h 3564189"/>
                <a:gd name="connsiteX320" fmla="*/ 3170555 w 3566159"/>
                <a:gd name="connsiteY320" fmla="*/ 2500897 h 3564189"/>
                <a:gd name="connsiteX321" fmla="*/ 3170555 w 3566159"/>
                <a:gd name="connsiteY321" fmla="*/ 3563556 h 3564189"/>
                <a:gd name="connsiteX322" fmla="*/ 3246755 w 3566159"/>
                <a:gd name="connsiteY322" fmla="*/ 3563556 h 3564189"/>
                <a:gd name="connsiteX323" fmla="*/ 3246755 w 3566159"/>
                <a:gd name="connsiteY323" fmla="*/ 2500897 h 3564189"/>
                <a:gd name="connsiteX324" fmla="*/ 3123565 w 3566159"/>
                <a:gd name="connsiteY324" fmla="*/ 2500897 h 3564189"/>
                <a:gd name="connsiteX325" fmla="*/ 3052445 w 3566159"/>
                <a:gd name="connsiteY325" fmla="*/ 2500897 h 3564189"/>
                <a:gd name="connsiteX326" fmla="*/ 3052445 w 3566159"/>
                <a:gd name="connsiteY326" fmla="*/ 3563556 h 3564189"/>
                <a:gd name="connsiteX327" fmla="*/ 3123565 w 3566159"/>
                <a:gd name="connsiteY327" fmla="*/ 3563556 h 3564189"/>
                <a:gd name="connsiteX328" fmla="*/ 3123565 w 3566159"/>
                <a:gd name="connsiteY328" fmla="*/ 2500897 h 3564189"/>
                <a:gd name="connsiteX329" fmla="*/ 2995930 w 3566159"/>
                <a:gd name="connsiteY329" fmla="*/ 2500897 h 3564189"/>
                <a:gd name="connsiteX330" fmla="*/ 2931160 w 3566159"/>
                <a:gd name="connsiteY330" fmla="*/ 2500897 h 3564189"/>
                <a:gd name="connsiteX331" fmla="*/ 2931160 w 3566159"/>
                <a:gd name="connsiteY331" fmla="*/ 3563556 h 3564189"/>
                <a:gd name="connsiteX332" fmla="*/ 2995295 w 3566159"/>
                <a:gd name="connsiteY332" fmla="*/ 3563556 h 3564189"/>
                <a:gd name="connsiteX333" fmla="*/ 2995295 w 3566159"/>
                <a:gd name="connsiteY333" fmla="*/ 2500897 h 3564189"/>
                <a:gd name="connsiteX334" fmla="*/ 2860040 w 3566159"/>
                <a:gd name="connsiteY334" fmla="*/ 2500897 h 3564189"/>
                <a:gd name="connsiteX335" fmla="*/ 2813050 w 3566159"/>
                <a:gd name="connsiteY335" fmla="*/ 2500897 h 3564189"/>
                <a:gd name="connsiteX336" fmla="*/ 2813050 w 3566159"/>
                <a:gd name="connsiteY336" fmla="*/ 3563556 h 3564189"/>
                <a:gd name="connsiteX337" fmla="*/ 2860040 w 3566159"/>
                <a:gd name="connsiteY337" fmla="*/ 3563556 h 3564189"/>
                <a:gd name="connsiteX338" fmla="*/ 2860040 w 3566159"/>
                <a:gd name="connsiteY338" fmla="*/ 2500897 h 3564189"/>
                <a:gd name="connsiteX339" fmla="*/ 2736850 w 3566159"/>
                <a:gd name="connsiteY339" fmla="*/ 2500897 h 3564189"/>
                <a:gd name="connsiteX340" fmla="*/ 2701290 w 3566159"/>
                <a:gd name="connsiteY340" fmla="*/ 2500897 h 3564189"/>
                <a:gd name="connsiteX341" fmla="*/ 2701290 w 3566159"/>
                <a:gd name="connsiteY341" fmla="*/ 3563556 h 3564189"/>
                <a:gd name="connsiteX342" fmla="*/ 2736850 w 3566159"/>
                <a:gd name="connsiteY342" fmla="*/ 3563556 h 3564189"/>
                <a:gd name="connsiteX343" fmla="*/ 2736850 w 3566159"/>
                <a:gd name="connsiteY343" fmla="*/ 2500897 h 3564189"/>
                <a:gd name="connsiteX344" fmla="*/ 2621280 w 3566159"/>
                <a:gd name="connsiteY344" fmla="*/ 2500897 h 3564189"/>
                <a:gd name="connsiteX345" fmla="*/ 2597150 w 3566159"/>
                <a:gd name="connsiteY345" fmla="*/ 2500897 h 3564189"/>
                <a:gd name="connsiteX346" fmla="*/ 2597150 w 3566159"/>
                <a:gd name="connsiteY346" fmla="*/ 3563556 h 3564189"/>
                <a:gd name="connsiteX347" fmla="*/ 2621280 w 3566159"/>
                <a:gd name="connsiteY347" fmla="*/ 3563556 h 3564189"/>
                <a:gd name="connsiteX348" fmla="*/ 2621280 w 3566159"/>
                <a:gd name="connsiteY348" fmla="*/ 2500897 h 3564189"/>
                <a:gd name="connsiteX349" fmla="*/ 2514600 w 3566159"/>
                <a:gd name="connsiteY349" fmla="*/ 2500897 h 3564189"/>
                <a:gd name="connsiteX350" fmla="*/ 2502535 w 3566159"/>
                <a:gd name="connsiteY350" fmla="*/ 2500897 h 3564189"/>
                <a:gd name="connsiteX351" fmla="*/ 2502535 w 3566159"/>
                <a:gd name="connsiteY351" fmla="*/ 3563556 h 3564189"/>
                <a:gd name="connsiteX352" fmla="*/ 2514600 w 3566159"/>
                <a:gd name="connsiteY352" fmla="*/ 3563556 h 3564189"/>
                <a:gd name="connsiteX353" fmla="*/ 2514600 w 3566159"/>
                <a:gd name="connsiteY353" fmla="*/ 2500897 h 3564189"/>
                <a:gd name="connsiteX354" fmla="*/ 2181860 w 3566159"/>
                <a:gd name="connsiteY354" fmla="*/ 2500897 h 3564189"/>
                <a:gd name="connsiteX355" fmla="*/ 2179955 w 3566159"/>
                <a:gd name="connsiteY355" fmla="*/ 2500897 h 3564189"/>
                <a:gd name="connsiteX356" fmla="*/ 2179955 w 3566159"/>
                <a:gd name="connsiteY356" fmla="*/ 2500897 h 3564189"/>
                <a:gd name="connsiteX357" fmla="*/ 2135505 w 3566159"/>
                <a:gd name="connsiteY357" fmla="*/ 2500897 h 3564189"/>
                <a:gd name="connsiteX358" fmla="*/ 2135505 w 3566159"/>
                <a:gd name="connsiteY358" fmla="*/ 2879648 h 3564189"/>
                <a:gd name="connsiteX359" fmla="*/ 2218055 w 3566159"/>
                <a:gd name="connsiteY359" fmla="*/ 2790194 h 3564189"/>
                <a:gd name="connsiteX360" fmla="*/ 2218055 w 3566159"/>
                <a:gd name="connsiteY360" fmla="*/ 2505338 h 3564189"/>
                <a:gd name="connsiteX361" fmla="*/ 2181860 w 3566159"/>
                <a:gd name="connsiteY361" fmla="*/ 2500897 h 3564189"/>
                <a:gd name="connsiteX362" fmla="*/ 2111375 w 3566159"/>
                <a:gd name="connsiteY362" fmla="*/ 2500897 h 3564189"/>
                <a:gd name="connsiteX363" fmla="*/ 2031365 w 3566159"/>
                <a:gd name="connsiteY363" fmla="*/ 2500897 h 3564189"/>
                <a:gd name="connsiteX364" fmla="*/ 2031365 w 3566159"/>
                <a:gd name="connsiteY364" fmla="*/ 2991941 h 3564189"/>
                <a:gd name="connsiteX365" fmla="*/ 2111375 w 3566159"/>
                <a:gd name="connsiteY365" fmla="*/ 2905659 h 3564189"/>
                <a:gd name="connsiteX366" fmla="*/ 2111375 w 3566159"/>
                <a:gd name="connsiteY366" fmla="*/ 2500897 h 3564189"/>
                <a:gd name="connsiteX367" fmla="*/ 1995805 w 3566159"/>
                <a:gd name="connsiteY367" fmla="*/ 2500897 h 3564189"/>
                <a:gd name="connsiteX368" fmla="*/ 1919605 w 3566159"/>
                <a:gd name="connsiteY368" fmla="*/ 2500897 h 3564189"/>
                <a:gd name="connsiteX369" fmla="*/ 1919605 w 3566159"/>
                <a:gd name="connsiteY369" fmla="*/ 3113115 h 3564189"/>
                <a:gd name="connsiteX370" fmla="*/ 1995805 w 3566159"/>
                <a:gd name="connsiteY370" fmla="*/ 3030640 h 3564189"/>
                <a:gd name="connsiteX371" fmla="*/ 1995805 w 3566159"/>
                <a:gd name="connsiteY371" fmla="*/ 2500897 h 3564189"/>
                <a:gd name="connsiteX372" fmla="*/ 1872615 w 3566159"/>
                <a:gd name="connsiteY372" fmla="*/ 2500897 h 3564189"/>
                <a:gd name="connsiteX373" fmla="*/ 1800860 w 3566159"/>
                <a:gd name="connsiteY373" fmla="*/ 2500897 h 3564189"/>
                <a:gd name="connsiteX374" fmla="*/ 1800860 w 3566159"/>
                <a:gd name="connsiteY374" fmla="*/ 3240634 h 3564189"/>
                <a:gd name="connsiteX375" fmla="*/ 1871980 w 3566159"/>
                <a:gd name="connsiteY375" fmla="*/ 3163235 h 3564189"/>
                <a:gd name="connsiteX376" fmla="*/ 1871980 w 3566159"/>
                <a:gd name="connsiteY376" fmla="*/ 2500897 h 3564189"/>
                <a:gd name="connsiteX377" fmla="*/ 1744345 w 3566159"/>
                <a:gd name="connsiteY377" fmla="*/ 2500897 h 3564189"/>
                <a:gd name="connsiteX378" fmla="*/ 1680210 w 3566159"/>
                <a:gd name="connsiteY378" fmla="*/ 2500897 h 3564189"/>
                <a:gd name="connsiteX379" fmla="*/ 1680210 w 3566159"/>
                <a:gd name="connsiteY379" fmla="*/ 3371326 h 3564189"/>
                <a:gd name="connsiteX380" fmla="*/ 1744345 w 3566159"/>
                <a:gd name="connsiteY380" fmla="*/ 3301539 h 3564189"/>
                <a:gd name="connsiteX381" fmla="*/ 1744345 w 3566159"/>
                <a:gd name="connsiteY381" fmla="*/ 2500897 h 3564189"/>
                <a:gd name="connsiteX382" fmla="*/ 1608455 w 3566159"/>
                <a:gd name="connsiteY382" fmla="*/ 2500897 h 3564189"/>
                <a:gd name="connsiteX383" fmla="*/ 1561465 w 3566159"/>
                <a:gd name="connsiteY383" fmla="*/ 2500897 h 3564189"/>
                <a:gd name="connsiteX384" fmla="*/ 1561465 w 3566159"/>
                <a:gd name="connsiteY384" fmla="*/ 3499479 h 3564189"/>
                <a:gd name="connsiteX385" fmla="*/ 1568450 w 3566159"/>
                <a:gd name="connsiteY385" fmla="*/ 3491866 h 3564189"/>
                <a:gd name="connsiteX386" fmla="*/ 1608455 w 3566159"/>
                <a:gd name="connsiteY386" fmla="*/ 3448091 h 3564189"/>
                <a:gd name="connsiteX387" fmla="*/ 1608455 w 3566159"/>
                <a:gd name="connsiteY387" fmla="*/ 2500897 h 3564189"/>
                <a:gd name="connsiteX388" fmla="*/ 1485900 w 3566159"/>
                <a:gd name="connsiteY388" fmla="*/ 2500897 h 3564189"/>
                <a:gd name="connsiteX389" fmla="*/ 1450340 w 3566159"/>
                <a:gd name="connsiteY389" fmla="*/ 2500897 h 3564189"/>
                <a:gd name="connsiteX390" fmla="*/ 1450340 w 3566159"/>
                <a:gd name="connsiteY390" fmla="*/ 3563556 h 3564189"/>
                <a:gd name="connsiteX391" fmla="*/ 1485900 w 3566159"/>
                <a:gd name="connsiteY391" fmla="*/ 3557846 h 3564189"/>
                <a:gd name="connsiteX392" fmla="*/ 1485900 w 3566159"/>
                <a:gd name="connsiteY392" fmla="*/ 2500897 h 3564189"/>
                <a:gd name="connsiteX393" fmla="*/ 1370330 w 3566159"/>
                <a:gd name="connsiteY393" fmla="*/ 2500897 h 3564189"/>
                <a:gd name="connsiteX394" fmla="*/ 1346200 w 3566159"/>
                <a:gd name="connsiteY394" fmla="*/ 2500897 h 3564189"/>
                <a:gd name="connsiteX395" fmla="*/ 1346200 w 3566159"/>
                <a:gd name="connsiteY395" fmla="*/ 3563556 h 3564189"/>
                <a:gd name="connsiteX396" fmla="*/ 1370330 w 3566159"/>
                <a:gd name="connsiteY396" fmla="*/ 3563556 h 3564189"/>
                <a:gd name="connsiteX397" fmla="*/ 1370330 w 3566159"/>
                <a:gd name="connsiteY397" fmla="*/ 2500897 h 3564189"/>
                <a:gd name="connsiteX398" fmla="*/ 1263015 w 3566159"/>
                <a:gd name="connsiteY398" fmla="*/ 2500897 h 3564189"/>
                <a:gd name="connsiteX399" fmla="*/ 1250950 w 3566159"/>
                <a:gd name="connsiteY399" fmla="*/ 2500897 h 3564189"/>
                <a:gd name="connsiteX400" fmla="*/ 1250950 w 3566159"/>
                <a:gd name="connsiteY400" fmla="*/ 3563556 h 3564189"/>
                <a:gd name="connsiteX401" fmla="*/ 1263015 w 3566159"/>
                <a:gd name="connsiteY401" fmla="*/ 3563556 h 3564189"/>
                <a:gd name="connsiteX402" fmla="*/ 1263015 w 3566159"/>
                <a:gd name="connsiteY402" fmla="*/ 2500897 h 3564189"/>
                <a:gd name="connsiteX403" fmla="*/ 118745 w 3566159"/>
                <a:gd name="connsiteY403" fmla="*/ 2500897 h 3564189"/>
                <a:gd name="connsiteX404" fmla="*/ 94615 w 3566159"/>
                <a:gd name="connsiteY404" fmla="*/ 2500897 h 3564189"/>
                <a:gd name="connsiteX405" fmla="*/ 94615 w 3566159"/>
                <a:gd name="connsiteY405" fmla="*/ 3563556 h 3564189"/>
                <a:gd name="connsiteX406" fmla="*/ 118745 w 3566159"/>
                <a:gd name="connsiteY406" fmla="*/ 3563556 h 3564189"/>
                <a:gd name="connsiteX407" fmla="*/ 118745 w 3566159"/>
                <a:gd name="connsiteY407" fmla="*/ 2500897 h 3564189"/>
                <a:gd name="connsiteX408" fmla="*/ 12065 w 3566159"/>
                <a:gd name="connsiteY408" fmla="*/ 2500897 h 3564189"/>
                <a:gd name="connsiteX409" fmla="*/ 0 w 3566159"/>
                <a:gd name="connsiteY409" fmla="*/ 2500897 h 3564189"/>
                <a:gd name="connsiteX410" fmla="*/ 0 w 3566159"/>
                <a:gd name="connsiteY410" fmla="*/ 3563556 h 3564189"/>
                <a:gd name="connsiteX411" fmla="*/ 12065 w 3566159"/>
                <a:gd name="connsiteY411" fmla="*/ 3563556 h 3564189"/>
                <a:gd name="connsiteX412" fmla="*/ 12065 w 3566159"/>
                <a:gd name="connsiteY412" fmla="*/ 2500897 h 3564189"/>
                <a:gd name="connsiteX413" fmla="*/ 198755 w 3566159"/>
                <a:gd name="connsiteY413" fmla="*/ 2500897 h 3564189"/>
                <a:gd name="connsiteX414" fmla="*/ 198755 w 3566159"/>
                <a:gd name="connsiteY414" fmla="*/ 3563556 h 3564189"/>
                <a:gd name="connsiteX415" fmla="*/ 234315 w 3566159"/>
                <a:gd name="connsiteY415" fmla="*/ 3563556 h 3564189"/>
                <a:gd name="connsiteX416" fmla="*/ 234315 w 3566159"/>
                <a:gd name="connsiteY416" fmla="*/ 2506607 h 3564189"/>
                <a:gd name="connsiteX417" fmla="*/ 198755 w 3566159"/>
                <a:gd name="connsiteY417" fmla="*/ 2500897 h 3564189"/>
                <a:gd name="connsiteX418" fmla="*/ 2230120 w 3566159"/>
                <a:gd name="connsiteY418" fmla="*/ 2509779 h 3564189"/>
                <a:gd name="connsiteX419" fmla="*/ 2230120 w 3566159"/>
                <a:gd name="connsiteY419" fmla="*/ 2776871 h 3564189"/>
                <a:gd name="connsiteX420" fmla="*/ 2253615 w 3566159"/>
                <a:gd name="connsiteY420" fmla="*/ 2751494 h 3564189"/>
                <a:gd name="connsiteX421" fmla="*/ 2314575 w 3566159"/>
                <a:gd name="connsiteY421" fmla="*/ 2633491 h 3564189"/>
                <a:gd name="connsiteX422" fmla="*/ 2230120 w 3566159"/>
                <a:gd name="connsiteY422" fmla="*/ 2509779 h 3564189"/>
                <a:gd name="connsiteX423" fmla="*/ 3386455 w 3566159"/>
                <a:gd name="connsiteY423" fmla="*/ 2511048 h 3564189"/>
                <a:gd name="connsiteX424" fmla="*/ 3386455 w 3566159"/>
                <a:gd name="connsiteY424" fmla="*/ 3554039 h 3564189"/>
                <a:gd name="connsiteX425" fmla="*/ 3469005 w 3566159"/>
                <a:gd name="connsiteY425" fmla="*/ 3430961 h 3564189"/>
                <a:gd name="connsiteX426" fmla="*/ 3469005 w 3566159"/>
                <a:gd name="connsiteY426" fmla="*/ 2633491 h 3564189"/>
                <a:gd name="connsiteX427" fmla="*/ 3386455 w 3566159"/>
                <a:gd name="connsiteY427" fmla="*/ 2511048 h 3564189"/>
                <a:gd name="connsiteX428" fmla="*/ 310515 w 3566159"/>
                <a:gd name="connsiteY428" fmla="*/ 2564974 h 3564189"/>
                <a:gd name="connsiteX429" fmla="*/ 310515 w 3566159"/>
                <a:gd name="connsiteY429" fmla="*/ 3563556 h 3564189"/>
                <a:gd name="connsiteX430" fmla="*/ 357505 w 3566159"/>
                <a:gd name="connsiteY430" fmla="*/ 3563556 h 3564189"/>
                <a:gd name="connsiteX431" fmla="*/ 357505 w 3566159"/>
                <a:gd name="connsiteY431" fmla="*/ 2616362 h 3564189"/>
                <a:gd name="connsiteX432" fmla="*/ 317500 w 3566159"/>
                <a:gd name="connsiteY432" fmla="*/ 2572586 h 3564189"/>
                <a:gd name="connsiteX433" fmla="*/ 310515 w 3566159"/>
                <a:gd name="connsiteY433" fmla="*/ 2564974 h 3564189"/>
                <a:gd name="connsiteX434" fmla="*/ 428625 w 3566159"/>
                <a:gd name="connsiteY434" fmla="*/ 2693761 h 3564189"/>
                <a:gd name="connsiteX435" fmla="*/ 428625 w 3566159"/>
                <a:gd name="connsiteY435" fmla="*/ 3564190 h 3564189"/>
                <a:gd name="connsiteX436" fmla="*/ 492760 w 3566159"/>
                <a:gd name="connsiteY436" fmla="*/ 3564190 h 3564189"/>
                <a:gd name="connsiteX437" fmla="*/ 492760 w 3566159"/>
                <a:gd name="connsiteY437" fmla="*/ 2763548 h 3564189"/>
                <a:gd name="connsiteX438" fmla="*/ 428625 w 3566159"/>
                <a:gd name="connsiteY438" fmla="*/ 2693761 h 3564189"/>
                <a:gd name="connsiteX439" fmla="*/ 549910 w 3566159"/>
                <a:gd name="connsiteY439" fmla="*/ 2824453 h 3564189"/>
                <a:gd name="connsiteX440" fmla="*/ 549910 w 3566159"/>
                <a:gd name="connsiteY440" fmla="*/ 3564190 h 3564189"/>
                <a:gd name="connsiteX441" fmla="*/ 621030 w 3566159"/>
                <a:gd name="connsiteY441" fmla="*/ 3564190 h 3564189"/>
                <a:gd name="connsiteX442" fmla="*/ 621030 w 3566159"/>
                <a:gd name="connsiteY442" fmla="*/ 2901218 h 3564189"/>
                <a:gd name="connsiteX443" fmla="*/ 549910 w 3566159"/>
                <a:gd name="connsiteY443" fmla="*/ 2824453 h 3564189"/>
                <a:gd name="connsiteX444" fmla="*/ 668020 w 3566159"/>
                <a:gd name="connsiteY444" fmla="*/ 2951972 h 3564189"/>
                <a:gd name="connsiteX445" fmla="*/ 668020 w 3566159"/>
                <a:gd name="connsiteY445" fmla="*/ 3564190 h 3564189"/>
                <a:gd name="connsiteX446" fmla="*/ 744220 w 3566159"/>
                <a:gd name="connsiteY446" fmla="*/ 3564190 h 3564189"/>
                <a:gd name="connsiteX447" fmla="*/ 744220 w 3566159"/>
                <a:gd name="connsiteY447" fmla="*/ 3034447 h 3564189"/>
                <a:gd name="connsiteX448" fmla="*/ 668020 w 3566159"/>
                <a:gd name="connsiteY448" fmla="*/ 2951972 h 3564189"/>
                <a:gd name="connsiteX449" fmla="*/ 779780 w 3566159"/>
                <a:gd name="connsiteY449" fmla="*/ 3072512 h 3564189"/>
                <a:gd name="connsiteX450" fmla="*/ 779780 w 3566159"/>
                <a:gd name="connsiteY450" fmla="*/ 3563556 h 3564189"/>
                <a:gd name="connsiteX451" fmla="*/ 859790 w 3566159"/>
                <a:gd name="connsiteY451" fmla="*/ 3563556 h 3564189"/>
                <a:gd name="connsiteX452" fmla="*/ 859790 w 3566159"/>
                <a:gd name="connsiteY452" fmla="*/ 3158794 h 3564189"/>
                <a:gd name="connsiteX453" fmla="*/ 779780 w 3566159"/>
                <a:gd name="connsiteY453" fmla="*/ 3072512 h 3564189"/>
                <a:gd name="connsiteX454" fmla="*/ 883920 w 3566159"/>
                <a:gd name="connsiteY454" fmla="*/ 3185440 h 3564189"/>
                <a:gd name="connsiteX455" fmla="*/ 883920 w 3566159"/>
                <a:gd name="connsiteY455" fmla="*/ 3564190 h 3564189"/>
                <a:gd name="connsiteX456" fmla="*/ 928370 w 3566159"/>
                <a:gd name="connsiteY456" fmla="*/ 3564190 h 3564189"/>
                <a:gd name="connsiteX457" fmla="*/ 928370 w 3566159"/>
                <a:gd name="connsiteY457" fmla="*/ 3564190 h 3564189"/>
                <a:gd name="connsiteX458" fmla="*/ 930275 w 3566159"/>
                <a:gd name="connsiteY458" fmla="*/ 3564190 h 3564189"/>
                <a:gd name="connsiteX459" fmla="*/ 966470 w 3566159"/>
                <a:gd name="connsiteY459" fmla="*/ 3559115 h 3564189"/>
                <a:gd name="connsiteX460" fmla="*/ 966470 w 3566159"/>
                <a:gd name="connsiteY460" fmla="*/ 3274259 h 3564189"/>
                <a:gd name="connsiteX461" fmla="*/ 883920 w 3566159"/>
                <a:gd name="connsiteY461" fmla="*/ 3185440 h 3564189"/>
                <a:gd name="connsiteX462" fmla="*/ 979170 w 3566159"/>
                <a:gd name="connsiteY462" fmla="*/ 3287582 h 3564189"/>
                <a:gd name="connsiteX463" fmla="*/ 979170 w 3566159"/>
                <a:gd name="connsiteY463" fmla="*/ 3554674 h 3564189"/>
                <a:gd name="connsiteX464" fmla="*/ 1063625 w 3566159"/>
                <a:gd name="connsiteY464" fmla="*/ 3430961 h 3564189"/>
                <a:gd name="connsiteX465" fmla="*/ 1002665 w 3566159"/>
                <a:gd name="connsiteY465" fmla="*/ 3312959 h 3564189"/>
                <a:gd name="connsiteX466" fmla="*/ 979170 w 3566159"/>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59"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4705" y="0"/>
                  </a:moveTo>
                  <a:lnTo>
                    <a:pt x="2030730" y="0"/>
                  </a:lnTo>
                  <a:lnTo>
                    <a:pt x="2030730" y="1063293"/>
                  </a:lnTo>
                  <a:lnTo>
                    <a:pt x="2084705" y="1063293"/>
                  </a:lnTo>
                  <a:cubicBezTo>
                    <a:pt x="2093595" y="1063293"/>
                    <a:pt x="2102485" y="1062659"/>
                    <a:pt x="2110740" y="1060756"/>
                  </a:cubicBezTo>
                  <a:lnTo>
                    <a:pt x="2110740" y="2538"/>
                  </a:lnTo>
                  <a:cubicBezTo>
                    <a:pt x="2102485" y="634"/>
                    <a:pt x="2093595" y="0"/>
                    <a:pt x="2084705" y="0"/>
                  </a:cubicBezTo>
                  <a:moveTo>
                    <a:pt x="1995805" y="0"/>
                  </a:moveTo>
                  <a:lnTo>
                    <a:pt x="1919605" y="0"/>
                  </a:lnTo>
                  <a:lnTo>
                    <a:pt x="1919605" y="1063293"/>
                  </a:lnTo>
                  <a:lnTo>
                    <a:pt x="1995805" y="1063293"/>
                  </a:lnTo>
                  <a:lnTo>
                    <a:pt x="1995805" y="0"/>
                  </a:lnTo>
                  <a:close/>
                  <a:moveTo>
                    <a:pt x="1872615" y="0"/>
                  </a:moveTo>
                  <a:lnTo>
                    <a:pt x="1800860" y="0"/>
                  </a:lnTo>
                  <a:lnTo>
                    <a:pt x="1800860" y="1063293"/>
                  </a:lnTo>
                  <a:lnTo>
                    <a:pt x="1871980" y="1063293"/>
                  </a:lnTo>
                  <a:lnTo>
                    <a:pt x="1871980" y="0"/>
                  </a:lnTo>
                  <a:close/>
                  <a:moveTo>
                    <a:pt x="1744345" y="0"/>
                  </a:moveTo>
                  <a:lnTo>
                    <a:pt x="1680210" y="0"/>
                  </a:lnTo>
                  <a:lnTo>
                    <a:pt x="1680210" y="1063293"/>
                  </a:lnTo>
                  <a:lnTo>
                    <a:pt x="1744345" y="1063293"/>
                  </a:lnTo>
                  <a:lnTo>
                    <a:pt x="1744345"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015" y="0"/>
                  </a:moveTo>
                  <a:lnTo>
                    <a:pt x="1250950" y="0"/>
                  </a:lnTo>
                  <a:lnTo>
                    <a:pt x="1250950" y="1063293"/>
                  </a:lnTo>
                  <a:lnTo>
                    <a:pt x="1263015" y="1063293"/>
                  </a:lnTo>
                  <a:lnTo>
                    <a:pt x="1263015"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040"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055"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050" y="64077"/>
                  </a:moveTo>
                  <a:lnTo>
                    <a:pt x="2813050" y="1062659"/>
                  </a:lnTo>
                  <a:lnTo>
                    <a:pt x="2860040" y="1062659"/>
                  </a:lnTo>
                  <a:lnTo>
                    <a:pt x="2860040" y="115465"/>
                  </a:lnTo>
                  <a:cubicBezTo>
                    <a:pt x="2840355" y="93895"/>
                    <a:pt x="2826385" y="78668"/>
                    <a:pt x="2820035" y="71690"/>
                  </a:cubicBezTo>
                  <a:cubicBezTo>
                    <a:pt x="2817495" y="69152"/>
                    <a:pt x="2815590" y="66614"/>
                    <a:pt x="2813050" y="64077"/>
                  </a:cubicBezTo>
                  <a:moveTo>
                    <a:pt x="2931160" y="192230"/>
                  </a:moveTo>
                  <a:lnTo>
                    <a:pt x="2931160" y="1062659"/>
                  </a:lnTo>
                  <a:lnTo>
                    <a:pt x="2995295" y="1062659"/>
                  </a:lnTo>
                  <a:lnTo>
                    <a:pt x="2995295" y="262017"/>
                  </a:lnTo>
                  <a:cubicBezTo>
                    <a:pt x="2973070" y="237274"/>
                    <a:pt x="2951480" y="213801"/>
                    <a:pt x="2931160" y="192230"/>
                  </a:cubicBezTo>
                  <a:moveTo>
                    <a:pt x="3052445" y="322921"/>
                  </a:moveTo>
                  <a:lnTo>
                    <a:pt x="3052445" y="1062659"/>
                  </a:lnTo>
                  <a:lnTo>
                    <a:pt x="3123565" y="1062659"/>
                  </a:lnTo>
                  <a:lnTo>
                    <a:pt x="3123565" y="400321"/>
                  </a:lnTo>
                  <a:cubicBezTo>
                    <a:pt x="3099435" y="374310"/>
                    <a:pt x="3075305" y="348298"/>
                    <a:pt x="3052445" y="322921"/>
                  </a:cubicBezTo>
                  <a:moveTo>
                    <a:pt x="3170555" y="451075"/>
                  </a:moveTo>
                  <a:lnTo>
                    <a:pt x="3170555" y="1063293"/>
                  </a:lnTo>
                  <a:lnTo>
                    <a:pt x="3246755" y="1063293"/>
                  </a:lnTo>
                  <a:lnTo>
                    <a:pt x="3246755" y="533550"/>
                  </a:lnTo>
                  <a:cubicBezTo>
                    <a:pt x="3221990" y="506270"/>
                    <a:pt x="3195955" y="478355"/>
                    <a:pt x="3170555" y="451075"/>
                  </a:cubicBezTo>
                  <a:moveTo>
                    <a:pt x="3282315" y="571615"/>
                  </a:moveTo>
                  <a:lnTo>
                    <a:pt x="3282315" y="1062659"/>
                  </a:lnTo>
                  <a:lnTo>
                    <a:pt x="3362325" y="1062659"/>
                  </a:lnTo>
                  <a:lnTo>
                    <a:pt x="3362325" y="657897"/>
                  </a:lnTo>
                  <a:cubicBezTo>
                    <a:pt x="3337560" y="631251"/>
                    <a:pt x="3310255"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2660" y="809524"/>
                    <a:pt x="3494405" y="800642"/>
                    <a:pt x="3481705" y="786685"/>
                  </a:cubicBezTo>
                  <a:moveTo>
                    <a:pt x="2621280" y="1250448"/>
                  </a:moveTo>
                  <a:lnTo>
                    <a:pt x="2597150" y="1250448"/>
                  </a:lnTo>
                  <a:lnTo>
                    <a:pt x="2597150" y="2313742"/>
                  </a:lnTo>
                  <a:lnTo>
                    <a:pt x="2621280" y="2313742"/>
                  </a:lnTo>
                  <a:lnTo>
                    <a:pt x="2621280"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7575" y="1252352"/>
                    <a:pt x="3445510"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040"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6470" y="1327848"/>
                    <a:pt x="932180"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005" y="1317063"/>
                    <a:pt x="1562100" y="1314525"/>
                  </a:cubicBezTo>
                  <a:moveTo>
                    <a:pt x="1680210" y="1443313"/>
                  </a:moveTo>
                  <a:lnTo>
                    <a:pt x="1680210" y="2313742"/>
                  </a:lnTo>
                  <a:lnTo>
                    <a:pt x="1744345" y="2313742"/>
                  </a:lnTo>
                  <a:lnTo>
                    <a:pt x="1744345" y="1512465"/>
                  </a:lnTo>
                  <a:cubicBezTo>
                    <a:pt x="1721485" y="1487723"/>
                    <a:pt x="1699895" y="1464249"/>
                    <a:pt x="1680210" y="1443313"/>
                  </a:cubicBezTo>
                  <a:moveTo>
                    <a:pt x="1800860" y="1574004"/>
                  </a:moveTo>
                  <a:lnTo>
                    <a:pt x="1800860" y="2313742"/>
                  </a:lnTo>
                  <a:lnTo>
                    <a:pt x="1871980" y="2313742"/>
                  </a:lnTo>
                  <a:lnTo>
                    <a:pt x="1871980" y="1650769"/>
                  </a:lnTo>
                  <a:cubicBezTo>
                    <a:pt x="1847850" y="1624758"/>
                    <a:pt x="1824355" y="1598747"/>
                    <a:pt x="1800860" y="1574004"/>
                  </a:cubicBezTo>
                  <a:moveTo>
                    <a:pt x="1918970" y="1701523"/>
                  </a:moveTo>
                  <a:lnTo>
                    <a:pt x="1918970" y="2313742"/>
                  </a:lnTo>
                  <a:lnTo>
                    <a:pt x="1995170" y="2313742"/>
                  </a:lnTo>
                  <a:lnTo>
                    <a:pt x="1995170" y="1783998"/>
                  </a:lnTo>
                  <a:cubicBezTo>
                    <a:pt x="1970405" y="1756718"/>
                    <a:pt x="1945005" y="1729438"/>
                    <a:pt x="1918970" y="1701523"/>
                  </a:cubicBezTo>
                  <a:moveTo>
                    <a:pt x="2030730" y="1822064"/>
                  </a:moveTo>
                  <a:lnTo>
                    <a:pt x="2030730" y="2313107"/>
                  </a:lnTo>
                  <a:lnTo>
                    <a:pt x="2110740" y="2313107"/>
                  </a:lnTo>
                  <a:lnTo>
                    <a:pt x="2110740" y="1908345"/>
                  </a:lnTo>
                  <a:cubicBezTo>
                    <a:pt x="2085975" y="1881700"/>
                    <a:pt x="2059305" y="1852516"/>
                    <a:pt x="2030730"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8525"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160" y="2500897"/>
                  </a:lnTo>
                  <a:lnTo>
                    <a:pt x="2931160" y="3563556"/>
                  </a:lnTo>
                  <a:lnTo>
                    <a:pt x="2995295" y="3563556"/>
                  </a:lnTo>
                  <a:lnTo>
                    <a:pt x="2995295"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0860" y="2500897"/>
                  </a:lnTo>
                  <a:lnTo>
                    <a:pt x="1800860" y="3240634"/>
                  </a:lnTo>
                  <a:cubicBezTo>
                    <a:pt x="1824355" y="3215257"/>
                    <a:pt x="1847850" y="3189880"/>
                    <a:pt x="1871980" y="3163235"/>
                  </a:cubicBezTo>
                  <a:lnTo>
                    <a:pt x="1871980" y="2500897"/>
                  </a:lnTo>
                  <a:close/>
                  <a:moveTo>
                    <a:pt x="1744345" y="2500897"/>
                  </a:moveTo>
                  <a:lnTo>
                    <a:pt x="1680210" y="2500897"/>
                  </a:lnTo>
                  <a:lnTo>
                    <a:pt x="1680210" y="3371326"/>
                  </a:lnTo>
                  <a:cubicBezTo>
                    <a:pt x="1699895" y="3349755"/>
                    <a:pt x="1721485" y="3326281"/>
                    <a:pt x="1744345" y="3301539"/>
                  </a:cubicBezTo>
                  <a:lnTo>
                    <a:pt x="1744345" y="2500897"/>
                  </a:lnTo>
                  <a:close/>
                  <a:moveTo>
                    <a:pt x="1608455" y="2500897"/>
                  </a:moveTo>
                  <a:lnTo>
                    <a:pt x="1561465" y="2500897"/>
                  </a:lnTo>
                  <a:lnTo>
                    <a:pt x="1561465" y="3499479"/>
                  </a:lnTo>
                  <a:cubicBezTo>
                    <a:pt x="1563370" y="3496941"/>
                    <a:pt x="1565910" y="3494403"/>
                    <a:pt x="1568450" y="3491866"/>
                  </a:cubicBezTo>
                  <a:cubicBezTo>
                    <a:pt x="1574800" y="3484887"/>
                    <a:pt x="1588770" y="3469661"/>
                    <a:pt x="1608455" y="3448091"/>
                  </a:cubicBezTo>
                  <a:lnTo>
                    <a:pt x="1608455"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015" y="2500897"/>
                  </a:moveTo>
                  <a:lnTo>
                    <a:pt x="1250950" y="2500897"/>
                  </a:lnTo>
                  <a:lnTo>
                    <a:pt x="1250950" y="3563556"/>
                  </a:lnTo>
                  <a:lnTo>
                    <a:pt x="1263015" y="3563556"/>
                  </a:lnTo>
                  <a:lnTo>
                    <a:pt x="1263015"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3520"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6455" y="2511048"/>
                  </a:moveTo>
                  <a:lnTo>
                    <a:pt x="3386455" y="3554039"/>
                  </a:lnTo>
                  <a:cubicBezTo>
                    <a:pt x="3434715" y="3534372"/>
                    <a:pt x="3469005" y="3486791"/>
                    <a:pt x="3469005" y="3430961"/>
                  </a:cubicBezTo>
                  <a:lnTo>
                    <a:pt x="3469005" y="2633491"/>
                  </a:lnTo>
                  <a:cubicBezTo>
                    <a:pt x="3469005" y="2578296"/>
                    <a:pt x="3435350" y="2530715"/>
                    <a:pt x="3386455" y="2511048"/>
                  </a:cubicBezTo>
                  <a:moveTo>
                    <a:pt x="310515" y="2564974"/>
                  </a:moveTo>
                  <a:lnTo>
                    <a:pt x="310515" y="3563556"/>
                  </a:lnTo>
                  <a:lnTo>
                    <a:pt x="357505" y="3563556"/>
                  </a:lnTo>
                  <a:lnTo>
                    <a:pt x="357505" y="2616362"/>
                  </a:lnTo>
                  <a:cubicBezTo>
                    <a:pt x="337820" y="2594791"/>
                    <a:pt x="323850" y="2579565"/>
                    <a:pt x="317500" y="2572586"/>
                  </a:cubicBezTo>
                  <a:cubicBezTo>
                    <a:pt x="314960" y="2570049"/>
                    <a:pt x="313055" y="2567511"/>
                    <a:pt x="310515" y="2564974"/>
                  </a:cubicBezTo>
                  <a:moveTo>
                    <a:pt x="428625" y="2693761"/>
                  </a:moveTo>
                  <a:lnTo>
                    <a:pt x="428625" y="3564190"/>
                  </a:lnTo>
                  <a:lnTo>
                    <a:pt x="492760" y="3564190"/>
                  </a:lnTo>
                  <a:lnTo>
                    <a:pt x="492760" y="2763548"/>
                  </a:lnTo>
                  <a:cubicBezTo>
                    <a:pt x="470535" y="2738805"/>
                    <a:pt x="448945" y="2715332"/>
                    <a:pt x="428625" y="2693761"/>
                  </a:cubicBezTo>
                  <a:moveTo>
                    <a:pt x="549910" y="2824453"/>
                  </a:moveTo>
                  <a:lnTo>
                    <a:pt x="549910" y="3564190"/>
                  </a:lnTo>
                  <a:lnTo>
                    <a:pt x="621030" y="3564190"/>
                  </a:lnTo>
                  <a:lnTo>
                    <a:pt x="621030" y="2901218"/>
                  </a:lnTo>
                  <a:cubicBezTo>
                    <a:pt x="596900" y="2875206"/>
                    <a:pt x="572770" y="2849195"/>
                    <a:pt x="549910" y="2824453"/>
                  </a:cubicBezTo>
                  <a:moveTo>
                    <a:pt x="668020" y="2951972"/>
                  </a:moveTo>
                  <a:lnTo>
                    <a:pt x="668020" y="3564190"/>
                  </a:lnTo>
                  <a:lnTo>
                    <a:pt x="744220" y="3564190"/>
                  </a:lnTo>
                  <a:lnTo>
                    <a:pt x="744220" y="3034447"/>
                  </a:lnTo>
                  <a:cubicBezTo>
                    <a:pt x="719455" y="3007166"/>
                    <a:pt x="693420" y="2979886"/>
                    <a:pt x="668020" y="2951972"/>
                  </a:cubicBezTo>
                  <a:moveTo>
                    <a:pt x="779780" y="3072512"/>
                  </a:moveTo>
                  <a:lnTo>
                    <a:pt x="779780" y="3563556"/>
                  </a:lnTo>
                  <a:lnTo>
                    <a:pt x="859790" y="3563556"/>
                  </a:lnTo>
                  <a:lnTo>
                    <a:pt x="859790" y="3158794"/>
                  </a:lnTo>
                  <a:cubicBezTo>
                    <a:pt x="835025" y="3132148"/>
                    <a:pt x="807720"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125" y="3310421"/>
                    <a:pt x="991870" y="3301539"/>
                    <a:pt x="979170" y="3287582"/>
                  </a:cubicBezTo>
                </a:path>
              </a:pathLst>
            </a:custGeom>
            <a:grpFill/>
            <a:ln w="6350" cap="flat">
              <a:noFill/>
              <a:prstDash val="solid"/>
              <a:miter/>
            </a:ln>
          </p:spPr>
          <p:txBody>
            <a:bodyPr rtlCol="0" anchor="ctr"/>
            <a:lstStyle/>
            <a:p>
              <a:endParaRPr lang="nb-NO"/>
            </a:p>
          </p:txBody>
        </p:sp>
      </p:grpSp>
    </p:spTree>
    <p:extLst>
      <p:ext uri="{BB962C8B-B14F-4D97-AF65-F5344CB8AC3E}">
        <p14:creationId xmlns:p14="http://schemas.microsoft.com/office/powerpoint/2010/main" val="21612292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ABAAAA-8C6B-47D1-BC3F-88BB5565D527}"/>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E57F5282-909B-4215-9852-947BF7A0CA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F47BFE80-55E6-4C94-96A9-DFA17E2A4D57}"/>
              </a:ext>
            </a:extLst>
          </p:cNvPr>
          <p:cNvSpPr>
            <a:spLocks noGrp="1"/>
          </p:cNvSpPr>
          <p:nvPr>
            <p:ph type="dt" sz="half" idx="10"/>
          </p:nvPr>
        </p:nvSpPr>
        <p:spPr/>
        <p:txBody>
          <a:bodyPr/>
          <a:lstStyle/>
          <a:p>
            <a:fld id="{A1CCC90B-14C4-4AA4-A408-3016FBACFE78}" type="datetimeFigureOut">
              <a:rPr lang="nb-NO" smtClean="0"/>
              <a:t>12.03.2024</a:t>
            </a:fld>
            <a:endParaRPr lang="nb-NO"/>
          </a:p>
        </p:txBody>
      </p:sp>
      <p:sp>
        <p:nvSpPr>
          <p:cNvPr id="5" name="Plassholder for bunntekst 4">
            <a:extLst>
              <a:ext uri="{FF2B5EF4-FFF2-40B4-BE49-F238E27FC236}">
                <a16:creationId xmlns:a16="http://schemas.microsoft.com/office/drawing/2014/main" id="{35F5987B-169C-4DE1-8FB7-65A4A9062E9C}"/>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5036CED-D1BD-4C83-BDD1-3AC7E4E3236E}"/>
              </a:ext>
            </a:extLst>
          </p:cNvPr>
          <p:cNvSpPr>
            <a:spLocks noGrp="1"/>
          </p:cNvSpPr>
          <p:nvPr>
            <p:ph type="sldNum" sz="quarter" idx="12"/>
          </p:nvPr>
        </p:nvSpPr>
        <p:spPr/>
        <p:txBody>
          <a:bodyPr/>
          <a:lstStyle/>
          <a:p>
            <a:fld id="{6C842D83-8D98-4167-B4BA-7C414839DE31}" type="slidenum">
              <a:rPr lang="nb-NO" smtClean="0"/>
              <a:t>‹#›</a:t>
            </a:fld>
            <a:endParaRPr lang="nb-NO"/>
          </a:p>
        </p:txBody>
      </p:sp>
    </p:spTree>
    <p:extLst>
      <p:ext uri="{BB962C8B-B14F-4D97-AF65-F5344CB8AC3E}">
        <p14:creationId xmlns:p14="http://schemas.microsoft.com/office/powerpoint/2010/main" val="41996488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FFDAC3FF-4471-41ED-8137-E1EF0163C153}"/>
              </a:ext>
            </a:extLst>
          </p:cNvPr>
          <p:cNvSpPr>
            <a:spLocks noGrp="1"/>
          </p:cNvSpPr>
          <p:nvPr>
            <p:ph type="dt" sz="half" idx="10"/>
          </p:nvPr>
        </p:nvSpPr>
        <p:spPr/>
        <p:txBody>
          <a:bodyPr/>
          <a:lstStyle/>
          <a:p>
            <a:fld id="{A1CCC90B-14C4-4AA4-A408-3016FBACFE78}" type="datetimeFigureOut">
              <a:rPr lang="nb-NO" smtClean="0"/>
              <a:t>12.03.2024</a:t>
            </a:fld>
            <a:endParaRPr lang="nb-NO"/>
          </a:p>
        </p:txBody>
      </p:sp>
      <p:sp>
        <p:nvSpPr>
          <p:cNvPr id="3" name="Plassholder for bunntekst 2">
            <a:extLst>
              <a:ext uri="{FF2B5EF4-FFF2-40B4-BE49-F238E27FC236}">
                <a16:creationId xmlns:a16="http://schemas.microsoft.com/office/drawing/2014/main" id="{9F2174AB-09F1-4501-B1F1-89934028B8FD}"/>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12570762-8CD2-4563-B0F2-F9EC03F60548}"/>
              </a:ext>
            </a:extLst>
          </p:cNvPr>
          <p:cNvSpPr>
            <a:spLocks noGrp="1"/>
          </p:cNvSpPr>
          <p:nvPr>
            <p:ph type="sldNum" sz="quarter" idx="12"/>
          </p:nvPr>
        </p:nvSpPr>
        <p:spPr/>
        <p:txBody>
          <a:bodyPr/>
          <a:lstStyle/>
          <a:p>
            <a:fld id="{6C842D83-8D98-4167-B4BA-7C414839DE31}" type="slidenum">
              <a:rPr lang="nb-NO" smtClean="0"/>
              <a:t>‹#›</a:t>
            </a:fld>
            <a:endParaRPr lang="nb-NO"/>
          </a:p>
        </p:txBody>
      </p:sp>
    </p:spTree>
    <p:extLst>
      <p:ext uri="{BB962C8B-B14F-4D97-AF65-F5344CB8AC3E}">
        <p14:creationId xmlns:p14="http://schemas.microsoft.com/office/powerpoint/2010/main" val="9006879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kstside">
    <p:spTree>
      <p:nvGrpSpPr>
        <p:cNvPr id="1" name=""/>
        <p:cNvGrpSpPr/>
        <p:nvPr/>
      </p:nvGrpSpPr>
      <p:grpSpPr>
        <a:xfrm>
          <a:off x="0" y="0"/>
          <a:ext cx="0" cy="0"/>
          <a:chOff x="0" y="0"/>
          <a:chExt cx="0" cy="0"/>
        </a:xfrm>
      </p:grpSpPr>
      <p:sp>
        <p:nvSpPr>
          <p:cNvPr id="7" name="Tittel 1">
            <a:extLst>
              <a:ext uri="{FF2B5EF4-FFF2-40B4-BE49-F238E27FC236}">
                <a16:creationId xmlns:a16="http://schemas.microsoft.com/office/drawing/2014/main" id="{445B6AF8-B15D-45EF-A05A-E71475693E53}"/>
              </a:ext>
            </a:extLst>
          </p:cNvPr>
          <p:cNvSpPr>
            <a:spLocks noGrp="1"/>
          </p:cNvSpPr>
          <p:nvPr>
            <p:ph type="title" hasCustomPrompt="1"/>
          </p:nvPr>
        </p:nvSpPr>
        <p:spPr>
          <a:xfrm>
            <a:off x="529416" y="926146"/>
            <a:ext cx="11077200" cy="771036"/>
          </a:xfrm>
        </p:spPr>
        <p:txBody>
          <a:bodyPr anchor="t" anchorCtr="0"/>
          <a:lstStyle>
            <a:lvl1pPr>
              <a:defRPr sz="2400"/>
            </a:lvl1pPr>
          </a:lstStyle>
          <a:p>
            <a:r>
              <a:rPr lang="nb-NO"/>
              <a:t>Klikk for å legge til konklusjon</a:t>
            </a:r>
          </a:p>
        </p:txBody>
      </p:sp>
      <p:sp>
        <p:nvSpPr>
          <p:cNvPr id="11" name="Plassholder for tekst 10">
            <a:extLst>
              <a:ext uri="{FF2B5EF4-FFF2-40B4-BE49-F238E27FC236}">
                <a16:creationId xmlns:a16="http://schemas.microsoft.com/office/drawing/2014/main" id="{0A84DDAC-523D-4DD2-84EC-D0E0A5E219CA}"/>
              </a:ext>
            </a:extLst>
          </p:cNvPr>
          <p:cNvSpPr>
            <a:spLocks noGrp="1"/>
          </p:cNvSpPr>
          <p:nvPr>
            <p:ph type="body" sz="quarter" idx="11" hasCustomPrompt="1"/>
          </p:nvPr>
        </p:nvSpPr>
        <p:spPr>
          <a:xfrm>
            <a:off x="529417" y="692727"/>
            <a:ext cx="11077200" cy="233419"/>
          </a:xfrm>
          <a:prstGeom prst="rect">
            <a:avLst/>
          </a:prstGeom>
        </p:spPr>
        <p:txBody>
          <a:bodyPr lIns="0" tIns="0" rIns="0" bIns="0"/>
          <a:lstStyle>
            <a:lvl1pPr>
              <a:defRPr sz="1400"/>
            </a:lvl1pPr>
          </a:lstStyle>
          <a:p>
            <a:pPr lvl="0"/>
            <a:r>
              <a:rPr lang="nb-NO"/>
              <a:t>Klikk her for å legge til tittel</a:t>
            </a:r>
          </a:p>
        </p:txBody>
      </p:sp>
      <p:sp>
        <p:nvSpPr>
          <p:cNvPr id="14" name="Plassholder for tekst 4">
            <a:extLst>
              <a:ext uri="{FF2B5EF4-FFF2-40B4-BE49-F238E27FC236}">
                <a16:creationId xmlns:a16="http://schemas.microsoft.com/office/drawing/2014/main" id="{C179287C-D98A-4E38-B858-D25349D02163}"/>
              </a:ext>
            </a:extLst>
          </p:cNvPr>
          <p:cNvSpPr>
            <a:spLocks noGrp="1"/>
          </p:cNvSpPr>
          <p:nvPr>
            <p:ph type="body" sz="quarter" idx="12"/>
          </p:nvPr>
        </p:nvSpPr>
        <p:spPr>
          <a:xfrm>
            <a:off x="529416" y="1727330"/>
            <a:ext cx="11077200" cy="3814488"/>
          </a:xfrm>
          <a:prstGeom prst="rect">
            <a:avLst/>
          </a:prstGeom>
          <a:ln>
            <a:noFill/>
          </a:ln>
        </p:spPr>
        <p:txBody>
          <a:bodyPr/>
          <a:lstStyle>
            <a:lvl1pPr>
              <a:defRPr sz="1600"/>
            </a:lvl1pPr>
            <a:lvl2pPr marL="360000" indent="-261938">
              <a:buFont typeface="Arial" panose="020B0604020202020204" pitchFamily="34" charset="0"/>
              <a:buChar char="•"/>
              <a:defRPr sz="1400"/>
            </a:lvl2pPr>
            <a:lvl3pPr marL="720000">
              <a:defRPr sz="1000"/>
            </a:lvl3pPr>
            <a:lvl4pPr marL="1080000" indent="-255588">
              <a:buFont typeface="Arial" panose="020B0604020202020204" pitchFamily="34" charset="0"/>
              <a:buChar char="•"/>
              <a:defRPr sz="900"/>
            </a:lvl4pPr>
            <a:lvl5pPr>
              <a:defRPr sz="1400"/>
            </a:lvl5pPr>
          </a:lstStyle>
          <a:p>
            <a:pPr lvl="0"/>
            <a:r>
              <a:rPr lang="nb-NO"/>
              <a:t>Klikk for å redigere tekststiler i malen</a:t>
            </a:r>
          </a:p>
          <a:p>
            <a:pPr lvl="1"/>
            <a:r>
              <a:rPr lang="nb-NO"/>
              <a:t>Andre nivå</a:t>
            </a:r>
          </a:p>
          <a:p>
            <a:pPr lvl="2"/>
            <a:r>
              <a:rPr lang="nb-NO"/>
              <a:t>Tredje nivå</a:t>
            </a:r>
          </a:p>
          <a:p>
            <a:pPr lvl="3"/>
            <a:r>
              <a:rPr lang="nb-NO"/>
              <a:t>Fjerde nivå</a:t>
            </a:r>
          </a:p>
        </p:txBody>
      </p:sp>
    </p:spTree>
    <p:extLst>
      <p:ext uri="{BB962C8B-B14F-4D97-AF65-F5344CB8AC3E}">
        <p14:creationId xmlns:p14="http://schemas.microsoft.com/office/powerpoint/2010/main" val="2711082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orside grå">
    <p:bg>
      <p:bgPr>
        <a:solidFill>
          <a:srgbClr val="A4A4A4"/>
        </a:solidFill>
        <a:effectLst/>
      </p:bgPr>
    </p:bg>
    <p:spTree>
      <p:nvGrpSpPr>
        <p:cNvPr id="1" name=""/>
        <p:cNvGrpSpPr/>
        <p:nvPr/>
      </p:nvGrpSpPr>
      <p:grpSpPr>
        <a:xfrm>
          <a:off x="0" y="0"/>
          <a:ext cx="0" cy="0"/>
          <a:chOff x="0" y="0"/>
          <a:chExt cx="0" cy="0"/>
        </a:xfrm>
      </p:grpSpPr>
      <p:grpSp>
        <p:nvGrpSpPr>
          <p:cNvPr id="6" name="Grafikk 17">
            <a:extLst>
              <a:ext uri="{FF2B5EF4-FFF2-40B4-BE49-F238E27FC236}">
                <a16:creationId xmlns:a16="http://schemas.microsoft.com/office/drawing/2014/main" id="{CD2E3870-17DC-7645-BD3B-6109F3D876BF}"/>
              </a:ext>
            </a:extLst>
          </p:cNvPr>
          <p:cNvGrpSpPr/>
          <p:nvPr userDrawn="1"/>
        </p:nvGrpSpPr>
        <p:grpSpPr>
          <a:xfrm>
            <a:off x="558800" y="2736151"/>
            <a:ext cx="11074400" cy="3564189"/>
            <a:chOff x="558800" y="2736151"/>
            <a:chExt cx="11074400" cy="3564189"/>
          </a:xfrm>
          <a:solidFill>
            <a:srgbClr val="828282"/>
          </a:solidFill>
        </p:grpSpPr>
        <p:sp>
          <p:nvSpPr>
            <p:cNvPr id="7" name="Friform 6">
              <a:extLst>
                <a:ext uri="{FF2B5EF4-FFF2-40B4-BE49-F238E27FC236}">
                  <a16:creationId xmlns:a16="http://schemas.microsoft.com/office/drawing/2014/main" id="{F6D3BCD7-06DB-FB46-B779-B6142E07C8CA}"/>
                </a:ext>
              </a:extLst>
            </p:cNvPr>
            <p:cNvSpPr/>
            <p:nvPr/>
          </p:nvSpPr>
          <p:spPr>
            <a:xfrm>
              <a:off x="558800" y="2736151"/>
              <a:ext cx="3566168" cy="3564189"/>
            </a:xfrm>
            <a:custGeom>
              <a:avLst/>
              <a:gdLst>
                <a:gd name="connsiteX0" fmla="*/ 2621915 w 3566168"/>
                <a:gd name="connsiteY0" fmla="*/ 0 h 3564189"/>
                <a:gd name="connsiteX1" fmla="*/ 2597785 w 3566168"/>
                <a:gd name="connsiteY1" fmla="*/ 0 h 3564189"/>
                <a:gd name="connsiteX2" fmla="*/ 2597785 w 3566168"/>
                <a:gd name="connsiteY2" fmla="*/ 1063293 h 3564189"/>
                <a:gd name="connsiteX3" fmla="*/ 2621915 w 3566168"/>
                <a:gd name="connsiteY3" fmla="*/ 1063293 h 3564189"/>
                <a:gd name="connsiteX4" fmla="*/ 2621915 w 3566168"/>
                <a:gd name="connsiteY4" fmla="*/ 0 h 3564189"/>
                <a:gd name="connsiteX5" fmla="*/ 2514600 w 3566168"/>
                <a:gd name="connsiteY5" fmla="*/ 0 h 3564189"/>
                <a:gd name="connsiteX6" fmla="*/ 2502535 w 3566168"/>
                <a:gd name="connsiteY6" fmla="*/ 0 h 3564189"/>
                <a:gd name="connsiteX7" fmla="*/ 2502535 w 3566168"/>
                <a:gd name="connsiteY7" fmla="*/ 1063293 h 3564189"/>
                <a:gd name="connsiteX8" fmla="*/ 2514600 w 3566168"/>
                <a:gd name="connsiteY8" fmla="*/ 1063293 h 3564189"/>
                <a:gd name="connsiteX9" fmla="*/ 2514600 w 3566168"/>
                <a:gd name="connsiteY9" fmla="*/ 0 h 3564189"/>
                <a:gd name="connsiteX10" fmla="*/ 2085340 w 3566168"/>
                <a:gd name="connsiteY10" fmla="*/ 0 h 3564189"/>
                <a:gd name="connsiteX11" fmla="*/ 2031365 w 3566168"/>
                <a:gd name="connsiteY11" fmla="*/ 0 h 3564189"/>
                <a:gd name="connsiteX12" fmla="*/ 2031365 w 3566168"/>
                <a:gd name="connsiteY12" fmla="*/ 1063293 h 3564189"/>
                <a:gd name="connsiteX13" fmla="*/ 2085340 w 3566168"/>
                <a:gd name="connsiteY13" fmla="*/ 1063293 h 3564189"/>
                <a:gd name="connsiteX14" fmla="*/ 2111375 w 3566168"/>
                <a:gd name="connsiteY14" fmla="*/ 1060756 h 3564189"/>
                <a:gd name="connsiteX15" fmla="*/ 2111375 w 3566168"/>
                <a:gd name="connsiteY15" fmla="*/ 2538 h 3564189"/>
                <a:gd name="connsiteX16" fmla="*/ 2085340 w 3566168"/>
                <a:gd name="connsiteY16" fmla="*/ 0 h 3564189"/>
                <a:gd name="connsiteX17" fmla="*/ 1995805 w 3566168"/>
                <a:gd name="connsiteY17" fmla="*/ 0 h 3564189"/>
                <a:gd name="connsiteX18" fmla="*/ 1919605 w 3566168"/>
                <a:gd name="connsiteY18" fmla="*/ 0 h 3564189"/>
                <a:gd name="connsiteX19" fmla="*/ 1919605 w 3566168"/>
                <a:gd name="connsiteY19" fmla="*/ 1063293 h 3564189"/>
                <a:gd name="connsiteX20" fmla="*/ 1995805 w 3566168"/>
                <a:gd name="connsiteY20" fmla="*/ 1063293 h 3564189"/>
                <a:gd name="connsiteX21" fmla="*/ 1995805 w 3566168"/>
                <a:gd name="connsiteY21" fmla="*/ 0 h 3564189"/>
                <a:gd name="connsiteX22" fmla="*/ 1872615 w 3566168"/>
                <a:gd name="connsiteY22" fmla="*/ 0 h 3564189"/>
                <a:gd name="connsiteX23" fmla="*/ 1801495 w 3566168"/>
                <a:gd name="connsiteY23" fmla="*/ 0 h 3564189"/>
                <a:gd name="connsiteX24" fmla="*/ 1801495 w 3566168"/>
                <a:gd name="connsiteY24" fmla="*/ 1063293 h 3564189"/>
                <a:gd name="connsiteX25" fmla="*/ 1872615 w 3566168"/>
                <a:gd name="connsiteY25" fmla="*/ 1063293 h 3564189"/>
                <a:gd name="connsiteX26" fmla="*/ 1872615 w 3566168"/>
                <a:gd name="connsiteY26" fmla="*/ 0 h 3564189"/>
                <a:gd name="connsiteX27" fmla="*/ 1744980 w 3566168"/>
                <a:gd name="connsiteY27" fmla="*/ 0 h 3564189"/>
                <a:gd name="connsiteX28" fmla="*/ 1680845 w 3566168"/>
                <a:gd name="connsiteY28" fmla="*/ 0 h 3564189"/>
                <a:gd name="connsiteX29" fmla="*/ 1680845 w 3566168"/>
                <a:gd name="connsiteY29" fmla="*/ 1063293 h 3564189"/>
                <a:gd name="connsiteX30" fmla="*/ 1744980 w 3566168"/>
                <a:gd name="connsiteY30" fmla="*/ 1063293 h 3564189"/>
                <a:gd name="connsiteX31" fmla="*/ 1744980 w 3566168"/>
                <a:gd name="connsiteY31" fmla="*/ 0 h 3564189"/>
                <a:gd name="connsiteX32" fmla="*/ 1609090 w 3566168"/>
                <a:gd name="connsiteY32" fmla="*/ 0 h 3564189"/>
                <a:gd name="connsiteX33" fmla="*/ 1562100 w 3566168"/>
                <a:gd name="connsiteY33" fmla="*/ 0 h 3564189"/>
                <a:gd name="connsiteX34" fmla="*/ 1562100 w 3566168"/>
                <a:gd name="connsiteY34" fmla="*/ 1063293 h 3564189"/>
                <a:gd name="connsiteX35" fmla="*/ 1609090 w 3566168"/>
                <a:gd name="connsiteY35" fmla="*/ 1063293 h 3564189"/>
                <a:gd name="connsiteX36" fmla="*/ 1609090 w 3566168"/>
                <a:gd name="connsiteY36" fmla="*/ 0 h 3564189"/>
                <a:gd name="connsiteX37" fmla="*/ 1485900 w 3566168"/>
                <a:gd name="connsiteY37" fmla="*/ 0 h 3564189"/>
                <a:gd name="connsiteX38" fmla="*/ 1450340 w 3566168"/>
                <a:gd name="connsiteY38" fmla="*/ 0 h 3564189"/>
                <a:gd name="connsiteX39" fmla="*/ 1450340 w 3566168"/>
                <a:gd name="connsiteY39" fmla="*/ 1063293 h 3564189"/>
                <a:gd name="connsiteX40" fmla="*/ 1485900 w 3566168"/>
                <a:gd name="connsiteY40" fmla="*/ 1063293 h 3564189"/>
                <a:gd name="connsiteX41" fmla="*/ 1485900 w 3566168"/>
                <a:gd name="connsiteY41" fmla="*/ 0 h 3564189"/>
                <a:gd name="connsiteX42" fmla="*/ 1370330 w 3566168"/>
                <a:gd name="connsiteY42" fmla="*/ 0 h 3564189"/>
                <a:gd name="connsiteX43" fmla="*/ 1346200 w 3566168"/>
                <a:gd name="connsiteY43" fmla="*/ 0 h 3564189"/>
                <a:gd name="connsiteX44" fmla="*/ 1346200 w 3566168"/>
                <a:gd name="connsiteY44" fmla="*/ 1063293 h 3564189"/>
                <a:gd name="connsiteX45" fmla="*/ 1370330 w 3566168"/>
                <a:gd name="connsiteY45" fmla="*/ 1063293 h 3564189"/>
                <a:gd name="connsiteX46" fmla="*/ 1370330 w 3566168"/>
                <a:gd name="connsiteY46" fmla="*/ 0 h 3564189"/>
                <a:gd name="connsiteX47" fmla="*/ 1263650 w 3566168"/>
                <a:gd name="connsiteY47" fmla="*/ 0 h 3564189"/>
                <a:gd name="connsiteX48" fmla="*/ 1251585 w 3566168"/>
                <a:gd name="connsiteY48" fmla="*/ 0 h 3564189"/>
                <a:gd name="connsiteX49" fmla="*/ 1251585 w 3566168"/>
                <a:gd name="connsiteY49" fmla="*/ 1063293 h 3564189"/>
                <a:gd name="connsiteX50" fmla="*/ 1263650 w 3566168"/>
                <a:gd name="connsiteY50" fmla="*/ 1063293 h 3564189"/>
                <a:gd name="connsiteX51" fmla="*/ 1263650 w 3566168"/>
                <a:gd name="connsiteY51" fmla="*/ 0 h 3564189"/>
                <a:gd name="connsiteX52" fmla="*/ 930910 w 3566168"/>
                <a:gd name="connsiteY52" fmla="*/ 0 h 3564189"/>
                <a:gd name="connsiteX53" fmla="*/ 929005 w 3566168"/>
                <a:gd name="connsiteY53" fmla="*/ 0 h 3564189"/>
                <a:gd name="connsiteX54" fmla="*/ 929005 w 3566168"/>
                <a:gd name="connsiteY54" fmla="*/ 0 h 3564189"/>
                <a:gd name="connsiteX55" fmla="*/ 884555 w 3566168"/>
                <a:gd name="connsiteY55" fmla="*/ 0 h 3564189"/>
                <a:gd name="connsiteX56" fmla="*/ 884555 w 3566168"/>
                <a:gd name="connsiteY56" fmla="*/ 378751 h 3564189"/>
                <a:gd name="connsiteX57" fmla="*/ 967105 w 3566168"/>
                <a:gd name="connsiteY57" fmla="*/ 289931 h 3564189"/>
                <a:gd name="connsiteX58" fmla="*/ 967105 w 3566168"/>
                <a:gd name="connsiteY58" fmla="*/ 5075 h 3564189"/>
                <a:gd name="connsiteX59" fmla="*/ 930910 w 3566168"/>
                <a:gd name="connsiteY59" fmla="*/ 0 h 3564189"/>
                <a:gd name="connsiteX60" fmla="*/ 860425 w 3566168"/>
                <a:gd name="connsiteY60" fmla="*/ 0 h 3564189"/>
                <a:gd name="connsiteX61" fmla="*/ 780415 w 3566168"/>
                <a:gd name="connsiteY61" fmla="*/ 0 h 3564189"/>
                <a:gd name="connsiteX62" fmla="*/ 780415 w 3566168"/>
                <a:gd name="connsiteY62" fmla="*/ 491044 h 3564189"/>
                <a:gd name="connsiteX63" fmla="*/ 860425 w 3566168"/>
                <a:gd name="connsiteY63" fmla="*/ 404762 h 3564189"/>
                <a:gd name="connsiteX64" fmla="*/ 860425 w 3566168"/>
                <a:gd name="connsiteY64" fmla="*/ 0 h 3564189"/>
                <a:gd name="connsiteX65" fmla="*/ 744855 w 3566168"/>
                <a:gd name="connsiteY65" fmla="*/ 0 h 3564189"/>
                <a:gd name="connsiteX66" fmla="*/ 668655 w 3566168"/>
                <a:gd name="connsiteY66" fmla="*/ 0 h 3564189"/>
                <a:gd name="connsiteX67" fmla="*/ 668655 w 3566168"/>
                <a:gd name="connsiteY67" fmla="*/ 612219 h 3564189"/>
                <a:gd name="connsiteX68" fmla="*/ 744855 w 3566168"/>
                <a:gd name="connsiteY68" fmla="*/ 529743 h 3564189"/>
                <a:gd name="connsiteX69" fmla="*/ 744855 w 3566168"/>
                <a:gd name="connsiteY69" fmla="*/ 0 h 3564189"/>
                <a:gd name="connsiteX70" fmla="*/ 621665 w 3566168"/>
                <a:gd name="connsiteY70" fmla="*/ 0 h 3564189"/>
                <a:gd name="connsiteX71" fmla="*/ 550545 w 3566168"/>
                <a:gd name="connsiteY71" fmla="*/ 0 h 3564189"/>
                <a:gd name="connsiteX72" fmla="*/ 550545 w 3566168"/>
                <a:gd name="connsiteY72" fmla="*/ 739738 h 3564189"/>
                <a:gd name="connsiteX73" fmla="*/ 621665 w 3566168"/>
                <a:gd name="connsiteY73" fmla="*/ 662338 h 3564189"/>
                <a:gd name="connsiteX74" fmla="*/ 621665 w 3566168"/>
                <a:gd name="connsiteY74" fmla="*/ 0 h 3564189"/>
                <a:gd name="connsiteX75" fmla="*/ 493395 w 3566168"/>
                <a:gd name="connsiteY75" fmla="*/ 0 h 3564189"/>
                <a:gd name="connsiteX76" fmla="*/ 429260 w 3566168"/>
                <a:gd name="connsiteY76" fmla="*/ 0 h 3564189"/>
                <a:gd name="connsiteX77" fmla="*/ 429260 w 3566168"/>
                <a:gd name="connsiteY77" fmla="*/ 870429 h 3564189"/>
                <a:gd name="connsiteX78" fmla="*/ 493395 w 3566168"/>
                <a:gd name="connsiteY78" fmla="*/ 800642 h 3564189"/>
                <a:gd name="connsiteX79" fmla="*/ 493395 w 3566168"/>
                <a:gd name="connsiteY79" fmla="*/ 0 h 3564189"/>
                <a:gd name="connsiteX80" fmla="*/ 358140 w 3566168"/>
                <a:gd name="connsiteY80" fmla="*/ 0 h 3564189"/>
                <a:gd name="connsiteX81" fmla="*/ 311150 w 3566168"/>
                <a:gd name="connsiteY81" fmla="*/ 0 h 3564189"/>
                <a:gd name="connsiteX82" fmla="*/ 311150 w 3566168"/>
                <a:gd name="connsiteY82" fmla="*/ 998582 h 3564189"/>
                <a:gd name="connsiteX83" fmla="*/ 318135 w 3566168"/>
                <a:gd name="connsiteY83" fmla="*/ 990969 h 3564189"/>
                <a:gd name="connsiteX84" fmla="*/ 358140 w 3566168"/>
                <a:gd name="connsiteY84" fmla="*/ 947194 h 3564189"/>
                <a:gd name="connsiteX85" fmla="*/ 358140 w 3566168"/>
                <a:gd name="connsiteY85" fmla="*/ 0 h 3564189"/>
                <a:gd name="connsiteX86" fmla="*/ 234950 w 3566168"/>
                <a:gd name="connsiteY86" fmla="*/ 0 h 3564189"/>
                <a:gd name="connsiteX87" fmla="*/ 199390 w 3566168"/>
                <a:gd name="connsiteY87" fmla="*/ 0 h 3564189"/>
                <a:gd name="connsiteX88" fmla="*/ 199390 w 3566168"/>
                <a:gd name="connsiteY88" fmla="*/ 1063293 h 3564189"/>
                <a:gd name="connsiteX89" fmla="*/ 234950 w 3566168"/>
                <a:gd name="connsiteY89" fmla="*/ 1057584 h 3564189"/>
                <a:gd name="connsiteX90" fmla="*/ 234950 w 3566168"/>
                <a:gd name="connsiteY90" fmla="*/ 0 h 3564189"/>
                <a:gd name="connsiteX91" fmla="*/ 119380 w 3566168"/>
                <a:gd name="connsiteY91" fmla="*/ 0 h 3564189"/>
                <a:gd name="connsiteX92" fmla="*/ 95250 w 3566168"/>
                <a:gd name="connsiteY92" fmla="*/ 0 h 3564189"/>
                <a:gd name="connsiteX93" fmla="*/ 95250 w 3566168"/>
                <a:gd name="connsiteY93" fmla="*/ 1063293 h 3564189"/>
                <a:gd name="connsiteX94" fmla="*/ 119380 w 3566168"/>
                <a:gd name="connsiteY94" fmla="*/ 1063293 h 3564189"/>
                <a:gd name="connsiteX95" fmla="*/ 119380 w 3566168"/>
                <a:gd name="connsiteY95" fmla="*/ 0 h 3564189"/>
                <a:gd name="connsiteX96" fmla="*/ 12065 w 3566168"/>
                <a:gd name="connsiteY96" fmla="*/ 0 h 3564189"/>
                <a:gd name="connsiteX97" fmla="*/ 0 w 3566168"/>
                <a:gd name="connsiteY97" fmla="*/ 0 h 3564189"/>
                <a:gd name="connsiteX98" fmla="*/ 0 w 3566168"/>
                <a:gd name="connsiteY98" fmla="*/ 1063293 h 3564189"/>
                <a:gd name="connsiteX99" fmla="*/ 12065 w 3566168"/>
                <a:gd name="connsiteY99" fmla="*/ 1063293 h 3564189"/>
                <a:gd name="connsiteX100" fmla="*/ 12065 w 3566168"/>
                <a:gd name="connsiteY100" fmla="*/ 0 h 3564189"/>
                <a:gd name="connsiteX101" fmla="*/ 2701925 w 3566168"/>
                <a:gd name="connsiteY101" fmla="*/ 0 h 3564189"/>
                <a:gd name="connsiteX102" fmla="*/ 2701925 w 3566168"/>
                <a:gd name="connsiteY102" fmla="*/ 1062659 h 3564189"/>
                <a:gd name="connsiteX103" fmla="*/ 2737485 w 3566168"/>
                <a:gd name="connsiteY103" fmla="*/ 1062659 h 3564189"/>
                <a:gd name="connsiteX104" fmla="*/ 2737485 w 3566168"/>
                <a:gd name="connsiteY104" fmla="*/ 5075 h 3564189"/>
                <a:gd name="connsiteX105" fmla="*/ 2701925 w 3566168"/>
                <a:gd name="connsiteY105" fmla="*/ 0 h 3564189"/>
                <a:gd name="connsiteX106" fmla="*/ 979170 w 3566168"/>
                <a:gd name="connsiteY106" fmla="*/ 8882 h 3564189"/>
                <a:gd name="connsiteX107" fmla="*/ 979170 w 3566168"/>
                <a:gd name="connsiteY107" fmla="*/ 275974 h 3564189"/>
                <a:gd name="connsiteX108" fmla="*/ 1002665 w 3566168"/>
                <a:gd name="connsiteY108" fmla="*/ 250597 h 3564189"/>
                <a:gd name="connsiteX109" fmla="*/ 1063625 w 3566168"/>
                <a:gd name="connsiteY109" fmla="*/ 132594 h 3564189"/>
                <a:gd name="connsiteX110" fmla="*/ 979170 w 3566168"/>
                <a:gd name="connsiteY110" fmla="*/ 8882 h 3564189"/>
                <a:gd name="connsiteX111" fmla="*/ 2135505 w 3566168"/>
                <a:gd name="connsiteY111" fmla="*/ 9516 h 3564189"/>
                <a:gd name="connsiteX112" fmla="*/ 2135505 w 3566168"/>
                <a:gd name="connsiteY112" fmla="*/ 1052508 h 3564189"/>
                <a:gd name="connsiteX113" fmla="*/ 2218055 w 3566168"/>
                <a:gd name="connsiteY113" fmla="*/ 929430 h 3564189"/>
                <a:gd name="connsiteX114" fmla="*/ 2218055 w 3566168"/>
                <a:gd name="connsiteY114" fmla="*/ 929430 h 3564189"/>
                <a:gd name="connsiteX115" fmla="*/ 2218055 w 3566168"/>
                <a:gd name="connsiteY115" fmla="*/ 132594 h 3564189"/>
                <a:gd name="connsiteX116" fmla="*/ 2218055 w 3566168"/>
                <a:gd name="connsiteY116" fmla="*/ 132594 h 3564189"/>
                <a:gd name="connsiteX117" fmla="*/ 2135505 w 3566168"/>
                <a:gd name="connsiteY117" fmla="*/ 9516 h 3564189"/>
                <a:gd name="connsiteX118" fmla="*/ 2813685 w 3566168"/>
                <a:gd name="connsiteY118" fmla="*/ 64077 h 3564189"/>
                <a:gd name="connsiteX119" fmla="*/ 2813685 w 3566168"/>
                <a:gd name="connsiteY119" fmla="*/ 1062659 h 3564189"/>
                <a:gd name="connsiteX120" fmla="*/ 2860675 w 3566168"/>
                <a:gd name="connsiteY120" fmla="*/ 1062659 h 3564189"/>
                <a:gd name="connsiteX121" fmla="*/ 2860675 w 3566168"/>
                <a:gd name="connsiteY121" fmla="*/ 115465 h 3564189"/>
                <a:gd name="connsiteX122" fmla="*/ 2820670 w 3566168"/>
                <a:gd name="connsiteY122" fmla="*/ 71690 h 3564189"/>
                <a:gd name="connsiteX123" fmla="*/ 2813685 w 3566168"/>
                <a:gd name="connsiteY123" fmla="*/ 64077 h 3564189"/>
                <a:gd name="connsiteX124" fmla="*/ 2931795 w 3566168"/>
                <a:gd name="connsiteY124" fmla="*/ 192230 h 3564189"/>
                <a:gd name="connsiteX125" fmla="*/ 2931795 w 3566168"/>
                <a:gd name="connsiteY125" fmla="*/ 1062659 h 3564189"/>
                <a:gd name="connsiteX126" fmla="*/ 2995930 w 3566168"/>
                <a:gd name="connsiteY126" fmla="*/ 1062659 h 3564189"/>
                <a:gd name="connsiteX127" fmla="*/ 2995930 w 3566168"/>
                <a:gd name="connsiteY127" fmla="*/ 262017 h 3564189"/>
                <a:gd name="connsiteX128" fmla="*/ 2931795 w 3566168"/>
                <a:gd name="connsiteY128" fmla="*/ 192230 h 3564189"/>
                <a:gd name="connsiteX129" fmla="*/ 3052445 w 3566168"/>
                <a:gd name="connsiteY129" fmla="*/ 322921 h 3564189"/>
                <a:gd name="connsiteX130" fmla="*/ 3052445 w 3566168"/>
                <a:gd name="connsiteY130" fmla="*/ 1062659 h 3564189"/>
                <a:gd name="connsiteX131" fmla="*/ 3124200 w 3566168"/>
                <a:gd name="connsiteY131" fmla="*/ 1062659 h 3564189"/>
                <a:gd name="connsiteX132" fmla="*/ 3124200 w 3566168"/>
                <a:gd name="connsiteY132" fmla="*/ 400321 h 3564189"/>
                <a:gd name="connsiteX133" fmla="*/ 3052445 w 3566168"/>
                <a:gd name="connsiteY133" fmla="*/ 322921 h 3564189"/>
                <a:gd name="connsiteX134" fmla="*/ 3170555 w 3566168"/>
                <a:gd name="connsiteY134" fmla="*/ 451075 h 3564189"/>
                <a:gd name="connsiteX135" fmla="*/ 3170555 w 3566168"/>
                <a:gd name="connsiteY135" fmla="*/ 1063293 h 3564189"/>
                <a:gd name="connsiteX136" fmla="*/ 3246755 w 3566168"/>
                <a:gd name="connsiteY136" fmla="*/ 1063293 h 3564189"/>
                <a:gd name="connsiteX137" fmla="*/ 3246755 w 3566168"/>
                <a:gd name="connsiteY137" fmla="*/ 533550 h 3564189"/>
                <a:gd name="connsiteX138" fmla="*/ 3170555 w 3566168"/>
                <a:gd name="connsiteY138" fmla="*/ 451075 h 3564189"/>
                <a:gd name="connsiteX139" fmla="*/ 3282950 w 3566168"/>
                <a:gd name="connsiteY139" fmla="*/ 571615 h 3564189"/>
                <a:gd name="connsiteX140" fmla="*/ 3282950 w 3566168"/>
                <a:gd name="connsiteY140" fmla="*/ 1062659 h 3564189"/>
                <a:gd name="connsiteX141" fmla="*/ 3362960 w 3566168"/>
                <a:gd name="connsiteY141" fmla="*/ 1062659 h 3564189"/>
                <a:gd name="connsiteX142" fmla="*/ 3362960 w 3566168"/>
                <a:gd name="connsiteY142" fmla="*/ 657897 h 3564189"/>
                <a:gd name="connsiteX143" fmla="*/ 3282950 w 3566168"/>
                <a:gd name="connsiteY143" fmla="*/ 571615 h 3564189"/>
                <a:gd name="connsiteX144" fmla="*/ 3387090 w 3566168"/>
                <a:gd name="connsiteY144" fmla="*/ 683908 h 3564189"/>
                <a:gd name="connsiteX145" fmla="*/ 3387090 w 3566168"/>
                <a:gd name="connsiteY145" fmla="*/ 1062659 h 3564189"/>
                <a:gd name="connsiteX146" fmla="*/ 3431540 w 3566168"/>
                <a:gd name="connsiteY146" fmla="*/ 1062659 h 3564189"/>
                <a:gd name="connsiteX147" fmla="*/ 3431540 w 3566168"/>
                <a:gd name="connsiteY147" fmla="*/ 1062659 h 3564189"/>
                <a:gd name="connsiteX148" fmla="*/ 3433445 w 3566168"/>
                <a:gd name="connsiteY148" fmla="*/ 1062659 h 3564189"/>
                <a:gd name="connsiteX149" fmla="*/ 3469640 w 3566168"/>
                <a:gd name="connsiteY149" fmla="*/ 1057584 h 3564189"/>
                <a:gd name="connsiteX150" fmla="*/ 3469640 w 3566168"/>
                <a:gd name="connsiteY150" fmla="*/ 772728 h 3564189"/>
                <a:gd name="connsiteX151" fmla="*/ 3387090 w 3566168"/>
                <a:gd name="connsiteY151" fmla="*/ 683908 h 3564189"/>
                <a:gd name="connsiteX152" fmla="*/ 3481705 w 3566168"/>
                <a:gd name="connsiteY152" fmla="*/ 786685 h 3564189"/>
                <a:gd name="connsiteX153" fmla="*/ 3481705 w 3566168"/>
                <a:gd name="connsiteY153" fmla="*/ 1053777 h 3564189"/>
                <a:gd name="connsiteX154" fmla="*/ 3566160 w 3566168"/>
                <a:gd name="connsiteY154" fmla="*/ 930065 h 3564189"/>
                <a:gd name="connsiteX155" fmla="*/ 3505200 w 3566168"/>
                <a:gd name="connsiteY155" fmla="*/ 812062 h 3564189"/>
                <a:gd name="connsiteX156" fmla="*/ 3481705 w 3566168"/>
                <a:gd name="connsiteY156" fmla="*/ 786685 h 3564189"/>
                <a:gd name="connsiteX157" fmla="*/ 2621915 w 3566168"/>
                <a:gd name="connsiteY157" fmla="*/ 1250448 h 3564189"/>
                <a:gd name="connsiteX158" fmla="*/ 2597785 w 3566168"/>
                <a:gd name="connsiteY158" fmla="*/ 1250448 h 3564189"/>
                <a:gd name="connsiteX159" fmla="*/ 2597785 w 3566168"/>
                <a:gd name="connsiteY159" fmla="*/ 2313742 h 3564189"/>
                <a:gd name="connsiteX160" fmla="*/ 2621915 w 3566168"/>
                <a:gd name="connsiteY160" fmla="*/ 2313742 h 3564189"/>
                <a:gd name="connsiteX161" fmla="*/ 2621915 w 3566168"/>
                <a:gd name="connsiteY161" fmla="*/ 1250448 h 3564189"/>
                <a:gd name="connsiteX162" fmla="*/ 2514600 w 3566168"/>
                <a:gd name="connsiteY162" fmla="*/ 1250448 h 3564189"/>
                <a:gd name="connsiteX163" fmla="*/ 2502535 w 3566168"/>
                <a:gd name="connsiteY163" fmla="*/ 1250448 h 3564189"/>
                <a:gd name="connsiteX164" fmla="*/ 2502535 w 3566168"/>
                <a:gd name="connsiteY164" fmla="*/ 2313742 h 3564189"/>
                <a:gd name="connsiteX165" fmla="*/ 2514600 w 3566168"/>
                <a:gd name="connsiteY165" fmla="*/ 2313742 h 3564189"/>
                <a:gd name="connsiteX166" fmla="*/ 2514600 w 3566168"/>
                <a:gd name="connsiteY166" fmla="*/ 1250448 h 3564189"/>
                <a:gd name="connsiteX167" fmla="*/ 744855 w 3566168"/>
                <a:gd name="connsiteY167" fmla="*/ 1250448 h 3564189"/>
                <a:gd name="connsiteX168" fmla="*/ 668655 w 3566168"/>
                <a:gd name="connsiteY168" fmla="*/ 1250448 h 3564189"/>
                <a:gd name="connsiteX169" fmla="*/ 668655 w 3566168"/>
                <a:gd name="connsiteY169" fmla="*/ 2313742 h 3564189"/>
                <a:gd name="connsiteX170" fmla="*/ 744855 w 3566168"/>
                <a:gd name="connsiteY170" fmla="*/ 2313742 h 3564189"/>
                <a:gd name="connsiteX171" fmla="*/ 744855 w 3566168"/>
                <a:gd name="connsiteY171" fmla="*/ 1250448 h 3564189"/>
                <a:gd name="connsiteX172" fmla="*/ 621665 w 3566168"/>
                <a:gd name="connsiteY172" fmla="*/ 1250448 h 3564189"/>
                <a:gd name="connsiteX173" fmla="*/ 550545 w 3566168"/>
                <a:gd name="connsiteY173" fmla="*/ 1250448 h 3564189"/>
                <a:gd name="connsiteX174" fmla="*/ 550545 w 3566168"/>
                <a:gd name="connsiteY174" fmla="*/ 2313742 h 3564189"/>
                <a:gd name="connsiteX175" fmla="*/ 621665 w 3566168"/>
                <a:gd name="connsiteY175" fmla="*/ 2313742 h 3564189"/>
                <a:gd name="connsiteX176" fmla="*/ 621665 w 3566168"/>
                <a:gd name="connsiteY176" fmla="*/ 1250448 h 3564189"/>
                <a:gd name="connsiteX177" fmla="*/ 493395 w 3566168"/>
                <a:gd name="connsiteY177" fmla="*/ 1250448 h 3564189"/>
                <a:gd name="connsiteX178" fmla="*/ 429260 w 3566168"/>
                <a:gd name="connsiteY178" fmla="*/ 1250448 h 3564189"/>
                <a:gd name="connsiteX179" fmla="*/ 429260 w 3566168"/>
                <a:gd name="connsiteY179" fmla="*/ 2313742 h 3564189"/>
                <a:gd name="connsiteX180" fmla="*/ 493395 w 3566168"/>
                <a:gd name="connsiteY180" fmla="*/ 2313742 h 3564189"/>
                <a:gd name="connsiteX181" fmla="*/ 493395 w 3566168"/>
                <a:gd name="connsiteY181" fmla="*/ 1250448 h 3564189"/>
                <a:gd name="connsiteX182" fmla="*/ 358140 w 3566168"/>
                <a:gd name="connsiteY182" fmla="*/ 1250448 h 3564189"/>
                <a:gd name="connsiteX183" fmla="*/ 311150 w 3566168"/>
                <a:gd name="connsiteY183" fmla="*/ 1250448 h 3564189"/>
                <a:gd name="connsiteX184" fmla="*/ 311150 w 3566168"/>
                <a:gd name="connsiteY184" fmla="*/ 2313742 h 3564189"/>
                <a:gd name="connsiteX185" fmla="*/ 358140 w 3566168"/>
                <a:gd name="connsiteY185" fmla="*/ 2313742 h 3564189"/>
                <a:gd name="connsiteX186" fmla="*/ 358140 w 3566168"/>
                <a:gd name="connsiteY186" fmla="*/ 1250448 h 3564189"/>
                <a:gd name="connsiteX187" fmla="*/ 234950 w 3566168"/>
                <a:gd name="connsiteY187" fmla="*/ 1250448 h 3564189"/>
                <a:gd name="connsiteX188" fmla="*/ 199390 w 3566168"/>
                <a:gd name="connsiteY188" fmla="*/ 1250448 h 3564189"/>
                <a:gd name="connsiteX189" fmla="*/ 199390 w 3566168"/>
                <a:gd name="connsiteY189" fmla="*/ 2313742 h 3564189"/>
                <a:gd name="connsiteX190" fmla="*/ 234950 w 3566168"/>
                <a:gd name="connsiteY190" fmla="*/ 2313742 h 3564189"/>
                <a:gd name="connsiteX191" fmla="*/ 234950 w 3566168"/>
                <a:gd name="connsiteY191" fmla="*/ 1250448 h 3564189"/>
                <a:gd name="connsiteX192" fmla="*/ 119380 w 3566168"/>
                <a:gd name="connsiteY192" fmla="*/ 1250448 h 3564189"/>
                <a:gd name="connsiteX193" fmla="*/ 95250 w 3566168"/>
                <a:gd name="connsiteY193" fmla="*/ 1250448 h 3564189"/>
                <a:gd name="connsiteX194" fmla="*/ 95250 w 3566168"/>
                <a:gd name="connsiteY194" fmla="*/ 2313742 h 3564189"/>
                <a:gd name="connsiteX195" fmla="*/ 119380 w 3566168"/>
                <a:gd name="connsiteY195" fmla="*/ 2313742 h 3564189"/>
                <a:gd name="connsiteX196" fmla="*/ 119380 w 3566168"/>
                <a:gd name="connsiteY196" fmla="*/ 1250448 h 3564189"/>
                <a:gd name="connsiteX197" fmla="*/ 12065 w 3566168"/>
                <a:gd name="connsiteY197" fmla="*/ 1250448 h 3564189"/>
                <a:gd name="connsiteX198" fmla="*/ 0 w 3566168"/>
                <a:gd name="connsiteY198" fmla="*/ 1250448 h 3564189"/>
                <a:gd name="connsiteX199" fmla="*/ 0 w 3566168"/>
                <a:gd name="connsiteY199" fmla="*/ 2313742 h 3564189"/>
                <a:gd name="connsiteX200" fmla="*/ 12065 w 3566168"/>
                <a:gd name="connsiteY200" fmla="*/ 2313742 h 3564189"/>
                <a:gd name="connsiteX201" fmla="*/ 12065 w 3566168"/>
                <a:gd name="connsiteY201" fmla="*/ 1250448 h 3564189"/>
                <a:gd name="connsiteX202" fmla="*/ 3433445 w 3566168"/>
                <a:gd name="connsiteY202" fmla="*/ 1250448 h 3564189"/>
                <a:gd name="connsiteX203" fmla="*/ 3431540 w 3566168"/>
                <a:gd name="connsiteY203" fmla="*/ 1250448 h 3564189"/>
                <a:gd name="connsiteX204" fmla="*/ 3431540 w 3566168"/>
                <a:gd name="connsiteY204" fmla="*/ 1250448 h 3564189"/>
                <a:gd name="connsiteX205" fmla="*/ 3387090 w 3566168"/>
                <a:gd name="connsiteY205" fmla="*/ 1250448 h 3564189"/>
                <a:gd name="connsiteX206" fmla="*/ 3387090 w 3566168"/>
                <a:gd name="connsiteY206" fmla="*/ 1629199 h 3564189"/>
                <a:gd name="connsiteX207" fmla="*/ 3469640 w 3566168"/>
                <a:gd name="connsiteY207" fmla="*/ 1539745 h 3564189"/>
                <a:gd name="connsiteX208" fmla="*/ 3469640 w 3566168"/>
                <a:gd name="connsiteY208" fmla="*/ 1254889 h 3564189"/>
                <a:gd name="connsiteX209" fmla="*/ 3433445 w 3566168"/>
                <a:gd name="connsiteY209" fmla="*/ 1250448 h 3564189"/>
                <a:gd name="connsiteX210" fmla="*/ 3362960 w 3566168"/>
                <a:gd name="connsiteY210" fmla="*/ 1250448 h 3564189"/>
                <a:gd name="connsiteX211" fmla="*/ 3282950 w 3566168"/>
                <a:gd name="connsiteY211" fmla="*/ 1250448 h 3564189"/>
                <a:gd name="connsiteX212" fmla="*/ 3282950 w 3566168"/>
                <a:gd name="connsiteY212" fmla="*/ 1741492 h 3564189"/>
                <a:gd name="connsiteX213" fmla="*/ 3362960 w 3566168"/>
                <a:gd name="connsiteY213" fmla="*/ 1655211 h 3564189"/>
                <a:gd name="connsiteX214" fmla="*/ 3362960 w 3566168"/>
                <a:gd name="connsiteY214" fmla="*/ 1250448 h 3564189"/>
                <a:gd name="connsiteX215" fmla="*/ 3247390 w 3566168"/>
                <a:gd name="connsiteY215" fmla="*/ 1250448 h 3564189"/>
                <a:gd name="connsiteX216" fmla="*/ 3171190 w 3566168"/>
                <a:gd name="connsiteY216" fmla="*/ 1250448 h 3564189"/>
                <a:gd name="connsiteX217" fmla="*/ 3171190 w 3566168"/>
                <a:gd name="connsiteY217" fmla="*/ 1862667 h 3564189"/>
                <a:gd name="connsiteX218" fmla="*/ 3247390 w 3566168"/>
                <a:gd name="connsiteY218" fmla="*/ 1780192 h 3564189"/>
                <a:gd name="connsiteX219" fmla="*/ 3247390 w 3566168"/>
                <a:gd name="connsiteY219" fmla="*/ 1250448 h 3564189"/>
                <a:gd name="connsiteX220" fmla="*/ 3124200 w 3566168"/>
                <a:gd name="connsiteY220" fmla="*/ 1250448 h 3564189"/>
                <a:gd name="connsiteX221" fmla="*/ 3053080 w 3566168"/>
                <a:gd name="connsiteY221" fmla="*/ 1250448 h 3564189"/>
                <a:gd name="connsiteX222" fmla="*/ 3053080 w 3566168"/>
                <a:gd name="connsiteY222" fmla="*/ 1990186 h 3564189"/>
                <a:gd name="connsiteX223" fmla="*/ 3124200 w 3566168"/>
                <a:gd name="connsiteY223" fmla="*/ 1912786 h 3564189"/>
                <a:gd name="connsiteX224" fmla="*/ 3124200 w 3566168"/>
                <a:gd name="connsiteY224" fmla="*/ 1250448 h 3564189"/>
                <a:gd name="connsiteX225" fmla="*/ 2996565 w 3566168"/>
                <a:gd name="connsiteY225" fmla="*/ 1250448 h 3564189"/>
                <a:gd name="connsiteX226" fmla="*/ 2932430 w 3566168"/>
                <a:gd name="connsiteY226" fmla="*/ 1250448 h 3564189"/>
                <a:gd name="connsiteX227" fmla="*/ 2932430 w 3566168"/>
                <a:gd name="connsiteY227" fmla="*/ 2120877 h 3564189"/>
                <a:gd name="connsiteX228" fmla="*/ 2996565 w 3566168"/>
                <a:gd name="connsiteY228" fmla="*/ 2051091 h 3564189"/>
                <a:gd name="connsiteX229" fmla="*/ 2996565 w 3566168"/>
                <a:gd name="connsiteY229" fmla="*/ 1250448 h 3564189"/>
                <a:gd name="connsiteX230" fmla="*/ 2860675 w 3566168"/>
                <a:gd name="connsiteY230" fmla="*/ 1250448 h 3564189"/>
                <a:gd name="connsiteX231" fmla="*/ 2813685 w 3566168"/>
                <a:gd name="connsiteY231" fmla="*/ 1250448 h 3564189"/>
                <a:gd name="connsiteX232" fmla="*/ 2813685 w 3566168"/>
                <a:gd name="connsiteY232" fmla="*/ 2249031 h 3564189"/>
                <a:gd name="connsiteX233" fmla="*/ 2820670 w 3566168"/>
                <a:gd name="connsiteY233" fmla="*/ 2241418 h 3564189"/>
                <a:gd name="connsiteX234" fmla="*/ 2860675 w 3566168"/>
                <a:gd name="connsiteY234" fmla="*/ 2197642 h 3564189"/>
                <a:gd name="connsiteX235" fmla="*/ 2860675 w 3566168"/>
                <a:gd name="connsiteY235" fmla="*/ 1250448 h 3564189"/>
                <a:gd name="connsiteX236" fmla="*/ 2737485 w 3566168"/>
                <a:gd name="connsiteY236" fmla="*/ 1250448 h 3564189"/>
                <a:gd name="connsiteX237" fmla="*/ 2701925 w 3566168"/>
                <a:gd name="connsiteY237" fmla="*/ 1250448 h 3564189"/>
                <a:gd name="connsiteX238" fmla="*/ 2701925 w 3566168"/>
                <a:gd name="connsiteY238" fmla="*/ 2313107 h 3564189"/>
                <a:gd name="connsiteX239" fmla="*/ 2737485 w 3566168"/>
                <a:gd name="connsiteY239" fmla="*/ 2307398 h 3564189"/>
                <a:gd name="connsiteX240" fmla="*/ 2737485 w 3566168"/>
                <a:gd name="connsiteY240" fmla="*/ 1250448 h 3564189"/>
                <a:gd name="connsiteX241" fmla="*/ 1370330 w 3566168"/>
                <a:gd name="connsiteY241" fmla="*/ 1250448 h 3564189"/>
                <a:gd name="connsiteX242" fmla="*/ 1346200 w 3566168"/>
                <a:gd name="connsiteY242" fmla="*/ 1250448 h 3564189"/>
                <a:gd name="connsiteX243" fmla="*/ 1346200 w 3566168"/>
                <a:gd name="connsiteY243" fmla="*/ 2313742 h 3564189"/>
                <a:gd name="connsiteX244" fmla="*/ 1370330 w 3566168"/>
                <a:gd name="connsiteY244" fmla="*/ 2313742 h 3564189"/>
                <a:gd name="connsiteX245" fmla="*/ 1370330 w 3566168"/>
                <a:gd name="connsiteY245" fmla="*/ 1250448 h 3564189"/>
                <a:gd name="connsiteX246" fmla="*/ 1263650 w 3566168"/>
                <a:gd name="connsiteY246" fmla="*/ 1250448 h 3564189"/>
                <a:gd name="connsiteX247" fmla="*/ 1250950 w 3566168"/>
                <a:gd name="connsiteY247" fmla="*/ 1250448 h 3564189"/>
                <a:gd name="connsiteX248" fmla="*/ 1250950 w 3566168"/>
                <a:gd name="connsiteY248" fmla="*/ 2313742 h 3564189"/>
                <a:gd name="connsiteX249" fmla="*/ 1263015 w 3566168"/>
                <a:gd name="connsiteY249" fmla="*/ 2313742 h 3564189"/>
                <a:gd name="connsiteX250" fmla="*/ 1263015 w 3566168"/>
                <a:gd name="connsiteY250" fmla="*/ 1250448 h 3564189"/>
                <a:gd name="connsiteX251" fmla="*/ 833755 w 3566168"/>
                <a:gd name="connsiteY251" fmla="*/ 1250448 h 3564189"/>
                <a:gd name="connsiteX252" fmla="*/ 779780 w 3566168"/>
                <a:gd name="connsiteY252" fmla="*/ 1250448 h 3564189"/>
                <a:gd name="connsiteX253" fmla="*/ 779780 w 3566168"/>
                <a:gd name="connsiteY253" fmla="*/ 2313742 h 3564189"/>
                <a:gd name="connsiteX254" fmla="*/ 833755 w 3566168"/>
                <a:gd name="connsiteY254" fmla="*/ 2313742 h 3564189"/>
                <a:gd name="connsiteX255" fmla="*/ 859790 w 3566168"/>
                <a:gd name="connsiteY255" fmla="*/ 2311204 h 3564189"/>
                <a:gd name="connsiteX256" fmla="*/ 859790 w 3566168"/>
                <a:gd name="connsiteY256" fmla="*/ 1252986 h 3564189"/>
                <a:gd name="connsiteX257" fmla="*/ 833755 w 3566168"/>
                <a:gd name="connsiteY257" fmla="*/ 1250448 h 3564189"/>
                <a:gd name="connsiteX258" fmla="*/ 1450340 w 3566168"/>
                <a:gd name="connsiteY258" fmla="*/ 1250448 h 3564189"/>
                <a:gd name="connsiteX259" fmla="*/ 1450340 w 3566168"/>
                <a:gd name="connsiteY259" fmla="*/ 2313107 h 3564189"/>
                <a:gd name="connsiteX260" fmla="*/ 1485900 w 3566168"/>
                <a:gd name="connsiteY260" fmla="*/ 2313107 h 3564189"/>
                <a:gd name="connsiteX261" fmla="*/ 1485900 w 3566168"/>
                <a:gd name="connsiteY261" fmla="*/ 1255524 h 3564189"/>
                <a:gd name="connsiteX262" fmla="*/ 1450340 w 3566168"/>
                <a:gd name="connsiteY262" fmla="*/ 1250448 h 3564189"/>
                <a:gd name="connsiteX263" fmla="*/ 3481705 w 3566168"/>
                <a:gd name="connsiteY263" fmla="*/ 1259330 h 3564189"/>
                <a:gd name="connsiteX264" fmla="*/ 3481705 w 3566168"/>
                <a:gd name="connsiteY264" fmla="*/ 1526422 h 3564189"/>
                <a:gd name="connsiteX265" fmla="*/ 3505200 w 3566168"/>
                <a:gd name="connsiteY265" fmla="*/ 1501046 h 3564189"/>
                <a:gd name="connsiteX266" fmla="*/ 3566160 w 3566168"/>
                <a:gd name="connsiteY266" fmla="*/ 1383043 h 3564189"/>
                <a:gd name="connsiteX267" fmla="*/ 3481705 w 3566168"/>
                <a:gd name="connsiteY267" fmla="*/ 1259330 h 3564189"/>
                <a:gd name="connsiteX268" fmla="*/ 884555 w 3566168"/>
                <a:gd name="connsiteY268" fmla="*/ 1259965 h 3564189"/>
                <a:gd name="connsiteX269" fmla="*/ 884555 w 3566168"/>
                <a:gd name="connsiteY269" fmla="*/ 2302957 h 3564189"/>
                <a:gd name="connsiteX270" fmla="*/ 967105 w 3566168"/>
                <a:gd name="connsiteY270" fmla="*/ 2179879 h 3564189"/>
                <a:gd name="connsiteX271" fmla="*/ 967105 w 3566168"/>
                <a:gd name="connsiteY271" fmla="*/ 1383043 h 3564189"/>
                <a:gd name="connsiteX272" fmla="*/ 884555 w 3566168"/>
                <a:gd name="connsiteY272" fmla="*/ 1259965 h 3564189"/>
                <a:gd name="connsiteX273" fmla="*/ 1562100 w 3566168"/>
                <a:gd name="connsiteY273" fmla="*/ 1314525 h 3564189"/>
                <a:gd name="connsiteX274" fmla="*/ 1562100 w 3566168"/>
                <a:gd name="connsiteY274" fmla="*/ 2313107 h 3564189"/>
                <a:gd name="connsiteX275" fmla="*/ 1609090 w 3566168"/>
                <a:gd name="connsiteY275" fmla="*/ 2313107 h 3564189"/>
                <a:gd name="connsiteX276" fmla="*/ 1609090 w 3566168"/>
                <a:gd name="connsiteY276" fmla="*/ 1365913 h 3564189"/>
                <a:gd name="connsiteX277" fmla="*/ 1569085 w 3566168"/>
                <a:gd name="connsiteY277" fmla="*/ 1322138 h 3564189"/>
                <a:gd name="connsiteX278" fmla="*/ 1562100 w 3566168"/>
                <a:gd name="connsiteY278" fmla="*/ 1314525 h 3564189"/>
                <a:gd name="connsiteX279" fmla="*/ 1680210 w 3566168"/>
                <a:gd name="connsiteY279" fmla="*/ 1443313 h 3564189"/>
                <a:gd name="connsiteX280" fmla="*/ 1680210 w 3566168"/>
                <a:gd name="connsiteY280" fmla="*/ 2313742 h 3564189"/>
                <a:gd name="connsiteX281" fmla="*/ 1744345 w 3566168"/>
                <a:gd name="connsiteY281" fmla="*/ 2313742 h 3564189"/>
                <a:gd name="connsiteX282" fmla="*/ 1744345 w 3566168"/>
                <a:gd name="connsiteY282" fmla="*/ 1512465 h 3564189"/>
                <a:gd name="connsiteX283" fmla="*/ 1680210 w 3566168"/>
                <a:gd name="connsiteY283" fmla="*/ 1443313 h 3564189"/>
                <a:gd name="connsiteX284" fmla="*/ 1801495 w 3566168"/>
                <a:gd name="connsiteY284" fmla="*/ 1574004 h 3564189"/>
                <a:gd name="connsiteX285" fmla="*/ 1801495 w 3566168"/>
                <a:gd name="connsiteY285" fmla="*/ 2313742 h 3564189"/>
                <a:gd name="connsiteX286" fmla="*/ 1872615 w 3566168"/>
                <a:gd name="connsiteY286" fmla="*/ 2313742 h 3564189"/>
                <a:gd name="connsiteX287" fmla="*/ 1872615 w 3566168"/>
                <a:gd name="connsiteY287" fmla="*/ 1650769 h 3564189"/>
                <a:gd name="connsiteX288" fmla="*/ 1801495 w 3566168"/>
                <a:gd name="connsiteY288" fmla="*/ 1574004 h 3564189"/>
                <a:gd name="connsiteX289" fmla="*/ 1919605 w 3566168"/>
                <a:gd name="connsiteY289" fmla="*/ 1701523 h 3564189"/>
                <a:gd name="connsiteX290" fmla="*/ 1919605 w 3566168"/>
                <a:gd name="connsiteY290" fmla="*/ 2313742 h 3564189"/>
                <a:gd name="connsiteX291" fmla="*/ 1995805 w 3566168"/>
                <a:gd name="connsiteY291" fmla="*/ 2313742 h 3564189"/>
                <a:gd name="connsiteX292" fmla="*/ 1995805 w 3566168"/>
                <a:gd name="connsiteY292" fmla="*/ 1783998 h 3564189"/>
                <a:gd name="connsiteX293" fmla="*/ 1919605 w 3566168"/>
                <a:gd name="connsiteY293" fmla="*/ 1701523 h 3564189"/>
                <a:gd name="connsiteX294" fmla="*/ 2031365 w 3566168"/>
                <a:gd name="connsiteY294" fmla="*/ 1822064 h 3564189"/>
                <a:gd name="connsiteX295" fmla="*/ 2031365 w 3566168"/>
                <a:gd name="connsiteY295" fmla="*/ 2313107 h 3564189"/>
                <a:gd name="connsiteX296" fmla="*/ 2111375 w 3566168"/>
                <a:gd name="connsiteY296" fmla="*/ 2313107 h 3564189"/>
                <a:gd name="connsiteX297" fmla="*/ 2111375 w 3566168"/>
                <a:gd name="connsiteY297" fmla="*/ 1908345 h 3564189"/>
                <a:gd name="connsiteX298" fmla="*/ 2031365 w 3566168"/>
                <a:gd name="connsiteY298" fmla="*/ 1822064 h 3564189"/>
                <a:gd name="connsiteX299" fmla="*/ 2135505 w 3566168"/>
                <a:gd name="connsiteY299" fmla="*/ 1934357 h 3564189"/>
                <a:gd name="connsiteX300" fmla="*/ 2135505 w 3566168"/>
                <a:gd name="connsiteY300" fmla="*/ 2313107 h 3564189"/>
                <a:gd name="connsiteX301" fmla="*/ 2179955 w 3566168"/>
                <a:gd name="connsiteY301" fmla="*/ 2313107 h 3564189"/>
                <a:gd name="connsiteX302" fmla="*/ 2179955 w 3566168"/>
                <a:gd name="connsiteY302" fmla="*/ 2313107 h 3564189"/>
                <a:gd name="connsiteX303" fmla="*/ 2181860 w 3566168"/>
                <a:gd name="connsiteY303" fmla="*/ 2313107 h 3564189"/>
                <a:gd name="connsiteX304" fmla="*/ 2218055 w 3566168"/>
                <a:gd name="connsiteY304" fmla="*/ 2308032 h 3564189"/>
                <a:gd name="connsiteX305" fmla="*/ 2218055 w 3566168"/>
                <a:gd name="connsiteY305" fmla="*/ 2023176 h 3564189"/>
                <a:gd name="connsiteX306" fmla="*/ 2135505 w 3566168"/>
                <a:gd name="connsiteY306" fmla="*/ 1934357 h 3564189"/>
                <a:gd name="connsiteX307" fmla="*/ 2230755 w 3566168"/>
                <a:gd name="connsiteY307" fmla="*/ 2037133 h 3564189"/>
                <a:gd name="connsiteX308" fmla="*/ 2230755 w 3566168"/>
                <a:gd name="connsiteY308" fmla="*/ 2304226 h 3564189"/>
                <a:gd name="connsiteX309" fmla="*/ 2315210 w 3566168"/>
                <a:gd name="connsiteY309" fmla="*/ 2180513 h 3564189"/>
                <a:gd name="connsiteX310" fmla="*/ 2254250 w 3566168"/>
                <a:gd name="connsiteY310" fmla="*/ 2062510 h 3564189"/>
                <a:gd name="connsiteX311" fmla="*/ 2230755 w 3566168"/>
                <a:gd name="connsiteY311" fmla="*/ 2037133 h 3564189"/>
                <a:gd name="connsiteX312" fmla="*/ 3336925 w 3566168"/>
                <a:gd name="connsiteY312" fmla="*/ 2500897 h 3564189"/>
                <a:gd name="connsiteX313" fmla="*/ 3282950 w 3566168"/>
                <a:gd name="connsiteY313" fmla="*/ 2500897 h 3564189"/>
                <a:gd name="connsiteX314" fmla="*/ 3282950 w 3566168"/>
                <a:gd name="connsiteY314" fmla="*/ 3563556 h 3564189"/>
                <a:gd name="connsiteX315" fmla="*/ 3336925 w 3566168"/>
                <a:gd name="connsiteY315" fmla="*/ 3563556 h 3564189"/>
                <a:gd name="connsiteX316" fmla="*/ 3362960 w 3566168"/>
                <a:gd name="connsiteY316" fmla="*/ 3561018 h 3564189"/>
                <a:gd name="connsiteX317" fmla="*/ 3362960 w 3566168"/>
                <a:gd name="connsiteY317" fmla="*/ 2503434 h 3564189"/>
                <a:gd name="connsiteX318" fmla="*/ 3336925 w 3566168"/>
                <a:gd name="connsiteY318" fmla="*/ 2500897 h 3564189"/>
                <a:gd name="connsiteX319" fmla="*/ 3247390 w 3566168"/>
                <a:gd name="connsiteY319" fmla="*/ 2500897 h 3564189"/>
                <a:gd name="connsiteX320" fmla="*/ 3171190 w 3566168"/>
                <a:gd name="connsiteY320" fmla="*/ 2500897 h 3564189"/>
                <a:gd name="connsiteX321" fmla="*/ 3171190 w 3566168"/>
                <a:gd name="connsiteY321" fmla="*/ 3563556 h 3564189"/>
                <a:gd name="connsiteX322" fmla="*/ 3247390 w 3566168"/>
                <a:gd name="connsiteY322" fmla="*/ 3563556 h 3564189"/>
                <a:gd name="connsiteX323" fmla="*/ 3247390 w 3566168"/>
                <a:gd name="connsiteY323" fmla="*/ 2500897 h 3564189"/>
                <a:gd name="connsiteX324" fmla="*/ 3124200 w 3566168"/>
                <a:gd name="connsiteY324" fmla="*/ 2500897 h 3564189"/>
                <a:gd name="connsiteX325" fmla="*/ 3053080 w 3566168"/>
                <a:gd name="connsiteY325" fmla="*/ 2500897 h 3564189"/>
                <a:gd name="connsiteX326" fmla="*/ 3053080 w 3566168"/>
                <a:gd name="connsiteY326" fmla="*/ 3563556 h 3564189"/>
                <a:gd name="connsiteX327" fmla="*/ 3124200 w 3566168"/>
                <a:gd name="connsiteY327" fmla="*/ 3563556 h 3564189"/>
                <a:gd name="connsiteX328" fmla="*/ 3124200 w 3566168"/>
                <a:gd name="connsiteY328" fmla="*/ 2500897 h 3564189"/>
                <a:gd name="connsiteX329" fmla="*/ 2995930 w 3566168"/>
                <a:gd name="connsiteY329" fmla="*/ 2500897 h 3564189"/>
                <a:gd name="connsiteX330" fmla="*/ 2931795 w 3566168"/>
                <a:gd name="connsiteY330" fmla="*/ 2500897 h 3564189"/>
                <a:gd name="connsiteX331" fmla="*/ 2931795 w 3566168"/>
                <a:gd name="connsiteY331" fmla="*/ 3563556 h 3564189"/>
                <a:gd name="connsiteX332" fmla="*/ 2995930 w 3566168"/>
                <a:gd name="connsiteY332" fmla="*/ 3563556 h 3564189"/>
                <a:gd name="connsiteX333" fmla="*/ 2995930 w 3566168"/>
                <a:gd name="connsiteY333" fmla="*/ 2500897 h 3564189"/>
                <a:gd name="connsiteX334" fmla="*/ 2860675 w 3566168"/>
                <a:gd name="connsiteY334" fmla="*/ 2500897 h 3564189"/>
                <a:gd name="connsiteX335" fmla="*/ 2813685 w 3566168"/>
                <a:gd name="connsiteY335" fmla="*/ 2500897 h 3564189"/>
                <a:gd name="connsiteX336" fmla="*/ 2813685 w 3566168"/>
                <a:gd name="connsiteY336" fmla="*/ 3563556 h 3564189"/>
                <a:gd name="connsiteX337" fmla="*/ 2860675 w 3566168"/>
                <a:gd name="connsiteY337" fmla="*/ 3563556 h 3564189"/>
                <a:gd name="connsiteX338" fmla="*/ 2860675 w 3566168"/>
                <a:gd name="connsiteY338" fmla="*/ 2500897 h 3564189"/>
                <a:gd name="connsiteX339" fmla="*/ 2737485 w 3566168"/>
                <a:gd name="connsiteY339" fmla="*/ 2500897 h 3564189"/>
                <a:gd name="connsiteX340" fmla="*/ 2701925 w 3566168"/>
                <a:gd name="connsiteY340" fmla="*/ 2500897 h 3564189"/>
                <a:gd name="connsiteX341" fmla="*/ 2701925 w 3566168"/>
                <a:gd name="connsiteY341" fmla="*/ 3563556 h 3564189"/>
                <a:gd name="connsiteX342" fmla="*/ 2737485 w 3566168"/>
                <a:gd name="connsiteY342" fmla="*/ 3563556 h 3564189"/>
                <a:gd name="connsiteX343" fmla="*/ 2737485 w 3566168"/>
                <a:gd name="connsiteY343" fmla="*/ 2500897 h 3564189"/>
                <a:gd name="connsiteX344" fmla="*/ 2621915 w 3566168"/>
                <a:gd name="connsiteY344" fmla="*/ 2500897 h 3564189"/>
                <a:gd name="connsiteX345" fmla="*/ 2597785 w 3566168"/>
                <a:gd name="connsiteY345" fmla="*/ 2500897 h 3564189"/>
                <a:gd name="connsiteX346" fmla="*/ 2597785 w 3566168"/>
                <a:gd name="connsiteY346" fmla="*/ 3563556 h 3564189"/>
                <a:gd name="connsiteX347" fmla="*/ 2621915 w 3566168"/>
                <a:gd name="connsiteY347" fmla="*/ 3563556 h 3564189"/>
                <a:gd name="connsiteX348" fmla="*/ 2621915 w 3566168"/>
                <a:gd name="connsiteY348" fmla="*/ 2500897 h 3564189"/>
                <a:gd name="connsiteX349" fmla="*/ 2514600 w 3566168"/>
                <a:gd name="connsiteY349" fmla="*/ 2500897 h 3564189"/>
                <a:gd name="connsiteX350" fmla="*/ 2502535 w 3566168"/>
                <a:gd name="connsiteY350" fmla="*/ 2500897 h 3564189"/>
                <a:gd name="connsiteX351" fmla="*/ 2502535 w 3566168"/>
                <a:gd name="connsiteY351" fmla="*/ 3563556 h 3564189"/>
                <a:gd name="connsiteX352" fmla="*/ 2514600 w 3566168"/>
                <a:gd name="connsiteY352" fmla="*/ 3563556 h 3564189"/>
                <a:gd name="connsiteX353" fmla="*/ 2514600 w 3566168"/>
                <a:gd name="connsiteY353" fmla="*/ 2500897 h 3564189"/>
                <a:gd name="connsiteX354" fmla="*/ 2182495 w 3566168"/>
                <a:gd name="connsiteY354" fmla="*/ 2500897 h 3564189"/>
                <a:gd name="connsiteX355" fmla="*/ 2180590 w 3566168"/>
                <a:gd name="connsiteY355" fmla="*/ 2500897 h 3564189"/>
                <a:gd name="connsiteX356" fmla="*/ 2180590 w 3566168"/>
                <a:gd name="connsiteY356" fmla="*/ 2500897 h 3564189"/>
                <a:gd name="connsiteX357" fmla="*/ 2136140 w 3566168"/>
                <a:gd name="connsiteY357" fmla="*/ 2500897 h 3564189"/>
                <a:gd name="connsiteX358" fmla="*/ 2136140 w 3566168"/>
                <a:gd name="connsiteY358" fmla="*/ 2879648 h 3564189"/>
                <a:gd name="connsiteX359" fmla="*/ 2218690 w 3566168"/>
                <a:gd name="connsiteY359" fmla="*/ 2790194 h 3564189"/>
                <a:gd name="connsiteX360" fmla="*/ 2218690 w 3566168"/>
                <a:gd name="connsiteY360" fmla="*/ 2505338 h 3564189"/>
                <a:gd name="connsiteX361" fmla="*/ 2182495 w 3566168"/>
                <a:gd name="connsiteY361" fmla="*/ 2500897 h 3564189"/>
                <a:gd name="connsiteX362" fmla="*/ 2111375 w 3566168"/>
                <a:gd name="connsiteY362" fmla="*/ 2500897 h 3564189"/>
                <a:gd name="connsiteX363" fmla="*/ 2031365 w 3566168"/>
                <a:gd name="connsiteY363" fmla="*/ 2500897 h 3564189"/>
                <a:gd name="connsiteX364" fmla="*/ 2031365 w 3566168"/>
                <a:gd name="connsiteY364" fmla="*/ 2991941 h 3564189"/>
                <a:gd name="connsiteX365" fmla="*/ 2111375 w 3566168"/>
                <a:gd name="connsiteY365" fmla="*/ 2905659 h 3564189"/>
                <a:gd name="connsiteX366" fmla="*/ 2111375 w 3566168"/>
                <a:gd name="connsiteY366" fmla="*/ 2500897 h 3564189"/>
                <a:gd name="connsiteX367" fmla="*/ 1995805 w 3566168"/>
                <a:gd name="connsiteY367" fmla="*/ 2500897 h 3564189"/>
                <a:gd name="connsiteX368" fmla="*/ 1919605 w 3566168"/>
                <a:gd name="connsiteY368" fmla="*/ 2500897 h 3564189"/>
                <a:gd name="connsiteX369" fmla="*/ 1919605 w 3566168"/>
                <a:gd name="connsiteY369" fmla="*/ 3113115 h 3564189"/>
                <a:gd name="connsiteX370" fmla="*/ 1995805 w 3566168"/>
                <a:gd name="connsiteY370" fmla="*/ 3030640 h 3564189"/>
                <a:gd name="connsiteX371" fmla="*/ 1995805 w 3566168"/>
                <a:gd name="connsiteY371" fmla="*/ 2500897 h 3564189"/>
                <a:gd name="connsiteX372" fmla="*/ 1872615 w 3566168"/>
                <a:gd name="connsiteY372" fmla="*/ 2500897 h 3564189"/>
                <a:gd name="connsiteX373" fmla="*/ 1801495 w 3566168"/>
                <a:gd name="connsiteY373" fmla="*/ 2500897 h 3564189"/>
                <a:gd name="connsiteX374" fmla="*/ 1801495 w 3566168"/>
                <a:gd name="connsiteY374" fmla="*/ 3240634 h 3564189"/>
                <a:gd name="connsiteX375" fmla="*/ 1872615 w 3566168"/>
                <a:gd name="connsiteY375" fmla="*/ 3163235 h 3564189"/>
                <a:gd name="connsiteX376" fmla="*/ 1872615 w 3566168"/>
                <a:gd name="connsiteY376" fmla="*/ 2500897 h 3564189"/>
                <a:gd name="connsiteX377" fmla="*/ 1744980 w 3566168"/>
                <a:gd name="connsiteY377" fmla="*/ 2500897 h 3564189"/>
                <a:gd name="connsiteX378" fmla="*/ 1680845 w 3566168"/>
                <a:gd name="connsiteY378" fmla="*/ 2500897 h 3564189"/>
                <a:gd name="connsiteX379" fmla="*/ 1680845 w 3566168"/>
                <a:gd name="connsiteY379" fmla="*/ 3371326 h 3564189"/>
                <a:gd name="connsiteX380" fmla="*/ 1744980 w 3566168"/>
                <a:gd name="connsiteY380" fmla="*/ 3301539 h 3564189"/>
                <a:gd name="connsiteX381" fmla="*/ 1744980 w 3566168"/>
                <a:gd name="connsiteY381" fmla="*/ 2500897 h 3564189"/>
                <a:gd name="connsiteX382" fmla="*/ 1609090 w 3566168"/>
                <a:gd name="connsiteY382" fmla="*/ 2500897 h 3564189"/>
                <a:gd name="connsiteX383" fmla="*/ 1562100 w 3566168"/>
                <a:gd name="connsiteY383" fmla="*/ 2500897 h 3564189"/>
                <a:gd name="connsiteX384" fmla="*/ 1562100 w 3566168"/>
                <a:gd name="connsiteY384" fmla="*/ 3499479 h 3564189"/>
                <a:gd name="connsiteX385" fmla="*/ 1569085 w 3566168"/>
                <a:gd name="connsiteY385" fmla="*/ 3491866 h 3564189"/>
                <a:gd name="connsiteX386" fmla="*/ 1609090 w 3566168"/>
                <a:gd name="connsiteY386" fmla="*/ 3448091 h 3564189"/>
                <a:gd name="connsiteX387" fmla="*/ 1609090 w 3566168"/>
                <a:gd name="connsiteY387" fmla="*/ 2500897 h 3564189"/>
                <a:gd name="connsiteX388" fmla="*/ 1485900 w 3566168"/>
                <a:gd name="connsiteY388" fmla="*/ 2500897 h 3564189"/>
                <a:gd name="connsiteX389" fmla="*/ 1450340 w 3566168"/>
                <a:gd name="connsiteY389" fmla="*/ 2500897 h 3564189"/>
                <a:gd name="connsiteX390" fmla="*/ 1450340 w 3566168"/>
                <a:gd name="connsiteY390" fmla="*/ 3563556 h 3564189"/>
                <a:gd name="connsiteX391" fmla="*/ 1485900 w 3566168"/>
                <a:gd name="connsiteY391" fmla="*/ 3557846 h 3564189"/>
                <a:gd name="connsiteX392" fmla="*/ 1485900 w 3566168"/>
                <a:gd name="connsiteY392" fmla="*/ 2500897 h 3564189"/>
                <a:gd name="connsiteX393" fmla="*/ 1370330 w 3566168"/>
                <a:gd name="connsiteY393" fmla="*/ 2500897 h 3564189"/>
                <a:gd name="connsiteX394" fmla="*/ 1346200 w 3566168"/>
                <a:gd name="connsiteY394" fmla="*/ 2500897 h 3564189"/>
                <a:gd name="connsiteX395" fmla="*/ 1346200 w 3566168"/>
                <a:gd name="connsiteY395" fmla="*/ 3563556 h 3564189"/>
                <a:gd name="connsiteX396" fmla="*/ 1370330 w 3566168"/>
                <a:gd name="connsiteY396" fmla="*/ 3563556 h 3564189"/>
                <a:gd name="connsiteX397" fmla="*/ 1370330 w 3566168"/>
                <a:gd name="connsiteY397" fmla="*/ 2500897 h 3564189"/>
                <a:gd name="connsiteX398" fmla="*/ 1263650 w 3566168"/>
                <a:gd name="connsiteY398" fmla="*/ 2500897 h 3564189"/>
                <a:gd name="connsiteX399" fmla="*/ 1251585 w 3566168"/>
                <a:gd name="connsiteY399" fmla="*/ 2500897 h 3564189"/>
                <a:gd name="connsiteX400" fmla="*/ 1251585 w 3566168"/>
                <a:gd name="connsiteY400" fmla="*/ 3563556 h 3564189"/>
                <a:gd name="connsiteX401" fmla="*/ 1263650 w 3566168"/>
                <a:gd name="connsiteY401" fmla="*/ 3563556 h 3564189"/>
                <a:gd name="connsiteX402" fmla="*/ 1263650 w 3566168"/>
                <a:gd name="connsiteY402" fmla="*/ 2500897 h 3564189"/>
                <a:gd name="connsiteX403" fmla="*/ 119380 w 3566168"/>
                <a:gd name="connsiteY403" fmla="*/ 2500897 h 3564189"/>
                <a:gd name="connsiteX404" fmla="*/ 95250 w 3566168"/>
                <a:gd name="connsiteY404" fmla="*/ 2500897 h 3564189"/>
                <a:gd name="connsiteX405" fmla="*/ 95250 w 3566168"/>
                <a:gd name="connsiteY405" fmla="*/ 3563556 h 3564189"/>
                <a:gd name="connsiteX406" fmla="*/ 119380 w 3566168"/>
                <a:gd name="connsiteY406" fmla="*/ 3563556 h 3564189"/>
                <a:gd name="connsiteX407" fmla="*/ 119380 w 3566168"/>
                <a:gd name="connsiteY407" fmla="*/ 2500897 h 3564189"/>
                <a:gd name="connsiteX408" fmla="*/ 12065 w 3566168"/>
                <a:gd name="connsiteY408" fmla="*/ 2500897 h 3564189"/>
                <a:gd name="connsiteX409" fmla="*/ 0 w 3566168"/>
                <a:gd name="connsiteY409" fmla="*/ 2500897 h 3564189"/>
                <a:gd name="connsiteX410" fmla="*/ 0 w 3566168"/>
                <a:gd name="connsiteY410" fmla="*/ 3563556 h 3564189"/>
                <a:gd name="connsiteX411" fmla="*/ 12065 w 3566168"/>
                <a:gd name="connsiteY411" fmla="*/ 3563556 h 3564189"/>
                <a:gd name="connsiteX412" fmla="*/ 12065 w 3566168"/>
                <a:gd name="connsiteY412" fmla="*/ 2500897 h 3564189"/>
                <a:gd name="connsiteX413" fmla="*/ 199390 w 3566168"/>
                <a:gd name="connsiteY413" fmla="*/ 2500897 h 3564189"/>
                <a:gd name="connsiteX414" fmla="*/ 199390 w 3566168"/>
                <a:gd name="connsiteY414" fmla="*/ 3563556 h 3564189"/>
                <a:gd name="connsiteX415" fmla="*/ 234950 w 3566168"/>
                <a:gd name="connsiteY415" fmla="*/ 3563556 h 3564189"/>
                <a:gd name="connsiteX416" fmla="*/ 234950 w 3566168"/>
                <a:gd name="connsiteY416" fmla="*/ 2506607 h 3564189"/>
                <a:gd name="connsiteX417" fmla="*/ 199390 w 3566168"/>
                <a:gd name="connsiteY417" fmla="*/ 2500897 h 3564189"/>
                <a:gd name="connsiteX418" fmla="*/ 2230755 w 3566168"/>
                <a:gd name="connsiteY418" fmla="*/ 2509779 h 3564189"/>
                <a:gd name="connsiteX419" fmla="*/ 2230755 w 3566168"/>
                <a:gd name="connsiteY419" fmla="*/ 2776871 h 3564189"/>
                <a:gd name="connsiteX420" fmla="*/ 2254250 w 3566168"/>
                <a:gd name="connsiteY420" fmla="*/ 2751494 h 3564189"/>
                <a:gd name="connsiteX421" fmla="*/ 2315210 w 3566168"/>
                <a:gd name="connsiteY421" fmla="*/ 2633491 h 3564189"/>
                <a:gd name="connsiteX422" fmla="*/ 2230755 w 3566168"/>
                <a:gd name="connsiteY422" fmla="*/ 2509779 h 3564189"/>
                <a:gd name="connsiteX423" fmla="*/ 3387090 w 3566168"/>
                <a:gd name="connsiteY423" fmla="*/ 2511048 h 3564189"/>
                <a:gd name="connsiteX424" fmla="*/ 3387090 w 3566168"/>
                <a:gd name="connsiteY424" fmla="*/ 3554039 h 3564189"/>
                <a:gd name="connsiteX425" fmla="*/ 3469640 w 3566168"/>
                <a:gd name="connsiteY425" fmla="*/ 3430961 h 3564189"/>
                <a:gd name="connsiteX426" fmla="*/ 3469640 w 3566168"/>
                <a:gd name="connsiteY426" fmla="*/ 2633491 h 3564189"/>
                <a:gd name="connsiteX427" fmla="*/ 3387090 w 3566168"/>
                <a:gd name="connsiteY427" fmla="*/ 2511048 h 3564189"/>
                <a:gd name="connsiteX428" fmla="*/ 311150 w 3566168"/>
                <a:gd name="connsiteY428" fmla="*/ 2564974 h 3564189"/>
                <a:gd name="connsiteX429" fmla="*/ 311150 w 3566168"/>
                <a:gd name="connsiteY429" fmla="*/ 3563556 h 3564189"/>
                <a:gd name="connsiteX430" fmla="*/ 358140 w 3566168"/>
                <a:gd name="connsiteY430" fmla="*/ 3563556 h 3564189"/>
                <a:gd name="connsiteX431" fmla="*/ 358140 w 3566168"/>
                <a:gd name="connsiteY431" fmla="*/ 2616362 h 3564189"/>
                <a:gd name="connsiteX432" fmla="*/ 318135 w 3566168"/>
                <a:gd name="connsiteY432" fmla="*/ 2572586 h 3564189"/>
                <a:gd name="connsiteX433" fmla="*/ 311150 w 3566168"/>
                <a:gd name="connsiteY433" fmla="*/ 2564974 h 3564189"/>
                <a:gd name="connsiteX434" fmla="*/ 429260 w 3566168"/>
                <a:gd name="connsiteY434" fmla="*/ 2693761 h 3564189"/>
                <a:gd name="connsiteX435" fmla="*/ 429260 w 3566168"/>
                <a:gd name="connsiteY435" fmla="*/ 3564190 h 3564189"/>
                <a:gd name="connsiteX436" fmla="*/ 493395 w 3566168"/>
                <a:gd name="connsiteY436" fmla="*/ 3564190 h 3564189"/>
                <a:gd name="connsiteX437" fmla="*/ 493395 w 3566168"/>
                <a:gd name="connsiteY437" fmla="*/ 2763548 h 3564189"/>
                <a:gd name="connsiteX438" fmla="*/ 429260 w 3566168"/>
                <a:gd name="connsiteY438" fmla="*/ 2693761 h 3564189"/>
                <a:gd name="connsiteX439" fmla="*/ 549910 w 3566168"/>
                <a:gd name="connsiteY439" fmla="*/ 2824453 h 3564189"/>
                <a:gd name="connsiteX440" fmla="*/ 549910 w 3566168"/>
                <a:gd name="connsiteY440" fmla="*/ 3564190 h 3564189"/>
                <a:gd name="connsiteX441" fmla="*/ 621030 w 3566168"/>
                <a:gd name="connsiteY441" fmla="*/ 3564190 h 3564189"/>
                <a:gd name="connsiteX442" fmla="*/ 621030 w 3566168"/>
                <a:gd name="connsiteY442" fmla="*/ 2901218 h 3564189"/>
                <a:gd name="connsiteX443" fmla="*/ 549910 w 3566168"/>
                <a:gd name="connsiteY443" fmla="*/ 2824453 h 3564189"/>
                <a:gd name="connsiteX444" fmla="*/ 668020 w 3566168"/>
                <a:gd name="connsiteY444" fmla="*/ 2951972 h 3564189"/>
                <a:gd name="connsiteX445" fmla="*/ 668020 w 3566168"/>
                <a:gd name="connsiteY445" fmla="*/ 3564190 h 3564189"/>
                <a:gd name="connsiteX446" fmla="*/ 744220 w 3566168"/>
                <a:gd name="connsiteY446" fmla="*/ 3564190 h 3564189"/>
                <a:gd name="connsiteX447" fmla="*/ 744220 w 3566168"/>
                <a:gd name="connsiteY447" fmla="*/ 3034447 h 3564189"/>
                <a:gd name="connsiteX448" fmla="*/ 668020 w 3566168"/>
                <a:gd name="connsiteY448" fmla="*/ 2951972 h 3564189"/>
                <a:gd name="connsiteX449" fmla="*/ 780415 w 3566168"/>
                <a:gd name="connsiteY449" fmla="*/ 3072512 h 3564189"/>
                <a:gd name="connsiteX450" fmla="*/ 780415 w 3566168"/>
                <a:gd name="connsiteY450" fmla="*/ 3563556 h 3564189"/>
                <a:gd name="connsiteX451" fmla="*/ 860425 w 3566168"/>
                <a:gd name="connsiteY451" fmla="*/ 3563556 h 3564189"/>
                <a:gd name="connsiteX452" fmla="*/ 860425 w 3566168"/>
                <a:gd name="connsiteY452" fmla="*/ 3158794 h 3564189"/>
                <a:gd name="connsiteX453" fmla="*/ 780415 w 3566168"/>
                <a:gd name="connsiteY453" fmla="*/ 3072512 h 3564189"/>
                <a:gd name="connsiteX454" fmla="*/ 884555 w 3566168"/>
                <a:gd name="connsiteY454" fmla="*/ 3185440 h 3564189"/>
                <a:gd name="connsiteX455" fmla="*/ 884555 w 3566168"/>
                <a:gd name="connsiteY455" fmla="*/ 3564190 h 3564189"/>
                <a:gd name="connsiteX456" fmla="*/ 929005 w 3566168"/>
                <a:gd name="connsiteY456" fmla="*/ 3564190 h 3564189"/>
                <a:gd name="connsiteX457" fmla="*/ 929005 w 3566168"/>
                <a:gd name="connsiteY457" fmla="*/ 3564190 h 3564189"/>
                <a:gd name="connsiteX458" fmla="*/ 930910 w 3566168"/>
                <a:gd name="connsiteY458" fmla="*/ 3564190 h 3564189"/>
                <a:gd name="connsiteX459" fmla="*/ 967105 w 3566168"/>
                <a:gd name="connsiteY459" fmla="*/ 3559115 h 3564189"/>
                <a:gd name="connsiteX460" fmla="*/ 967105 w 3566168"/>
                <a:gd name="connsiteY460" fmla="*/ 3274259 h 3564189"/>
                <a:gd name="connsiteX461" fmla="*/ 884555 w 3566168"/>
                <a:gd name="connsiteY461" fmla="*/ 3185440 h 3564189"/>
                <a:gd name="connsiteX462" fmla="*/ 979170 w 3566168"/>
                <a:gd name="connsiteY462" fmla="*/ 3287582 h 3564189"/>
                <a:gd name="connsiteX463" fmla="*/ 979170 w 3566168"/>
                <a:gd name="connsiteY463" fmla="*/ 3554674 h 3564189"/>
                <a:gd name="connsiteX464" fmla="*/ 1063625 w 3566168"/>
                <a:gd name="connsiteY464" fmla="*/ 3430961 h 3564189"/>
                <a:gd name="connsiteX465" fmla="*/ 1002665 w 3566168"/>
                <a:gd name="connsiteY465" fmla="*/ 3312959 h 3564189"/>
                <a:gd name="connsiteX466" fmla="*/ 979170 w 3566168"/>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8" h="3564189">
                  <a:moveTo>
                    <a:pt x="2621915" y="0"/>
                  </a:moveTo>
                  <a:lnTo>
                    <a:pt x="2597785" y="0"/>
                  </a:lnTo>
                  <a:lnTo>
                    <a:pt x="2597785" y="1063293"/>
                  </a:lnTo>
                  <a:lnTo>
                    <a:pt x="2621915" y="1063293"/>
                  </a:lnTo>
                  <a:lnTo>
                    <a:pt x="2621915"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3610" y="0"/>
                    <a:pt x="930910" y="0"/>
                  </a:cubicBezTo>
                  <a:moveTo>
                    <a:pt x="860425" y="0"/>
                  </a:moveTo>
                  <a:lnTo>
                    <a:pt x="780415" y="0"/>
                  </a:lnTo>
                  <a:lnTo>
                    <a:pt x="780415" y="491044"/>
                  </a:lnTo>
                  <a:cubicBezTo>
                    <a:pt x="808355" y="460591"/>
                    <a:pt x="835660" y="431408"/>
                    <a:pt x="860425" y="404762"/>
                  </a:cubicBezTo>
                  <a:lnTo>
                    <a:pt x="860425" y="0"/>
                  </a:lnTo>
                  <a:close/>
                  <a:moveTo>
                    <a:pt x="744855" y="0"/>
                  </a:moveTo>
                  <a:lnTo>
                    <a:pt x="668655" y="0"/>
                  </a:lnTo>
                  <a:lnTo>
                    <a:pt x="668655" y="612219"/>
                  </a:lnTo>
                  <a:cubicBezTo>
                    <a:pt x="694055" y="584304"/>
                    <a:pt x="720090" y="557024"/>
                    <a:pt x="744855" y="529743"/>
                  </a:cubicBezTo>
                  <a:lnTo>
                    <a:pt x="744855" y="0"/>
                  </a:lnTo>
                  <a:close/>
                  <a:moveTo>
                    <a:pt x="621665" y="0"/>
                  </a:moveTo>
                  <a:lnTo>
                    <a:pt x="550545" y="0"/>
                  </a:lnTo>
                  <a:lnTo>
                    <a:pt x="550545" y="739738"/>
                  </a:lnTo>
                  <a:cubicBezTo>
                    <a:pt x="574040" y="714361"/>
                    <a:pt x="597535" y="688984"/>
                    <a:pt x="621665" y="662338"/>
                  </a:cubicBezTo>
                  <a:lnTo>
                    <a:pt x="621665" y="0"/>
                  </a:lnTo>
                  <a:close/>
                  <a:moveTo>
                    <a:pt x="493395" y="0"/>
                  </a:moveTo>
                  <a:lnTo>
                    <a:pt x="429260" y="0"/>
                  </a:lnTo>
                  <a:lnTo>
                    <a:pt x="429260" y="870429"/>
                  </a:lnTo>
                  <a:cubicBezTo>
                    <a:pt x="448945" y="848858"/>
                    <a:pt x="470535" y="825385"/>
                    <a:pt x="493395" y="800642"/>
                  </a:cubicBezTo>
                  <a:lnTo>
                    <a:pt x="493395" y="0"/>
                  </a:lnTo>
                  <a:close/>
                  <a:moveTo>
                    <a:pt x="358140" y="0"/>
                  </a:moveTo>
                  <a:lnTo>
                    <a:pt x="311150" y="0"/>
                  </a:lnTo>
                  <a:lnTo>
                    <a:pt x="311150" y="998582"/>
                  </a:lnTo>
                  <a:cubicBezTo>
                    <a:pt x="313690" y="996045"/>
                    <a:pt x="315595" y="993507"/>
                    <a:pt x="318135" y="990969"/>
                  </a:cubicBezTo>
                  <a:cubicBezTo>
                    <a:pt x="324485" y="983991"/>
                    <a:pt x="338455" y="968764"/>
                    <a:pt x="358140" y="947194"/>
                  </a:cubicBezTo>
                  <a:lnTo>
                    <a:pt x="358140" y="0"/>
                  </a:lnTo>
                  <a:close/>
                  <a:moveTo>
                    <a:pt x="234950" y="0"/>
                  </a:moveTo>
                  <a:lnTo>
                    <a:pt x="199390" y="0"/>
                  </a:lnTo>
                  <a:lnTo>
                    <a:pt x="199390" y="1063293"/>
                  </a:lnTo>
                  <a:cubicBezTo>
                    <a:pt x="212725" y="1063293"/>
                    <a:pt x="224155" y="1061390"/>
                    <a:pt x="234950" y="1057584"/>
                  </a:cubicBezTo>
                  <a:lnTo>
                    <a:pt x="234950" y="0"/>
                  </a:lnTo>
                  <a:close/>
                  <a:moveTo>
                    <a:pt x="119380" y="0"/>
                  </a:moveTo>
                  <a:lnTo>
                    <a:pt x="95250" y="0"/>
                  </a:lnTo>
                  <a:lnTo>
                    <a:pt x="95250" y="1063293"/>
                  </a:lnTo>
                  <a:lnTo>
                    <a:pt x="119380" y="1063293"/>
                  </a:lnTo>
                  <a:lnTo>
                    <a:pt x="119380" y="0"/>
                  </a:lnTo>
                  <a:close/>
                  <a:moveTo>
                    <a:pt x="12065" y="0"/>
                  </a:moveTo>
                  <a:lnTo>
                    <a:pt x="0" y="0"/>
                  </a:lnTo>
                  <a:lnTo>
                    <a:pt x="0" y="1063293"/>
                  </a:lnTo>
                  <a:lnTo>
                    <a:pt x="12065" y="1063293"/>
                  </a:lnTo>
                  <a:lnTo>
                    <a:pt x="12065" y="0"/>
                  </a:lnTo>
                  <a:close/>
                  <a:moveTo>
                    <a:pt x="2701925" y="0"/>
                  </a:moveTo>
                  <a:lnTo>
                    <a:pt x="2701925" y="1062659"/>
                  </a:lnTo>
                  <a:lnTo>
                    <a:pt x="2737485" y="1062659"/>
                  </a:lnTo>
                  <a:lnTo>
                    <a:pt x="2737485" y="5075"/>
                  </a:lnTo>
                  <a:cubicBezTo>
                    <a:pt x="2726690" y="1903"/>
                    <a:pt x="2715260" y="0"/>
                    <a:pt x="2701925" y="0"/>
                  </a:cubicBezTo>
                  <a:moveTo>
                    <a:pt x="979170" y="8882"/>
                  </a:moveTo>
                  <a:lnTo>
                    <a:pt x="979170" y="275974"/>
                  </a:lnTo>
                  <a:cubicBezTo>
                    <a:pt x="992505" y="262017"/>
                    <a:pt x="1000760" y="253135"/>
                    <a:pt x="1002665" y="250597"/>
                  </a:cubicBezTo>
                  <a:cubicBezTo>
                    <a:pt x="1043940" y="205553"/>
                    <a:pt x="1063625" y="184617"/>
                    <a:pt x="1063625" y="132594"/>
                  </a:cubicBezTo>
                  <a:cubicBezTo>
                    <a:pt x="1064260"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4400"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4200" y="1062659"/>
                  </a:lnTo>
                  <a:lnTo>
                    <a:pt x="3124200" y="400321"/>
                  </a:lnTo>
                  <a:cubicBezTo>
                    <a:pt x="3100070"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950" y="571615"/>
                  </a:moveTo>
                  <a:lnTo>
                    <a:pt x="3282950" y="1062659"/>
                  </a:lnTo>
                  <a:lnTo>
                    <a:pt x="3362960" y="1062659"/>
                  </a:lnTo>
                  <a:lnTo>
                    <a:pt x="3362960" y="657897"/>
                  </a:lnTo>
                  <a:cubicBezTo>
                    <a:pt x="3337560" y="631251"/>
                    <a:pt x="3310890" y="602068"/>
                    <a:pt x="3282950" y="571615"/>
                  </a:cubicBezTo>
                  <a:moveTo>
                    <a:pt x="3387090" y="683908"/>
                  </a:moveTo>
                  <a:lnTo>
                    <a:pt x="3387090" y="1062659"/>
                  </a:lnTo>
                  <a:lnTo>
                    <a:pt x="3431540" y="1062659"/>
                  </a:lnTo>
                  <a:lnTo>
                    <a:pt x="3431540" y="1062659"/>
                  </a:lnTo>
                  <a:lnTo>
                    <a:pt x="3433445" y="1062659"/>
                  </a:lnTo>
                  <a:cubicBezTo>
                    <a:pt x="3446145" y="1062659"/>
                    <a:pt x="3458210" y="1060756"/>
                    <a:pt x="3469640" y="1057584"/>
                  </a:cubicBezTo>
                  <a:lnTo>
                    <a:pt x="3469640" y="772728"/>
                  </a:lnTo>
                  <a:cubicBezTo>
                    <a:pt x="3448685" y="751157"/>
                    <a:pt x="3420745" y="720070"/>
                    <a:pt x="3387090" y="683908"/>
                  </a:cubicBezTo>
                  <a:moveTo>
                    <a:pt x="3481705" y="786685"/>
                  </a:moveTo>
                  <a:lnTo>
                    <a:pt x="3481705" y="1053777"/>
                  </a:lnTo>
                  <a:cubicBezTo>
                    <a:pt x="3531235" y="1034744"/>
                    <a:pt x="3566160" y="986528"/>
                    <a:pt x="3566160" y="930065"/>
                  </a:cubicBezTo>
                  <a:cubicBezTo>
                    <a:pt x="3566160" y="878042"/>
                    <a:pt x="3547110"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855" y="1250448"/>
                  </a:moveTo>
                  <a:lnTo>
                    <a:pt x="668655" y="1250448"/>
                  </a:lnTo>
                  <a:lnTo>
                    <a:pt x="668655" y="2313742"/>
                  </a:lnTo>
                  <a:lnTo>
                    <a:pt x="744855" y="2313742"/>
                  </a:lnTo>
                  <a:lnTo>
                    <a:pt x="744855" y="1250448"/>
                  </a:lnTo>
                  <a:close/>
                  <a:moveTo>
                    <a:pt x="621665" y="1250448"/>
                  </a:moveTo>
                  <a:lnTo>
                    <a:pt x="550545" y="1250448"/>
                  </a:lnTo>
                  <a:lnTo>
                    <a:pt x="550545" y="2313742"/>
                  </a:lnTo>
                  <a:lnTo>
                    <a:pt x="621665" y="2313742"/>
                  </a:lnTo>
                  <a:lnTo>
                    <a:pt x="621665" y="1250448"/>
                  </a:lnTo>
                  <a:close/>
                  <a:moveTo>
                    <a:pt x="493395" y="1250448"/>
                  </a:moveTo>
                  <a:lnTo>
                    <a:pt x="429260" y="1250448"/>
                  </a:lnTo>
                  <a:lnTo>
                    <a:pt x="429260" y="2313742"/>
                  </a:lnTo>
                  <a:lnTo>
                    <a:pt x="493395" y="2313742"/>
                  </a:lnTo>
                  <a:lnTo>
                    <a:pt x="493395" y="1250448"/>
                  </a:lnTo>
                  <a:close/>
                  <a:moveTo>
                    <a:pt x="358140" y="1250448"/>
                  </a:moveTo>
                  <a:lnTo>
                    <a:pt x="311150" y="1250448"/>
                  </a:lnTo>
                  <a:lnTo>
                    <a:pt x="311150" y="2313742"/>
                  </a:lnTo>
                  <a:lnTo>
                    <a:pt x="358140" y="2313742"/>
                  </a:lnTo>
                  <a:lnTo>
                    <a:pt x="358140" y="1250448"/>
                  </a:lnTo>
                  <a:close/>
                  <a:moveTo>
                    <a:pt x="234950" y="1250448"/>
                  </a:moveTo>
                  <a:lnTo>
                    <a:pt x="199390" y="1250448"/>
                  </a:lnTo>
                  <a:lnTo>
                    <a:pt x="199390" y="2313742"/>
                  </a:lnTo>
                  <a:lnTo>
                    <a:pt x="234950" y="2313742"/>
                  </a:lnTo>
                  <a:lnTo>
                    <a:pt x="234950" y="1250448"/>
                  </a:lnTo>
                  <a:close/>
                  <a:moveTo>
                    <a:pt x="119380" y="1250448"/>
                  </a:moveTo>
                  <a:lnTo>
                    <a:pt x="95250" y="1250448"/>
                  </a:lnTo>
                  <a:lnTo>
                    <a:pt x="95250" y="2313742"/>
                  </a:lnTo>
                  <a:lnTo>
                    <a:pt x="119380" y="2313742"/>
                  </a:lnTo>
                  <a:lnTo>
                    <a:pt x="119380"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960" y="1250448"/>
                  </a:moveTo>
                  <a:lnTo>
                    <a:pt x="3282950" y="1250448"/>
                  </a:lnTo>
                  <a:lnTo>
                    <a:pt x="3282950" y="1741492"/>
                  </a:lnTo>
                  <a:cubicBezTo>
                    <a:pt x="3310890" y="1711040"/>
                    <a:pt x="3338195" y="1681856"/>
                    <a:pt x="3362960" y="1655211"/>
                  </a:cubicBezTo>
                  <a:lnTo>
                    <a:pt x="3362960" y="1250448"/>
                  </a:lnTo>
                  <a:close/>
                  <a:moveTo>
                    <a:pt x="3247390" y="1250448"/>
                  </a:moveTo>
                  <a:lnTo>
                    <a:pt x="3171190" y="1250448"/>
                  </a:lnTo>
                  <a:lnTo>
                    <a:pt x="3171190" y="1862667"/>
                  </a:lnTo>
                  <a:cubicBezTo>
                    <a:pt x="3196590" y="1834752"/>
                    <a:pt x="3222625" y="1807472"/>
                    <a:pt x="3247390" y="1780192"/>
                  </a:cubicBezTo>
                  <a:lnTo>
                    <a:pt x="3247390" y="1250448"/>
                  </a:lnTo>
                  <a:close/>
                  <a:moveTo>
                    <a:pt x="3124200" y="1250448"/>
                  </a:moveTo>
                  <a:lnTo>
                    <a:pt x="3053080" y="1250448"/>
                  </a:lnTo>
                  <a:lnTo>
                    <a:pt x="3053080" y="1990186"/>
                  </a:lnTo>
                  <a:cubicBezTo>
                    <a:pt x="3076575" y="1964809"/>
                    <a:pt x="3100070" y="1939432"/>
                    <a:pt x="3124200" y="1912786"/>
                  </a:cubicBezTo>
                  <a:lnTo>
                    <a:pt x="3124200" y="1250448"/>
                  </a:lnTo>
                  <a:close/>
                  <a:moveTo>
                    <a:pt x="2996565" y="1250448"/>
                  </a:moveTo>
                  <a:lnTo>
                    <a:pt x="2932430" y="1250448"/>
                  </a:lnTo>
                  <a:lnTo>
                    <a:pt x="2932430" y="2120877"/>
                  </a:lnTo>
                  <a:cubicBezTo>
                    <a:pt x="2952115" y="2099307"/>
                    <a:pt x="2973705" y="2075833"/>
                    <a:pt x="2996565" y="2051091"/>
                  </a:cubicBezTo>
                  <a:lnTo>
                    <a:pt x="2996565" y="1250448"/>
                  </a:lnTo>
                  <a:close/>
                  <a:moveTo>
                    <a:pt x="2860675" y="1250448"/>
                  </a:moveTo>
                  <a:lnTo>
                    <a:pt x="2813685" y="1250448"/>
                  </a:lnTo>
                  <a:lnTo>
                    <a:pt x="2813685" y="2249031"/>
                  </a:lnTo>
                  <a:cubicBezTo>
                    <a:pt x="2816225" y="2246493"/>
                    <a:pt x="2818130" y="2243955"/>
                    <a:pt x="2820670" y="2241418"/>
                  </a:cubicBezTo>
                  <a:cubicBezTo>
                    <a:pt x="2827020" y="2234439"/>
                    <a:pt x="2840990" y="2219213"/>
                    <a:pt x="2860675" y="2197642"/>
                  </a:cubicBezTo>
                  <a:lnTo>
                    <a:pt x="2860675" y="1250448"/>
                  </a:lnTo>
                  <a:close/>
                  <a:moveTo>
                    <a:pt x="2737485" y="1250448"/>
                  </a:moveTo>
                  <a:lnTo>
                    <a:pt x="2701925" y="1250448"/>
                  </a:lnTo>
                  <a:lnTo>
                    <a:pt x="2701925" y="2313107"/>
                  </a:lnTo>
                  <a:cubicBezTo>
                    <a:pt x="2715260" y="2313107"/>
                    <a:pt x="2726690" y="2311204"/>
                    <a:pt x="2737485" y="2307398"/>
                  </a:cubicBezTo>
                  <a:lnTo>
                    <a:pt x="2737485" y="1250448"/>
                  </a:lnTo>
                  <a:close/>
                  <a:moveTo>
                    <a:pt x="1370330" y="1250448"/>
                  </a:moveTo>
                  <a:lnTo>
                    <a:pt x="1346200" y="1250448"/>
                  </a:lnTo>
                  <a:lnTo>
                    <a:pt x="1346200" y="2313742"/>
                  </a:lnTo>
                  <a:lnTo>
                    <a:pt x="1370330" y="2313742"/>
                  </a:lnTo>
                  <a:lnTo>
                    <a:pt x="1370330" y="1250448"/>
                  </a:lnTo>
                  <a:close/>
                  <a:moveTo>
                    <a:pt x="1263650"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3280"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795" y="1326579"/>
                    <a:pt x="3531235" y="1278997"/>
                    <a:pt x="3481705" y="1259330"/>
                  </a:cubicBezTo>
                  <a:moveTo>
                    <a:pt x="884555" y="1259965"/>
                  </a:moveTo>
                  <a:lnTo>
                    <a:pt x="884555" y="2302957"/>
                  </a:lnTo>
                  <a:cubicBezTo>
                    <a:pt x="932815" y="2283290"/>
                    <a:pt x="967105" y="2235708"/>
                    <a:pt x="967105" y="2179879"/>
                  </a:cubicBezTo>
                  <a:lnTo>
                    <a:pt x="967105" y="1383043"/>
                  </a:lnTo>
                  <a:cubicBezTo>
                    <a:pt x="967105" y="1327848"/>
                    <a:pt x="932815" y="1280266"/>
                    <a:pt x="884555"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345" y="2313742"/>
                  </a:lnTo>
                  <a:lnTo>
                    <a:pt x="1744345" y="1512465"/>
                  </a:lnTo>
                  <a:cubicBezTo>
                    <a:pt x="1722120" y="1487723"/>
                    <a:pt x="1700530" y="1464249"/>
                    <a:pt x="1680210" y="1443313"/>
                  </a:cubicBezTo>
                  <a:moveTo>
                    <a:pt x="1801495" y="1574004"/>
                  </a:moveTo>
                  <a:lnTo>
                    <a:pt x="1801495" y="2313742"/>
                  </a:lnTo>
                  <a:lnTo>
                    <a:pt x="1872615" y="2313742"/>
                  </a:lnTo>
                  <a:lnTo>
                    <a:pt x="1872615" y="1650769"/>
                  </a:lnTo>
                  <a:cubicBezTo>
                    <a:pt x="1848485" y="1624758"/>
                    <a:pt x="1824355" y="1598747"/>
                    <a:pt x="1801495" y="1574004"/>
                  </a:cubicBezTo>
                  <a:moveTo>
                    <a:pt x="1919605" y="1701523"/>
                  </a:moveTo>
                  <a:lnTo>
                    <a:pt x="1919605" y="2313742"/>
                  </a:lnTo>
                  <a:lnTo>
                    <a:pt x="1995805" y="2313742"/>
                  </a:lnTo>
                  <a:lnTo>
                    <a:pt x="1995805" y="1783998"/>
                  </a:lnTo>
                  <a:cubicBezTo>
                    <a:pt x="1971040"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735" y="2001605"/>
                    <a:pt x="2169160" y="1970519"/>
                    <a:pt x="2135505" y="1934357"/>
                  </a:cubicBezTo>
                  <a:moveTo>
                    <a:pt x="2230755" y="2037133"/>
                  </a:moveTo>
                  <a:lnTo>
                    <a:pt x="2230755" y="2304226"/>
                  </a:lnTo>
                  <a:cubicBezTo>
                    <a:pt x="2280285" y="2285193"/>
                    <a:pt x="2315210" y="2236977"/>
                    <a:pt x="2315210" y="2180513"/>
                  </a:cubicBezTo>
                  <a:cubicBezTo>
                    <a:pt x="2315210" y="2128490"/>
                    <a:pt x="2295525" y="2107554"/>
                    <a:pt x="2254250" y="2062510"/>
                  </a:cubicBezTo>
                  <a:cubicBezTo>
                    <a:pt x="2251710" y="2059972"/>
                    <a:pt x="2243455" y="2051091"/>
                    <a:pt x="2230755" y="2037133"/>
                  </a:cubicBezTo>
                  <a:moveTo>
                    <a:pt x="3336925" y="2500897"/>
                  </a:moveTo>
                  <a:lnTo>
                    <a:pt x="3282950" y="2500897"/>
                  </a:lnTo>
                  <a:lnTo>
                    <a:pt x="3282950" y="3563556"/>
                  </a:lnTo>
                  <a:lnTo>
                    <a:pt x="3336925" y="3563556"/>
                  </a:lnTo>
                  <a:cubicBezTo>
                    <a:pt x="3345815" y="3563556"/>
                    <a:pt x="3354705" y="3562921"/>
                    <a:pt x="3362960" y="3561018"/>
                  </a:cubicBezTo>
                  <a:lnTo>
                    <a:pt x="3362960" y="2503434"/>
                  </a:lnTo>
                  <a:cubicBezTo>
                    <a:pt x="3354070" y="2501531"/>
                    <a:pt x="3345815" y="2500897"/>
                    <a:pt x="3336925" y="2500897"/>
                  </a:cubicBezTo>
                  <a:moveTo>
                    <a:pt x="3247390" y="2500897"/>
                  </a:moveTo>
                  <a:lnTo>
                    <a:pt x="3171190" y="2500897"/>
                  </a:lnTo>
                  <a:lnTo>
                    <a:pt x="3171190" y="3563556"/>
                  </a:lnTo>
                  <a:lnTo>
                    <a:pt x="3247390" y="3563556"/>
                  </a:lnTo>
                  <a:lnTo>
                    <a:pt x="3247390" y="2500897"/>
                  </a:lnTo>
                  <a:close/>
                  <a:moveTo>
                    <a:pt x="3124200" y="2500897"/>
                  </a:moveTo>
                  <a:lnTo>
                    <a:pt x="3053080" y="2500897"/>
                  </a:lnTo>
                  <a:lnTo>
                    <a:pt x="3053080" y="3563556"/>
                  </a:lnTo>
                  <a:lnTo>
                    <a:pt x="3124200" y="3563556"/>
                  </a:lnTo>
                  <a:lnTo>
                    <a:pt x="3124200" y="2500897"/>
                  </a:lnTo>
                  <a:close/>
                  <a:moveTo>
                    <a:pt x="2995930" y="2500897"/>
                  </a:moveTo>
                  <a:lnTo>
                    <a:pt x="2931795" y="2500897"/>
                  </a:lnTo>
                  <a:lnTo>
                    <a:pt x="2931795" y="3563556"/>
                  </a:lnTo>
                  <a:lnTo>
                    <a:pt x="2995930" y="3563556"/>
                  </a:lnTo>
                  <a:lnTo>
                    <a:pt x="2995930" y="2500897"/>
                  </a:lnTo>
                  <a:close/>
                  <a:moveTo>
                    <a:pt x="2860675" y="2500897"/>
                  </a:moveTo>
                  <a:lnTo>
                    <a:pt x="2813685" y="2500897"/>
                  </a:lnTo>
                  <a:lnTo>
                    <a:pt x="2813685" y="3563556"/>
                  </a:lnTo>
                  <a:lnTo>
                    <a:pt x="2860675" y="3563556"/>
                  </a:lnTo>
                  <a:lnTo>
                    <a:pt x="2860675" y="2500897"/>
                  </a:lnTo>
                  <a:close/>
                  <a:moveTo>
                    <a:pt x="2737485" y="2500897"/>
                  </a:moveTo>
                  <a:lnTo>
                    <a:pt x="2701925" y="2500897"/>
                  </a:lnTo>
                  <a:lnTo>
                    <a:pt x="2701925" y="3563556"/>
                  </a:lnTo>
                  <a:lnTo>
                    <a:pt x="2737485" y="3563556"/>
                  </a:lnTo>
                  <a:lnTo>
                    <a:pt x="2737485" y="2500897"/>
                  </a:lnTo>
                  <a:close/>
                  <a:moveTo>
                    <a:pt x="2621915" y="2500897"/>
                  </a:moveTo>
                  <a:lnTo>
                    <a:pt x="2597785" y="2500897"/>
                  </a:lnTo>
                  <a:lnTo>
                    <a:pt x="2597785" y="3563556"/>
                  </a:lnTo>
                  <a:lnTo>
                    <a:pt x="2621915" y="3563556"/>
                  </a:lnTo>
                  <a:lnTo>
                    <a:pt x="2621915" y="2500897"/>
                  </a:lnTo>
                  <a:close/>
                  <a:moveTo>
                    <a:pt x="2514600" y="2500897"/>
                  </a:moveTo>
                  <a:lnTo>
                    <a:pt x="2502535" y="2500897"/>
                  </a:lnTo>
                  <a:lnTo>
                    <a:pt x="2502535" y="3563556"/>
                  </a:lnTo>
                  <a:lnTo>
                    <a:pt x="2514600" y="3563556"/>
                  </a:lnTo>
                  <a:lnTo>
                    <a:pt x="2514600" y="2500897"/>
                  </a:lnTo>
                  <a:close/>
                  <a:moveTo>
                    <a:pt x="2182495" y="2500897"/>
                  </a:moveTo>
                  <a:lnTo>
                    <a:pt x="2180590" y="2500897"/>
                  </a:lnTo>
                  <a:lnTo>
                    <a:pt x="2180590" y="2500897"/>
                  </a:lnTo>
                  <a:lnTo>
                    <a:pt x="2136140" y="2500897"/>
                  </a:lnTo>
                  <a:lnTo>
                    <a:pt x="2136140" y="2879648"/>
                  </a:lnTo>
                  <a:cubicBezTo>
                    <a:pt x="2169795" y="2843485"/>
                    <a:pt x="2198370" y="2813033"/>
                    <a:pt x="2218690" y="2790194"/>
                  </a:cubicBezTo>
                  <a:lnTo>
                    <a:pt x="2218690" y="2505338"/>
                  </a:lnTo>
                  <a:cubicBezTo>
                    <a:pt x="2206625" y="2502800"/>
                    <a:pt x="2194560" y="2500897"/>
                    <a:pt x="2182495"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9380" y="2500897"/>
                  </a:moveTo>
                  <a:lnTo>
                    <a:pt x="95250" y="2500897"/>
                  </a:lnTo>
                  <a:lnTo>
                    <a:pt x="95250" y="3563556"/>
                  </a:lnTo>
                  <a:lnTo>
                    <a:pt x="119380" y="3563556"/>
                  </a:lnTo>
                  <a:lnTo>
                    <a:pt x="119380" y="2500897"/>
                  </a:lnTo>
                  <a:close/>
                  <a:moveTo>
                    <a:pt x="12065" y="2500897"/>
                  </a:moveTo>
                  <a:lnTo>
                    <a:pt x="0" y="2500897"/>
                  </a:lnTo>
                  <a:lnTo>
                    <a:pt x="0" y="3563556"/>
                  </a:lnTo>
                  <a:lnTo>
                    <a:pt x="12065" y="3563556"/>
                  </a:lnTo>
                  <a:lnTo>
                    <a:pt x="12065" y="2500897"/>
                  </a:lnTo>
                  <a:close/>
                  <a:moveTo>
                    <a:pt x="199390" y="2500897"/>
                  </a:moveTo>
                  <a:lnTo>
                    <a:pt x="199390" y="3563556"/>
                  </a:lnTo>
                  <a:lnTo>
                    <a:pt x="234950" y="3563556"/>
                  </a:lnTo>
                  <a:lnTo>
                    <a:pt x="234950" y="2506607"/>
                  </a:lnTo>
                  <a:cubicBezTo>
                    <a:pt x="224155" y="2502800"/>
                    <a:pt x="212090" y="2500897"/>
                    <a:pt x="199390" y="2500897"/>
                  </a:cubicBezTo>
                  <a:moveTo>
                    <a:pt x="2230755" y="2509779"/>
                  </a:moveTo>
                  <a:lnTo>
                    <a:pt x="2230755" y="2776871"/>
                  </a:lnTo>
                  <a:cubicBezTo>
                    <a:pt x="2244090" y="2762913"/>
                    <a:pt x="2252345" y="2754032"/>
                    <a:pt x="2254250" y="2751494"/>
                  </a:cubicBezTo>
                  <a:cubicBezTo>
                    <a:pt x="2295525" y="2706450"/>
                    <a:pt x="2315210" y="2685514"/>
                    <a:pt x="2315210" y="2633491"/>
                  </a:cubicBezTo>
                  <a:cubicBezTo>
                    <a:pt x="2315210" y="2577662"/>
                    <a:pt x="2280285" y="2529446"/>
                    <a:pt x="2230755"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7535"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80415" y="3072512"/>
                  </a:moveTo>
                  <a:lnTo>
                    <a:pt x="780415" y="3563556"/>
                  </a:lnTo>
                  <a:lnTo>
                    <a:pt x="860425" y="3563556"/>
                  </a:lnTo>
                  <a:lnTo>
                    <a:pt x="860425" y="3158794"/>
                  </a:lnTo>
                  <a:cubicBezTo>
                    <a:pt x="835025" y="3132148"/>
                    <a:pt x="808355" y="3102965"/>
                    <a:pt x="780415" y="3072512"/>
                  </a:cubicBezTo>
                  <a:moveTo>
                    <a:pt x="884555" y="3185440"/>
                  </a:moveTo>
                  <a:lnTo>
                    <a:pt x="884555" y="3564190"/>
                  </a:lnTo>
                  <a:lnTo>
                    <a:pt x="929005" y="3564190"/>
                  </a:lnTo>
                  <a:lnTo>
                    <a:pt x="929005" y="3564190"/>
                  </a:lnTo>
                  <a:lnTo>
                    <a:pt x="930910" y="3564190"/>
                  </a:lnTo>
                  <a:cubicBezTo>
                    <a:pt x="943610" y="3564190"/>
                    <a:pt x="955675" y="3562287"/>
                    <a:pt x="967105" y="3559115"/>
                  </a:cubicBezTo>
                  <a:lnTo>
                    <a:pt x="967105" y="3274259"/>
                  </a:lnTo>
                  <a:cubicBezTo>
                    <a:pt x="946150" y="3252054"/>
                    <a:pt x="918210" y="3221601"/>
                    <a:pt x="884555"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2505" y="3301539"/>
                    <a:pt x="979170" y="3287582"/>
                  </a:cubicBezTo>
                </a:path>
              </a:pathLst>
            </a:custGeom>
            <a:grpFill/>
            <a:ln w="6350" cap="flat">
              <a:noFill/>
              <a:prstDash val="solid"/>
              <a:miter/>
            </a:ln>
          </p:spPr>
          <p:txBody>
            <a:bodyPr rtlCol="0" anchor="ctr"/>
            <a:lstStyle/>
            <a:p>
              <a:endParaRPr lang="nb-NO"/>
            </a:p>
          </p:txBody>
        </p:sp>
        <p:sp>
          <p:nvSpPr>
            <p:cNvPr id="8" name="Friform 7">
              <a:extLst>
                <a:ext uri="{FF2B5EF4-FFF2-40B4-BE49-F238E27FC236}">
                  <a16:creationId xmlns:a16="http://schemas.microsoft.com/office/drawing/2014/main" id="{89721710-38B3-0349-BB93-F26A0BFE02B8}"/>
                </a:ext>
              </a:extLst>
            </p:cNvPr>
            <p:cNvSpPr/>
            <p:nvPr/>
          </p:nvSpPr>
          <p:spPr>
            <a:xfrm>
              <a:off x="4312920" y="2736151"/>
              <a:ext cx="3566160" cy="3564189"/>
            </a:xfrm>
            <a:custGeom>
              <a:avLst/>
              <a:gdLst>
                <a:gd name="connsiteX0" fmla="*/ 2621280 w 3566160"/>
                <a:gd name="connsiteY0" fmla="*/ 0 h 3564189"/>
                <a:gd name="connsiteX1" fmla="*/ 2597150 w 3566160"/>
                <a:gd name="connsiteY1" fmla="*/ 0 h 3564189"/>
                <a:gd name="connsiteX2" fmla="*/ 2597150 w 3566160"/>
                <a:gd name="connsiteY2" fmla="*/ 1063293 h 3564189"/>
                <a:gd name="connsiteX3" fmla="*/ 2621280 w 3566160"/>
                <a:gd name="connsiteY3" fmla="*/ 1063293 h 3564189"/>
                <a:gd name="connsiteX4" fmla="*/ 2621280 w 3566160"/>
                <a:gd name="connsiteY4" fmla="*/ 0 h 3564189"/>
                <a:gd name="connsiteX5" fmla="*/ 2514600 w 3566160"/>
                <a:gd name="connsiteY5" fmla="*/ 0 h 3564189"/>
                <a:gd name="connsiteX6" fmla="*/ 2502535 w 3566160"/>
                <a:gd name="connsiteY6" fmla="*/ 0 h 3564189"/>
                <a:gd name="connsiteX7" fmla="*/ 2502535 w 3566160"/>
                <a:gd name="connsiteY7" fmla="*/ 1063293 h 3564189"/>
                <a:gd name="connsiteX8" fmla="*/ 2514600 w 3566160"/>
                <a:gd name="connsiteY8" fmla="*/ 1063293 h 3564189"/>
                <a:gd name="connsiteX9" fmla="*/ 2514600 w 3566160"/>
                <a:gd name="connsiteY9" fmla="*/ 0 h 3564189"/>
                <a:gd name="connsiteX10" fmla="*/ 2085340 w 3566160"/>
                <a:gd name="connsiteY10" fmla="*/ 0 h 3564189"/>
                <a:gd name="connsiteX11" fmla="*/ 2031365 w 3566160"/>
                <a:gd name="connsiteY11" fmla="*/ 0 h 3564189"/>
                <a:gd name="connsiteX12" fmla="*/ 2031365 w 3566160"/>
                <a:gd name="connsiteY12" fmla="*/ 1063293 h 3564189"/>
                <a:gd name="connsiteX13" fmla="*/ 2085340 w 3566160"/>
                <a:gd name="connsiteY13" fmla="*/ 1063293 h 3564189"/>
                <a:gd name="connsiteX14" fmla="*/ 2111375 w 3566160"/>
                <a:gd name="connsiteY14" fmla="*/ 1060756 h 3564189"/>
                <a:gd name="connsiteX15" fmla="*/ 2111375 w 3566160"/>
                <a:gd name="connsiteY15" fmla="*/ 2538 h 3564189"/>
                <a:gd name="connsiteX16" fmla="*/ 2085340 w 3566160"/>
                <a:gd name="connsiteY16" fmla="*/ 0 h 3564189"/>
                <a:gd name="connsiteX17" fmla="*/ 1995805 w 3566160"/>
                <a:gd name="connsiteY17" fmla="*/ 0 h 3564189"/>
                <a:gd name="connsiteX18" fmla="*/ 1919605 w 3566160"/>
                <a:gd name="connsiteY18" fmla="*/ 0 h 3564189"/>
                <a:gd name="connsiteX19" fmla="*/ 1919605 w 3566160"/>
                <a:gd name="connsiteY19" fmla="*/ 1063293 h 3564189"/>
                <a:gd name="connsiteX20" fmla="*/ 1995805 w 3566160"/>
                <a:gd name="connsiteY20" fmla="*/ 1063293 h 3564189"/>
                <a:gd name="connsiteX21" fmla="*/ 1995805 w 3566160"/>
                <a:gd name="connsiteY21" fmla="*/ 0 h 3564189"/>
                <a:gd name="connsiteX22" fmla="*/ 1872615 w 3566160"/>
                <a:gd name="connsiteY22" fmla="*/ 0 h 3564189"/>
                <a:gd name="connsiteX23" fmla="*/ 1801495 w 3566160"/>
                <a:gd name="connsiteY23" fmla="*/ 0 h 3564189"/>
                <a:gd name="connsiteX24" fmla="*/ 1801495 w 3566160"/>
                <a:gd name="connsiteY24" fmla="*/ 1063293 h 3564189"/>
                <a:gd name="connsiteX25" fmla="*/ 1872615 w 3566160"/>
                <a:gd name="connsiteY25" fmla="*/ 1063293 h 3564189"/>
                <a:gd name="connsiteX26" fmla="*/ 1872615 w 3566160"/>
                <a:gd name="connsiteY26" fmla="*/ 0 h 3564189"/>
                <a:gd name="connsiteX27" fmla="*/ 1744980 w 3566160"/>
                <a:gd name="connsiteY27" fmla="*/ 0 h 3564189"/>
                <a:gd name="connsiteX28" fmla="*/ 1680845 w 3566160"/>
                <a:gd name="connsiteY28" fmla="*/ 0 h 3564189"/>
                <a:gd name="connsiteX29" fmla="*/ 1680845 w 3566160"/>
                <a:gd name="connsiteY29" fmla="*/ 1063293 h 3564189"/>
                <a:gd name="connsiteX30" fmla="*/ 1744980 w 3566160"/>
                <a:gd name="connsiteY30" fmla="*/ 1063293 h 3564189"/>
                <a:gd name="connsiteX31" fmla="*/ 1744980 w 3566160"/>
                <a:gd name="connsiteY31" fmla="*/ 0 h 3564189"/>
                <a:gd name="connsiteX32" fmla="*/ 1609090 w 3566160"/>
                <a:gd name="connsiteY32" fmla="*/ 0 h 3564189"/>
                <a:gd name="connsiteX33" fmla="*/ 1562100 w 3566160"/>
                <a:gd name="connsiteY33" fmla="*/ 0 h 3564189"/>
                <a:gd name="connsiteX34" fmla="*/ 1562100 w 3566160"/>
                <a:gd name="connsiteY34" fmla="*/ 1063293 h 3564189"/>
                <a:gd name="connsiteX35" fmla="*/ 1609090 w 3566160"/>
                <a:gd name="connsiteY35" fmla="*/ 1063293 h 3564189"/>
                <a:gd name="connsiteX36" fmla="*/ 1609090 w 3566160"/>
                <a:gd name="connsiteY36" fmla="*/ 0 h 3564189"/>
                <a:gd name="connsiteX37" fmla="*/ 1485900 w 3566160"/>
                <a:gd name="connsiteY37" fmla="*/ 0 h 3564189"/>
                <a:gd name="connsiteX38" fmla="*/ 1450340 w 3566160"/>
                <a:gd name="connsiteY38" fmla="*/ 0 h 3564189"/>
                <a:gd name="connsiteX39" fmla="*/ 1450340 w 3566160"/>
                <a:gd name="connsiteY39" fmla="*/ 1063293 h 3564189"/>
                <a:gd name="connsiteX40" fmla="*/ 1485900 w 3566160"/>
                <a:gd name="connsiteY40" fmla="*/ 1063293 h 3564189"/>
                <a:gd name="connsiteX41" fmla="*/ 1485900 w 3566160"/>
                <a:gd name="connsiteY41" fmla="*/ 0 h 3564189"/>
                <a:gd name="connsiteX42" fmla="*/ 1370330 w 3566160"/>
                <a:gd name="connsiteY42" fmla="*/ 0 h 3564189"/>
                <a:gd name="connsiteX43" fmla="*/ 1346200 w 3566160"/>
                <a:gd name="connsiteY43" fmla="*/ 0 h 3564189"/>
                <a:gd name="connsiteX44" fmla="*/ 1346200 w 3566160"/>
                <a:gd name="connsiteY44" fmla="*/ 1063293 h 3564189"/>
                <a:gd name="connsiteX45" fmla="*/ 1370330 w 3566160"/>
                <a:gd name="connsiteY45" fmla="*/ 1063293 h 3564189"/>
                <a:gd name="connsiteX46" fmla="*/ 1370330 w 3566160"/>
                <a:gd name="connsiteY46" fmla="*/ 0 h 3564189"/>
                <a:gd name="connsiteX47" fmla="*/ 1263650 w 3566160"/>
                <a:gd name="connsiteY47" fmla="*/ 0 h 3564189"/>
                <a:gd name="connsiteX48" fmla="*/ 1251585 w 3566160"/>
                <a:gd name="connsiteY48" fmla="*/ 0 h 3564189"/>
                <a:gd name="connsiteX49" fmla="*/ 1251585 w 3566160"/>
                <a:gd name="connsiteY49" fmla="*/ 1063293 h 3564189"/>
                <a:gd name="connsiteX50" fmla="*/ 1263650 w 3566160"/>
                <a:gd name="connsiteY50" fmla="*/ 1063293 h 3564189"/>
                <a:gd name="connsiteX51" fmla="*/ 1263650 w 3566160"/>
                <a:gd name="connsiteY51" fmla="*/ 0 h 3564189"/>
                <a:gd name="connsiteX52" fmla="*/ 930910 w 3566160"/>
                <a:gd name="connsiteY52" fmla="*/ 0 h 3564189"/>
                <a:gd name="connsiteX53" fmla="*/ 929005 w 3566160"/>
                <a:gd name="connsiteY53" fmla="*/ 0 h 3564189"/>
                <a:gd name="connsiteX54" fmla="*/ 929005 w 3566160"/>
                <a:gd name="connsiteY54" fmla="*/ 0 h 3564189"/>
                <a:gd name="connsiteX55" fmla="*/ 884555 w 3566160"/>
                <a:gd name="connsiteY55" fmla="*/ 0 h 3564189"/>
                <a:gd name="connsiteX56" fmla="*/ 884555 w 3566160"/>
                <a:gd name="connsiteY56" fmla="*/ 378751 h 3564189"/>
                <a:gd name="connsiteX57" fmla="*/ 967105 w 3566160"/>
                <a:gd name="connsiteY57" fmla="*/ 289931 h 3564189"/>
                <a:gd name="connsiteX58" fmla="*/ 967105 w 3566160"/>
                <a:gd name="connsiteY58" fmla="*/ 5075 h 3564189"/>
                <a:gd name="connsiteX59" fmla="*/ 930910 w 3566160"/>
                <a:gd name="connsiteY59" fmla="*/ 0 h 3564189"/>
                <a:gd name="connsiteX60" fmla="*/ 859790 w 3566160"/>
                <a:gd name="connsiteY60" fmla="*/ 0 h 3564189"/>
                <a:gd name="connsiteX61" fmla="*/ 779780 w 3566160"/>
                <a:gd name="connsiteY61" fmla="*/ 0 h 3564189"/>
                <a:gd name="connsiteX62" fmla="*/ 779780 w 3566160"/>
                <a:gd name="connsiteY62" fmla="*/ 491044 h 3564189"/>
                <a:gd name="connsiteX63" fmla="*/ 859790 w 3566160"/>
                <a:gd name="connsiteY63" fmla="*/ 404762 h 3564189"/>
                <a:gd name="connsiteX64" fmla="*/ 859790 w 3566160"/>
                <a:gd name="connsiteY64" fmla="*/ 0 h 3564189"/>
                <a:gd name="connsiteX65" fmla="*/ 744220 w 3566160"/>
                <a:gd name="connsiteY65" fmla="*/ 0 h 3564189"/>
                <a:gd name="connsiteX66" fmla="*/ 668020 w 3566160"/>
                <a:gd name="connsiteY66" fmla="*/ 0 h 3564189"/>
                <a:gd name="connsiteX67" fmla="*/ 668020 w 3566160"/>
                <a:gd name="connsiteY67" fmla="*/ 612219 h 3564189"/>
                <a:gd name="connsiteX68" fmla="*/ 744220 w 3566160"/>
                <a:gd name="connsiteY68" fmla="*/ 529743 h 3564189"/>
                <a:gd name="connsiteX69" fmla="*/ 744220 w 3566160"/>
                <a:gd name="connsiteY69" fmla="*/ 0 h 3564189"/>
                <a:gd name="connsiteX70" fmla="*/ 621030 w 3566160"/>
                <a:gd name="connsiteY70" fmla="*/ 0 h 3564189"/>
                <a:gd name="connsiteX71" fmla="*/ 549910 w 3566160"/>
                <a:gd name="connsiteY71" fmla="*/ 0 h 3564189"/>
                <a:gd name="connsiteX72" fmla="*/ 549910 w 3566160"/>
                <a:gd name="connsiteY72" fmla="*/ 739738 h 3564189"/>
                <a:gd name="connsiteX73" fmla="*/ 621030 w 3566160"/>
                <a:gd name="connsiteY73" fmla="*/ 662338 h 3564189"/>
                <a:gd name="connsiteX74" fmla="*/ 621030 w 3566160"/>
                <a:gd name="connsiteY74" fmla="*/ 0 h 3564189"/>
                <a:gd name="connsiteX75" fmla="*/ 493395 w 3566160"/>
                <a:gd name="connsiteY75" fmla="*/ 0 h 3564189"/>
                <a:gd name="connsiteX76" fmla="*/ 429260 w 3566160"/>
                <a:gd name="connsiteY76" fmla="*/ 0 h 3564189"/>
                <a:gd name="connsiteX77" fmla="*/ 429260 w 3566160"/>
                <a:gd name="connsiteY77" fmla="*/ 870429 h 3564189"/>
                <a:gd name="connsiteX78" fmla="*/ 493395 w 3566160"/>
                <a:gd name="connsiteY78" fmla="*/ 800642 h 3564189"/>
                <a:gd name="connsiteX79" fmla="*/ 493395 w 3566160"/>
                <a:gd name="connsiteY79" fmla="*/ 0 h 3564189"/>
                <a:gd name="connsiteX80" fmla="*/ 357505 w 3566160"/>
                <a:gd name="connsiteY80" fmla="*/ 0 h 3564189"/>
                <a:gd name="connsiteX81" fmla="*/ 310515 w 3566160"/>
                <a:gd name="connsiteY81" fmla="*/ 0 h 3564189"/>
                <a:gd name="connsiteX82" fmla="*/ 310515 w 3566160"/>
                <a:gd name="connsiteY82" fmla="*/ 998582 h 3564189"/>
                <a:gd name="connsiteX83" fmla="*/ 317500 w 3566160"/>
                <a:gd name="connsiteY83" fmla="*/ 990969 h 3564189"/>
                <a:gd name="connsiteX84" fmla="*/ 357505 w 3566160"/>
                <a:gd name="connsiteY84" fmla="*/ 947194 h 3564189"/>
                <a:gd name="connsiteX85" fmla="*/ 357505 w 3566160"/>
                <a:gd name="connsiteY85" fmla="*/ 0 h 3564189"/>
                <a:gd name="connsiteX86" fmla="*/ 234315 w 3566160"/>
                <a:gd name="connsiteY86" fmla="*/ 0 h 3564189"/>
                <a:gd name="connsiteX87" fmla="*/ 198755 w 3566160"/>
                <a:gd name="connsiteY87" fmla="*/ 0 h 3564189"/>
                <a:gd name="connsiteX88" fmla="*/ 198755 w 3566160"/>
                <a:gd name="connsiteY88" fmla="*/ 1063293 h 3564189"/>
                <a:gd name="connsiteX89" fmla="*/ 234315 w 3566160"/>
                <a:gd name="connsiteY89" fmla="*/ 1057584 h 3564189"/>
                <a:gd name="connsiteX90" fmla="*/ 234315 w 3566160"/>
                <a:gd name="connsiteY90" fmla="*/ 0 h 3564189"/>
                <a:gd name="connsiteX91" fmla="*/ 118745 w 3566160"/>
                <a:gd name="connsiteY91" fmla="*/ 0 h 3564189"/>
                <a:gd name="connsiteX92" fmla="*/ 94615 w 3566160"/>
                <a:gd name="connsiteY92" fmla="*/ 0 h 3564189"/>
                <a:gd name="connsiteX93" fmla="*/ 94615 w 3566160"/>
                <a:gd name="connsiteY93" fmla="*/ 1063293 h 3564189"/>
                <a:gd name="connsiteX94" fmla="*/ 118745 w 3566160"/>
                <a:gd name="connsiteY94" fmla="*/ 1063293 h 3564189"/>
                <a:gd name="connsiteX95" fmla="*/ 118745 w 3566160"/>
                <a:gd name="connsiteY95" fmla="*/ 0 h 3564189"/>
                <a:gd name="connsiteX96" fmla="*/ 12065 w 3566160"/>
                <a:gd name="connsiteY96" fmla="*/ 0 h 3564189"/>
                <a:gd name="connsiteX97" fmla="*/ 0 w 3566160"/>
                <a:gd name="connsiteY97" fmla="*/ 0 h 3564189"/>
                <a:gd name="connsiteX98" fmla="*/ 0 w 3566160"/>
                <a:gd name="connsiteY98" fmla="*/ 1063293 h 3564189"/>
                <a:gd name="connsiteX99" fmla="*/ 12065 w 3566160"/>
                <a:gd name="connsiteY99" fmla="*/ 1063293 h 3564189"/>
                <a:gd name="connsiteX100" fmla="*/ 12065 w 3566160"/>
                <a:gd name="connsiteY100" fmla="*/ 0 h 3564189"/>
                <a:gd name="connsiteX101" fmla="*/ 2701290 w 3566160"/>
                <a:gd name="connsiteY101" fmla="*/ 0 h 3564189"/>
                <a:gd name="connsiteX102" fmla="*/ 2701290 w 3566160"/>
                <a:gd name="connsiteY102" fmla="*/ 1062659 h 3564189"/>
                <a:gd name="connsiteX103" fmla="*/ 2736850 w 3566160"/>
                <a:gd name="connsiteY103" fmla="*/ 1062659 h 3564189"/>
                <a:gd name="connsiteX104" fmla="*/ 2736850 w 3566160"/>
                <a:gd name="connsiteY104" fmla="*/ 5075 h 3564189"/>
                <a:gd name="connsiteX105" fmla="*/ 2701290 w 3566160"/>
                <a:gd name="connsiteY105" fmla="*/ 0 h 3564189"/>
                <a:gd name="connsiteX106" fmla="*/ 979170 w 3566160"/>
                <a:gd name="connsiteY106" fmla="*/ 8882 h 3564189"/>
                <a:gd name="connsiteX107" fmla="*/ 979170 w 3566160"/>
                <a:gd name="connsiteY107" fmla="*/ 275974 h 3564189"/>
                <a:gd name="connsiteX108" fmla="*/ 1002665 w 3566160"/>
                <a:gd name="connsiteY108" fmla="*/ 250597 h 3564189"/>
                <a:gd name="connsiteX109" fmla="*/ 1063625 w 3566160"/>
                <a:gd name="connsiteY109" fmla="*/ 132594 h 3564189"/>
                <a:gd name="connsiteX110" fmla="*/ 979170 w 3566160"/>
                <a:gd name="connsiteY110" fmla="*/ 8882 h 3564189"/>
                <a:gd name="connsiteX111" fmla="*/ 2135505 w 3566160"/>
                <a:gd name="connsiteY111" fmla="*/ 9516 h 3564189"/>
                <a:gd name="connsiteX112" fmla="*/ 2135505 w 3566160"/>
                <a:gd name="connsiteY112" fmla="*/ 1052508 h 3564189"/>
                <a:gd name="connsiteX113" fmla="*/ 2218055 w 3566160"/>
                <a:gd name="connsiteY113" fmla="*/ 929430 h 3564189"/>
                <a:gd name="connsiteX114" fmla="*/ 2218055 w 3566160"/>
                <a:gd name="connsiteY114" fmla="*/ 929430 h 3564189"/>
                <a:gd name="connsiteX115" fmla="*/ 2218055 w 3566160"/>
                <a:gd name="connsiteY115" fmla="*/ 132594 h 3564189"/>
                <a:gd name="connsiteX116" fmla="*/ 2218055 w 3566160"/>
                <a:gd name="connsiteY116" fmla="*/ 132594 h 3564189"/>
                <a:gd name="connsiteX117" fmla="*/ 2135505 w 3566160"/>
                <a:gd name="connsiteY117" fmla="*/ 9516 h 3564189"/>
                <a:gd name="connsiteX118" fmla="*/ 2813685 w 3566160"/>
                <a:gd name="connsiteY118" fmla="*/ 64077 h 3564189"/>
                <a:gd name="connsiteX119" fmla="*/ 2813685 w 3566160"/>
                <a:gd name="connsiteY119" fmla="*/ 1062659 h 3564189"/>
                <a:gd name="connsiteX120" fmla="*/ 2860675 w 3566160"/>
                <a:gd name="connsiteY120" fmla="*/ 1062659 h 3564189"/>
                <a:gd name="connsiteX121" fmla="*/ 2860675 w 3566160"/>
                <a:gd name="connsiteY121" fmla="*/ 115465 h 3564189"/>
                <a:gd name="connsiteX122" fmla="*/ 2820670 w 3566160"/>
                <a:gd name="connsiteY122" fmla="*/ 71690 h 3564189"/>
                <a:gd name="connsiteX123" fmla="*/ 2813685 w 3566160"/>
                <a:gd name="connsiteY123" fmla="*/ 64077 h 3564189"/>
                <a:gd name="connsiteX124" fmla="*/ 2931795 w 3566160"/>
                <a:gd name="connsiteY124" fmla="*/ 192230 h 3564189"/>
                <a:gd name="connsiteX125" fmla="*/ 2931795 w 3566160"/>
                <a:gd name="connsiteY125" fmla="*/ 1062659 h 3564189"/>
                <a:gd name="connsiteX126" fmla="*/ 2995930 w 3566160"/>
                <a:gd name="connsiteY126" fmla="*/ 1062659 h 3564189"/>
                <a:gd name="connsiteX127" fmla="*/ 2995930 w 3566160"/>
                <a:gd name="connsiteY127" fmla="*/ 262017 h 3564189"/>
                <a:gd name="connsiteX128" fmla="*/ 2931795 w 3566160"/>
                <a:gd name="connsiteY128" fmla="*/ 192230 h 3564189"/>
                <a:gd name="connsiteX129" fmla="*/ 3052445 w 3566160"/>
                <a:gd name="connsiteY129" fmla="*/ 322921 h 3564189"/>
                <a:gd name="connsiteX130" fmla="*/ 3052445 w 3566160"/>
                <a:gd name="connsiteY130" fmla="*/ 1062659 h 3564189"/>
                <a:gd name="connsiteX131" fmla="*/ 3123565 w 3566160"/>
                <a:gd name="connsiteY131" fmla="*/ 1062659 h 3564189"/>
                <a:gd name="connsiteX132" fmla="*/ 3123565 w 3566160"/>
                <a:gd name="connsiteY132" fmla="*/ 400321 h 3564189"/>
                <a:gd name="connsiteX133" fmla="*/ 3052445 w 3566160"/>
                <a:gd name="connsiteY133" fmla="*/ 322921 h 3564189"/>
                <a:gd name="connsiteX134" fmla="*/ 3170555 w 3566160"/>
                <a:gd name="connsiteY134" fmla="*/ 451075 h 3564189"/>
                <a:gd name="connsiteX135" fmla="*/ 3170555 w 3566160"/>
                <a:gd name="connsiteY135" fmla="*/ 1063293 h 3564189"/>
                <a:gd name="connsiteX136" fmla="*/ 3246755 w 3566160"/>
                <a:gd name="connsiteY136" fmla="*/ 1063293 h 3564189"/>
                <a:gd name="connsiteX137" fmla="*/ 3246755 w 3566160"/>
                <a:gd name="connsiteY137" fmla="*/ 533550 h 3564189"/>
                <a:gd name="connsiteX138" fmla="*/ 3170555 w 3566160"/>
                <a:gd name="connsiteY138" fmla="*/ 451075 h 3564189"/>
                <a:gd name="connsiteX139" fmla="*/ 3282315 w 3566160"/>
                <a:gd name="connsiteY139" fmla="*/ 571615 h 3564189"/>
                <a:gd name="connsiteX140" fmla="*/ 3282315 w 3566160"/>
                <a:gd name="connsiteY140" fmla="*/ 1062659 h 3564189"/>
                <a:gd name="connsiteX141" fmla="*/ 3362325 w 3566160"/>
                <a:gd name="connsiteY141" fmla="*/ 1062659 h 3564189"/>
                <a:gd name="connsiteX142" fmla="*/ 3362325 w 3566160"/>
                <a:gd name="connsiteY142" fmla="*/ 657897 h 3564189"/>
                <a:gd name="connsiteX143" fmla="*/ 3282315 w 3566160"/>
                <a:gd name="connsiteY143" fmla="*/ 571615 h 3564189"/>
                <a:gd name="connsiteX144" fmla="*/ 3386455 w 3566160"/>
                <a:gd name="connsiteY144" fmla="*/ 683908 h 3564189"/>
                <a:gd name="connsiteX145" fmla="*/ 3386455 w 3566160"/>
                <a:gd name="connsiteY145" fmla="*/ 1062659 h 3564189"/>
                <a:gd name="connsiteX146" fmla="*/ 3430905 w 3566160"/>
                <a:gd name="connsiteY146" fmla="*/ 1062659 h 3564189"/>
                <a:gd name="connsiteX147" fmla="*/ 3430905 w 3566160"/>
                <a:gd name="connsiteY147" fmla="*/ 1062659 h 3564189"/>
                <a:gd name="connsiteX148" fmla="*/ 3432810 w 3566160"/>
                <a:gd name="connsiteY148" fmla="*/ 1062659 h 3564189"/>
                <a:gd name="connsiteX149" fmla="*/ 3469005 w 3566160"/>
                <a:gd name="connsiteY149" fmla="*/ 1057584 h 3564189"/>
                <a:gd name="connsiteX150" fmla="*/ 3469005 w 3566160"/>
                <a:gd name="connsiteY150" fmla="*/ 772728 h 3564189"/>
                <a:gd name="connsiteX151" fmla="*/ 3386455 w 3566160"/>
                <a:gd name="connsiteY151" fmla="*/ 683908 h 3564189"/>
                <a:gd name="connsiteX152" fmla="*/ 3481705 w 3566160"/>
                <a:gd name="connsiteY152" fmla="*/ 786685 h 3564189"/>
                <a:gd name="connsiteX153" fmla="*/ 3481705 w 3566160"/>
                <a:gd name="connsiteY153" fmla="*/ 1053777 h 3564189"/>
                <a:gd name="connsiteX154" fmla="*/ 3566160 w 3566160"/>
                <a:gd name="connsiteY154" fmla="*/ 930065 h 3564189"/>
                <a:gd name="connsiteX155" fmla="*/ 3505200 w 3566160"/>
                <a:gd name="connsiteY155" fmla="*/ 812062 h 3564189"/>
                <a:gd name="connsiteX156" fmla="*/ 3481705 w 3566160"/>
                <a:gd name="connsiteY156" fmla="*/ 786685 h 3564189"/>
                <a:gd name="connsiteX157" fmla="*/ 2621915 w 3566160"/>
                <a:gd name="connsiteY157" fmla="*/ 1250448 h 3564189"/>
                <a:gd name="connsiteX158" fmla="*/ 2597785 w 3566160"/>
                <a:gd name="connsiteY158" fmla="*/ 1250448 h 3564189"/>
                <a:gd name="connsiteX159" fmla="*/ 2597785 w 3566160"/>
                <a:gd name="connsiteY159" fmla="*/ 2313742 h 3564189"/>
                <a:gd name="connsiteX160" fmla="*/ 2621915 w 3566160"/>
                <a:gd name="connsiteY160" fmla="*/ 2313742 h 3564189"/>
                <a:gd name="connsiteX161" fmla="*/ 2621915 w 3566160"/>
                <a:gd name="connsiteY161" fmla="*/ 1250448 h 3564189"/>
                <a:gd name="connsiteX162" fmla="*/ 2514600 w 3566160"/>
                <a:gd name="connsiteY162" fmla="*/ 1250448 h 3564189"/>
                <a:gd name="connsiteX163" fmla="*/ 2502535 w 3566160"/>
                <a:gd name="connsiteY163" fmla="*/ 1250448 h 3564189"/>
                <a:gd name="connsiteX164" fmla="*/ 2502535 w 3566160"/>
                <a:gd name="connsiteY164" fmla="*/ 2313742 h 3564189"/>
                <a:gd name="connsiteX165" fmla="*/ 2514600 w 3566160"/>
                <a:gd name="connsiteY165" fmla="*/ 2313742 h 3564189"/>
                <a:gd name="connsiteX166" fmla="*/ 2514600 w 3566160"/>
                <a:gd name="connsiteY166" fmla="*/ 1250448 h 3564189"/>
                <a:gd name="connsiteX167" fmla="*/ 744220 w 3566160"/>
                <a:gd name="connsiteY167" fmla="*/ 1250448 h 3564189"/>
                <a:gd name="connsiteX168" fmla="*/ 668020 w 3566160"/>
                <a:gd name="connsiteY168" fmla="*/ 1250448 h 3564189"/>
                <a:gd name="connsiteX169" fmla="*/ 668020 w 3566160"/>
                <a:gd name="connsiteY169" fmla="*/ 2313742 h 3564189"/>
                <a:gd name="connsiteX170" fmla="*/ 744220 w 3566160"/>
                <a:gd name="connsiteY170" fmla="*/ 2313742 h 3564189"/>
                <a:gd name="connsiteX171" fmla="*/ 744220 w 3566160"/>
                <a:gd name="connsiteY171" fmla="*/ 1250448 h 3564189"/>
                <a:gd name="connsiteX172" fmla="*/ 621030 w 3566160"/>
                <a:gd name="connsiteY172" fmla="*/ 1250448 h 3564189"/>
                <a:gd name="connsiteX173" fmla="*/ 549910 w 3566160"/>
                <a:gd name="connsiteY173" fmla="*/ 1250448 h 3564189"/>
                <a:gd name="connsiteX174" fmla="*/ 549910 w 3566160"/>
                <a:gd name="connsiteY174" fmla="*/ 2313742 h 3564189"/>
                <a:gd name="connsiteX175" fmla="*/ 621030 w 3566160"/>
                <a:gd name="connsiteY175" fmla="*/ 2313742 h 3564189"/>
                <a:gd name="connsiteX176" fmla="*/ 621030 w 3566160"/>
                <a:gd name="connsiteY176" fmla="*/ 1250448 h 3564189"/>
                <a:gd name="connsiteX177" fmla="*/ 493395 w 3566160"/>
                <a:gd name="connsiteY177" fmla="*/ 1250448 h 3564189"/>
                <a:gd name="connsiteX178" fmla="*/ 429260 w 3566160"/>
                <a:gd name="connsiteY178" fmla="*/ 1250448 h 3564189"/>
                <a:gd name="connsiteX179" fmla="*/ 429260 w 3566160"/>
                <a:gd name="connsiteY179" fmla="*/ 2313742 h 3564189"/>
                <a:gd name="connsiteX180" fmla="*/ 493395 w 3566160"/>
                <a:gd name="connsiteY180" fmla="*/ 2313742 h 3564189"/>
                <a:gd name="connsiteX181" fmla="*/ 493395 w 3566160"/>
                <a:gd name="connsiteY181" fmla="*/ 1250448 h 3564189"/>
                <a:gd name="connsiteX182" fmla="*/ 357505 w 3566160"/>
                <a:gd name="connsiteY182" fmla="*/ 1250448 h 3564189"/>
                <a:gd name="connsiteX183" fmla="*/ 310515 w 3566160"/>
                <a:gd name="connsiteY183" fmla="*/ 1250448 h 3564189"/>
                <a:gd name="connsiteX184" fmla="*/ 310515 w 3566160"/>
                <a:gd name="connsiteY184" fmla="*/ 2313742 h 3564189"/>
                <a:gd name="connsiteX185" fmla="*/ 357505 w 3566160"/>
                <a:gd name="connsiteY185" fmla="*/ 2313742 h 3564189"/>
                <a:gd name="connsiteX186" fmla="*/ 357505 w 3566160"/>
                <a:gd name="connsiteY186" fmla="*/ 1250448 h 3564189"/>
                <a:gd name="connsiteX187" fmla="*/ 234315 w 3566160"/>
                <a:gd name="connsiteY187" fmla="*/ 1250448 h 3564189"/>
                <a:gd name="connsiteX188" fmla="*/ 198755 w 3566160"/>
                <a:gd name="connsiteY188" fmla="*/ 1250448 h 3564189"/>
                <a:gd name="connsiteX189" fmla="*/ 198755 w 3566160"/>
                <a:gd name="connsiteY189" fmla="*/ 2313742 h 3564189"/>
                <a:gd name="connsiteX190" fmla="*/ 234315 w 3566160"/>
                <a:gd name="connsiteY190" fmla="*/ 2313742 h 3564189"/>
                <a:gd name="connsiteX191" fmla="*/ 234315 w 3566160"/>
                <a:gd name="connsiteY191" fmla="*/ 1250448 h 3564189"/>
                <a:gd name="connsiteX192" fmla="*/ 118745 w 3566160"/>
                <a:gd name="connsiteY192" fmla="*/ 1250448 h 3564189"/>
                <a:gd name="connsiteX193" fmla="*/ 94615 w 3566160"/>
                <a:gd name="connsiteY193" fmla="*/ 1250448 h 3564189"/>
                <a:gd name="connsiteX194" fmla="*/ 94615 w 3566160"/>
                <a:gd name="connsiteY194" fmla="*/ 2313742 h 3564189"/>
                <a:gd name="connsiteX195" fmla="*/ 118745 w 3566160"/>
                <a:gd name="connsiteY195" fmla="*/ 2313742 h 3564189"/>
                <a:gd name="connsiteX196" fmla="*/ 118745 w 3566160"/>
                <a:gd name="connsiteY196" fmla="*/ 1250448 h 3564189"/>
                <a:gd name="connsiteX197" fmla="*/ 12065 w 3566160"/>
                <a:gd name="connsiteY197" fmla="*/ 1250448 h 3564189"/>
                <a:gd name="connsiteX198" fmla="*/ 0 w 3566160"/>
                <a:gd name="connsiteY198" fmla="*/ 1250448 h 3564189"/>
                <a:gd name="connsiteX199" fmla="*/ 0 w 3566160"/>
                <a:gd name="connsiteY199" fmla="*/ 2313742 h 3564189"/>
                <a:gd name="connsiteX200" fmla="*/ 12065 w 3566160"/>
                <a:gd name="connsiteY200" fmla="*/ 2313742 h 3564189"/>
                <a:gd name="connsiteX201" fmla="*/ 12065 w 3566160"/>
                <a:gd name="connsiteY201" fmla="*/ 1250448 h 3564189"/>
                <a:gd name="connsiteX202" fmla="*/ 3433445 w 3566160"/>
                <a:gd name="connsiteY202" fmla="*/ 1250448 h 3564189"/>
                <a:gd name="connsiteX203" fmla="*/ 3431540 w 3566160"/>
                <a:gd name="connsiteY203" fmla="*/ 1250448 h 3564189"/>
                <a:gd name="connsiteX204" fmla="*/ 3431540 w 3566160"/>
                <a:gd name="connsiteY204" fmla="*/ 1250448 h 3564189"/>
                <a:gd name="connsiteX205" fmla="*/ 3387090 w 3566160"/>
                <a:gd name="connsiteY205" fmla="*/ 1250448 h 3564189"/>
                <a:gd name="connsiteX206" fmla="*/ 3387090 w 3566160"/>
                <a:gd name="connsiteY206" fmla="*/ 1629199 h 3564189"/>
                <a:gd name="connsiteX207" fmla="*/ 3469640 w 3566160"/>
                <a:gd name="connsiteY207" fmla="*/ 1539745 h 3564189"/>
                <a:gd name="connsiteX208" fmla="*/ 3469640 w 3566160"/>
                <a:gd name="connsiteY208" fmla="*/ 1254889 h 3564189"/>
                <a:gd name="connsiteX209" fmla="*/ 3433445 w 3566160"/>
                <a:gd name="connsiteY209" fmla="*/ 1250448 h 3564189"/>
                <a:gd name="connsiteX210" fmla="*/ 3362325 w 3566160"/>
                <a:gd name="connsiteY210" fmla="*/ 1250448 h 3564189"/>
                <a:gd name="connsiteX211" fmla="*/ 3282315 w 3566160"/>
                <a:gd name="connsiteY211" fmla="*/ 1250448 h 3564189"/>
                <a:gd name="connsiteX212" fmla="*/ 3282315 w 3566160"/>
                <a:gd name="connsiteY212" fmla="*/ 1741492 h 3564189"/>
                <a:gd name="connsiteX213" fmla="*/ 3362325 w 3566160"/>
                <a:gd name="connsiteY213" fmla="*/ 1655211 h 3564189"/>
                <a:gd name="connsiteX214" fmla="*/ 3362325 w 3566160"/>
                <a:gd name="connsiteY214" fmla="*/ 1250448 h 3564189"/>
                <a:gd name="connsiteX215" fmla="*/ 3246755 w 3566160"/>
                <a:gd name="connsiteY215" fmla="*/ 1250448 h 3564189"/>
                <a:gd name="connsiteX216" fmla="*/ 3170555 w 3566160"/>
                <a:gd name="connsiteY216" fmla="*/ 1250448 h 3564189"/>
                <a:gd name="connsiteX217" fmla="*/ 3170555 w 3566160"/>
                <a:gd name="connsiteY217" fmla="*/ 1862667 h 3564189"/>
                <a:gd name="connsiteX218" fmla="*/ 3246755 w 3566160"/>
                <a:gd name="connsiteY218" fmla="*/ 1780192 h 3564189"/>
                <a:gd name="connsiteX219" fmla="*/ 3246755 w 3566160"/>
                <a:gd name="connsiteY219" fmla="*/ 1250448 h 3564189"/>
                <a:gd name="connsiteX220" fmla="*/ 3123565 w 3566160"/>
                <a:gd name="connsiteY220" fmla="*/ 1250448 h 3564189"/>
                <a:gd name="connsiteX221" fmla="*/ 3052445 w 3566160"/>
                <a:gd name="connsiteY221" fmla="*/ 1250448 h 3564189"/>
                <a:gd name="connsiteX222" fmla="*/ 3052445 w 3566160"/>
                <a:gd name="connsiteY222" fmla="*/ 1990186 h 3564189"/>
                <a:gd name="connsiteX223" fmla="*/ 3123565 w 3566160"/>
                <a:gd name="connsiteY223" fmla="*/ 1912786 h 3564189"/>
                <a:gd name="connsiteX224" fmla="*/ 3123565 w 3566160"/>
                <a:gd name="connsiteY224" fmla="*/ 1250448 h 3564189"/>
                <a:gd name="connsiteX225" fmla="*/ 2995930 w 3566160"/>
                <a:gd name="connsiteY225" fmla="*/ 1250448 h 3564189"/>
                <a:gd name="connsiteX226" fmla="*/ 2931795 w 3566160"/>
                <a:gd name="connsiteY226" fmla="*/ 1250448 h 3564189"/>
                <a:gd name="connsiteX227" fmla="*/ 2931795 w 3566160"/>
                <a:gd name="connsiteY227" fmla="*/ 2120877 h 3564189"/>
                <a:gd name="connsiteX228" fmla="*/ 2995930 w 3566160"/>
                <a:gd name="connsiteY228" fmla="*/ 2051091 h 3564189"/>
                <a:gd name="connsiteX229" fmla="*/ 2995930 w 3566160"/>
                <a:gd name="connsiteY229" fmla="*/ 1250448 h 3564189"/>
                <a:gd name="connsiteX230" fmla="*/ 2860040 w 3566160"/>
                <a:gd name="connsiteY230" fmla="*/ 1250448 h 3564189"/>
                <a:gd name="connsiteX231" fmla="*/ 2813050 w 3566160"/>
                <a:gd name="connsiteY231" fmla="*/ 1250448 h 3564189"/>
                <a:gd name="connsiteX232" fmla="*/ 2813050 w 3566160"/>
                <a:gd name="connsiteY232" fmla="*/ 2249031 h 3564189"/>
                <a:gd name="connsiteX233" fmla="*/ 2820035 w 3566160"/>
                <a:gd name="connsiteY233" fmla="*/ 2241418 h 3564189"/>
                <a:gd name="connsiteX234" fmla="*/ 2860040 w 3566160"/>
                <a:gd name="connsiteY234" fmla="*/ 2197642 h 3564189"/>
                <a:gd name="connsiteX235" fmla="*/ 2860040 w 3566160"/>
                <a:gd name="connsiteY235" fmla="*/ 1250448 h 3564189"/>
                <a:gd name="connsiteX236" fmla="*/ 2736850 w 3566160"/>
                <a:gd name="connsiteY236" fmla="*/ 1250448 h 3564189"/>
                <a:gd name="connsiteX237" fmla="*/ 2701290 w 3566160"/>
                <a:gd name="connsiteY237" fmla="*/ 1250448 h 3564189"/>
                <a:gd name="connsiteX238" fmla="*/ 2701290 w 3566160"/>
                <a:gd name="connsiteY238" fmla="*/ 2313107 h 3564189"/>
                <a:gd name="connsiteX239" fmla="*/ 2736850 w 3566160"/>
                <a:gd name="connsiteY239" fmla="*/ 2307398 h 3564189"/>
                <a:gd name="connsiteX240" fmla="*/ 2736850 w 3566160"/>
                <a:gd name="connsiteY240" fmla="*/ 1250448 h 3564189"/>
                <a:gd name="connsiteX241" fmla="*/ 1370330 w 3566160"/>
                <a:gd name="connsiteY241" fmla="*/ 1250448 h 3564189"/>
                <a:gd name="connsiteX242" fmla="*/ 1346200 w 3566160"/>
                <a:gd name="connsiteY242" fmla="*/ 1250448 h 3564189"/>
                <a:gd name="connsiteX243" fmla="*/ 1346200 w 3566160"/>
                <a:gd name="connsiteY243" fmla="*/ 2313742 h 3564189"/>
                <a:gd name="connsiteX244" fmla="*/ 1370330 w 3566160"/>
                <a:gd name="connsiteY244" fmla="*/ 2313742 h 3564189"/>
                <a:gd name="connsiteX245" fmla="*/ 1370330 w 3566160"/>
                <a:gd name="connsiteY245" fmla="*/ 1250448 h 3564189"/>
                <a:gd name="connsiteX246" fmla="*/ 1263015 w 3566160"/>
                <a:gd name="connsiteY246" fmla="*/ 1250448 h 3564189"/>
                <a:gd name="connsiteX247" fmla="*/ 1250950 w 3566160"/>
                <a:gd name="connsiteY247" fmla="*/ 1250448 h 3564189"/>
                <a:gd name="connsiteX248" fmla="*/ 1250950 w 3566160"/>
                <a:gd name="connsiteY248" fmla="*/ 2313742 h 3564189"/>
                <a:gd name="connsiteX249" fmla="*/ 1263015 w 3566160"/>
                <a:gd name="connsiteY249" fmla="*/ 2313742 h 3564189"/>
                <a:gd name="connsiteX250" fmla="*/ 1263015 w 3566160"/>
                <a:gd name="connsiteY250" fmla="*/ 1250448 h 3564189"/>
                <a:gd name="connsiteX251" fmla="*/ 833755 w 3566160"/>
                <a:gd name="connsiteY251" fmla="*/ 1250448 h 3564189"/>
                <a:gd name="connsiteX252" fmla="*/ 779780 w 3566160"/>
                <a:gd name="connsiteY252" fmla="*/ 1250448 h 3564189"/>
                <a:gd name="connsiteX253" fmla="*/ 779780 w 3566160"/>
                <a:gd name="connsiteY253" fmla="*/ 2313742 h 3564189"/>
                <a:gd name="connsiteX254" fmla="*/ 833755 w 3566160"/>
                <a:gd name="connsiteY254" fmla="*/ 2313742 h 3564189"/>
                <a:gd name="connsiteX255" fmla="*/ 859790 w 3566160"/>
                <a:gd name="connsiteY255" fmla="*/ 2311204 h 3564189"/>
                <a:gd name="connsiteX256" fmla="*/ 859790 w 3566160"/>
                <a:gd name="connsiteY256" fmla="*/ 1252986 h 3564189"/>
                <a:gd name="connsiteX257" fmla="*/ 833755 w 3566160"/>
                <a:gd name="connsiteY257" fmla="*/ 1250448 h 3564189"/>
                <a:gd name="connsiteX258" fmla="*/ 1450340 w 3566160"/>
                <a:gd name="connsiteY258" fmla="*/ 1250448 h 3564189"/>
                <a:gd name="connsiteX259" fmla="*/ 1450340 w 3566160"/>
                <a:gd name="connsiteY259" fmla="*/ 2313107 h 3564189"/>
                <a:gd name="connsiteX260" fmla="*/ 1485900 w 3566160"/>
                <a:gd name="connsiteY260" fmla="*/ 2313107 h 3564189"/>
                <a:gd name="connsiteX261" fmla="*/ 1485900 w 3566160"/>
                <a:gd name="connsiteY261" fmla="*/ 1255524 h 3564189"/>
                <a:gd name="connsiteX262" fmla="*/ 1450340 w 3566160"/>
                <a:gd name="connsiteY262" fmla="*/ 1250448 h 3564189"/>
                <a:gd name="connsiteX263" fmla="*/ 3481705 w 3566160"/>
                <a:gd name="connsiteY263" fmla="*/ 1259330 h 3564189"/>
                <a:gd name="connsiteX264" fmla="*/ 3481705 w 3566160"/>
                <a:gd name="connsiteY264" fmla="*/ 1526422 h 3564189"/>
                <a:gd name="connsiteX265" fmla="*/ 3505200 w 3566160"/>
                <a:gd name="connsiteY265" fmla="*/ 1501046 h 3564189"/>
                <a:gd name="connsiteX266" fmla="*/ 3566160 w 3566160"/>
                <a:gd name="connsiteY266" fmla="*/ 1383043 h 3564189"/>
                <a:gd name="connsiteX267" fmla="*/ 3481705 w 3566160"/>
                <a:gd name="connsiteY267" fmla="*/ 1259330 h 3564189"/>
                <a:gd name="connsiteX268" fmla="*/ 883920 w 3566160"/>
                <a:gd name="connsiteY268" fmla="*/ 1259965 h 3564189"/>
                <a:gd name="connsiteX269" fmla="*/ 883920 w 3566160"/>
                <a:gd name="connsiteY269" fmla="*/ 2302957 h 3564189"/>
                <a:gd name="connsiteX270" fmla="*/ 966470 w 3566160"/>
                <a:gd name="connsiteY270" fmla="*/ 2179879 h 3564189"/>
                <a:gd name="connsiteX271" fmla="*/ 966470 w 3566160"/>
                <a:gd name="connsiteY271" fmla="*/ 1383043 h 3564189"/>
                <a:gd name="connsiteX272" fmla="*/ 883920 w 3566160"/>
                <a:gd name="connsiteY272" fmla="*/ 1259965 h 3564189"/>
                <a:gd name="connsiteX273" fmla="*/ 1562100 w 3566160"/>
                <a:gd name="connsiteY273" fmla="*/ 1314525 h 3564189"/>
                <a:gd name="connsiteX274" fmla="*/ 1562100 w 3566160"/>
                <a:gd name="connsiteY274" fmla="*/ 2313107 h 3564189"/>
                <a:gd name="connsiteX275" fmla="*/ 1609090 w 3566160"/>
                <a:gd name="connsiteY275" fmla="*/ 2313107 h 3564189"/>
                <a:gd name="connsiteX276" fmla="*/ 1609090 w 3566160"/>
                <a:gd name="connsiteY276" fmla="*/ 1365913 h 3564189"/>
                <a:gd name="connsiteX277" fmla="*/ 1569085 w 3566160"/>
                <a:gd name="connsiteY277" fmla="*/ 1322138 h 3564189"/>
                <a:gd name="connsiteX278" fmla="*/ 1562100 w 3566160"/>
                <a:gd name="connsiteY278" fmla="*/ 1314525 h 3564189"/>
                <a:gd name="connsiteX279" fmla="*/ 1680210 w 3566160"/>
                <a:gd name="connsiteY279" fmla="*/ 1443313 h 3564189"/>
                <a:gd name="connsiteX280" fmla="*/ 1680210 w 3566160"/>
                <a:gd name="connsiteY280" fmla="*/ 2313742 h 3564189"/>
                <a:gd name="connsiteX281" fmla="*/ 1744980 w 3566160"/>
                <a:gd name="connsiteY281" fmla="*/ 2313742 h 3564189"/>
                <a:gd name="connsiteX282" fmla="*/ 1744980 w 3566160"/>
                <a:gd name="connsiteY282" fmla="*/ 1512465 h 3564189"/>
                <a:gd name="connsiteX283" fmla="*/ 1680210 w 3566160"/>
                <a:gd name="connsiteY283" fmla="*/ 1443313 h 3564189"/>
                <a:gd name="connsiteX284" fmla="*/ 1800860 w 3566160"/>
                <a:gd name="connsiteY284" fmla="*/ 1574004 h 3564189"/>
                <a:gd name="connsiteX285" fmla="*/ 1800860 w 3566160"/>
                <a:gd name="connsiteY285" fmla="*/ 2313742 h 3564189"/>
                <a:gd name="connsiteX286" fmla="*/ 1871980 w 3566160"/>
                <a:gd name="connsiteY286" fmla="*/ 2313742 h 3564189"/>
                <a:gd name="connsiteX287" fmla="*/ 1871980 w 3566160"/>
                <a:gd name="connsiteY287" fmla="*/ 1650769 h 3564189"/>
                <a:gd name="connsiteX288" fmla="*/ 1800860 w 3566160"/>
                <a:gd name="connsiteY288" fmla="*/ 1574004 h 3564189"/>
                <a:gd name="connsiteX289" fmla="*/ 1919605 w 3566160"/>
                <a:gd name="connsiteY289" fmla="*/ 1701523 h 3564189"/>
                <a:gd name="connsiteX290" fmla="*/ 1919605 w 3566160"/>
                <a:gd name="connsiteY290" fmla="*/ 2313742 h 3564189"/>
                <a:gd name="connsiteX291" fmla="*/ 1995805 w 3566160"/>
                <a:gd name="connsiteY291" fmla="*/ 2313742 h 3564189"/>
                <a:gd name="connsiteX292" fmla="*/ 1995805 w 3566160"/>
                <a:gd name="connsiteY292" fmla="*/ 1783998 h 3564189"/>
                <a:gd name="connsiteX293" fmla="*/ 1919605 w 3566160"/>
                <a:gd name="connsiteY293" fmla="*/ 1701523 h 3564189"/>
                <a:gd name="connsiteX294" fmla="*/ 2031365 w 3566160"/>
                <a:gd name="connsiteY294" fmla="*/ 1822064 h 3564189"/>
                <a:gd name="connsiteX295" fmla="*/ 2031365 w 3566160"/>
                <a:gd name="connsiteY295" fmla="*/ 2313107 h 3564189"/>
                <a:gd name="connsiteX296" fmla="*/ 2111375 w 3566160"/>
                <a:gd name="connsiteY296" fmla="*/ 2313107 h 3564189"/>
                <a:gd name="connsiteX297" fmla="*/ 2111375 w 3566160"/>
                <a:gd name="connsiteY297" fmla="*/ 1908345 h 3564189"/>
                <a:gd name="connsiteX298" fmla="*/ 2031365 w 3566160"/>
                <a:gd name="connsiteY298" fmla="*/ 1822064 h 3564189"/>
                <a:gd name="connsiteX299" fmla="*/ 2135505 w 3566160"/>
                <a:gd name="connsiteY299" fmla="*/ 1934357 h 3564189"/>
                <a:gd name="connsiteX300" fmla="*/ 2135505 w 3566160"/>
                <a:gd name="connsiteY300" fmla="*/ 2313107 h 3564189"/>
                <a:gd name="connsiteX301" fmla="*/ 2179955 w 3566160"/>
                <a:gd name="connsiteY301" fmla="*/ 2313107 h 3564189"/>
                <a:gd name="connsiteX302" fmla="*/ 2179955 w 3566160"/>
                <a:gd name="connsiteY302" fmla="*/ 2313107 h 3564189"/>
                <a:gd name="connsiteX303" fmla="*/ 2181860 w 3566160"/>
                <a:gd name="connsiteY303" fmla="*/ 2313107 h 3564189"/>
                <a:gd name="connsiteX304" fmla="*/ 2218055 w 3566160"/>
                <a:gd name="connsiteY304" fmla="*/ 2308032 h 3564189"/>
                <a:gd name="connsiteX305" fmla="*/ 2218055 w 3566160"/>
                <a:gd name="connsiteY305" fmla="*/ 2023176 h 3564189"/>
                <a:gd name="connsiteX306" fmla="*/ 2135505 w 3566160"/>
                <a:gd name="connsiteY306" fmla="*/ 1934357 h 3564189"/>
                <a:gd name="connsiteX307" fmla="*/ 2230120 w 3566160"/>
                <a:gd name="connsiteY307" fmla="*/ 2037133 h 3564189"/>
                <a:gd name="connsiteX308" fmla="*/ 2230120 w 3566160"/>
                <a:gd name="connsiteY308" fmla="*/ 2304226 h 3564189"/>
                <a:gd name="connsiteX309" fmla="*/ 2314575 w 3566160"/>
                <a:gd name="connsiteY309" fmla="*/ 2180513 h 3564189"/>
                <a:gd name="connsiteX310" fmla="*/ 2253615 w 3566160"/>
                <a:gd name="connsiteY310" fmla="*/ 2062510 h 3564189"/>
                <a:gd name="connsiteX311" fmla="*/ 2230120 w 3566160"/>
                <a:gd name="connsiteY311" fmla="*/ 2037133 h 3564189"/>
                <a:gd name="connsiteX312" fmla="*/ 3336290 w 3566160"/>
                <a:gd name="connsiteY312" fmla="*/ 2500897 h 3564189"/>
                <a:gd name="connsiteX313" fmla="*/ 3282315 w 3566160"/>
                <a:gd name="connsiteY313" fmla="*/ 2500897 h 3564189"/>
                <a:gd name="connsiteX314" fmla="*/ 3282315 w 3566160"/>
                <a:gd name="connsiteY314" fmla="*/ 3563556 h 3564189"/>
                <a:gd name="connsiteX315" fmla="*/ 3336290 w 3566160"/>
                <a:gd name="connsiteY315" fmla="*/ 3563556 h 3564189"/>
                <a:gd name="connsiteX316" fmla="*/ 3362325 w 3566160"/>
                <a:gd name="connsiteY316" fmla="*/ 3561018 h 3564189"/>
                <a:gd name="connsiteX317" fmla="*/ 3362325 w 3566160"/>
                <a:gd name="connsiteY317" fmla="*/ 2503434 h 3564189"/>
                <a:gd name="connsiteX318" fmla="*/ 3336290 w 3566160"/>
                <a:gd name="connsiteY318" fmla="*/ 2500897 h 3564189"/>
                <a:gd name="connsiteX319" fmla="*/ 3246755 w 3566160"/>
                <a:gd name="connsiteY319" fmla="*/ 2500897 h 3564189"/>
                <a:gd name="connsiteX320" fmla="*/ 3170555 w 3566160"/>
                <a:gd name="connsiteY320" fmla="*/ 2500897 h 3564189"/>
                <a:gd name="connsiteX321" fmla="*/ 3170555 w 3566160"/>
                <a:gd name="connsiteY321" fmla="*/ 3563556 h 3564189"/>
                <a:gd name="connsiteX322" fmla="*/ 3246755 w 3566160"/>
                <a:gd name="connsiteY322" fmla="*/ 3563556 h 3564189"/>
                <a:gd name="connsiteX323" fmla="*/ 3246755 w 3566160"/>
                <a:gd name="connsiteY323" fmla="*/ 2500897 h 3564189"/>
                <a:gd name="connsiteX324" fmla="*/ 3123565 w 3566160"/>
                <a:gd name="connsiteY324" fmla="*/ 2500897 h 3564189"/>
                <a:gd name="connsiteX325" fmla="*/ 3052445 w 3566160"/>
                <a:gd name="connsiteY325" fmla="*/ 2500897 h 3564189"/>
                <a:gd name="connsiteX326" fmla="*/ 3052445 w 3566160"/>
                <a:gd name="connsiteY326" fmla="*/ 3563556 h 3564189"/>
                <a:gd name="connsiteX327" fmla="*/ 3123565 w 3566160"/>
                <a:gd name="connsiteY327" fmla="*/ 3563556 h 3564189"/>
                <a:gd name="connsiteX328" fmla="*/ 3123565 w 3566160"/>
                <a:gd name="connsiteY328" fmla="*/ 2500897 h 3564189"/>
                <a:gd name="connsiteX329" fmla="*/ 2995930 w 3566160"/>
                <a:gd name="connsiteY329" fmla="*/ 2500897 h 3564189"/>
                <a:gd name="connsiteX330" fmla="*/ 2931795 w 3566160"/>
                <a:gd name="connsiteY330" fmla="*/ 2500897 h 3564189"/>
                <a:gd name="connsiteX331" fmla="*/ 2931795 w 3566160"/>
                <a:gd name="connsiteY331" fmla="*/ 3563556 h 3564189"/>
                <a:gd name="connsiteX332" fmla="*/ 2995930 w 3566160"/>
                <a:gd name="connsiteY332" fmla="*/ 3563556 h 3564189"/>
                <a:gd name="connsiteX333" fmla="*/ 2995930 w 3566160"/>
                <a:gd name="connsiteY333" fmla="*/ 2500897 h 3564189"/>
                <a:gd name="connsiteX334" fmla="*/ 2860040 w 3566160"/>
                <a:gd name="connsiteY334" fmla="*/ 2500897 h 3564189"/>
                <a:gd name="connsiteX335" fmla="*/ 2813050 w 3566160"/>
                <a:gd name="connsiteY335" fmla="*/ 2500897 h 3564189"/>
                <a:gd name="connsiteX336" fmla="*/ 2813050 w 3566160"/>
                <a:gd name="connsiteY336" fmla="*/ 3563556 h 3564189"/>
                <a:gd name="connsiteX337" fmla="*/ 2860040 w 3566160"/>
                <a:gd name="connsiteY337" fmla="*/ 3563556 h 3564189"/>
                <a:gd name="connsiteX338" fmla="*/ 2860040 w 3566160"/>
                <a:gd name="connsiteY338" fmla="*/ 2500897 h 3564189"/>
                <a:gd name="connsiteX339" fmla="*/ 2736850 w 3566160"/>
                <a:gd name="connsiteY339" fmla="*/ 2500897 h 3564189"/>
                <a:gd name="connsiteX340" fmla="*/ 2701290 w 3566160"/>
                <a:gd name="connsiteY340" fmla="*/ 2500897 h 3564189"/>
                <a:gd name="connsiteX341" fmla="*/ 2701290 w 3566160"/>
                <a:gd name="connsiteY341" fmla="*/ 3563556 h 3564189"/>
                <a:gd name="connsiteX342" fmla="*/ 2736850 w 3566160"/>
                <a:gd name="connsiteY342" fmla="*/ 3563556 h 3564189"/>
                <a:gd name="connsiteX343" fmla="*/ 2736850 w 3566160"/>
                <a:gd name="connsiteY343" fmla="*/ 2500897 h 3564189"/>
                <a:gd name="connsiteX344" fmla="*/ 2621280 w 3566160"/>
                <a:gd name="connsiteY344" fmla="*/ 2500897 h 3564189"/>
                <a:gd name="connsiteX345" fmla="*/ 2597150 w 3566160"/>
                <a:gd name="connsiteY345" fmla="*/ 2500897 h 3564189"/>
                <a:gd name="connsiteX346" fmla="*/ 2597150 w 3566160"/>
                <a:gd name="connsiteY346" fmla="*/ 3563556 h 3564189"/>
                <a:gd name="connsiteX347" fmla="*/ 2621280 w 3566160"/>
                <a:gd name="connsiteY347" fmla="*/ 3563556 h 3564189"/>
                <a:gd name="connsiteX348" fmla="*/ 2621280 w 3566160"/>
                <a:gd name="connsiteY348" fmla="*/ 2500897 h 3564189"/>
                <a:gd name="connsiteX349" fmla="*/ 2514600 w 3566160"/>
                <a:gd name="connsiteY349" fmla="*/ 2500897 h 3564189"/>
                <a:gd name="connsiteX350" fmla="*/ 2502535 w 3566160"/>
                <a:gd name="connsiteY350" fmla="*/ 2500897 h 3564189"/>
                <a:gd name="connsiteX351" fmla="*/ 2502535 w 3566160"/>
                <a:gd name="connsiteY351" fmla="*/ 3563556 h 3564189"/>
                <a:gd name="connsiteX352" fmla="*/ 2514600 w 3566160"/>
                <a:gd name="connsiteY352" fmla="*/ 3563556 h 3564189"/>
                <a:gd name="connsiteX353" fmla="*/ 2514600 w 3566160"/>
                <a:gd name="connsiteY353" fmla="*/ 2500897 h 3564189"/>
                <a:gd name="connsiteX354" fmla="*/ 2181860 w 3566160"/>
                <a:gd name="connsiteY354" fmla="*/ 2500897 h 3564189"/>
                <a:gd name="connsiteX355" fmla="*/ 2179955 w 3566160"/>
                <a:gd name="connsiteY355" fmla="*/ 2500897 h 3564189"/>
                <a:gd name="connsiteX356" fmla="*/ 2179955 w 3566160"/>
                <a:gd name="connsiteY356" fmla="*/ 2500897 h 3564189"/>
                <a:gd name="connsiteX357" fmla="*/ 2135505 w 3566160"/>
                <a:gd name="connsiteY357" fmla="*/ 2500897 h 3564189"/>
                <a:gd name="connsiteX358" fmla="*/ 2135505 w 3566160"/>
                <a:gd name="connsiteY358" fmla="*/ 2879648 h 3564189"/>
                <a:gd name="connsiteX359" fmla="*/ 2218055 w 3566160"/>
                <a:gd name="connsiteY359" fmla="*/ 2790194 h 3564189"/>
                <a:gd name="connsiteX360" fmla="*/ 2218055 w 3566160"/>
                <a:gd name="connsiteY360" fmla="*/ 2505338 h 3564189"/>
                <a:gd name="connsiteX361" fmla="*/ 2181860 w 3566160"/>
                <a:gd name="connsiteY361" fmla="*/ 2500897 h 3564189"/>
                <a:gd name="connsiteX362" fmla="*/ 2111375 w 3566160"/>
                <a:gd name="connsiteY362" fmla="*/ 2500897 h 3564189"/>
                <a:gd name="connsiteX363" fmla="*/ 2031365 w 3566160"/>
                <a:gd name="connsiteY363" fmla="*/ 2500897 h 3564189"/>
                <a:gd name="connsiteX364" fmla="*/ 2031365 w 3566160"/>
                <a:gd name="connsiteY364" fmla="*/ 2991941 h 3564189"/>
                <a:gd name="connsiteX365" fmla="*/ 2111375 w 3566160"/>
                <a:gd name="connsiteY365" fmla="*/ 2905659 h 3564189"/>
                <a:gd name="connsiteX366" fmla="*/ 2111375 w 3566160"/>
                <a:gd name="connsiteY366" fmla="*/ 2500897 h 3564189"/>
                <a:gd name="connsiteX367" fmla="*/ 1995805 w 3566160"/>
                <a:gd name="connsiteY367" fmla="*/ 2500897 h 3564189"/>
                <a:gd name="connsiteX368" fmla="*/ 1919605 w 3566160"/>
                <a:gd name="connsiteY368" fmla="*/ 2500897 h 3564189"/>
                <a:gd name="connsiteX369" fmla="*/ 1919605 w 3566160"/>
                <a:gd name="connsiteY369" fmla="*/ 3113115 h 3564189"/>
                <a:gd name="connsiteX370" fmla="*/ 1995805 w 3566160"/>
                <a:gd name="connsiteY370" fmla="*/ 3030640 h 3564189"/>
                <a:gd name="connsiteX371" fmla="*/ 1995805 w 3566160"/>
                <a:gd name="connsiteY371" fmla="*/ 2500897 h 3564189"/>
                <a:gd name="connsiteX372" fmla="*/ 1872615 w 3566160"/>
                <a:gd name="connsiteY372" fmla="*/ 2500897 h 3564189"/>
                <a:gd name="connsiteX373" fmla="*/ 1801495 w 3566160"/>
                <a:gd name="connsiteY373" fmla="*/ 2500897 h 3564189"/>
                <a:gd name="connsiteX374" fmla="*/ 1801495 w 3566160"/>
                <a:gd name="connsiteY374" fmla="*/ 3240634 h 3564189"/>
                <a:gd name="connsiteX375" fmla="*/ 1872615 w 3566160"/>
                <a:gd name="connsiteY375" fmla="*/ 3163235 h 3564189"/>
                <a:gd name="connsiteX376" fmla="*/ 1872615 w 3566160"/>
                <a:gd name="connsiteY376" fmla="*/ 2500897 h 3564189"/>
                <a:gd name="connsiteX377" fmla="*/ 1744980 w 3566160"/>
                <a:gd name="connsiteY377" fmla="*/ 2500897 h 3564189"/>
                <a:gd name="connsiteX378" fmla="*/ 1680845 w 3566160"/>
                <a:gd name="connsiteY378" fmla="*/ 2500897 h 3564189"/>
                <a:gd name="connsiteX379" fmla="*/ 1680845 w 3566160"/>
                <a:gd name="connsiteY379" fmla="*/ 3371326 h 3564189"/>
                <a:gd name="connsiteX380" fmla="*/ 1744980 w 3566160"/>
                <a:gd name="connsiteY380" fmla="*/ 3301539 h 3564189"/>
                <a:gd name="connsiteX381" fmla="*/ 1744980 w 3566160"/>
                <a:gd name="connsiteY381" fmla="*/ 2500897 h 3564189"/>
                <a:gd name="connsiteX382" fmla="*/ 1609090 w 3566160"/>
                <a:gd name="connsiteY382" fmla="*/ 2500897 h 3564189"/>
                <a:gd name="connsiteX383" fmla="*/ 1562100 w 3566160"/>
                <a:gd name="connsiteY383" fmla="*/ 2500897 h 3564189"/>
                <a:gd name="connsiteX384" fmla="*/ 1562100 w 3566160"/>
                <a:gd name="connsiteY384" fmla="*/ 3499479 h 3564189"/>
                <a:gd name="connsiteX385" fmla="*/ 1569085 w 3566160"/>
                <a:gd name="connsiteY385" fmla="*/ 3491866 h 3564189"/>
                <a:gd name="connsiteX386" fmla="*/ 1609090 w 3566160"/>
                <a:gd name="connsiteY386" fmla="*/ 3448091 h 3564189"/>
                <a:gd name="connsiteX387" fmla="*/ 1609090 w 3566160"/>
                <a:gd name="connsiteY387" fmla="*/ 2500897 h 3564189"/>
                <a:gd name="connsiteX388" fmla="*/ 1485900 w 3566160"/>
                <a:gd name="connsiteY388" fmla="*/ 2500897 h 3564189"/>
                <a:gd name="connsiteX389" fmla="*/ 1450340 w 3566160"/>
                <a:gd name="connsiteY389" fmla="*/ 2500897 h 3564189"/>
                <a:gd name="connsiteX390" fmla="*/ 1450340 w 3566160"/>
                <a:gd name="connsiteY390" fmla="*/ 3563556 h 3564189"/>
                <a:gd name="connsiteX391" fmla="*/ 1485900 w 3566160"/>
                <a:gd name="connsiteY391" fmla="*/ 3557846 h 3564189"/>
                <a:gd name="connsiteX392" fmla="*/ 1485900 w 3566160"/>
                <a:gd name="connsiteY392" fmla="*/ 2500897 h 3564189"/>
                <a:gd name="connsiteX393" fmla="*/ 1370330 w 3566160"/>
                <a:gd name="connsiteY393" fmla="*/ 2500897 h 3564189"/>
                <a:gd name="connsiteX394" fmla="*/ 1346200 w 3566160"/>
                <a:gd name="connsiteY394" fmla="*/ 2500897 h 3564189"/>
                <a:gd name="connsiteX395" fmla="*/ 1346200 w 3566160"/>
                <a:gd name="connsiteY395" fmla="*/ 3563556 h 3564189"/>
                <a:gd name="connsiteX396" fmla="*/ 1370330 w 3566160"/>
                <a:gd name="connsiteY396" fmla="*/ 3563556 h 3564189"/>
                <a:gd name="connsiteX397" fmla="*/ 1370330 w 3566160"/>
                <a:gd name="connsiteY397" fmla="*/ 2500897 h 3564189"/>
                <a:gd name="connsiteX398" fmla="*/ 1263650 w 3566160"/>
                <a:gd name="connsiteY398" fmla="*/ 2500897 h 3564189"/>
                <a:gd name="connsiteX399" fmla="*/ 1251585 w 3566160"/>
                <a:gd name="connsiteY399" fmla="*/ 2500897 h 3564189"/>
                <a:gd name="connsiteX400" fmla="*/ 1251585 w 3566160"/>
                <a:gd name="connsiteY400" fmla="*/ 3563556 h 3564189"/>
                <a:gd name="connsiteX401" fmla="*/ 1263650 w 3566160"/>
                <a:gd name="connsiteY401" fmla="*/ 3563556 h 3564189"/>
                <a:gd name="connsiteX402" fmla="*/ 1263650 w 3566160"/>
                <a:gd name="connsiteY402" fmla="*/ 2500897 h 3564189"/>
                <a:gd name="connsiteX403" fmla="*/ 118745 w 3566160"/>
                <a:gd name="connsiteY403" fmla="*/ 2500897 h 3564189"/>
                <a:gd name="connsiteX404" fmla="*/ 94615 w 3566160"/>
                <a:gd name="connsiteY404" fmla="*/ 2500897 h 3564189"/>
                <a:gd name="connsiteX405" fmla="*/ 94615 w 3566160"/>
                <a:gd name="connsiteY405" fmla="*/ 3563556 h 3564189"/>
                <a:gd name="connsiteX406" fmla="*/ 118745 w 3566160"/>
                <a:gd name="connsiteY406" fmla="*/ 3563556 h 3564189"/>
                <a:gd name="connsiteX407" fmla="*/ 118745 w 3566160"/>
                <a:gd name="connsiteY407" fmla="*/ 2500897 h 3564189"/>
                <a:gd name="connsiteX408" fmla="*/ 12065 w 3566160"/>
                <a:gd name="connsiteY408" fmla="*/ 2500897 h 3564189"/>
                <a:gd name="connsiteX409" fmla="*/ 0 w 3566160"/>
                <a:gd name="connsiteY409" fmla="*/ 2500897 h 3564189"/>
                <a:gd name="connsiteX410" fmla="*/ 0 w 3566160"/>
                <a:gd name="connsiteY410" fmla="*/ 3563556 h 3564189"/>
                <a:gd name="connsiteX411" fmla="*/ 12065 w 3566160"/>
                <a:gd name="connsiteY411" fmla="*/ 3563556 h 3564189"/>
                <a:gd name="connsiteX412" fmla="*/ 12065 w 3566160"/>
                <a:gd name="connsiteY412" fmla="*/ 2500897 h 3564189"/>
                <a:gd name="connsiteX413" fmla="*/ 198755 w 3566160"/>
                <a:gd name="connsiteY413" fmla="*/ 2500897 h 3564189"/>
                <a:gd name="connsiteX414" fmla="*/ 198755 w 3566160"/>
                <a:gd name="connsiteY414" fmla="*/ 3563556 h 3564189"/>
                <a:gd name="connsiteX415" fmla="*/ 234315 w 3566160"/>
                <a:gd name="connsiteY415" fmla="*/ 3563556 h 3564189"/>
                <a:gd name="connsiteX416" fmla="*/ 234315 w 3566160"/>
                <a:gd name="connsiteY416" fmla="*/ 2506607 h 3564189"/>
                <a:gd name="connsiteX417" fmla="*/ 198755 w 3566160"/>
                <a:gd name="connsiteY417" fmla="*/ 2500897 h 3564189"/>
                <a:gd name="connsiteX418" fmla="*/ 2230120 w 3566160"/>
                <a:gd name="connsiteY418" fmla="*/ 2509779 h 3564189"/>
                <a:gd name="connsiteX419" fmla="*/ 2230120 w 3566160"/>
                <a:gd name="connsiteY419" fmla="*/ 2776871 h 3564189"/>
                <a:gd name="connsiteX420" fmla="*/ 2253615 w 3566160"/>
                <a:gd name="connsiteY420" fmla="*/ 2751494 h 3564189"/>
                <a:gd name="connsiteX421" fmla="*/ 2314575 w 3566160"/>
                <a:gd name="connsiteY421" fmla="*/ 2633491 h 3564189"/>
                <a:gd name="connsiteX422" fmla="*/ 2230120 w 3566160"/>
                <a:gd name="connsiteY422" fmla="*/ 2509779 h 3564189"/>
                <a:gd name="connsiteX423" fmla="*/ 3387090 w 3566160"/>
                <a:gd name="connsiteY423" fmla="*/ 2511048 h 3564189"/>
                <a:gd name="connsiteX424" fmla="*/ 3387090 w 3566160"/>
                <a:gd name="connsiteY424" fmla="*/ 3554039 h 3564189"/>
                <a:gd name="connsiteX425" fmla="*/ 3469640 w 3566160"/>
                <a:gd name="connsiteY425" fmla="*/ 3430961 h 3564189"/>
                <a:gd name="connsiteX426" fmla="*/ 3469640 w 3566160"/>
                <a:gd name="connsiteY426" fmla="*/ 2633491 h 3564189"/>
                <a:gd name="connsiteX427" fmla="*/ 3387090 w 3566160"/>
                <a:gd name="connsiteY427" fmla="*/ 2511048 h 3564189"/>
                <a:gd name="connsiteX428" fmla="*/ 311150 w 3566160"/>
                <a:gd name="connsiteY428" fmla="*/ 2564974 h 3564189"/>
                <a:gd name="connsiteX429" fmla="*/ 311150 w 3566160"/>
                <a:gd name="connsiteY429" fmla="*/ 3563556 h 3564189"/>
                <a:gd name="connsiteX430" fmla="*/ 358140 w 3566160"/>
                <a:gd name="connsiteY430" fmla="*/ 3563556 h 3564189"/>
                <a:gd name="connsiteX431" fmla="*/ 358140 w 3566160"/>
                <a:gd name="connsiteY431" fmla="*/ 2616362 h 3564189"/>
                <a:gd name="connsiteX432" fmla="*/ 318135 w 3566160"/>
                <a:gd name="connsiteY432" fmla="*/ 2572586 h 3564189"/>
                <a:gd name="connsiteX433" fmla="*/ 311150 w 3566160"/>
                <a:gd name="connsiteY433" fmla="*/ 2564974 h 3564189"/>
                <a:gd name="connsiteX434" fmla="*/ 429260 w 3566160"/>
                <a:gd name="connsiteY434" fmla="*/ 2693761 h 3564189"/>
                <a:gd name="connsiteX435" fmla="*/ 429260 w 3566160"/>
                <a:gd name="connsiteY435" fmla="*/ 3564190 h 3564189"/>
                <a:gd name="connsiteX436" fmla="*/ 493395 w 3566160"/>
                <a:gd name="connsiteY436" fmla="*/ 3564190 h 3564189"/>
                <a:gd name="connsiteX437" fmla="*/ 493395 w 3566160"/>
                <a:gd name="connsiteY437" fmla="*/ 2763548 h 3564189"/>
                <a:gd name="connsiteX438" fmla="*/ 429260 w 3566160"/>
                <a:gd name="connsiteY438" fmla="*/ 2693761 h 3564189"/>
                <a:gd name="connsiteX439" fmla="*/ 549910 w 3566160"/>
                <a:gd name="connsiteY439" fmla="*/ 2824453 h 3564189"/>
                <a:gd name="connsiteX440" fmla="*/ 549910 w 3566160"/>
                <a:gd name="connsiteY440" fmla="*/ 3564190 h 3564189"/>
                <a:gd name="connsiteX441" fmla="*/ 621030 w 3566160"/>
                <a:gd name="connsiteY441" fmla="*/ 3564190 h 3564189"/>
                <a:gd name="connsiteX442" fmla="*/ 621030 w 3566160"/>
                <a:gd name="connsiteY442" fmla="*/ 2901218 h 3564189"/>
                <a:gd name="connsiteX443" fmla="*/ 549910 w 3566160"/>
                <a:gd name="connsiteY443" fmla="*/ 2824453 h 3564189"/>
                <a:gd name="connsiteX444" fmla="*/ 668020 w 3566160"/>
                <a:gd name="connsiteY444" fmla="*/ 2951972 h 3564189"/>
                <a:gd name="connsiteX445" fmla="*/ 668020 w 3566160"/>
                <a:gd name="connsiteY445" fmla="*/ 3564190 h 3564189"/>
                <a:gd name="connsiteX446" fmla="*/ 744220 w 3566160"/>
                <a:gd name="connsiteY446" fmla="*/ 3564190 h 3564189"/>
                <a:gd name="connsiteX447" fmla="*/ 744220 w 3566160"/>
                <a:gd name="connsiteY447" fmla="*/ 3034447 h 3564189"/>
                <a:gd name="connsiteX448" fmla="*/ 668020 w 3566160"/>
                <a:gd name="connsiteY448" fmla="*/ 2951972 h 3564189"/>
                <a:gd name="connsiteX449" fmla="*/ 779780 w 3566160"/>
                <a:gd name="connsiteY449" fmla="*/ 3072512 h 3564189"/>
                <a:gd name="connsiteX450" fmla="*/ 779780 w 3566160"/>
                <a:gd name="connsiteY450" fmla="*/ 3563556 h 3564189"/>
                <a:gd name="connsiteX451" fmla="*/ 859790 w 3566160"/>
                <a:gd name="connsiteY451" fmla="*/ 3563556 h 3564189"/>
                <a:gd name="connsiteX452" fmla="*/ 859790 w 3566160"/>
                <a:gd name="connsiteY452" fmla="*/ 3158794 h 3564189"/>
                <a:gd name="connsiteX453" fmla="*/ 779780 w 3566160"/>
                <a:gd name="connsiteY453" fmla="*/ 3072512 h 3564189"/>
                <a:gd name="connsiteX454" fmla="*/ 883920 w 3566160"/>
                <a:gd name="connsiteY454" fmla="*/ 3185440 h 3564189"/>
                <a:gd name="connsiteX455" fmla="*/ 883920 w 3566160"/>
                <a:gd name="connsiteY455" fmla="*/ 3564190 h 3564189"/>
                <a:gd name="connsiteX456" fmla="*/ 928370 w 3566160"/>
                <a:gd name="connsiteY456" fmla="*/ 3564190 h 3564189"/>
                <a:gd name="connsiteX457" fmla="*/ 928370 w 3566160"/>
                <a:gd name="connsiteY457" fmla="*/ 3564190 h 3564189"/>
                <a:gd name="connsiteX458" fmla="*/ 930275 w 3566160"/>
                <a:gd name="connsiteY458" fmla="*/ 3564190 h 3564189"/>
                <a:gd name="connsiteX459" fmla="*/ 966470 w 3566160"/>
                <a:gd name="connsiteY459" fmla="*/ 3559115 h 3564189"/>
                <a:gd name="connsiteX460" fmla="*/ 966470 w 3566160"/>
                <a:gd name="connsiteY460" fmla="*/ 3274259 h 3564189"/>
                <a:gd name="connsiteX461" fmla="*/ 883920 w 3566160"/>
                <a:gd name="connsiteY461" fmla="*/ 3185440 h 3564189"/>
                <a:gd name="connsiteX462" fmla="*/ 979170 w 3566160"/>
                <a:gd name="connsiteY462" fmla="*/ 3287582 h 3564189"/>
                <a:gd name="connsiteX463" fmla="*/ 979170 w 3566160"/>
                <a:gd name="connsiteY463" fmla="*/ 3554674 h 3564189"/>
                <a:gd name="connsiteX464" fmla="*/ 1063625 w 3566160"/>
                <a:gd name="connsiteY464" fmla="*/ 3430961 h 3564189"/>
                <a:gd name="connsiteX465" fmla="*/ 1002665 w 3566160"/>
                <a:gd name="connsiteY465" fmla="*/ 3312959 h 3564189"/>
                <a:gd name="connsiteX466" fmla="*/ 979170 w 3566160"/>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0"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690"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3565" y="1062659"/>
                  </a:lnTo>
                  <a:lnTo>
                    <a:pt x="3123565" y="400321"/>
                  </a:lnTo>
                  <a:cubicBezTo>
                    <a:pt x="3099435"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315" y="571615"/>
                  </a:moveTo>
                  <a:lnTo>
                    <a:pt x="3282315" y="1062659"/>
                  </a:lnTo>
                  <a:lnTo>
                    <a:pt x="3362325" y="1062659"/>
                  </a:lnTo>
                  <a:lnTo>
                    <a:pt x="3362325" y="657897"/>
                  </a:lnTo>
                  <a:cubicBezTo>
                    <a:pt x="3337560" y="631251"/>
                    <a:pt x="3310890"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7105" y="1327848"/>
                    <a:pt x="932815"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980" y="2313742"/>
                  </a:lnTo>
                  <a:lnTo>
                    <a:pt x="1744980" y="1512465"/>
                  </a:lnTo>
                  <a:cubicBezTo>
                    <a:pt x="1721485" y="1487723"/>
                    <a:pt x="1699895" y="1464249"/>
                    <a:pt x="1680210" y="1443313"/>
                  </a:cubicBezTo>
                  <a:moveTo>
                    <a:pt x="1800860" y="1574004"/>
                  </a:moveTo>
                  <a:lnTo>
                    <a:pt x="1800860" y="2313742"/>
                  </a:lnTo>
                  <a:lnTo>
                    <a:pt x="1871980" y="2313742"/>
                  </a:lnTo>
                  <a:lnTo>
                    <a:pt x="1871980" y="1650769"/>
                  </a:lnTo>
                  <a:cubicBezTo>
                    <a:pt x="1848485" y="1624758"/>
                    <a:pt x="1824355" y="1598747"/>
                    <a:pt x="1800860" y="1574004"/>
                  </a:cubicBezTo>
                  <a:moveTo>
                    <a:pt x="1919605" y="1701523"/>
                  </a:moveTo>
                  <a:lnTo>
                    <a:pt x="1919605" y="2313742"/>
                  </a:lnTo>
                  <a:lnTo>
                    <a:pt x="1995805" y="2313742"/>
                  </a:lnTo>
                  <a:lnTo>
                    <a:pt x="1995805" y="1783998"/>
                  </a:lnTo>
                  <a:cubicBezTo>
                    <a:pt x="1970405"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9160"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795" y="2500897"/>
                  </a:lnTo>
                  <a:lnTo>
                    <a:pt x="2931795" y="3563556"/>
                  </a:lnTo>
                  <a:lnTo>
                    <a:pt x="2995930" y="3563556"/>
                  </a:lnTo>
                  <a:lnTo>
                    <a:pt x="2995930"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4155"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6900"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79780" y="3072512"/>
                  </a:moveTo>
                  <a:lnTo>
                    <a:pt x="779780" y="3563556"/>
                  </a:lnTo>
                  <a:lnTo>
                    <a:pt x="859790" y="3563556"/>
                  </a:lnTo>
                  <a:lnTo>
                    <a:pt x="859790" y="3158794"/>
                  </a:lnTo>
                  <a:cubicBezTo>
                    <a:pt x="835025" y="3132148"/>
                    <a:pt x="808355"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1870" y="3301539"/>
                    <a:pt x="979170" y="3287582"/>
                  </a:cubicBezTo>
                </a:path>
              </a:pathLst>
            </a:custGeom>
            <a:grpFill/>
            <a:ln w="6350" cap="flat">
              <a:noFill/>
              <a:prstDash val="solid"/>
              <a:miter/>
            </a:ln>
          </p:spPr>
          <p:txBody>
            <a:bodyPr rtlCol="0" anchor="ctr"/>
            <a:lstStyle/>
            <a:p>
              <a:endParaRPr lang="nb-NO"/>
            </a:p>
          </p:txBody>
        </p:sp>
        <p:sp>
          <p:nvSpPr>
            <p:cNvPr id="9" name="Friform 8">
              <a:extLst>
                <a:ext uri="{FF2B5EF4-FFF2-40B4-BE49-F238E27FC236}">
                  <a16:creationId xmlns:a16="http://schemas.microsoft.com/office/drawing/2014/main" id="{262C24BE-F29E-4746-8D6E-AFCB8053E4E8}"/>
                </a:ext>
              </a:extLst>
            </p:cNvPr>
            <p:cNvSpPr/>
            <p:nvPr/>
          </p:nvSpPr>
          <p:spPr>
            <a:xfrm>
              <a:off x="8067040" y="2736151"/>
              <a:ext cx="3566159" cy="3564189"/>
            </a:xfrm>
            <a:custGeom>
              <a:avLst/>
              <a:gdLst>
                <a:gd name="connsiteX0" fmla="*/ 2621280 w 3566159"/>
                <a:gd name="connsiteY0" fmla="*/ 0 h 3564189"/>
                <a:gd name="connsiteX1" fmla="*/ 2597150 w 3566159"/>
                <a:gd name="connsiteY1" fmla="*/ 0 h 3564189"/>
                <a:gd name="connsiteX2" fmla="*/ 2597150 w 3566159"/>
                <a:gd name="connsiteY2" fmla="*/ 1063293 h 3564189"/>
                <a:gd name="connsiteX3" fmla="*/ 2621280 w 3566159"/>
                <a:gd name="connsiteY3" fmla="*/ 1063293 h 3564189"/>
                <a:gd name="connsiteX4" fmla="*/ 2621280 w 3566159"/>
                <a:gd name="connsiteY4" fmla="*/ 0 h 3564189"/>
                <a:gd name="connsiteX5" fmla="*/ 2514600 w 3566159"/>
                <a:gd name="connsiteY5" fmla="*/ 0 h 3564189"/>
                <a:gd name="connsiteX6" fmla="*/ 2502535 w 3566159"/>
                <a:gd name="connsiteY6" fmla="*/ 0 h 3564189"/>
                <a:gd name="connsiteX7" fmla="*/ 2502535 w 3566159"/>
                <a:gd name="connsiteY7" fmla="*/ 1063293 h 3564189"/>
                <a:gd name="connsiteX8" fmla="*/ 2514600 w 3566159"/>
                <a:gd name="connsiteY8" fmla="*/ 1063293 h 3564189"/>
                <a:gd name="connsiteX9" fmla="*/ 2514600 w 3566159"/>
                <a:gd name="connsiteY9" fmla="*/ 0 h 3564189"/>
                <a:gd name="connsiteX10" fmla="*/ 2084705 w 3566159"/>
                <a:gd name="connsiteY10" fmla="*/ 0 h 3564189"/>
                <a:gd name="connsiteX11" fmla="*/ 2030730 w 3566159"/>
                <a:gd name="connsiteY11" fmla="*/ 0 h 3564189"/>
                <a:gd name="connsiteX12" fmla="*/ 2030730 w 3566159"/>
                <a:gd name="connsiteY12" fmla="*/ 1063293 h 3564189"/>
                <a:gd name="connsiteX13" fmla="*/ 2084705 w 3566159"/>
                <a:gd name="connsiteY13" fmla="*/ 1063293 h 3564189"/>
                <a:gd name="connsiteX14" fmla="*/ 2110740 w 3566159"/>
                <a:gd name="connsiteY14" fmla="*/ 1060756 h 3564189"/>
                <a:gd name="connsiteX15" fmla="*/ 2110740 w 3566159"/>
                <a:gd name="connsiteY15" fmla="*/ 2538 h 3564189"/>
                <a:gd name="connsiteX16" fmla="*/ 2084705 w 3566159"/>
                <a:gd name="connsiteY16" fmla="*/ 0 h 3564189"/>
                <a:gd name="connsiteX17" fmla="*/ 1995805 w 3566159"/>
                <a:gd name="connsiteY17" fmla="*/ 0 h 3564189"/>
                <a:gd name="connsiteX18" fmla="*/ 1919605 w 3566159"/>
                <a:gd name="connsiteY18" fmla="*/ 0 h 3564189"/>
                <a:gd name="connsiteX19" fmla="*/ 1919605 w 3566159"/>
                <a:gd name="connsiteY19" fmla="*/ 1063293 h 3564189"/>
                <a:gd name="connsiteX20" fmla="*/ 1995805 w 3566159"/>
                <a:gd name="connsiteY20" fmla="*/ 1063293 h 3564189"/>
                <a:gd name="connsiteX21" fmla="*/ 1995805 w 3566159"/>
                <a:gd name="connsiteY21" fmla="*/ 0 h 3564189"/>
                <a:gd name="connsiteX22" fmla="*/ 1872615 w 3566159"/>
                <a:gd name="connsiteY22" fmla="*/ 0 h 3564189"/>
                <a:gd name="connsiteX23" fmla="*/ 1800860 w 3566159"/>
                <a:gd name="connsiteY23" fmla="*/ 0 h 3564189"/>
                <a:gd name="connsiteX24" fmla="*/ 1800860 w 3566159"/>
                <a:gd name="connsiteY24" fmla="*/ 1063293 h 3564189"/>
                <a:gd name="connsiteX25" fmla="*/ 1871980 w 3566159"/>
                <a:gd name="connsiteY25" fmla="*/ 1063293 h 3564189"/>
                <a:gd name="connsiteX26" fmla="*/ 1871980 w 3566159"/>
                <a:gd name="connsiteY26" fmla="*/ 0 h 3564189"/>
                <a:gd name="connsiteX27" fmla="*/ 1744345 w 3566159"/>
                <a:gd name="connsiteY27" fmla="*/ 0 h 3564189"/>
                <a:gd name="connsiteX28" fmla="*/ 1680210 w 3566159"/>
                <a:gd name="connsiteY28" fmla="*/ 0 h 3564189"/>
                <a:gd name="connsiteX29" fmla="*/ 1680210 w 3566159"/>
                <a:gd name="connsiteY29" fmla="*/ 1063293 h 3564189"/>
                <a:gd name="connsiteX30" fmla="*/ 1744345 w 3566159"/>
                <a:gd name="connsiteY30" fmla="*/ 1063293 h 3564189"/>
                <a:gd name="connsiteX31" fmla="*/ 1744345 w 3566159"/>
                <a:gd name="connsiteY31" fmla="*/ 0 h 3564189"/>
                <a:gd name="connsiteX32" fmla="*/ 1609090 w 3566159"/>
                <a:gd name="connsiteY32" fmla="*/ 0 h 3564189"/>
                <a:gd name="connsiteX33" fmla="*/ 1562100 w 3566159"/>
                <a:gd name="connsiteY33" fmla="*/ 0 h 3564189"/>
                <a:gd name="connsiteX34" fmla="*/ 1562100 w 3566159"/>
                <a:gd name="connsiteY34" fmla="*/ 1063293 h 3564189"/>
                <a:gd name="connsiteX35" fmla="*/ 1609090 w 3566159"/>
                <a:gd name="connsiteY35" fmla="*/ 1063293 h 3564189"/>
                <a:gd name="connsiteX36" fmla="*/ 1609090 w 3566159"/>
                <a:gd name="connsiteY36" fmla="*/ 0 h 3564189"/>
                <a:gd name="connsiteX37" fmla="*/ 1485900 w 3566159"/>
                <a:gd name="connsiteY37" fmla="*/ 0 h 3564189"/>
                <a:gd name="connsiteX38" fmla="*/ 1450340 w 3566159"/>
                <a:gd name="connsiteY38" fmla="*/ 0 h 3564189"/>
                <a:gd name="connsiteX39" fmla="*/ 1450340 w 3566159"/>
                <a:gd name="connsiteY39" fmla="*/ 1063293 h 3564189"/>
                <a:gd name="connsiteX40" fmla="*/ 1485900 w 3566159"/>
                <a:gd name="connsiteY40" fmla="*/ 1063293 h 3564189"/>
                <a:gd name="connsiteX41" fmla="*/ 1485900 w 3566159"/>
                <a:gd name="connsiteY41" fmla="*/ 0 h 3564189"/>
                <a:gd name="connsiteX42" fmla="*/ 1370330 w 3566159"/>
                <a:gd name="connsiteY42" fmla="*/ 0 h 3564189"/>
                <a:gd name="connsiteX43" fmla="*/ 1346200 w 3566159"/>
                <a:gd name="connsiteY43" fmla="*/ 0 h 3564189"/>
                <a:gd name="connsiteX44" fmla="*/ 1346200 w 3566159"/>
                <a:gd name="connsiteY44" fmla="*/ 1063293 h 3564189"/>
                <a:gd name="connsiteX45" fmla="*/ 1370330 w 3566159"/>
                <a:gd name="connsiteY45" fmla="*/ 1063293 h 3564189"/>
                <a:gd name="connsiteX46" fmla="*/ 1370330 w 3566159"/>
                <a:gd name="connsiteY46" fmla="*/ 0 h 3564189"/>
                <a:gd name="connsiteX47" fmla="*/ 1263015 w 3566159"/>
                <a:gd name="connsiteY47" fmla="*/ 0 h 3564189"/>
                <a:gd name="connsiteX48" fmla="*/ 1250950 w 3566159"/>
                <a:gd name="connsiteY48" fmla="*/ 0 h 3564189"/>
                <a:gd name="connsiteX49" fmla="*/ 1250950 w 3566159"/>
                <a:gd name="connsiteY49" fmla="*/ 1063293 h 3564189"/>
                <a:gd name="connsiteX50" fmla="*/ 1263015 w 3566159"/>
                <a:gd name="connsiteY50" fmla="*/ 1063293 h 3564189"/>
                <a:gd name="connsiteX51" fmla="*/ 1263015 w 3566159"/>
                <a:gd name="connsiteY51" fmla="*/ 0 h 3564189"/>
                <a:gd name="connsiteX52" fmla="*/ 930910 w 3566159"/>
                <a:gd name="connsiteY52" fmla="*/ 0 h 3564189"/>
                <a:gd name="connsiteX53" fmla="*/ 929005 w 3566159"/>
                <a:gd name="connsiteY53" fmla="*/ 0 h 3564189"/>
                <a:gd name="connsiteX54" fmla="*/ 929005 w 3566159"/>
                <a:gd name="connsiteY54" fmla="*/ 0 h 3564189"/>
                <a:gd name="connsiteX55" fmla="*/ 884555 w 3566159"/>
                <a:gd name="connsiteY55" fmla="*/ 0 h 3564189"/>
                <a:gd name="connsiteX56" fmla="*/ 884555 w 3566159"/>
                <a:gd name="connsiteY56" fmla="*/ 378751 h 3564189"/>
                <a:gd name="connsiteX57" fmla="*/ 967105 w 3566159"/>
                <a:gd name="connsiteY57" fmla="*/ 289931 h 3564189"/>
                <a:gd name="connsiteX58" fmla="*/ 967105 w 3566159"/>
                <a:gd name="connsiteY58" fmla="*/ 5075 h 3564189"/>
                <a:gd name="connsiteX59" fmla="*/ 930910 w 3566159"/>
                <a:gd name="connsiteY59" fmla="*/ 0 h 3564189"/>
                <a:gd name="connsiteX60" fmla="*/ 859790 w 3566159"/>
                <a:gd name="connsiteY60" fmla="*/ 0 h 3564189"/>
                <a:gd name="connsiteX61" fmla="*/ 779780 w 3566159"/>
                <a:gd name="connsiteY61" fmla="*/ 0 h 3564189"/>
                <a:gd name="connsiteX62" fmla="*/ 779780 w 3566159"/>
                <a:gd name="connsiteY62" fmla="*/ 491044 h 3564189"/>
                <a:gd name="connsiteX63" fmla="*/ 859790 w 3566159"/>
                <a:gd name="connsiteY63" fmla="*/ 404762 h 3564189"/>
                <a:gd name="connsiteX64" fmla="*/ 859790 w 3566159"/>
                <a:gd name="connsiteY64" fmla="*/ 0 h 3564189"/>
                <a:gd name="connsiteX65" fmla="*/ 744220 w 3566159"/>
                <a:gd name="connsiteY65" fmla="*/ 0 h 3564189"/>
                <a:gd name="connsiteX66" fmla="*/ 668020 w 3566159"/>
                <a:gd name="connsiteY66" fmla="*/ 0 h 3564189"/>
                <a:gd name="connsiteX67" fmla="*/ 668020 w 3566159"/>
                <a:gd name="connsiteY67" fmla="*/ 612219 h 3564189"/>
                <a:gd name="connsiteX68" fmla="*/ 744220 w 3566159"/>
                <a:gd name="connsiteY68" fmla="*/ 529743 h 3564189"/>
                <a:gd name="connsiteX69" fmla="*/ 744220 w 3566159"/>
                <a:gd name="connsiteY69" fmla="*/ 0 h 3564189"/>
                <a:gd name="connsiteX70" fmla="*/ 621030 w 3566159"/>
                <a:gd name="connsiteY70" fmla="*/ 0 h 3564189"/>
                <a:gd name="connsiteX71" fmla="*/ 549910 w 3566159"/>
                <a:gd name="connsiteY71" fmla="*/ 0 h 3564189"/>
                <a:gd name="connsiteX72" fmla="*/ 549910 w 3566159"/>
                <a:gd name="connsiteY72" fmla="*/ 739738 h 3564189"/>
                <a:gd name="connsiteX73" fmla="*/ 621030 w 3566159"/>
                <a:gd name="connsiteY73" fmla="*/ 662338 h 3564189"/>
                <a:gd name="connsiteX74" fmla="*/ 621030 w 3566159"/>
                <a:gd name="connsiteY74" fmla="*/ 0 h 3564189"/>
                <a:gd name="connsiteX75" fmla="*/ 493395 w 3566159"/>
                <a:gd name="connsiteY75" fmla="*/ 0 h 3564189"/>
                <a:gd name="connsiteX76" fmla="*/ 429260 w 3566159"/>
                <a:gd name="connsiteY76" fmla="*/ 0 h 3564189"/>
                <a:gd name="connsiteX77" fmla="*/ 429260 w 3566159"/>
                <a:gd name="connsiteY77" fmla="*/ 870429 h 3564189"/>
                <a:gd name="connsiteX78" fmla="*/ 493395 w 3566159"/>
                <a:gd name="connsiteY78" fmla="*/ 800642 h 3564189"/>
                <a:gd name="connsiteX79" fmla="*/ 493395 w 3566159"/>
                <a:gd name="connsiteY79" fmla="*/ 0 h 3564189"/>
                <a:gd name="connsiteX80" fmla="*/ 357505 w 3566159"/>
                <a:gd name="connsiteY80" fmla="*/ 0 h 3564189"/>
                <a:gd name="connsiteX81" fmla="*/ 310515 w 3566159"/>
                <a:gd name="connsiteY81" fmla="*/ 0 h 3564189"/>
                <a:gd name="connsiteX82" fmla="*/ 310515 w 3566159"/>
                <a:gd name="connsiteY82" fmla="*/ 998582 h 3564189"/>
                <a:gd name="connsiteX83" fmla="*/ 317500 w 3566159"/>
                <a:gd name="connsiteY83" fmla="*/ 990969 h 3564189"/>
                <a:gd name="connsiteX84" fmla="*/ 357505 w 3566159"/>
                <a:gd name="connsiteY84" fmla="*/ 947194 h 3564189"/>
                <a:gd name="connsiteX85" fmla="*/ 357505 w 3566159"/>
                <a:gd name="connsiteY85" fmla="*/ 0 h 3564189"/>
                <a:gd name="connsiteX86" fmla="*/ 234315 w 3566159"/>
                <a:gd name="connsiteY86" fmla="*/ 0 h 3564189"/>
                <a:gd name="connsiteX87" fmla="*/ 198755 w 3566159"/>
                <a:gd name="connsiteY87" fmla="*/ 0 h 3564189"/>
                <a:gd name="connsiteX88" fmla="*/ 198755 w 3566159"/>
                <a:gd name="connsiteY88" fmla="*/ 1063293 h 3564189"/>
                <a:gd name="connsiteX89" fmla="*/ 234315 w 3566159"/>
                <a:gd name="connsiteY89" fmla="*/ 1057584 h 3564189"/>
                <a:gd name="connsiteX90" fmla="*/ 234315 w 3566159"/>
                <a:gd name="connsiteY90" fmla="*/ 0 h 3564189"/>
                <a:gd name="connsiteX91" fmla="*/ 118745 w 3566159"/>
                <a:gd name="connsiteY91" fmla="*/ 0 h 3564189"/>
                <a:gd name="connsiteX92" fmla="*/ 94615 w 3566159"/>
                <a:gd name="connsiteY92" fmla="*/ 0 h 3564189"/>
                <a:gd name="connsiteX93" fmla="*/ 94615 w 3566159"/>
                <a:gd name="connsiteY93" fmla="*/ 1063293 h 3564189"/>
                <a:gd name="connsiteX94" fmla="*/ 118745 w 3566159"/>
                <a:gd name="connsiteY94" fmla="*/ 1063293 h 3564189"/>
                <a:gd name="connsiteX95" fmla="*/ 118745 w 3566159"/>
                <a:gd name="connsiteY95" fmla="*/ 0 h 3564189"/>
                <a:gd name="connsiteX96" fmla="*/ 12065 w 3566159"/>
                <a:gd name="connsiteY96" fmla="*/ 0 h 3564189"/>
                <a:gd name="connsiteX97" fmla="*/ 0 w 3566159"/>
                <a:gd name="connsiteY97" fmla="*/ 0 h 3564189"/>
                <a:gd name="connsiteX98" fmla="*/ 0 w 3566159"/>
                <a:gd name="connsiteY98" fmla="*/ 1063293 h 3564189"/>
                <a:gd name="connsiteX99" fmla="*/ 12065 w 3566159"/>
                <a:gd name="connsiteY99" fmla="*/ 1063293 h 3564189"/>
                <a:gd name="connsiteX100" fmla="*/ 12065 w 3566159"/>
                <a:gd name="connsiteY100" fmla="*/ 0 h 3564189"/>
                <a:gd name="connsiteX101" fmla="*/ 2701290 w 3566159"/>
                <a:gd name="connsiteY101" fmla="*/ 0 h 3564189"/>
                <a:gd name="connsiteX102" fmla="*/ 2701290 w 3566159"/>
                <a:gd name="connsiteY102" fmla="*/ 1062659 h 3564189"/>
                <a:gd name="connsiteX103" fmla="*/ 2736850 w 3566159"/>
                <a:gd name="connsiteY103" fmla="*/ 1062659 h 3564189"/>
                <a:gd name="connsiteX104" fmla="*/ 2736850 w 3566159"/>
                <a:gd name="connsiteY104" fmla="*/ 5075 h 3564189"/>
                <a:gd name="connsiteX105" fmla="*/ 2701290 w 3566159"/>
                <a:gd name="connsiteY105" fmla="*/ 0 h 3564189"/>
                <a:gd name="connsiteX106" fmla="*/ 979170 w 3566159"/>
                <a:gd name="connsiteY106" fmla="*/ 8882 h 3564189"/>
                <a:gd name="connsiteX107" fmla="*/ 979170 w 3566159"/>
                <a:gd name="connsiteY107" fmla="*/ 275974 h 3564189"/>
                <a:gd name="connsiteX108" fmla="*/ 1002665 w 3566159"/>
                <a:gd name="connsiteY108" fmla="*/ 250597 h 3564189"/>
                <a:gd name="connsiteX109" fmla="*/ 1063625 w 3566159"/>
                <a:gd name="connsiteY109" fmla="*/ 132594 h 3564189"/>
                <a:gd name="connsiteX110" fmla="*/ 979170 w 3566159"/>
                <a:gd name="connsiteY110" fmla="*/ 8882 h 3564189"/>
                <a:gd name="connsiteX111" fmla="*/ 2135505 w 3566159"/>
                <a:gd name="connsiteY111" fmla="*/ 9516 h 3564189"/>
                <a:gd name="connsiteX112" fmla="*/ 2135505 w 3566159"/>
                <a:gd name="connsiteY112" fmla="*/ 1052508 h 3564189"/>
                <a:gd name="connsiteX113" fmla="*/ 2218055 w 3566159"/>
                <a:gd name="connsiteY113" fmla="*/ 929430 h 3564189"/>
                <a:gd name="connsiteX114" fmla="*/ 2218055 w 3566159"/>
                <a:gd name="connsiteY114" fmla="*/ 929430 h 3564189"/>
                <a:gd name="connsiteX115" fmla="*/ 2218055 w 3566159"/>
                <a:gd name="connsiteY115" fmla="*/ 132594 h 3564189"/>
                <a:gd name="connsiteX116" fmla="*/ 2218055 w 3566159"/>
                <a:gd name="connsiteY116" fmla="*/ 132594 h 3564189"/>
                <a:gd name="connsiteX117" fmla="*/ 2135505 w 3566159"/>
                <a:gd name="connsiteY117" fmla="*/ 9516 h 3564189"/>
                <a:gd name="connsiteX118" fmla="*/ 2813050 w 3566159"/>
                <a:gd name="connsiteY118" fmla="*/ 64077 h 3564189"/>
                <a:gd name="connsiteX119" fmla="*/ 2813050 w 3566159"/>
                <a:gd name="connsiteY119" fmla="*/ 1062659 h 3564189"/>
                <a:gd name="connsiteX120" fmla="*/ 2860040 w 3566159"/>
                <a:gd name="connsiteY120" fmla="*/ 1062659 h 3564189"/>
                <a:gd name="connsiteX121" fmla="*/ 2860040 w 3566159"/>
                <a:gd name="connsiteY121" fmla="*/ 115465 h 3564189"/>
                <a:gd name="connsiteX122" fmla="*/ 2820035 w 3566159"/>
                <a:gd name="connsiteY122" fmla="*/ 71690 h 3564189"/>
                <a:gd name="connsiteX123" fmla="*/ 2813050 w 3566159"/>
                <a:gd name="connsiteY123" fmla="*/ 64077 h 3564189"/>
                <a:gd name="connsiteX124" fmla="*/ 2931160 w 3566159"/>
                <a:gd name="connsiteY124" fmla="*/ 192230 h 3564189"/>
                <a:gd name="connsiteX125" fmla="*/ 2931160 w 3566159"/>
                <a:gd name="connsiteY125" fmla="*/ 1062659 h 3564189"/>
                <a:gd name="connsiteX126" fmla="*/ 2995295 w 3566159"/>
                <a:gd name="connsiteY126" fmla="*/ 1062659 h 3564189"/>
                <a:gd name="connsiteX127" fmla="*/ 2995295 w 3566159"/>
                <a:gd name="connsiteY127" fmla="*/ 262017 h 3564189"/>
                <a:gd name="connsiteX128" fmla="*/ 2931160 w 3566159"/>
                <a:gd name="connsiteY128" fmla="*/ 192230 h 3564189"/>
                <a:gd name="connsiteX129" fmla="*/ 3052445 w 3566159"/>
                <a:gd name="connsiteY129" fmla="*/ 322921 h 3564189"/>
                <a:gd name="connsiteX130" fmla="*/ 3052445 w 3566159"/>
                <a:gd name="connsiteY130" fmla="*/ 1062659 h 3564189"/>
                <a:gd name="connsiteX131" fmla="*/ 3123565 w 3566159"/>
                <a:gd name="connsiteY131" fmla="*/ 1062659 h 3564189"/>
                <a:gd name="connsiteX132" fmla="*/ 3123565 w 3566159"/>
                <a:gd name="connsiteY132" fmla="*/ 400321 h 3564189"/>
                <a:gd name="connsiteX133" fmla="*/ 3052445 w 3566159"/>
                <a:gd name="connsiteY133" fmla="*/ 322921 h 3564189"/>
                <a:gd name="connsiteX134" fmla="*/ 3170555 w 3566159"/>
                <a:gd name="connsiteY134" fmla="*/ 451075 h 3564189"/>
                <a:gd name="connsiteX135" fmla="*/ 3170555 w 3566159"/>
                <a:gd name="connsiteY135" fmla="*/ 1063293 h 3564189"/>
                <a:gd name="connsiteX136" fmla="*/ 3246755 w 3566159"/>
                <a:gd name="connsiteY136" fmla="*/ 1063293 h 3564189"/>
                <a:gd name="connsiteX137" fmla="*/ 3246755 w 3566159"/>
                <a:gd name="connsiteY137" fmla="*/ 533550 h 3564189"/>
                <a:gd name="connsiteX138" fmla="*/ 3170555 w 3566159"/>
                <a:gd name="connsiteY138" fmla="*/ 451075 h 3564189"/>
                <a:gd name="connsiteX139" fmla="*/ 3282315 w 3566159"/>
                <a:gd name="connsiteY139" fmla="*/ 571615 h 3564189"/>
                <a:gd name="connsiteX140" fmla="*/ 3282315 w 3566159"/>
                <a:gd name="connsiteY140" fmla="*/ 1062659 h 3564189"/>
                <a:gd name="connsiteX141" fmla="*/ 3362325 w 3566159"/>
                <a:gd name="connsiteY141" fmla="*/ 1062659 h 3564189"/>
                <a:gd name="connsiteX142" fmla="*/ 3362325 w 3566159"/>
                <a:gd name="connsiteY142" fmla="*/ 657897 h 3564189"/>
                <a:gd name="connsiteX143" fmla="*/ 3282315 w 3566159"/>
                <a:gd name="connsiteY143" fmla="*/ 571615 h 3564189"/>
                <a:gd name="connsiteX144" fmla="*/ 3386455 w 3566159"/>
                <a:gd name="connsiteY144" fmla="*/ 683908 h 3564189"/>
                <a:gd name="connsiteX145" fmla="*/ 3386455 w 3566159"/>
                <a:gd name="connsiteY145" fmla="*/ 1062659 h 3564189"/>
                <a:gd name="connsiteX146" fmla="*/ 3430905 w 3566159"/>
                <a:gd name="connsiteY146" fmla="*/ 1062659 h 3564189"/>
                <a:gd name="connsiteX147" fmla="*/ 3430905 w 3566159"/>
                <a:gd name="connsiteY147" fmla="*/ 1062659 h 3564189"/>
                <a:gd name="connsiteX148" fmla="*/ 3432810 w 3566159"/>
                <a:gd name="connsiteY148" fmla="*/ 1062659 h 3564189"/>
                <a:gd name="connsiteX149" fmla="*/ 3469005 w 3566159"/>
                <a:gd name="connsiteY149" fmla="*/ 1057584 h 3564189"/>
                <a:gd name="connsiteX150" fmla="*/ 3469005 w 3566159"/>
                <a:gd name="connsiteY150" fmla="*/ 772728 h 3564189"/>
                <a:gd name="connsiteX151" fmla="*/ 3386455 w 3566159"/>
                <a:gd name="connsiteY151" fmla="*/ 683908 h 3564189"/>
                <a:gd name="connsiteX152" fmla="*/ 3481705 w 3566159"/>
                <a:gd name="connsiteY152" fmla="*/ 786685 h 3564189"/>
                <a:gd name="connsiteX153" fmla="*/ 3481705 w 3566159"/>
                <a:gd name="connsiteY153" fmla="*/ 1053777 h 3564189"/>
                <a:gd name="connsiteX154" fmla="*/ 3566160 w 3566159"/>
                <a:gd name="connsiteY154" fmla="*/ 930065 h 3564189"/>
                <a:gd name="connsiteX155" fmla="*/ 3505200 w 3566159"/>
                <a:gd name="connsiteY155" fmla="*/ 812062 h 3564189"/>
                <a:gd name="connsiteX156" fmla="*/ 3481705 w 3566159"/>
                <a:gd name="connsiteY156" fmla="*/ 786685 h 3564189"/>
                <a:gd name="connsiteX157" fmla="*/ 2621280 w 3566159"/>
                <a:gd name="connsiteY157" fmla="*/ 1250448 h 3564189"/>
                <a:gd name="connsiteX158" fmla="*/ 2597150 w 3566159"/>
                <a:gd name="connsiteY158" fmla="*/ 1250448 h 3564189"/>
                <a:gd name="connsiteX159" fmla="*/ 2597150 w 3566159"/>
                <a:gd name="connsiteY159" fmla="*/ 2313742 h 3564189"/>
                <a:gd name="connsiteX160" fmla="*/ 2621280 w 3566159"/>
                <a:gd name="connsiteY160" fmla="*/ 2313742 h 3564189"/>
                <a:gd name="connsiteX161" fmla="*/ 2621280 w 3566159"/>
                <a:gd name="connsiteY161" fmla="*/ 1250448 h 3564189"/>
                <a:gd name="connsiteX162" fmla="*/ 2514600 w 3566159"/>
                <a:gd name="connsiteY162" fmla="*/ 1250448 h 3564189"/>
                <a:gd name="connsiteX163" fmla="*/ 2502535 w 3566159"/>
                <a:gd name="connsiteY163" fmla="*/ 1250448 h 3564189"/>
                <a:gd name="connsiteX164" fmla="*/ 2502535 w 3566159"/>
                <a:gd name="connsiteY164" fmla="*/ 2313742 h 3564189"/>
                <a:gd name="connsiteX165" fmla="*/ 2514600 w 3566159"/>
                <a:gd name="connsiteY165" fmla="*/ 2313742 h 3564189"/>
                <a:gd name="connsiteX166" fmla="*/ 2514600 w 3566159"/>
                <a:gd name="connsiteY166" fmla="*/ 1250448 h 3564189"/>
                <a:gd name="connsiteX167" fmla="*/ 744220 w 3566159"/>
                <a:gd name="connsiteY167" fmla="*/ 1250448 h 3564189"/>
                <a:gd name="connsiteX168" fmla="*/ 668020 w 3566159"/>
                <a:gd name="connsiteY168" fmla="*/ 1250448 h 3564189"/>
                <a:gd name="connsiteX169" fmla="*/ 668020 w 3566159"/>
                <a:gd name="connsiteY169" fmla="*/ 2313742 h 3564189"/>
                <a:gd name="connsiteX170" fmla="*/ 744220 w 3566159"/>
                <a:gd name="connsiteY170" fmla="*/ 2313742 h 3564189"/>
                <a:gd name="connsiteX171" fmla="*/ 744220 w 3566159"/>
                <a:gd name="connsiteY171" fmla="*/ 1250448 h 3564189"/>
                <a:gd name="connsiteX172" fmla="*/ 621030 w 3566159"/>
                <a:gd name="connsiteY172" fmla="*/ 1250448 h 3564189"/>
                <a:gd name="connsiteX173" fmla="*/ 549910 w 3566159"/>
                <a:gd name="connsiteY173" fmla="*/ 1250448 h 3564189"/>
                <a:gd name="connsiteX174" fmla="*/ 549910 w 3566159"/>
                <a:gd name="connsiteY174" fmla="*/ 2313742 h 3564189"/>
                <a:gd name="connsiteX175" fmla="*/ 621030 w 3566159"/>
                <a:gd name="connsiteY175" fmla="*/ 2313742 h 3564189"/>
                <a:gd name="connsiteX176" fmla="*/ 621030 w 3566159"/>
                <a:gd name="connsiteY176" fmla="*/ 1250448 h 3564189"/>
                <a:gd name="connsiteX177" fmla="*/ 493395 w 3566159"/>
                <a:gd name="connsiteY177" fmla="*/ 1250448 h 3564189"/>
                <a:gd name="connsiteX178" fmla="*/ 429260 w 3566159"/>
                <a:gd name="connsiteY178" fmla="*/ 1250448 h 3564189"/>
                <a:gd name="connsiteX179" fmla="*/ 429260 w 3566159"/>
                <a:gd name="connsiteY179" fmla="*/ 2313742 h 3564189"/>
                <a:gd name="connsiteX180" fmla="*/ 493395 w 3566159"/>
                <a:gd name="connsiteY180" fmla="*/ 2313742 h 3564189"/>
                <a:gd name="connsiteX181" fmla="*/ 493395 w 3566159"/>
                <a:gd name="connsiteY181" fmla="*/ 1250448 h 3564189"/>
                <a:gd name="connsiteX182" fmla="*/ 357505 w 3566159"/>
                <a:gd name="connsiteY182" fmla="*/ 1250448 h 3564189"/>
                <a:gd name="connsiteX183" fmla="*/ 310515 w 3566159"/>
                <a:gd name="connsiteY183" fmla="*/ 1250448 h 3564189"/>
                <a:gd name="connsiteX184" fmla="*/ 310515 w 3566159"/>
                <a:gd name="connsiteY184" fmla="*/ 2313742 h 3564189"/>
                <a:gd name="connsiteX185" fmla="*/ 357505 w 3566159"/>
                <a:gd name="connsiteY185" fmla="*/ 2313742 h 3564189"/>
                <a:gd name="connsiteX186" fmla="*/ 357505 w 3566159"/>
                <a:gd name="connsiteY186" fmla="*/ 1250448 h 3564189"/>
                <a:gd name="connsiteX187" fmla="*/ 234315 w 3566159"/>
                <a:gd name="connsiteY187" fmla="*/ 1250448 h 3564189"/>
                <a:gd name="connsiteX188" fmla="*/ 198755 w 3566159"/>
                <a:gd name="connsiteY188" fmla="*/ 1250448 h 3564189"/>
                <a:gd name="connsiteX189" fmla="*/ 198755 w 3566159"/>
                <a:gd name="connsiteY189" fmla="*/ 2313742 h 3564189"/>
                <a:gd name="connsiteX190" fmla="*/ 234315 w 3566159"/>
                <a:gd name="connsiteY190" fmla="*/ 2313742 h 3564189"/>
                <a:gd name="connsiteX191" fmla="*/ 234315 w 3566159"/>
                <a:gd name="connsiteY191" fmla="*/ 1250448 h 3564189"/>
                <a:gd name="connsiteX192" fmla="*/ 118745 w 3566159"/>
                <a:gd name="connsiteY192" fmla="*/ 1250448 h 3564189"/>
                <a:gd name="connsiteX193" fmla="*/ 94615 w 3566159"/>
                <a:gd name="connsiteY193" fmla="*/ 1250448 h 3564189"/>
                <a:gd name="connsiteX194" fmla="*/ 94615 w 3566159"/>
                <a:gd name="connsiteY194" fmla="*/ 2313742 h 3564189"/>
                <a:gd name="connsiteX195" fmla="*/ 118745 w 3566159"/>
                <a:gd name="connsiteY195" fmla="*/ 2313742 h 3564189"/>
                <a:gd name="connsiteX196" fmla="*/ 118745 w 3566159"/>
                <a:gd name="connsiteY196" fmla="*/ 1250448 h 3564189"/>
                <a:gd name="connsiteX197" fmla="*/ 12065 w 3566159"/>
                <a:gd name="connsiteY197" fmla="*/ 1250448 h 3564189"/>
                <a:gd name="connsiteX198" fmla="*/ 0 w 3566159"/>
                <a:gd name="connsiteY198" fmla="*/ 1250448 h 3564189"/>
                <a:gd name="connsiteX199" fmla="*/ 0 w 3566159"/>
                <a:gd name="connsiteY199" fmla="*/ 2313742 h 3564189"/>
                <a:gd name="connsiteX200" fmla="*/ 12065 w 3566159"/>
                <a:gd name="connsiteY200" fmla="*/ 2313742 h 3564189"/>
                <a:gd name="connsiteX201" fmla="*/ 12065 w 3566159"/>
                <a:gd name="connsiteY201" fmla="*/ 1250448 h 3564189"/>
                <a:gd name="connsiteX202" fmla="*/ 3433445 w 3566159"/>
                <a:gd name="connsiteY202" fmla="*/ 1250448 h 3564189"/>
                <a:gd name="connsiteX203" fmla="*/ 3431540 w 3566159"/>
                <a:gd name="connsiteY203" fmla="*/ 1250448 h 3564189"/>
                <a:gd name="connsiteX204" fmla="*/ 3431540 w 3566159"/>
                <a:gd name="connsiteY204" fmla="*/ 1250448 h 3564189"/>
                <a:gd name="connsiteX205" fmla="*/ 3387090 w 3566159"/>
                <a:gd name="connsiteY205" fmla="*/ 1250448 h 3564189"/>
                <a:gd name="connsiteX206" fmla="*/ 3387090 w 3566159"/>
                <a:gd name="connsiteY206" fmla="*/ 1629199 h 3564189"/>
                <a:gd name="connsiteX207" fmla="*/ 3469640 w 3566159"/>
                <a:gd name="connsiteY207" fmla="*/ 1539745 h 3564189"/>
                <a:gd name="connsiteX208" fmla="*/ 3469640 w 3566159"/>
                <a:gd name="connsiteY208" fmla="*/ 1254889 h 3564189"/>
                <a:gd name="connsiteX209" fmla="*/ 3433445 w 3566159"/>
                <a:gd name="connsiteY209" fmla="*/ 1250448 h 3564189"/>
                <a:gd name="connsiteX210" fmla="*/ 3362325 w 3566159"/>
                <a:gd name="connsiteY210" fmla="*/ 1250448 h 3564189"/>
                <a:gd name="connsiteX211" fmla="*/ 3282315 w 3566159"/>
                <a:gd name="connsiteY211" fmla="*/ 1250448 h 3564189"/>
                <a:gd name="connsiteX212" fmla="*/ 3282315 w 3566159"/>
                <a:gd name="connsiteY212" fmla="*/ 1741492 h 3564189"/>
                <a:gd name="connsiteX213" fmla="*/ 3362325 w 3566159"/>
                <a:gd name="connsiteY213" fmla="*/ 1655211 h 3564189"/>
                <a:gd name="connsiteX214" fmla="*/ 3362325 w 3566159"/>
                <a:gd name="connsiteY214" fmla="*/ 1250448 h 3564189"/>
                <a:gd name="connsiteX215" fmla="*/ 3246755 w 3566159"/>
                <a:gd name="connsiteY215" fmla="*/ 1250448 h 3564189"/>
                <a:gd name="connsiteX216" fmla="*/ 3170555 w 3566159"/>
                <a:gd name="connsiteY216" fmla="*/ 1250448 h 3564189"/>
                <a:gd name="connsiteX217" fmla="*/ 3170555 w 3566159"/>
                <a:gd name="connsiteY217" fmla="*/ 1862667 h 3564189"/>
                <a:gd name="connsiteX218" fmla="*/ 3246755 w 3566159"/>
                <a:gd name="connsiteY218" fmla="*/ 1780192 h 3564189"/>
                <a:gd name="connsiteX219" fmla="*/ 3246755 w 3566159"/>
                <a:gd name="connsiteY219" fmla="*/ 1250448 h 3564189"/>
                <a:gd name="connsiteX220" fmla="*/ 3123565 w 3566159"/>
                <a:gd name="connsiteY220" fmla="*/ 1250448 h 3564189"/>
                <a:gd name="connsiteX221" fmla="*/ 3052445 w 3566159"/>
                <a:gd name="connsiteY221" fmla="*/ 1250448 h 3564189"/>
                <a:gd name="connsiteX222" fmla="*/ 3052445 w 3566159"/>
                <a:gd name="connsiteY222" fmla="*/ 1990186 h 3564189"/>
                <a:gd name="connsiteX223" fmla="*/ 3123565 w 3566159"/>
                <a:gd name="connsiteY223" fmla="*/ 1912786 h 3564189"/>
                <a:gd name="connsiteX224" fmla="*/ 3123565 w 3566159"/>
                <a:gd name="connsiteY224" fmla="*/ 1250448 h 3564189"/>
                <a:gd name="connsiteX225" fmla="*/ 2995930 w 3566159"/>
                <a:gd name="connsiteY225" fmla="*/ 1250448 h 3564189"/>
                <a:gd name="connsiteX226" fmla="*/ 2931795 w 3566159"/>
                <a:gd name="connsiteY226" fmla="*/ 1250448 h 3564189"/>
                <a:gd name="connsiteX227" fmla="*/ 2931795 w 3566159"/>
                <a:gd name="connsiteY227" fmla="*/ 2120877 h 3564189"/>
                <a:gd name="connsiteX228" fmla="*/ 2995930 w 3566159"/>
                <a:gd name="connsiteY228" fmla="*/ 2051091 h 3564189"/>
                <a:gd name="connsiteX229" fmla="*/ 2995930 w 3566159"/>
                <a:gd name="connsiteY229" fmla="*/ 1250448 h 3564189"/>
                <a:gd name="connsiteX230" fmla="*/ 2860040 w 3566159"/>
                <a:gd name="connsiteY230" fmla="*/ 1250448 h 3564189"/>
                <a:gd name="connsiteX231" fmla="*/ 2813050 w 3566159"/>
                <a:gd name="connsiteY231" fmla="*/ 1250448 h 3564189"/>
                <a:gd name="connsiteX232" fmla="*/ 2813050 w 3566159"/>
                <a:gd name="connsiteY232" fmla="*/ 2249031 h 3564189"/>
                <a:gd name="connsiteX233" fmla="*/ 2820035 w 3566159"/>
                <a:gd name="connsiteY233" fmla="*/ 2241418 h 3564189"/>
                <a:gd name="connsiteX234" fmla="*/ 2860040 w 3566159"/>
                <a:gd name="connsiteY234" fmla="*/ 2197642 h 3564189"/>
                <a:gd name="connsiteX235" fmla="*/ 2860040 w 3566159"/>
                <a:gd name="connsiteY235" fmla="*/ 1250448 h 3564189"/>
                <a:gd name="connsiteX236" fmla="*/ 2736850 w 3566159"/>
                <a:gd name="connsiteY236" fmla="*/ 1250448 h 3564189"/>
                <a:gd name="connsiteX237" fmla="*/ 2701290 w 3566159"/>
                <a:gd name="connsiteY237" fmla="*/ 1250448 h 3564189"/>
                <a:gd name="connsiteX238" fmla="*/ 2701290 w 3566159"/>
                <a:gd name="connsiteY238" fmla="*/ 2313107 h 3564189"/>
                <a:gd name="connsiteX239" fmla="*/ 2736850 w 3566159"/>
                <a:gd name="connsiteY239" fmla="*/ 2307398 h 3564189"/>
                <a:gd name="connsiteX240" fmla="*/ 2736850 w 3566159"/>
                <a:gd name="connsiteY240" fmla="*/ 1250448 h 3564189"/>
                <a:gd name="connsiteX241" fmla="*/ 1370330 w 3566159"/>
                <a:gd name="connsiteY241" fmla="*/ 1250448 h 3564189"/>
                <a:gd name="connsiteX242" fmla="*/ 1346200 w 3566159"/>
                <a:gd name="connsiteY242" fmla="*/ 1250448 h 3564189"/>
                <a:gd name="connsiteX243" fmla="*/ 1346200 w 3566159"/>
                <a:gd name="connsiteY243" fmla="*/ 2313742 h 3564189"/>
                <a:gd name="connsiteX244" fmla="*/ 1370330 w 3566159"/>
                <a:gd name="connsiteY244" fmla="*/ 2313742 h 3564189"/>
                <a:gd name="connsiteX245" fmla="*/ 1370330 w 3566159"/>
                <a:gd name="connsiteY245" fmla="*/ 1250448 h 3564189"/>
                <a:gd name="connsiteX246" fmla="*/ 1263015 w 3566159"/>
                <a:gd name="connsiteY246" fmla="*/ 1250448 h 3564189"/>
                <a:gd name="connsiteX247" fmla="*/ 1250950 w 3566159"/>
                <a:gd name="connsiteY247" fmla="*/ 1250448 h 3564189"/>
                <a:gd name="connsiteX248" fmla="*/ 1250950 w 3566159"/>
                <a:gd name="connsiteY248" fmla="*/ 2313742 h 3564189"/>
                <a:gd name="connsiteX249" fmla="*/ 1263015 w 3566159"/>
                <a:gd name="connsiteY249" fmla="*/ 2313742 h 3564189"/>
                <a:gd name="connsiteX250" fmla="*/ 1263015 w 3566159"/>
                <a:gd name="connsiteY250" fmla="*/ 1250448 h 3564189"/>
                <a:gd name="connsiteX251" fmla="*/ 833755 w 3566159"/>
                <a:gd name="connsiteY251" fmla="*/ 1250448 h 3564189"/>
                <a:gd name="connsiteX252" fmla="*/ 779780 w 3566159"/>
                <a:gd name="connsiteY252" fmla="*/ 1250448 h 3564189"/>
                <a:gd name="connsiteX253" fmla="*/ 779780 w 3566159"/>
                <a:gd name="connsiteY253" fmla="*/ 2313742 h 3564189"/>
                <a:gd name="connsiteX254" fmla="*/ 833755 w 3566159"/>
                <a:gd name="connsiteY254" fmla="*/ 2313742 h 3564189"/>
                <a:gd name="connsiteX255" fmla="*/ 859790 w 3566159"/>
                <a:gd name="connsiteY255" fmla="*/ 2311204 h 3564189"/>
                <a:gd name="connsiteX256" fmla="*/ 859790 w 3566159"/>
                <a:gd name="connsiteY256" fmla="*/ 1252986 h 3564189"/>
                <a:gd name="connsiteX257" fmla="*/ 833755 w 3566159"/>
                <a:gd name="connsiteY257" fmla="*/ 1250448 h 3564189"/>
                <a:gd name="connsiteX258" fmla="*/ 1450340 w 3566159"/>
                <a:gd name="connsiteY258" fmla="*/ 1250448 h 3564189"/>
                <a:gd name="connsiteX259" fmla="*/ 1450340 w 3566159"/>
                <a:gd name="connsiteY259" fmla="*/ 2313107 h 3564189"/>
                <a:gd name="connsiteX260" fmla="*/ 1485900 w 3566159"/>
                <a:gd name="connsiteY260" fmla="*/ 2313107 h 3564189"/>
                <a:gd name="connsiteX261" fmla="*/ 1485900 w 3566159"/>
                <a:gd name="connsiteY261" fmla="*/ 1255524 h 3564189"/>
                <a:gd name="connsiteX262" fmla="*/ 1450340 w 3566159"/>
                <a:gd name="connsiteY262" fmla="*/ 1250448 h 3564189"/>
                <a:gd name="connsiteX263" fmla="*/ 3481705 w 3566159"/>
                <a:gd name="connsiteY263" fmla="*/ 1259330 h 3564189"/>
                <a:gd name="connsiteX264" fmla="*/ 3481705 w 3566159"/>
                <a:gd name="connsiteY264" fmla="*/ 1526422 h 3564189"/>
                <a:gd name="connsiteX265" fmla="*/ 3505200 w 3566159"/>
                <a:gd name="connsiteY265" fmla="*/ 1501046 h 3564189"/>
                <a:gd name="connsiteX266" fmla="*/ 3566160 w 3566159"/>
                <a:gd name="connsiteY266" fmla="*/ 1383043 h 3564189"/>
                <a:gd name="connsiteX267" fmla="*/ 3481705 w 3566159"/>
                <a:gd name="connsiteY267" fmla="*/ 1259330 h 3564189"/>
                <a:gd name="connsiteX268" fmla="*/ 883920 w 3566159"/>
                <a:gd name="connsiteY268" fmla="*/ 1259965 h 3564189"/>
                <a:gd name="connsiteX269" fmla="*/ 883920 w 3566159"/>
                <a:gd name="connsiteY269" fmla="*/ 2302957 h 3564189"/>
                <a:gd name="connsiteX270" fmla="*/ 966470 w 3566159"/>
                <a:gd name="connsiteY270" fmla="*/ 2179879 h 3564189"/>
                <a:gd name="connsiteX271" fmla="*/ 966470 w 3566159"/>
                <a:gd name="connsiteY271" fmla="*/ 1383043 h 3564189"/>
                <a:gd name="connsiteX272" fmla="*/ 883920 w 3566159"/>
                <a:gd name="connsiteY272" fmla="*/ 1259965 h 3564189"/>
                <a:gd name="connsiteX273" fmla="*/ 1562100 w 3566159"/>
                <a:gd name="connsiteY273" fmla="*/ 1314525 h 3564189"/>
                <a:gd name="connsiteX274" fmla="*/ 1562100 w 3566159"/>
                <a:gd name="connsiteY274" fmla="*/ 2313107 h 3564189"/>
                <a:gd name="connsiteX275" fmla="*/ 1609090 w 3566159"/>
                <a:gd name="connsiteY275" fmla="*/ 2313107 h 3564189"/>
                <a:gd name="connsiteX276" fmla="*/ 1609090 w 3566159"/>
                <a:gd name="connsiteY276" fmla="*/ 1365913 h 3564189"/>
                <a:gd name="connsiteX277" fmla="*/ 1569085 w 3566159"/>
                <a:gd name="connsiteY277" fmla="*/ 1322138 h 3564189"/>
                <a:gd name="connsiteX278" fmla="*/ 1562100 w 3566159"/>
                <a:gd name="connsiteY278" fmla="*/ 1314525 h 3564189"/>
                <a:gd name="connsiteX279" fmla="*/ 1680210 w 3566159"/>
                <a:gd name="connsiteY279" fmla="*/ 1443313 h 3564189"/>
                <a:gd name="connsiteX280" fmla="*/ 1680210 w 3566159"/>
                <a:gd name="connsiteY280" fmla="*/ 2313742 h 3564189"/>
                <a:gd name="connsiteX281" fmla="*/ 1744345 w 3566159"/>
                <a:gd name="connsiteY281" fmla="*/ 2313742 h 3564189"/>
                <a:gd name="connsiteX282" fmla="*/ 1744345 w 3566159"/>
                <a:gd name="connsiteY282" fmla="*/ 1512465 h 3564189"/>
                <a:gd name="connsiteX283" fmla="*/ 1680210 w 3566159"/>
                <a:gd name="connsiteY283" fmla="*/ 1443313 h 3564189"/>
                <a:gd name="connsiteX284" fmla="*/ 1800860 w 3566159"/>
                <a:gd name="connsiteY284" fmla="*/ 1574004 h 3564189"/>
                <a:gd name="connsiteX285" fmla="*/ 1800860 w 3566159"/>
                <a:gd name="connsiteY285" fmla="*/ 2313742 h 3564189"/>
                <a:gd name="connsiteX286" fmla="*/ 1871980 w 3566159"/>
                <a:gd name="connsiteY286" fmla="*/ 2313742 h 3564189"/>
                <a:gd name="connsiteX287" fmla="*/ 1871980 w 3566159"/>
                <a:gd name="connsiteY287" fmla="*/ 1650769 h 3564189"/>
                <a:gd name="connsiteX288" fmla="*/ 1800860 w 3566159"/>
                <a:gd name="connsiteY288" fmla="*/ 1574004 h 3564189"/>
                <a:gd name="connsiteX289" fmla="*/ 1918970 w 3566159"/>
                <a:gd name="connsiteY289" fmla="*/ 1701523 h 3564189"/>
                <a:gd name="connsiteX290" fmla="*/ 1918970 w 3566159"/>
                <a:gd name="connsiteY290" fmla="*/ 2313742 h 3564189"/>
                <a:gd name="connsiteX291" fmla="*/ 1995170 w 3566159"/>
                <a:gd name="connsiteY291" fmla="*/ 2313742 h 3564189"/>
                <a:gd name="connsiteX292" fmla="*/ 1995170 w 3566159"/>
                <a:gd name="connsiteY292" fmla="*/ 1783998 h 3564189"/>
                <a:gd name="connsiteX293" fmla="*/ 1918970 w 3566159"/>
                <a:gd name="connsiteY293" fmla="*/ 1701523 h 3564189"/>
                <a:gd name="connsiteX294" fmla="*/ 2030730 w 3566159"/>
                <a:gd name="connsiteY294" fmla="*/ 1822064 h 3564189"/>
                <a:gd name="connsiteX295" fmla="*/ 2030730 w 3566159"/>
                <a:gd name="connsiteY295" fmla="*/ 2313107 h 3564189"/>
                <a:gd name="connsiteX296" fmla="*/ 2110740 w 3566159"/>
                <a:gd name="connsiteY296" fmla="*/ 2313107 h 3564189"/>
                <a:gd name="connsiteX297" fmla="*/ 2110740 w 3566159"/>
                <a:gd name="connsiteY297" fmla="*/ 1908345 h 3564189"/>
                <a:gd name="connsiteX298" fmla="*/ 2030730 w 3566159"/>
                <a:gd name="connsiteY298" fmla="*/ 1822064 h 3564189"/>
                <a:gd name="connsiteX299" fmla="*/ 2135505 w 3566159"/>
                <a:gd name="connsiteY299" fmla="*/ 1934357 h 3564189"/>
                <a:gd name="connsiteX300" fmla="*/ 2135505 w 3566159"/>
                <a:gd name="connsiteY300" fmla="*/ 2313107 h 3564189"/>
                <a:gd name="connsiteX301" fmla="*/ 2179955 w 3566159"/>
                <a:gd name="connsiteY301" fmla="*/ 2313107 h 3564189"/>
                <a:gd name="connsiteX302" fmla="*/ 2179955 w 3566159"/>
                <a:gd name="connsiteY302" fmla="*/ 2313107 h 3564189"/>
                <a:gd name="connsiteX303" fmla="*/ 2181860 w 3566159"/>
                <a:gd name="connsiteY303" fmla="*/ 2313107 h 3564189"/>
                <a:gd name="connsiteX304" fmla="*/ 2218055 w 3566159"/>
                <a:gd name="connsiteY304" fmla="*/ 2308032 h 3564189"/>
                <a:gd name="connsiteX305" fmla="*/ 2218055 w 3566159"/>
                <a:gd name="connsiteY305" fmla="*/ 2023176 h 3564189"/>
                <a:gd name="connsiteX306" fmla="*/ 2135505 w 3566159"/>
                <a:gd name="connsiteY306" fmla="*/ 1934357 h 3564189"/>
                <a:gd name="connsiteX307" fmla="*/ 2230120 w 3566159"/>
                <a:gd name="connsiteY307" fmla="*/ 2037133 h 3564189"/>
                <a:gd name="connsiteX308" fmla="*/ 2230120 w 3566159"/>
                <a:gd name="connsiteY308" fmla="*/ 2304226 h 3564189"/>
                <a:gd name="connsiteX309" fmla="*/ 2314575 w 3566159"/>
                <a:gd name="connsiteY309" fmla="*/ 2180513 h 3564189"/>
                <a:gd name="connsiteX310" fmla="*/ 2253615 w 3566159"/>
                <a:gd name="connsiteY310" fmla="*/ 2062510 h 3564189"/>
                <a:gd name="connsiteX311" fmla="*/ 2230120 w 3566159"/>
                <a:gd name="connsiteY311" fmla="*/ 2037133 h 3564189"/>
                <a:gd name="connsiteX312" fmla="*/ 3336290 w 3566159"/>
                <a:gd name="connsiteY312" fmla="*/ 2500897 h 3564189"/>
                <a:gd name="connsiteX313" fmla="*/ 3282315 w 3566159"/>
                <a:gd name="connsiteY313" fmla="*/ 2500897 h 3564189"/>
                <a:gd name="connsiteX314" fmla="*/ 3282315 w 3566159"/>
                <a:gd name="connsiteY314" fmla="*/ 3563556 h 3564189"/>
                <a:gd name="connsiteX315" fmla="*/ 3336290 w 3566159"/>
                <a:gd name="connsiteY315" fmla="*/ 3563556 h 3564189"/>
                <a:gd name="connsiteX316" fmla="*/ 3362325 w 3566159"/>
                <a:gd name="connsiteY316" fmla="*/ 3561018 h 3564189"/>
                <a:gd name="connsiteX317" fmla="*/ 3362325 w 3566159"/>
                <a:gd name="connsiteY317" fmla="*/ 2503434 h 3564189"/>
                <a:gd name="connsiteX318" fmla="*/ 3336290 w 3566159"/>
                <a:gd name="connsiteY318" fmla="*/ 2500897 h 3564189"/>
                <a:gd name="connsiteX319" fmla="*/ 3246755 w 3566159"/>
                <a:gd name="connsiteY319" fmla="*/ 2500897 h 3564189"/>
                <a:gd name="connsiteX320" fmla="*/ 3170555 w 3566159"/>
                <a:gd name="connsiteY320" fmla="*/ 2500897 h 3564189"/>
                <a:gd name="connsiteX321" fmla="*/ 3170555 w 3566159"/>
                <a:gd name="connsiteY321" fmla="*/ 3563556 h 3564189"/>
                <a:gd name="connsiteX322" fmla="*/ 3246755 w 3566159"/>
                <a:gd name="connsiteY322" fmla="*/ 3563556 h 3564189"/>
                <a:gd name="connsiteX323" fmla="*/ 3246755 w 3566159"/>
                <a:gd name="connsiteY323" fmla="*/ 2500897 h 3564189"/>
                <a:gd name="connsiteX324" fmla="*/ 3123565 w 3566159"/>
                <a:gd name="connsiteY324" fmla="*/ 2500897 h 3564189"/>
                <a:gd name="connsiteX325" fmla="*/ 3052445 w 3566159"/>
                <a:gd name="connsiteY325" fmla="*/ 2500897 h 3564189"/>
                <a:gd name="connsiteX326" fmla="*/ 3052445 w 3566159"/>
                <a:gd name="connsiteY326" fmla="*/ 3563556 h 3564189"/>
                <a:gd name="connsiteX327" fmla="*/ 3123565 w 3566159"/>
                <a:gd name="connsiteY327" fmla="*/ 3563556 h 3564189"/>
                <a:gd name="connsiteX328" fmla="*/ 3123565 w 3566159"/>
                <a:gd name="connsiteY328" fmla="*/ 2500897 h 3564189"/>
                <a:gd name="connsiteX329" fmla="*/ 2995930 w 3566159"/>
                <a:gd name="connsiteY329" fmla="*/ 2500897 h 3564189"/>
                <a:gd name="connsiteX330" fmla="*/ 2931160 w 3566159"/>
                <a:gd name="connsiteY330" fmla="*/ 2500897 h 3564189"/>
                <a:gd name="connsiteX331" fmla="*/ 2931160 w 3566159"/>
                <a:gd name="connsiteY331" fmla="*/ 3563556 h 3564189"/>
                <a:gd name="connsiteX332" fmla="*/ 2995295 w 3566159"/>
                <a:gd name="connsiteY332" fmla="*/ 3563556 h 3564189"/>
                <a:gd name="connsiteX333" fmla="*/ 2995295 w 3566159"/>
                <a:gd name="connsiteY333" fmla="*/ 2500897 h 3564189"/>
                <a:gd name="connsiteX334" fmla="*/ 2860040 w 3566159"/>
                <a:gd name="connsiteY334" fmla="*/ 2500897 h 3564189"/>
                <a:gd name="connsiteX335" fmla="*/ 2813050 w 3566159"/>
                <a:gd name="connsiteY335" fmla="*/ 2500897 h 3564189"/>
                <a:gd name="connsiteX336" fmla="*/ 2813050 w 3566159"/>
                <a:gd name="connsiteY336" fmla="*/ 3563556 h 3564189"/>
                <a:gd name="connsiteX337" fmla="*/ 2860040 w 3566159"/>
                <a:gd name="connsiteY337" fmla="*/ 3563556 h 3564189"/>
                <a:gd name="connsiteX338" fmla="*/ 2860040 w 3566159"/>
                <a:gd name="connsiteY338" fmla="*/ 2500897 h 3564189"/>
                <a:gd name="connsiteX339" fmla="*/ 2736850 w 3566159"/>
                <a:gd name="connsiteY339" fmla="*/ 2500897 h 3564189"/>
                <a:gd name="connsiteX340" fmla="*/ 2701290 w 3566159"/>
                <a:gd name="connsiteY340" fmla="*/ 2500897 h 3564189"/>
                <a:gd name="connsiteX341" fmla="*/ 2701290 w 3566159"/>
                <a:gd name="connsiteY341" fmla="*/ 3563556 h 3564189"/>
                <a:gd name="connsiteX342" fmla="*/ 2736850 w 3566159"/>
                <a:gd name="connsiteY342" fmla="*/ 3563556 h 3564189"/>
                <a:gd name="connsiteX343" fmla="*/ 2736850 w 3566159"/>
                <a:gd name="connsiteY343" fmla="*/ 2500897 h 3564189"/>
                <a:gd name="connsiteX344" fmla="*/ 2621280 w 3566159"/>
                <a:gd name="connsiteY344" fmla="*/ 2500897 h 3564189"/>
                <a:gd name="connsiteX345" fmla="*/ 2597150 w 3566159"/>
                <a:gd name="connsiteY345" fmla="*/ 2500897 h 3564189"/>
                <a:gd name="connsiteX346" fmla="*/ 2597150 w 3566159"/>
                <a:gd name="connsiteY346" fmla="*/ 3563556 h 3564189"/>
                <a:gd name="connsiteX347" fmla="*/ 2621280 w 3566159"/>
                <a:gd name="connsiteY347" fmla="*/ 3563556 h 3564189"/>
                <a:gd name="connsiteX348" fmla="*/ 2621280 w 3566159"/>
                <a:gd name="connsiteY348" fmla="*/ 2500897 h 3564189"/>
                <a:gd name="connsiteX349" fmla="*/ 2514600 w 3566159"/>
                <a:gd name="connsiteY349" fmla="*/ 2500897 h 3564189"/>
                <a:gd name="connsiteX350" fmla="*/ 2502535 w 3566159"/>
                <a:gd name="connsiteY350" fmla="*/ 2500897 h 3564189"/>
                <a:gd name="connsiteX351" fmla="*/ 2502535 w 3566159"/>
                <a:gd name="connsiteY351" fmla="*/ 3563556 h 3564189"/>
                <a:gd name="connsiteX352" fmla="*/ 2514600 w 3566159"/>
                <a:gd name="connsiteY352" fmla="*/ 3563556 h 3564189"/>
                <a:gd name="connsiteX353" fmla="*/ 2514600 w 3566159"/>
                <a:gd name="connsiteY353" fmla="*/ 2500897 h 3564189"/>
                <a:gd name="connsiteX354" fmla="*/ 2181860 w 3566159"/>
                <a:gd name="connsiteY354" fmla="*/ 2500897 h 3564189"/>
                <a:gd name="connsiteX355" fmla="*/ 2179955 w 3566159"/>
                <a:gd name="connsiteY355" fmla="*/ 2500897 h 3564189"/>
                <a:gd name="connsiteX356" fmla="*/ 2179955 w 3566159"/>
                <a:gd name="connsiteY356" fmla="*/ 2500897 h 3564189"/>
                <a:gd name="connsiteX357" fmla="*/ 2135505 w 3566159"/>
                <a:gd name="connsiteY357" fmla="*/ 2500897 h 3564189"/>
                <a:gd name="connsiteX358" fmla="*/ 2135505 w 3566159"/>
                <a:gd name="connsiteY358" fmla="*/ 2879648 h 3564189"/>
                <a:gd name="connsiteX359" fmla="*/ 2218055 w 3566159"/>
                <a:gd name="connsiteY359" fmla="*/ 2790194 h 3564189"/>
                <a:gd name="connsiteX360" fmla="*/ 2218055 w 3566159"/>
                <a:gd name="connsiteY360" fmla="*/ 2505338 h 3564189"/>
                <a:gd name="connsiteX361" fmla="*/ 2181860 w 3566159"/>
                <a:gd name="connsiteY361" fmla="*/ 2500897 h 3564189"/>
                <a:gd name="connsiteX362" fmla="*/ 2111375 w 3566159"/>
                <a:gd name="connsiteY362" fmla="*/ 2500897 h 3564189"/>
                <a:gd name="connsiteX363" fmla="*/ 2031365 w 3566159"/>
                <a:gd name="connsiteY363" fmla="*/ 2500897 h 3564189"/>
                <a:gd name="connsiteX364" fmla="*/ 2031365 w 3566159"/>
                <a:gd name="connsiteY364" fmla="*/ 2991941 h 3564189"/>
                <a:gd name="connsiteX365" fmla="*/ 2111375 w 3566159"/>
                <a:gd name="connsiteY365" fmla="*/ 2905659 h 3564189"/>
                <a:gd name="connsiteX366" fmla="*/ 2111375 w 3566159"/>
                <a:gd name="connsiteY366" fmla="*/ 2500897 h 3564189"/>
                <a:gd name="connsiteX367" fmla="*/ 1995805 w 3566159"/>
                <a:gd name="connsiteY367" fmla="*/ 2500897 h 3564189"/>
                <a:gd name="connsiteX368" fmla="*/ 1919605 w 3566159"/>
                <a:gd name="connsiteY368" fmla="*/ 2500897 h 3564189"/>
                <a:gd name="connsiteX369" fmla="*/ 1919605 w 3566159"/>
                <a:gd name="connsiteY369" fmla="*/ 3113115 h 3564189"/>
                <a:gd name="connsiteX370" fmla="*/ 1995805 w 3566159"/>
                <a:gd name="connsiteY370" fmla="*/ 3030640 h 3564189"/>
                <a:gd name="connsiteX371" fmla="*/ 1995805 w 3566159"/>
                <a:gd name="connsiteY371" fmla="*/ 2500897 h 3564189"/>
                <a:gd name="connsiteX372" fmla="*/ 1872615 w 3566159"/>
                <a:gd name="connsiteY372" fmla="*/ 2500897 h 3564189"/>
                <a:gd name="connsiteX373" fmla="*/ 1800860 w 3566159"/>
                <a:gd name="connsiteY373" fmla="*/ 2500897 h 3564189"/>
                <a:gd name="connsiteX374" fmla="*/ 1800860 w 3566159"/>
                <a:gd name="connsiteY374" fmla="*/ 3240634 h 3564189"/>
                <a:gd name="connsiteX375" fmla="*/ 1871980 w 3566159"/>
                <a:gd name="connsiteY375" fmla="*/ 3163235 h 3564189"/>
                <a:gd name="connsiteX376" fmla="*/ 1871980 w 3566159"/>
                <a:gd name="connsiteY376" fmla="*/ 2500897 h 3564189"/>
                <a:gd name="connsiteX377" fmla="*/ 1744345 w 3566159"/>
                <a:gd name="connsiteY377" fmla="*/ 2500897 h 3564189"/>
                <a:gd name="connsiteX378" fmla="*/ 1680210 w 3566159"/>
                <a:gd name="connsiteY378" fmla="*/ 2500897 h 3564189"/>
                <a:gd name="connsiteX379" fmla="*/ 1680210 w 3566159"/>
                <a:gd name="connsiteY379" fmla="*/ 3371326 h 3564189"/>
                <a:gd name="connsiteX380" fmla="*/ 1744345 w 3566159"/>
                <a:gd name="connsiteY380" fmla="*/ 3301539 h 3564189"/>
                <a:gd name="connsiteX381" fmla="*/ 1744345 w 3566159"/>
                <a:gd name="connsiteY381" fmla="*/ 2500897 h 3564189"/>
                <a:gd name="connsiteX382" fmla="*/ 1608455 w 3566159"/>
                <a:gd name="connsiteY382" fmla="*/ 2500897 h 3564189"/>
                <a:gd name="connsiteX383" fmla="*/ 1561465 w 3566159"/>
                <a:gd name="connsiteY383" fmla="*/ 2500897 h 3564189"/>
                <a:gd name="connsiteX384" fmla="*/ 1561465 w 3566159"/>
                <a:gd name="connsiteY384" fmla="*/ 3499479 h 3564189"/>
                <a:gd name="connsiteX385" fmla="*/ 1568450 w 3566159"/>
                <a:gd name="connsiteY385" fmla="*/ 3491866 h 3564189"/>
                <a:gd name="connsiteX386" fmla="*/ 1608455 w 3566159"/>
                <a:gd name="connsiteY386" fmla="*/ 3448091 h 3564189"/>
                <a:gd name="connsiteX387" fmla="*/ 1608455 w 3566159"/>
                <a:gd name="connsiteY387" fmla="*/ 2500897 h 3564189"/>
                <a:gd name="connsiteX388" fmla="*/ 1485900 w 3566159"/>
                <a:gd name="connsiteY388" fmla="*/ 2500897 h 3564189"/>
                <a:gd name="connsiteX389" fmla="*/ 1450340 w 3566159"/>
                <a:gd name="connsiteY389" fmla="*/ 2500897 h 3564189"/>
                <a:gd name="connsiteX390" fmla="*/ 1450340 w 3566159"/>
                <a:gd name="connsiteY390" fmla="*/ 3563556 h 3564189"/>
                <a:gd name="connsiteX391" fmla="*/ 1485900 w 3566159"/>
                <a:gd name="connsiteY391" fmla="*/ 3557846 h 3564189"/>
                <a:gd name="connsiteX392" fmla="*/ 1485900 w 3566159"/>
                <a:gd name="connsiteY392" fmla="*/ 2500897 h 3564189"/>
                <a:gd name="connsiteX393" fmla="*/ 1370330 w 3566159"/>
                <a:gd name="connsiteY393" fmla="*/ 2500897 h 3564189"/>
                <a:gd name="connsiteX394" fmla="*/ 1346200 w 3566159"/>
                <a:gd name="connsiteY394" fmla="*/ 2500897 h 3564189"/>
                <a:gd name="connsiteX395" fmla="*/ 1346200 w 3566159"/>
                <a:gd name="connsiteY395" fmla="*/ 3563556 h 3564189"/>
                <a:gd name="connsiteX396" fmla="*/ 1370330 w 3566159"/>
                <a:gd name="connsiteY396" fmla="*/ 3563556 h 3564189"/>
                <a:gd name="connsiteX397" fmla="*/ 1370330 w 3566159"/>
                <a:gd name="connsiteY397" fmla="*/ 2500897 h 3564189"/>
                <a:gd name="connsiteX398" fmla="*/ 1263015 w 3566159"/>
                <a:gd name="connsiteY398" fmla="*/ 2500897 h 3564189"/>
                <a:gd name="connsiteX399" fmla="*/ 1250950 w 3566159"/>
                <a:gd name="connsiteY399" fmla="*/ 2500897 h 3564189"/>
                <a:gd name="connsiteX400" fmla="*/ 1250950 w 3566159"/>
                <a:gd name="connsiteY400" fmla="*/ 3563556 h 3564189"/>
                <a:gd name="connsiteX401" fmla="*/ 1263015 w 3566159"/>
                <a:gd name="connsiteY401" fmla="*/ 3563556 h 3564189"/>
                <a:gd name="connsiteX402" fmla="*/ 1263015 w 3566159"/>
                <a:gd name="connsiteY402" fmla="*/ 2500897 h 3564189"/>
                <a:gd name="connsiteX403" fmla="*/ 118745 w 3566159"/>
                <a:gd name="connsiteY403" fmla="*/ 2500897 h 3564189"/>
                <a:gd name="connsiteX404" fmla="*/ 94615 w 3566159"/>
                <a:gd name="connsiteY404" fmla="*/ 2500897 h 3564189"/>
                <a:gd name="connsiteX405" fmla="*/ 94615 w 3566159"/>
                <a:gd name="connsiteY405" fmla="*/ 3563556 h 3564189"/>
                <a:gd name="connsiteX406" fmla="*/ 118745 w 3566159"/>
                <a:gd name="connsiteY406" fmla="*/ 3563556 h 3564189"/>
                <a:gd name="connsiteX407" fmla="*/ 118745 w 3566159"/>
                <a:gd name="connsiteY407" fmla="*/ 2500897 h 3564189"/>
                <a:gd name="connsiteX408" fmla="*/ 12065 w 3566159"/>
                <a:gd name="connsiteY408" fmla="*/ 2500897 h 3564189"/>
                <a:gd name="connsiteX409" fmla="*/ 0 w 3566159"/>
                <a:gd name="connsiteY409" fmla="*/ 2500897 h 3564189"/>
                <a:gd name="connsiteX410" fmla="*/ 0 w 3566159"/>
                <a:gd name="connsiteY410" fmla="*/ 3563556 h 3564189"/>
                <a:gd name="connsiteX411" fmla="*/ 12065 w 3566159"/>
                <a:gd name="connsiteY411" fmla="*/ 3563556 h 3564189"/>
                <a:gd name="connsiteX412" fmla="*/ 12065 w 3566159"/>
                <a:gd name="connsiteY412" fmla="*/ 2500897 h 3564189"/>
                <a:gd name="connsiteX413" fmla="*/ 198755 w 3566159"/>
                <a:gd name="connsiteY413" fmla="*/ 2500897 h 3564189"/>
                <a:gd name="connsiteX414" fmla="*/ 198755 w 3566159"/>
                <a:gd name="connsiteY414" fmla="*/ 3563556 h 3564189"/>
                <a:gd name="connsiteX415" fmla="*/ 234315 w 3566159"/>
                <a:gd name="connsiteY415" fmla="*/ 3563556 h 3564189"/>
                <a:gd name="connsiteX416" fmla="*/ 234315 w 3566159"/>
                <a:gd name="connsiteY416" fmla="*/ 2506607 h 3564189"/>
                <a:gd name="connsiteX417" fmla="*/ 198755 w 3566159"/>
                <a:gd name="connsiteY417" fmla="*/ 2500897 h 3564189"/>
                <a:gd name="connsiteX418" fmla="*/ 2230120 w 3566159"/>
                <a:gd name="connsiteY418" fmla="*/ 2509779 h 3564189"/>
                <a:gd name="connsiteX419" fmla="*/ 2230120 w 3566159"/>
                <a:gd name="connsiteY419" fmla="*/ 2776871 h 3564189"/>
                <a:gd name="connsiteX420" fmla="*/ 2253615 w 3566159"/>
                <a:gd name="connsiteY420" fmla="*/ 2751494 h 3564189"/>
                <a:gd name="connsiteX421" fmla="*/ 2314575 w 3566159"/>
                <a:gd name="connsiteY421" fmla="*/ 2633491 h 3564189"/>
                <a:gd name="connsiteX422" fmla="*/ 2230120 w 3566159"/>
                <a:gd name="connsiteY422" fmla="*/ 2509779 h 3564189"/>
                <a:gd name="connsiteX423" fmla="*/ 3386455 w 3566159"/>
                <a:gd name="connsiteY423" fmla="*/ 2511048 h 3564189"/>
                <a:gd name="connsiteX424" fmla="*/ 3386455 w 3566159"/>
                <a:gd name="connsiteY424" fmla="*/ 3554039 h 3564189"/>
                <a:gd name="connsiteX425" fmla="*/ 3469005 w 3566159"/>
                <a:gd name="connsiteY425" fmla="*/ 3430961 h 3564189"/>
                <a:gd name="connsiteX426" fmla="*/ 3469005 w 3566159"/>
                <a:gd name="connsiteY426" fmla="*/ 2633491 h 3564189"/>
                <a:gd name="connsiteX427" fmla="*/ 3386455 w 3566159"/>
                <a:gd name="connsiteY427" fmla="*/ 2511048 h 3564189"/>
                <a:gd name="connsiteX428" fmla="*/ 310515 w 3566159"/>
                <a:gd name="connsiteY428" fmla="*/ 2564974 h 3564189"/>
                <a:gd name="connsiteX429" fmla="*/ 310515 w 3566159"/>
                <a:gd name="connsiteY429" fmla="*/ 3563556 h 3564189"/>
                <a:gd name="connsiteX430" fmla="*/ 357505 w 3566159"/>
                <a:gd name="connsiteY430" fmla="*/ 3563556 h 3564189"/>
                <a:gd name="connsiteX431" fmla="*/ 357505 w 3566159"/>
                <a:gd name="connsiteY431" fmla="*/ 2616362 h 3564189"/>
                <a:gd name="connsiteX432" fmla="*/ 317500 w 3566159"/>
                <a:gd name="connsiteY432" fmla="*/ 2572586 h 3564189"/>
                <a:gd name="connsiteX433" fmla="*/ 310515 w 3566159"/>
                <a:gd name="connsiteY433" fmla="*/ 2564974 h 3564189"/>
                <a:gd name="connsiteX434" fmla="*/ 428625 w 3566159"/>
                <a:gd name="connsiteY434" fmla="*/ 2693761 h 3564189"/>
                <a:gd name="connsiteX435" fmla="*/ 428625 w 3566159"/>
                <a:gd name="connsiteY435" fmla="*/ 3564190 h 3564189"/>
                <a:gd name="connsiteX436" fmla="*/ 492760 w 3566159"/>
                <a:gd name="connsiteY436" fmla="*/ 3564190 h 3564189"/>
                <a:gd name="connsiteX437" fmla="*/ 492760 w 3566159"/>
                <a:gd name="connsiteY437" fmla="*/ 2763548 h 3564189"/>
                <a:gd name="connsiteX438" fmla="*/ 428625 w 3566159"/>
                <a:gd name="connsiteY438" fmla="*/ 2693761 h 3564189"/>
                <a:gd name="connsiteX439" fmla="*/ 549910 w 3566159"/>
                <a:gd name="connsiteY439" fmla="*/ 2824453 h 3564189"/>
                <a:gd name="connsiteX440" fmla="*/ 549910 w 3566159"/>
                <a:gd name="connsiteY440" fmla="*/ 3564190 h 3564189"/>
                <a:gd name="connsiteX441" fmla="*/ 621030 w 3566159"/>
                <a:gd name="connsiteY441" fmla="*/ 3564190 h 3564189"/>
                <a:gd name="connsiteX442" fmla="*/ 621030 w 3566159"/>
                <a:gd name="connsiteY442" fmla="*/ 2901218 h 3564189"/>
                <a:gd name="connsiteX443" fmla="*/ 549910 w 3566159"/>
                <a:gd name="connsiteY443" fmla="*/ 2824453 h 3564189"/>
                <a:gd name="connsiteX444" fmla="*/ 668020 w 3566159"/>
                <a:gd name="connsiteY444" fmla="*/ 2951972 h 3564189"/>
                <a:gd name="connsiteX445" fmla="*/ 668020 w 3566159"/>
                <a:gd name="connsiteY445" fmla="*/ 3564190 h 3564189"/>
                <a:gd name="connsiteX446" fmla="*/ 744220 w 3566159"/>
                <a:gd name="connsiteY446" fmla="*/ 3564190 h 3564189"/>
                <a:gd name="connsiteX447" fmla="*/ 744220 w 3566159"/>
                <a:gd name="connsiteY447" fmla="*/ 3034447 h 3564189"/>
                <a:gd name="connsiteX448" fmla="*/ 668020 w 3566159"/>
                <a:gd name="connsiteY448" fmla="*/ 2951972 h 3564189"/>
                <a:gd name="connsiteX449" fmla="*/ 779780 w 3566159"/>
                <a:gd name="connsiteY449" fmla="*/ 3072512 h 3564189"/>
                <a:gd name="connsiteX450" fmla="*/ 779780 w 3566159"/>
                <a:gd name="connsiteY450" fmla="*/ 3563556 h 3564189"/>
                <a:gd name="connsiteX451" fmla="*/ 859790 w 3566159"/>
                <a:gd name="connsiteY451" fmla="*/ 3563556 h 3564189"/>
                <a:gd name="connsiteX452" fmla="*/ 859790 w 3566159"/>
                <a:gd name="connsiteY452" fmla="*/ 3158794 h 3564189"/>
                <a:gd name="connsiteX453" fmla="*/ 779780 w 3566159"/>
                <a:gd name="connsiteY453" fmla="*/ 3072512 h 3564189"/>
                <a:gd name="connsiteX454" fmla="*/ 883920 w 3566159"/>
                <a:gd name="connsiteY454" fmla="*/ 3185440 h 3564189"/>
                <a:gd name="connsiteX455" fmla="*/ 883920 w 3566159"/>
                <a:gd name="connsiteY455" fmla="*/ 3564190 h 3564189"/>
                <a:gd name="connsiteX456" fmla="*/ 928370 w 3566159"/>
                <a:gd name="connsiteY456" fmla="*/ 3564190 h 3564189"/>
                <a:gd name="connsiteX457" fmla="*/ 928370 w 3566159"/>
                <a:gd name="connsiteY457" fmla="*/ 3564190 h 3564189"/>
                <a:gd name="connsiteX458" fmla="*/ 930275 w 3566159"/>
                <a:gd name="connsiteY458" fmla="*/ 3564190 h 3564189"/>
                <a:gd name="connsiteX459" fmla="*/ 966470 w 3566159"/>
                <a:gd name="connsiteY459" fmla="*/ 3559115 h 3564189"/>
                <a:gd name="connsiteX460" fmla="*/ 966470 w 3566159"/>
                <a:gd name="connsiteY460" fmla="*/ 3274259 h 3564189"/>
                <a:gd name="connsiteX461" fmla="*/ 883920 w 3566159"/>
                <a:gd name="connsiteY461" fmla="*/ 3185440 h 3564189"/>
                <a:gd name="connsiteX462" fmla="*/ 979170 w 3566159"/>
                <a:gd name="connsiteY462" fmla="*/ 3287582 h 3564189"/>
                <a:gd name="connsiteX463" fmla="*/ 979170 w 3566159"/>
                <a:gd name="connsiteY463" fmla="*/ 3554674 h 3564189"/>
                <a:gd name="connsiteX464" fmla="*/ 1063625 w 3566159"/>
                <a:gd name="connsiteY464" fmla="*/ 3430961 h 3564189"/>
                <a:gd name="connsiteX465" fmla="*/ 1002665 w 3566159"/>
                <a:gd name="connsiteY465" fmla="*/ 3312959 h 3564189"/>
                <a:gd name="connsiteX466" fmla="*/ 979170 w 3566159"/>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59"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4705" y="0"/>
                  </a:moveTo>
                  <a:lnTo>
                    <a:pt x="2030730" y="0"/>
                  </a:lnTo>
                  <a:lnTo>
                    <a:pt x="2030730" y="1063293"/>
                  </a:lnTo>
                  <a:lnTo>
                    <a:pt x="2084705" y="1063293"/>
                  </a:lnTo>
                  <a:cubicBezTo>
                    <a:pt x="2093595" y="1063293"/>
                    <a:pt x="2102485" y="1062659"/>
                    <a:pt x="2110740" y="1060756"/>
                  </a:cubicBezTo>
                  <a:lnTo>
                    <a:pt x="2110740" y="2538"/>
                  </a:lnTo>
                  <a:cubicBezTo>
                    <a:pt x="2102485" y="634"/>
                    <a:pt x="2093595" y="0"/>
                    <a:pt x="2084705" y="0"/>
                  </a:cubicBezTo>
                  <a:moveTo>
                    <a:pt x="1995805" y="0"/>
                  </a:moveTo>
                  <a:lnTo>
                    <a:pt x="1919605" y="0"/>
                  </a:lnTo>
                  <a:lnTo>
                    <a:pt x="1919605" y="1063293"/>
                  </a:lnTo>
                  <a:lnTo>
                    <a:pt x="1995805" y="1063293"/>
                  </a:lnTo>
                  <a:lnTo>
                    <a:pt x="1995805" y="0"/>
                  </a:lnTo>
                  <a:close/>
                  <a:moveTo>
                    <a:pt x="1872615" y="0"/>
                  </a:moveTo>
                  <a:lnTo>
                    <a:pt x="1800860" y="0"/>
                  </a:lnTo>
                  <a:lnTo>
                    <a:pt x="1800860" y="1063293"/>
                  </a:lnTo>
                  <a:lnTo>
                    <a:pt x="1871980" y="1063293"/>
                  </a:lnTo>
                  <a:lnTo>
                    <a:pt x="1871980" y="0"/>
                  </a:lnTo>
                  <a:close/>
                  <a:moveTo>
                    <a:pt x="1744345" y="0"/>
                  </a:moveTo>
                  <a:lnTo>
                    <a:pt x="1680210" y="0"/>
                  </a:lnTo>
                  <a:lnTo>
                    <a:pt x="1680210" y="1063293"/>
                  </a:lnTo>
                  <a:lnTo>
                    <a:pt x="1744345" y="1063293"/>
                  </a:lnTo>
                  <a:lnTo>
                    <a:pt x="1744345"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015" y="0"/>
                  </a:moveTo>
                  <a:lnTo>
                    <a:pt x="1250950" y="0"/>
                  </a:lnTo>
                  <a:lnTo>
                    <a:pt x="1250950" y="1063293"/>
                  </a:lnTo>
                  <a:lnTo>
                    <a:pt x="1263015" y="1063293"/>
                  </a:lnTo>
                  <a:lnTo>
                    <a:pt x="1263015"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040"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055"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050" y="64077"/>
                  </a:moveTo>
                  <a:lnTo>
                    <a:pt x="2813050" y="1062659"/>
                  </a:lnTo>
                  <a:lnTo>
                    <a:pt x="2860040" y="1062659"/>
                  </a:lnTo>
                  <a:lnTo>
                    <a:pt x="2860040" y="115465"/>
                  </a:lnTo>
                  <a:cubicBezTo>
                    <a:pt x="2840355" y="93895"/>
                    <a:pt x="2826385" y="78668"/>
                    <a:pt x="2820035" y="71690"/>
                  </a:cubicBezTo>
                  <a:cubicBezTo>
                    <a:pt x="2817495" y="69152"/>
                    <a:pt x="2815590" y="66614"/>
                    <a:pt x="2813050" y="64077"/>
                  </a:cubicBezTo>
                  <a:moveTo>
                    <a:pt x="2931160" y="192230"/>
                  </a:moveTo>
                  <a:lnTo>
                    <a:pt x="2931160" y="1062659"/>
                  </a:lnTo>
                  <a:lnTo>
                    <a:pt x="2995295" y="1062659"/>
                  </a:lnTo>
                  <a:lnTo>
                    <a:pt x="2995295" y="262017"/>
                  </a:lnTo>
                  <a:cubicBezTo>
                    <a:pt x="2973070" y="237274"/>
                    <a:pt x="2951480" y="213801"/>
                    <a:pt x="2931160" y="192230"/>
                  </a:cubicBezTo>
                  <a:moveTo>
                    <a:pt x="3052445" y="322921"/>
                  </a:moveTo>
                  <a:lnTo>
                    <a:pt x="3052445" y="1062659"/>
                  </a:lnTo>
                  <a:lnTo>
                    <a:pt x="3123565" y="1062659"/>
                  </a:lnTo>
                  <a:lnTo>
                    <a:pt x="3123565" y="400321"/>
                  </a:lnTo>
                  <a:cubicBezTo>
                    <a:pt x="3099435" y="374310"/>
                    <a:pt x="3075305" y="348298"/>
                    <a:pt x="3052445" y="322921"/>
                  </a:cubicBezTo>
                  <a:moveTo>
                    <a:pt x="3170555" y="451075"/>
                  </a:moveTo>
                  <a:lnTo>
                    <a:pt x="3170555" y="1063293"/>
                  </a:lnTo>
                  <a:lnTo>
                    <a:pt x="3246755" y="1063293"/>
                  </a:lnTo>
                  <a:lnTo>
                    <a:pt x="3246755" y="533550"/>
                  </a:lnTo>
                  <a:cubicBezTo>
                    <a:pt x="3221990" y="506270"/>
                    <a:pt x="3195955" y="478355"/>
                    <a:pt x="3170555" y="451075"/>
                  </a:cubicBezTo>
                  <a:moveTo>
                    <a:pt x="3282315" y="571615"/>
                  </a:moveTo>
                  <a:lnTo>
                    <a:pt x="3282315" y="1062659"/>
                  </a:lnTo>
                  <a:lnTo>
                    <a:pt x="3362325" y="1062659"/>
                  </a:lnTo>
                  <a:lnTo>
                    <a:pt x="3362325" y="657897"/>
                  </a:lnTo>
                  <a:cubicBezTo>
                    <a:pt x="3337560" y="631251"/>
                    <a:pt x="3310255"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2660" y="809524"/>
                    <a:pt x="3494405" y="800642"/>
                    <a:pt x="3481705" y="786685"/>
                  </a:cubicBezTo>
                  <a:moveTo>
                    <a:pt x="2621280" y="1250448"/>
                  </a:moveTo>
                  <a:lnTo>
                    <a:pt x="2597150" y="1250448"/>
                  </a:lnTo>
                  <a:lnTo>
                    <a:pt x="2597150" y="2313742"/>
                  </a:lnTo>
                  <a:lnTo>
                    <a:pt x="2621280" y="2313742"/>
                  </a:lnTo>
                  <a:lnTo>
                    <a:pt x="2621280"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7575" y="1252352"/>
                    <a:pt x="3445510"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040"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6470" y="1327848"/>
                    <a:pt x="932180"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005" y="1317063"/>
                    <a:pt x="1562100" y="1314525"/>
                  </a:cubicBezTo>
                  <a:moveTo>
                    <a:pt x="1680210" y="1443313"/>
                  </a:moveTo>
                  <a:lnTo>
                    <a:pt x="1680210" y="2313742"/>
                  </a:lnTo>
                  <a:lnTo>
                    <a:pt x="1744345" y="2313742"/>
                  </a:lnTo>
                  <a:lnTo>
                    <a:pt x="1744345" y="1512465"/>
                  </a:lnTo>
                  <a:cubicBezTo>
                    <a:pt x="1721485" y="1487723"/>
                    <a:pt x="1699895" y="1464249"/>
                    <a:pt x="1680210" y="1443313"/>
                  </a:cubicBezTo>
                  <a:moveTo>
                    <a:pt x="1800860" y="1574004"/>
                  </a:moveTo>
                  <a:lnTo>
                    <a:pt x="1800860" y="2313742"/>
                  </a:lnTo>
                  <a:lnTo>
                    <a:pt x="1871980" y="2313742"/>
                  </a:lnTo>
                  <a:lnTo>
                    <a:pt x="1871980" y="1650769"/>
                  </a:lnTo>
                  <a:cubicBezTo>
                    <a:pt x="1847850" y="1624758"/>
                    <a:pt x="1824355" y="1598747"/>
                    <a:pt x="1800860" y="1574004"/>
                  </a:cubicBezTo>
                  <a:moveTo>
                    <a:pt x="1918970" y="1701523"/>
                  </a:moveTo>
                  <a:lnTo>
                    <a:pt x="1918970" y="2313742"/>
                  </a:lnTo>
                  <a:lnTo>
                    <a:pt x="1995170" y="2313742"/>
                  </a:lnTo>
                  <a:lnTo>
                    <a:pt x="1995170" y="1783998"/>
                  </a:lnTo>
                  <a:cubicBezTo>
                    <a:pt x="1970405" y="1756718"/>
                    <a:pt x="1945005" y="1729438"/>
                    <a:pt x="1918970" y="1701523"/>
                  </a:cubicBezTo>
                  <a:moveTo>
                    <a:pt x="2030730" y="1822064"/>
                  </a:moveTo>
                  <a:lnTo>
                    <a:pt x="2030730" y="2313107"/>
                  </a:lnTo>
                  <a:lnTo>
                    <a:pt x="2110740" y="2313107"/>
                  </a:lnTo>
                  <a:lnTo>
                    <a:pt x="2110740" y="1908345"/>
                  </a:lnTo>
                  <a:cubicBezTo>
                    <a:pt x="2085975" y="1881700"/>
                    <a:pt x="2059305" y="1852516"/>
                    <a:pt x="2030730"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8525"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160" y="2500897"/>
                  </a:lnTo>
                  <a:lnTo>
                    <a:pt x="2931160" y="3563556"/>
                  </a:lnTo>
                  <a:lnTo>
                    <a:pt x="2995295" y="3563556"/>
                  </a:lnTo>
                  <a:lnTo>
                    <a:pt x="2995295"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0860" y="2500897"/>
                  </a:lnTo>
                  <a:lnTo>
                    <a:pt x="1800860" y="3240634"/>
                  </a:lnTo>
                  <a:cubicBezTo>
                    <a:pt x="1824355" y="3215257"/>
                    <a:pt x="1847850" y="3189880"/>
                    <a:pt x="1871980" y="3163235"/>
                  </a:cubicBezTo>
                  <a:lnTo>
                    <a:pt x="1871980" y="2500897"/>
                  </a:lnTo>
                  <a:close/>
                  <a:moveTo>
                    <a:pt x="1744345" y="2500897"/>
                  </a:moveTo>
                  <a:lnTo>
                    <a:pt x="1680210" y="2500897"/>
                  </a:lnTo>
                  <a:lnTo>
                    <a:pt x="1680210" y="3371326"/>
                  </a:lnTo>
                  <a:cubicBezTo>
                    <a:pt x="1699895" y="3349755"/>
                    <a:pt x="1721485" y="3326281"/>
                    <a:pt x="1744345" y="3301539"/>
                  </a:cubicBezTo>
                  <a:lnTo>
                    <a:pt x="1744345" y="2500897"/>
                  </a:lnTo>
                  <a:close/>
                  <a:moveTo>
                    <a:pt x="1608455" y="2500897"/>
                  </a:moveTo>
                  <a:lnTo>
                    <a:pt x="1561465" y="2500897"/>
                  </a:lnTo>
                  <a:lnTo>
                    <a:pt x="1561465" y="3499479"/>
                  </a:lnTo>
                  <a:cubicBezTo>
                    <a:pt x="1563370" y="3496941"/>
                    <a:pt x="1565910" y="3494403"/>
                    <a:pt x="1568450" y="3491866"/>
                  </a:cubicBezTo>
                  <a:cubicBezTo>
                    <a:pt x="1574800" y="3484887"/>
                    <a:pt x="1588770" y="3469661"/>
                    <a:pt x="1608455" y="3448091"/>
                  </a:cubicBezTo>
                  <a:lnTo>
                    <a:pt x="1608455"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015" y="2500897"/>
                  </a:moveTo>
                  <a:lnTo>
                    <a:pt x="1250950" y="2500897"/>
                  </a:lnTo>
                  <a:lnTo>
                    <a:pt x="1250950" y="3563556"/>
                  </a:lnTo>
                  <a:lnTo>
                    <a:pt x="1263015" y="3563556"/>
                  </a:lnTo>
                  <a:lnTo>
                    <a:pt x="1263015"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3520"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6455" y="2511048"/>
                  </a:moveTo>
                  <a:lnTo>
                    <a:pt x="3386455" y="3554039"/>
                  </a:lnTo>
                  <a:cubicBezTo>
                    <a:pt x="3434715" y="3534372"/>
                    <a:pt x="3469005" y="3486791"/>
                    <a:pt x="3469005" y="3430961"/>
                  </a:cubicBezTo>
                  <a:lnTo>
                    <a:pt x="3469005" y="2633491"/>
                  </a:lnTo>
                  <a:cubicBezTo>
                    <a:pt x="3469005" y="2578296"/>
                    <a:pt x="3435350" y="2530715"/>
                    <a:pt x="3386455" y="2511048"/>
                  </a:cubicBezTo>
                  <a:moveTo>
                    <a:pt x="310515" y="2564974"/>
                  </a:moveTo>
                  <a:lnTo>
                    <a:pt x="310515" y="3563556"/>
                  </a:lnTo>
                  <a:lnTo>
                    <a:pt x="357505" y="3563556"/>
                  </a:lnTo>
                  <a:lnTo>
                    <a:pt x="357505" y="2616362"/>
                  </a:lnTo>
                  <a:cubicBezTo>
                    <a:pt x="337820" y="2594791"/>
                    <a:pt x="323850" y="2579565"/>
                    <a:pt x="317500" y="2572586"/>
                  </a:cubicBezTo>
                  <a:cubicBezTo>
                    <a:pt x="314960" y="2570049"/>
                    <a:pt x="313055" y="2567511"/>
                    <a:pt x="310515" y="2564974"/>
                  </a:cubicBezTo>
                  <a:moveTo>
                    <a:pt x="428625" y="2693761"/>
                  </a:moveTo>
                  <a:lnTo>
                    <a:pt x="428625" y="3564190"/>
                  </a:lnTo>
                  <a:lnTo>
                    <a:pt x="492760" y="3564190"/>
                  </a:lnTo>
                  <a:lnTo>
                    <a:pt x="492760" y="2763548"/>
                  </a:lnTo>
                  <a:cubicBezTo>
                    <a:pt x="470535" y="2738805"/>
                    <a:pt x="448945" y="2715332"/>
                    <a:pt x="428625" y="2693761"/>
                  </a:cubicBezTo>
                  <a:moveTo>
                    <a:pt x="549910" y="2824453"/>
                  </a:moveTo>
                  <a:lnTo>
                    <a:pt x="549910" y="3564190"/>
                  </a:lnTo>
                  <a:lnTo>
                    <a:pt x="621030" y="3564190"/>
                  </a:lnTo>
                  <a:lnTo>
                    <a:pt x="621030" y="2901218"/>
                  </a:lnTo>
                  <a:cubicBezTo>
                    <a:pt x="596900" y="2875206"/>
                    <a:pt x="572770" y="2849195"/>
                    <a:pt x="549910" y="2824453"/>
                  </a:cubicBezTo>
                  <a:moveTo>
                    <a:pt x="668020" y="2951972"/>
                  </a:moveTo>
                  <a:lnTo>
                    <a:pt x="668020" y="3564190"/>
                  </a:lnTo>
                  <a:lnTo>
                    <a:pt x="744220" y="3564190"/>
                  </a:lnTo>
                  <a:lnTo>
                    <a:pt x="744220" y="3034447"/>
                  </a:lnTo>
                  <a:cubicBezTo>
                    <a:pt x="719455" y="3007166"/>
                    <a:pt x="693420" y="2979886"/>
                    <a:pt x="668020" y="2951972"/>
                  </a:cubicBezTo>
                  <a:moveTo>
                    <a:pt x="779780" y="3072512"/>
                  </a:moveTo>
                  <a:lnTo>
                    <a:pt x="779780" y="3563556"/>
                  </a:lnTo>
                  <a:lnTo>
                    <a:pt x="859790" y="3563556"/>
                  </a:lnTo>
                  <a:lnTo>
                    <a:pt x="859790" y="3158794"/>
                  </a:lnTo>
                  <a:cubicBezTo>
                    <a:pt x="835025" y="3132148"/>
                    <a:pt x="807720"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125" y="3310421"/>
                    <a:pt x="991870" y="3301539"/>
                    <a:pt x="979170" y="3287582"/>
                  </a:cubicBezTo>
                </a:path>
              </a:pathLst>
            </a:custGeom>
            <a:grpFill/>
            <a:ln w="6350" cap="flat">
              <a:noFill/>
              <a:prstDash val="solid"/>
              <a:miter/>
            </a:ln>
          </p:spPr>
          <p:txBody>
            <a:bodyPr rtlCol="0" anchor="ctr"/>
            <a:lstStyle/>
            <a:p>
              <a:endParaRPr lang="nb-NO"/>
            </a:p>
          </p:txBody>
        </p:sp>
      </p:grpSp>
    </p:spTree>
    <p:extLst>
      <p:ext uri="{BB962C8B-B14F-4D97-AF65-F5344CB8AC3E}">
        <p14:creationId xmlns:p14="http://schemas.microsoft.com/office/powerpoint/2010/main" val="3499957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orside hvit">
    <p:spTree>
      <p:nvGrpSpPr>
        <p:cNvPr id="1" name=""/>
        <p:cNvGrpSpPr/>
        <p:nvPr/>
      </p:nvGrpSpPr>
      <p:grpSpPr>
        <a:xfrm>
          <a:off x="0" y="0"/>
          <a:ext cx="0" cy="0"/>
          <a:chOff x="0" y="0"/>
          <a:chExt cx="0" cy="0"/>
        </a:xfrm>
      </p:grpSpPr>
      <p:grpSp>
        <p:nvGrpSpPr>
          <p:cNvPr id="3" name="Grafikk 17">
            <a:extLst>
              <a:ext uri="{FF2B5EF4-FFF2-40B4-BE49-F238E27FC236}">
                <a16:creationId xmlns:a16="http://schemas.microsoft.com/office/drawing/2014/main" id="{AF92AD42-48BB-3A49-AF31-5806E82D0B6D}"/>
              </a:ext>
            </a:extLst>
          </p:cNvPr>
          <p:cNvGrpSpPr/>
          <p:nvPr userDrawn="1"/>
        </p:nvGrpSpPr>
        <p:grpSpPr>
          <a:xfrm>
            <a:off x="558800" y="2736151"/>
            <a:ext cx="11074400" cy="3564189"/>
            <a:chOff x="558800" y="2736151"/>
            <a:chExt cx="11074400" cy="3564189"/>
          </a:xfrm>
          <a:solidFill>
            <a:srgbClr val="DCDCDC"/>
          </a:solidFill>
        </p:grpSpPr>
        <p:sp>
          <p:nvSpPr>
            <p:cNvPr id="4" name="Friform 3">
              <a:extLst>
                <a:ext uri="{FF2B5EF4-FFF2-40B4-BE49-F238E27FC236}">
                  <a16:creationId xmlns:a16="http://schemas.microsoft.com/office/drawing/2014/main" id="{533FB32C-61DD-A147-BCA9-EAF52A311C9D}"/>
                </a:ext>
              </a:extLst>
            </p:cNvPr>
            <p:cNvSpPr/>
            <p:nvPr/>
          </p:nvSpPr>
          <p:spPr>
            <a:xfrm>
              <a:off x="558800" y="2736151"/>
              <a:ext cx="3566168" cy="3564189"/>
            </a:xfrm>
            <a:custGeom>
              <a:avLst/>
              <a:gdLst>
                <a:gd name="connsiteX0" fmla="*/ 2621915 w 3566168"/>
                <a:gd name="connsiteY0" fmla="*/ 0 h 3564189"/>
                <a:gd name="connsiteX1" fmla="*/ 2597785 w 3566168"/>
                <a:gd name="connsiteY1" fmla="*/ 0 h 3564189"/>
                <a:gd name="connsiteX2" fmla="*/ 2597785 w 3566168"/>
                <a:gd name="connsiteY2" fmla="*/ 1063293 h 3564189"/>
                <a:gd name="connsiteX3" fmla="*/ 2621915 w 3566168"/>
                <a:gd name="connsiteY3" fmla="*/ 1063293 h 3564189"/>
                <a:gd name="connsiteX4" fmla="*/ 2621915 w 3566168"/>
                <a:gd name="connsiteY4" fmla="*/ 0 h 3564189"/>
                <a:gd name="connsiteX5" fmla="*/ 2514600 w 3566168"/>
                <a:gd name="connsiteY5" fmla="*/ 0 h 3564189"/>
                <a:gd name="connsiteX6" fmla="*/ 2502535 w 3566168"/>
                <a:gd name="connsiteY6" fmla="*/ 0 h 3564189"/>
                <a:gd name="connsiteX7" fmla="*/ 2502535 w 3566168"/>
                <a:gd name="connsiteY7" fmla="*/ 1063293 h 3564189"/>
                <a:gd name="connsiteX8" fmla="*/ 2514600 w 3566168"/>
                <a:gd name="connsiteY8" fmla="*/ 1063293 h 3564189"/>
                <a:gd name="connsiteX9" fmla="*/ 2514600 w 3566168"/>
                <a:gd name="connsiteY9" fmla="*/ 0 h 3564189"/>
                <a:gd name="connsiteX10" fmla="*/ 2085340 w 3566168"/>
                <a:gd name="connsiteY10" fmla="*/ 0 h 3564189"/>
                <a:gd name="connsiteX11" fmla="*/ 2031365 w 3566168"/>
                <a:gd name="connsiteY11" fmla="*/ 0 h 3564189"/>
                <a:gd name="connsiteX12" fmla="*/ 2031365 w 3566168"/>
                <a:gd name="connsiteY12" fmla="*/ 1063293 h 3564189"/>
                <a:gd name="connsiteX13" fmla="*/ 2085340 w 3566168"/>
                <a:gd name="connsiteY13" fmla="*/ 1063293 h 3564189"/>
                <a:gd name="connsiteX14" fmla="*/ 2111375 w 3566168"/>
                <a:gd name="connsiteY14" fmla="*/ 1060756 h 3564189"/>
                <a:gd name="connsiteX15" fmla="*/ 2111375 w 3566168"/>
                <a:gd name="connsiteY15" fmla="*/ 2538 h 3564189"/>
                <a:gd name="connsiteX16" fmla="*/ 2085340 w 3566168"/>
                <a:gd name="connsiteY16" fmla="*/ 0 h 3564189"/>
                <a:gd name="connsiteX17" fmla="*/ 1995805 w 3566168"/>
                <a:gd name="connsiteY17" fmla="*/ 0 h 3564189"/>
                <a:gd name="connsiteX18" fmla="*/ 1919605 w 3566168"/>
                <a:gd name="connsiteY18" fmla="*/ 0 h 3564189"/>
                <a:gd name="connsiteX19" fmla="*/ 1919605 w 3566168"/>
                <a:gd name="connsiteY19" fmla="*/ 1063293 h 3564189"/>
                <a:gd name="connsiteX20" fmla="*/ 1995805 w 3566168"/>
                <a:gd name="connsiteY20" fmla="*/ 1063293 h 3564189"/>
                <a:gd name="connsiteX21" fmla="*/ 1995805 w 3566168"/>
                <a:gd name="connsiteY21" fmla="*/ 0 h 3564189"/>
                <a:gd name="connsiteX22" fmla="*/ 1872615 w 3566168"/>
                <a:gd name="connsiteY22" fmla="*/ 0 h 3564189"/>
                <a:gd name="connsiteX23" fmla="*/ 1801495 w 3566168"/>
                <a:gd name="connsiteY23" fmla="*/ 0 h 3564189"/>
                <a:gd name="connsiteX24" fmla="*/ 1801495 w 3566168"/>
                <a:gd name="connsiteY24" fmla="*/ 1063293 h 3564189"/>
                <a:gd name="connsiteX25" fmla="*/ 1872615 w 3566168"/>
                <a:gd name="connsiteY25" fmla="*/ 1063293 h 3564189"/>
                <a:gd name="connsiteX26" fmla="*/ 1872615 w 3566168"/>
                <a:gd name="connsiteY26" fmla="*/ 0 h 3564189"/>
                <a:gd name="connsiteX27" fmla="*/ 1744980 w 3566168"/>
                <a:gd name="connsiteY27" fmla="*/ 0 h 3564189"/>
                <a:gd name="connsiteX28" fmla="*/ 1680845 w 3566168"/>
                <a:gd name="connsiteY28" fmla="*/ 0 h 3564189"/>
                <a:gd name="connsiteX29" fmla="*/ 1680845 w 3566168"/>
                <a:gd name="connsiteY29" fmla="*/ 1063293 h 3564189"/>
                <a:gd name="connsiteX30" fmla="*/ 1744980 w 3566168"/>
                <a:gd name="connsiteY30" fmla="*/ 1063293 h 3564189"/>
                <a:gd name="connsiteX31" fmla="*/ 1744980 w 3566168"/>
                <a:gd name="connsiteY31" fmla="*/ 0 h 3564189"/>
                <a:gd name="connsiteX32" fmla="*/ 1609090 w 3566168"/>
                <a:gd name="connsiteY32" fmla="*/ 0 h 3564189"/>
                <a:gd name="connsiteX33" fmla="*/ 1562100 w 3566168"/>
                <a:gd name="connsiteY33" fmla="*/ 0 h 3564189"/>
                <a:gd name="connsiteX34" fmla="*/ 1562100 w 3566168"/>
                <a:gd name="connsiteY34" fmla="*/ 1063293 h 3564189"/>
                <a:gd name="connsiteX35" fmla="*/ 1609090 w 3566168"/>
                <a:gd name="connsiteY35" fmla="*/ 1063293 h 3564189"/>
                <a:gd name="connsiteX36" fmla="*/ 1609090 w 3566168"/>
                <a:gd name="connsiteY36" fmla="*/ 0 h 3564189"/>
                <a:gd name="connsiteX37" fmla="*/ 1485900 w 3566168"/>
                <a:gd name="connsiteY37" fmla="*/ 0 h 3564189"/>
                <a:gd name="connsiteX38" fmla="*/ 1450340 w 3566168"/>
                <a:gd name="connsiteY38" fmla="*/ 0 h 3564189"/>
                <a:gd name="connsiteX39" fmla="*/ 1450340 w 3566168"/>
                <a:gd name="connsiteY39" fmla="*/ 1063293 h 3564189"/>
                <a:gd name="connsiteX40" fmla="*/ 1485900 w 3566168"/>
                <a:gd name="connsiteY40" fmla="*/ 1063293 h 3564189"/>
                <a:gd name="connsiteX41" fmla="*/ 1485900 w 3566168"/>
                <a:gd name="connsiteY41" fmla="*/ 0 h 3564189"/>
                <a:gd name="connsiteX42" fmla="*/ 1370330 w 3566168"/>
                <a:gd name="connsiteY42" fmla="*/ 0 h 3564189"/>
                <a:gd name="connsiteX43" fmla="*/ 1346200 w 3566168"/>
                <a:gd name="connsiteY43" fmla="*/ 0 h 3564189"/>
                <a:gd name="connsiteX44" fmla="*/ 1346200 w 3566168"/>
                <a:gd name="connsiteY44" fmla="*/ 1063293 h 3564189"/>
                <a:gd name="connsiteX45" fmla="*/ 1370330 w 3566168"/>
                <a:gd name="connsiteY45" fmla="*/ 1063293 h 3564189"/>
                <a:gd name="connsiteX46" fmla="*/ 1370330 w 3566168"/>
                <a:gd name="connsiteY46" fmla="*/ 0 h 3564189"/>
                <a:gd name="connsiteX47" fmla="*/ 1263650 w 3566168"/>
                <a:gd name="connsiteY47" fmla="*/ 0 h 3564189"/>
                <a:gd name="connsiteX48" fmla="*/ 1251585 w 3566168"/>
                <a:gd name="connsiteY48" fmla="*/ 0 h 3564189"/>
                <a:gd name="connsiteX49" fmla="*/ 1251585 w 3566168"/>
                <a:gd name="connsiteY49" fmla="*/ 1063293 h 3564189"/>
                <a:gd name="connsiteX50" fmla="*/ 1263650 w 3566168"/>
                <a:gd name="connsiteY50" fmla="*/ 1063293 h 3564189"/>
                <a:gd name="connsiteX51" fmla="*/ 1263650 w 3566168"/>
                <a:gd name="connsiteY51" fmla="*/ 0 h 3564189"/>
                <a:gd name="connsiteX52" fmla="*/ 930910 w 3566168"/>
                <a:gd name="connsiteY52" fmla="*/ 0 h 3564189"/>
                <a:gd name="connsiteX53" fmla="*/ 929005 w 3566168"/>
                <a:gd name="connsiteY53" fmla="*/ 0 h 3564189"/>
                <a:gd name="connsiteX54" fmla="*/ 929005 w 3566168"/>
                <a:gd name="connsiteY54" fmla="*/ 0 h 3564189"/>
                <a:gd name="connsiteX55" fmla="*/ 884555 w 3566168"/>
                <a:gd name="connsiteY55" fmla="*/ 0 h 3564189"/>
                <a:gd name="connsiteX56" fmla="*/ 884555 w 3566168"/>
                <a:gd name="connsiteY56" fmla="*/ 378751 h 3564189"/>
                <a:gd name="connsiteX57" fmla="*/ 967105 w 3566168"/>
                <a:gd name="connsiteY57" fmla="*/ 289931 h 3564189"/>
                <a:gd name="connsiteX58" fmla="*/ 967105 w 3566168"/>
                <a:gd name="connsiteY58" fmla="*/ 5075 h 3564189"/>
                <a:gd name="connsiteX59" fmla="*/ 930910 w 3566168"/>
                <a:gd name="connsiteY59" fmla="*/ 0 h 3564189"/>
                <a:gd name="connsiteX60" fmla="*/ 860425 w 3566168"/>
                <a:gd name="connsiteY60" fmla="*/ 0 h 3564189"/>
                <a:gd name="connsiteX61" fmla="*/ 780415 w 3566168"/>
                <a:gd name="connsiteY61" fmla="*/ 0 h 3564189"/>
                <a:gd name="connsiteX62" fmla="*/ 780415 w 3566168"/>
                <a:gd name="connsiteY62" fmla="*/ 491044 h 3564189"/>
                <a:gd name="connsiteX63" fmla="*/ 860425 w 3566168"/>
                <a:gd name="connsiteY63" fmla="*/ 404762 h 3564189"/>
                <a:gd name="connsiteX64" fmla="*/ 860425 w 3566168"/>
                <a:gd name="connsiteY64" fmla="*/ 0 h 3564189"/>
                <a:gd name="connsiteX65" fmla="*/ 744855 w 3566168"/>
                <a:gd name="connsiteY65" fmla="*/ 0 h 3564189"/>
                <a:gd name="connsiteX66" fmla="*/ 668655 w 3566168"/>
                <a:gd name="connsiteY66" fmla="*/ 0 h 3564189"/>
                <a:gd name="connsiteX67" fmla="*/ 668655 w 3566168"/>
                <a:gd name="connsiteY67" fmla="*/ 612219 h 3564189"/>
                <a:gd name="connsiteX68" fmla="*/ 744855 w 3566168"/>
                <a:gd name="connsiteY68" fmla="*/ 529743 h 3564189"/>
                <a:gd name="connsiteX69" fmla="*/ 744855 w 3566168"/>
                <a:gd name="connsiteY69" fmla="*/ 0 h 3564189"/>
                <a:gd name="connsiteX70" fmla="*/ 621665 w 3566168"/>
                <a:gd name="connsiteY70" fmla="*/ 0 h 3564189"/>
                <a:gd name="connsiteX71" fmla="*/ 550545 w 3566168"/>
                <a:gd name="connsiteY71" fmla="*/ 0 h 3564189"/>
                <a:gd name="connsiteX72" fmla="*/ 550545 w 3566168"/>
                <a:gd name="connsiteY72" fmla="*/ 739738 h 3564189"/>
                <a:gd name="connsiteX73" fmla="*/ 621665 w 3566168"/>
                <a:gd name="connsiteY73" fmla="*/ 662338 h 3564189"/>
                <a:gd name="connsiteX74" fmla="*/ 621665 w 3566168"/>
                <a:gd name="connsiteY74" fmla="*/ 0 h 3564189"/>
                <a:gd name="connsiteX75" fmla="*/ 493395 w 3566168"/>
                <a:gd name="connsiteY75" fmla="*/ 0 h 3564189"/>
                <a:gd name="connsiteX76" fmla="*/ 429260 w 3566168"/>
                <a:gd name="connsiteY76" fmla="*/ 0 h 3564189"/>
                <a:gd name="connsiteX77" fmla="*/ 429260 w 3566168"/>
                <a:gd name="connsiteY77" fmla="*/ 870429 h 3564189"/>
                <a:gd name="connsiteX78" fmla="*/ 493395 w 3566168"/>
                <a:gd name="connsiteY78" fmla="*/ 800642 h 3564189"/>
                <a:gd name="connsiteX79" fmla="*/ 493395 w 3566168"/>
                <a:gd name="connsiteY79" fmla="*/ 0 h 3564189"/>
                <a:gd name="connsiteX80" fmla="*/ 358140 w 3566168"/>
                <a:gd name="connsiteY80" fmla="*/ 0 h 3564189"/>
                <a:gd name="connsiteX81" fmla="*/ 311150 w 3566168"/>
                <a:gd name="connsiteY81" fmla="*/ 0 h 3564189"/>
                <a:gd name="connsiteX82" fmla="*/ 311150 w 3566168"/>
                <a:gd name="connsiteY82" fmla="*/ 998582 h 3564189"/>
                <a:gd name="connsiteX83" fmla="*/ 318135 w 3566168"/>
                <a:gd name="connsiteY83" fmla="*/ 990969 h 3564189"/>
                <a:gd name="connsiteX84" fmla="*/ 358140 w 3566168"/>
                <a:gd name="connsiteY84" fmla="*/ 947194 h 3564189"/>
                <a:gd name="connsiteX85" fmla="*/ 358140 w 3566168"/>
                <a:gd name="connsiteY85" fmla="*/ 0 h 3564189"/>
                <a:gd name="connsiteX86" fmla="*/ 234950 w 3566168"/>
                <a:gd name="connsiteY86" fmla="*/ 0 h 3564189"/>
                <a:gd name="connsiteX87" fmla="*/ 199390 w 3566168"/>
                <a:gd name="connsiteY87" fmla="*/ 0 h 3564189"/>
                <a:gd name="connsiteX88" fmla="*/ 199390 w 3566168"/>
                <a:gd name="connsiteY88" fmla="*/ 1063293 h 3564189"/>
                <a:gd name="connsiteX89" fmla="*/ 234950 w 3566168"/>
                <a:gd name="connsiteY89" fmla="*/ 1057584 h 3564189"/>
                <a:gd name="connsiteX90" fmla="*/ 234950 w 3566168"/>
                <a:gd name="connsiteY90" fmla="*/ 0 h 3564189"/>
                <a:gd name="connsiteX91" fmla="*/ 119380 w 3566168"/>
                <a:gd name="connsiteY91" fmla="*/ 0 h 3564189"/>
                <a:gd name="connsiteX92" fmla="*/ 95250 w 3566168"/>
                <a:gd name="connsiteY92" fmla="*/ 0 h 3564189"/>
                <a:gd name="connsiteX93" fmla="*/ 95250 w 3566168"/>
                <a:gd name="connsiteY93" fmla="*/ 1063293 h 3564189"/>
                <a:gd name="connsiteX94" fmla="*/ 119380 w 3566168"/>
                <a:gd name="connsiteY94" fmla="*/ 1063293 h 3564189"/>
                <a:gd name="connsiteX95" fmla="*/ 119380 w 3566168"/>
                <a:gd name="connsiteY95" fmla="*/ 0 h 3564189"/>
                <a:gd name="connsiteX96" fmla="*/ 12065 w 3566168"/>
                <a:gd name="connsiteY96" fmla="*/ 0 h 3564189"/>
                <a:gd name="connsiteX97" fmla="*/ 0 w 3566168"/>
                <a:gd name="connsiteY97" fmla="*/ 0 h 3564189"/>
                <a:gd name="connsiteX98" fmla="*/ 0 w 3566168"/>
                <a:gd name="connsiteY98" fmla="*/ 1063293 h 3564189"/>
                <a:gd name="connsiteX99" fmla="*/ 12065 w 3566168"/>
                <a:gd name="connsiteY99" fmla="*/ 1063293 h 3564189"/>
                <a:gd name="connsiteX100" fmla="*/ 12065 w 3566168"/>
                <a:gd name="connsiteY100" fmla="*/ 0 h 3564189"/>
                <a:gd name="connsiteX101" fmla="*/ 2701925 w 3566168"/>
                <a:gd name="connsiteY101" fmla="*/ 0 h 3564189"/>
                <a:gd name="connsiteX102" fmla="*/ 2701925 w 3566168"/>
                <a:gd name="connsiteY102" fmla="*/ 1062659 h 3564189"/>
                <a:gd name="connsiteX103" fmla="*/ 2737485 w 3566168"/>
                <a:gd name="connsiteY103" fmla="*/ 1062659 h 3564189"/>
                <a:gd name="connsiteX104" fmla="*/ 2737485 w 3566168"/>
                <a:gd name="connsiteY104" fmla="*/ 5075 h 3564189"/>
                <a:gd name="connsiteX105" fmla="*/ 2701925 w 3566168"/>
                <a:gd name="connsiteY105" fmla="*/ 0 h 3564189"/>
                <a:gd name="connsiteX106" fmla="*/ 979170 w 3566168"/>
                <a:gd name="connsiteY106" fmla="*/ 8882 h 3564189"/>
                <a:gd name="connsiteX107" fmla="*/ 979170 w 3566168"/>
                <a:gd name="connsiteY107" fmla="*/ 275974 h 3564189"/>
                <a:gd name="connsiteX108" fmla="*/ 1002665 w 3566168"/>
                <a:gd name="connsiteY108" fmla="*/ 250597 h 3564189"/>
                <a:gd name="connsiteX109" fmla="*/ 1063625 w 3566168"/>
                <a:gd name="connsiteY109" fmla="*/ 132594 h 3564189"/>
                <a:gd name="connsiteX110" fmla="*/ 979170 w 3566168"/>
                <a:gd name="connsiteY110" fmla="*/ 8882 h 3564189"/>
                <a:gd name="connsiteX111" fmla="*/ 2135505 w 3566168"/>
                <a:gd name="connsiteY111" fmla="*/ 9516 h 3564189"/>
                <a:gd name="connsiteX112" fmla="*/ 2135505 w 3566168"/>
                <a:gd name="connsiteY112" fmla="*/ 1052508 h 3564189"/>
                <a:gd name="connsiteX113" fmla="*/ 2218055 w 3566168"/>
                <a:gd name="connsiteY113" fmla="*/ 929430 h 3564189"/>
                <a:gd name="connsiteX114" fmla="*/ 2218055 w 3566168"/>
                <a:gd name="connsiteY114" fmla="*/ 929430 h 3564189"/>
                <a:gd name="connsiteX115" fmla="*/ 2218055 w 3566168"/>
                <a:gd name="connsiteY115" fmla="*/ 132594 h 3564189"/>
                <a:gd name="connsiteX116" fmla="*/ 2218055 w 3566168"/>
                <a:gd name="connsiteY116" fmla="*/ 132594 h 3564189"/>
                <a:gd name="connsiteX117" fmla="*/ 2135505 w 3566168"/>
                <a:gd name="connsiteY117" fmla="*/ 9516 h 3564189"/>
                <a:gd name="connsiteX118" fmla="*/ 2813685 w 3566168"/>
                <a:gd name="connsiteY118" fmla="*/ 64077 h 3564189"/>
                <a:gd name="connsiteX119" fmla="*/ 2813685 w 3566168"/>
                <a:gd name="connsiteY119" fmla="*/ 1062659 h 3564189"/>
                <a:gd name="connsiteX120" fmla="*/ 2860675 w 3566168"/>
                <a:gd name="connsiteY120" fmla="*/ 1062659 h 3564189"/>
                <a:gd name="connsiteX121" fmla="*/ 2860675 w 3566168"/>
                <a:gd name="connsiteY121" fmla="*/ 115465 h 3564189"/>
                <a:gd name="connsiteX122" fmla="*/ 2820670 w 3566168"/>
                <a:gd name="connsiteY122" fmla="*/ 71690 h 3564189"/>
                <a:gd name="connsiteX123" fmla="*/ 2813685 w 3566168"/>
                <a:gd name="connsiteY123" fmla="*/ 64077 h 3564189"/>
                <a:gd name="connsiteX124" fmla="*/ 2931795 w 3566168"/>
                <a:gd name="connsiteY124" fmla="*/ 192230 h 3564189"/>
                <a:gd name="connsiteX125" fmla="*/ 2931795 w 3566168"/>
                <a:gd name="connsiteY125" fmla="*/ 1062659 h 3564189"/>
                <a:gd name="connsiteX126" fmla="*/ 2995930 w 3566168"/>
                <a:gd name="connsiteY126" fmla="*/ 1062659 h 3564189"/>
                <a:gd name="connsiteX127" fmla="*/ 2995930 w 3566168"/>
                <a:gd name="connsiteY127" fmla="*/ 262017 h 3564189"/>
                <a:gd name="connsiteX128" fmla="*/ 2931795 w 3566168"/>
                <a:gd name="connsiteY128" fmla="*/ 192230 h 3564189"/>
                <a:gd name="connsiteX129" fmla="*/ 3052445 w 3566168"/>
                <a:gd name="connsiteY129" fmla="*/ 322921 h 3564189"/>
                <a:gd name="connsiteX130" fmla="*/ 3052445 w 3566168"/>
                <a:gd name="connsiteY130" fmla="*/ 1062659 h 3564189"/>
                <a:gd name="connsiteX131" fmla="*/ 3124200 w 3566168"/>
                <a:gd name="connsiteY131" fmla="*/ 1062659 h 3564189"/>
                <a:gd name="connsiteX132" fmla="*/ 3124200 w 3566168"/>
                <a:gd name="connsiteY132" fmla="*/ 400321 h 3564189"/>
                <a:gd name="connsiteX133" fmla="*/ 3052445 w 3566168"/>
                <a:gd name="connsiteY133" fmla="*/ 322921 h 3564189"/>
                <a:gd name="connsiteX134" fmla="*/ 3170555 w 3566168"/>
                <a:gd name="connsiteY134" fmla="*/ 451075 h 3564189"/>
                <a:gd name="connsiteX135" fmla="*/ 3170555 w 3566168"/>
                <a:gd name="connsiteY135" fmla="*/ 1063293 h 3564189"/>
                <a:gd name="connsiteX136" fmla="*/ 3246755 w 3566168"/>
                <a:gd name="connsiteY136" fmla="*/ 1063293 h 3564189"/>
                <a:gd name="connsiteX137" fmla="*/ 3246755 w 3566168"/>
                <a:gd name="connsiteY137" fmla="*/ 533550 h 3564189"/>
                <a:gd name="connsiteX138" fmla="*/ 3170555 w 3566168"/>
                <a:gd name="connsiteY138" fmla="*/ 451075 h 3564189"/>
                <a:gd name="connsiteX139" fmla="*/ 3282950 w 3566168"/>
                <a:gd name="connsiteY139" fmla="*/ 571615 h 3564189"/>
                <a:gd name="connsiteX140" fmla="*/ 3282950 w 3566168"/>
                <a:gd name="connsiteY140" fmla="*/ 1062659 h 3564189"/>
                <a:gd name="connsiteX141" fmla="*/ 3362960 w 3566168"/>
                <a:gd name="connsiteY141" fmla="*/ 1062659 h 3564189"/>
                <a:gd name="connsiteX142" fmla="*/ 3362960 w 3566168"/>
                <a:gd name="connsiteY142" fmla="*/ 657897 h 3564189"/>
                <a:gd name="connsiteX143" fmla="*/ 3282950 w 3566168"/>
                <a:gd name="connsiteY143" fmla="*/ 571615 h 3564189"/>
                <a:gd name="connsiteX144" fmla="*/ 3387090 w 3566168"/>
                <a:gd name="connsiteY144" fmla="*/ 683908 h 3564189"/>
                <a:gd name="connsiteX145" fmla="*/ 3387090 w 3566168"/>
                <a:gd name="connsiteY145" fmla="*/ 1062659 h 3564189"/>
                <a:gd name="connsiteX146" fmla="*/ 3431540 w 3566168"/>
                <a:gd name="connsiteY146" fmla="*/ 1062659 h 3564189"/>
                <a:gd name="connsiteX147" fmla="*/ 3431540 w 3566168"/>
                <a:gd name="connsiteY147" fmla="*/ 1062659 h 3564189"/>
                <a:gd name="connsiteX148" fmla="*/ 3433445 w 3566168"/>
                <a:gd name="connsiteY148" fmla="*/ 1062659 h 3564189"/>
                <a:gd name="connsiteX149" fmla="*/ 3469640 w 3566168"/>
                <a:gd name="connsiteY149" fmla="*/ 1057584 h 3564189"/>
                <a:gd name="connsiteX150" fmla="*/ 3469640 w 3566168"/>
                <a:gd name="connsiteY150" fmla="*/ 772728 h 3564189"/>
                <a:gd name="connsiteX151" fmla="*/ 3387090 w 3566168"/>
                <a:gd name="connsiteY151" fmla="*/ 683908 h 3564189"/>
                <a:gd name="connsiteX152" fmla="*/ 3481705 w 3566168"/>
                <a:gd name="connsiteY152" fmla="*/ 786685 h 3564189"/>
                <a:gd name="connsiteX153" fmla="*/ 3481705 w 3566168"/>
                <a:gd name="connsiteY153" fmla="*/ 1053777 h 3564189"/>
                <a:gd name="connsiteX154" fmla="*/ 3566160 w 3566168"/>
                <a:gd name="connsiteY154" fmla="*/ 930065 h 3564189"/>
                <a:gd name="connsiteX155" fmla="*/ 3505200 w 3566168"/>
                <a:gd name="connsiteY155" fmla="*/ 812062 h 3564189"/>
                <a:gd name="connsiteX156" fmla="*/ 3481705 w 3566168"/>
                <a:gd name="connsiteY156" fmla="*/ 786685 h 3564189"/>
                <a:gd name="connsiteX157" fmla="*/ 2621915 w 3566168"/>
                <a:gd name="connsiteY157" fmla="*/ 1250448 h 3564189"/>
                <a:gd name="connsiteX158" fmla="*/ 2597785 w 3566168"/>
                <a:gd name="connsiteY158" fmla="*/ 1250448 h 3564189"/>
                <a:gd name="connsiteX159" fmla="*/ 2597785 w 3566168"/>
                <a:gd name="connsiteY159" fmla="*/ 2313742 h 3564189"/>
                <a:gd name="connsiteX160" fmla="*/ 2621915 w 3566168"/>
                <a:gd name="connsiteY160" fmla="*/ 2313742 h 3564189"/>
                <a:gd name="connsiteX161" fmla="*/ 2621915 w 3566168"/>
                <a:gd name="connsiteY161" fmla="*/ 1250448 h 3564189"/>
                <a:gd name="connsiteX162" fmla="*/ 2514600 w 3566168"/>
                <a:gd name="connsiteY162" fmla="*/ 1250448 h 3564189"/>
                <a:gd name="connsiteX163" fmla="*/ 2502535 w 3566168"/>
                <a:gd name="connsiteY163" fmla="*/ 1250448 h 3564189"/>
                <a:gd name="connsiteX164" fmla="*/ 2502535 w 3566168"/>
                <a:gd name="connsiteY164" fmla="*/ 2313742 h 3564189"/>
                <a:gd name="connsiteX165" fmla="*/ 2514600 w 3566168"/>
                <a:gd name="connsiteY165" fmla="*/ 2313742 h 3564189"/>
                <a:gd name="connsiteX166" fmla="*/ 2514600 w 3566168"/>
                <a:gd name="connsiteY166" fmla="*/ 1250448 h 3564189"/>
                <a:gd name="connsiteX167" fmla="*/ 744855 w 3566168"/>
                <a:gd name="connsiteY167" fmla="*/ 1250448 h 3564189"/>
                <a:gd name="connsiteX168" fmla="*/ 668655 w 3566168"/>
                <a:gd name="connsiteY168" fmla="*/ 1250448 h 3564189"/>
                <a:gd name="connsiteX169" fmla="*/ 668655 w 3566168"/>
                <a:gd name="connsiteY169" fmla="*/ 2313742 h 3564189"/>
                <a:gd name="connsiteX170" fmla="*/ 744855 w 3566168"/>
                <a:gd name="connsiteY170" fmla="*/ 2313742 h 3564189"/>
                <a:gd name="connsiteX171" fmla="*/ 744855 w 3566168"/>
                <a:gd name="connsiteY171" fmla="*/ 1250448 h 3564189"/>
                <a:gd name="connsiteX172" fmla="*/ 621665 w 3566168"/>
                <a:gd name="connsiteY172" fmla="*/ 1250448 h 3564189"/>
                <a:gd name="connsiteX173" fmla="*/ 550545 w 3566168"/>
                <a:gd name="connsiteY173" fmla="*/ 1250448 h 3564189"/>
                <a:gd name="connsiteX174" fmla="*/ 550545 w 3566168"/>
                <a:gd name="connsiteY174" fmla="*/ 2313742 h 3564189"/>
                <a:gd name="connsiteX175" fmla="*/ 621665 w 3566168"/>
                <a:gd name="connsiteY175" fmla="*/ 2313742 h 3564189"/>
                <a:gd name="connsiteX176" fmla="*/ 621665 w 3566168"/>
                <a:gd name="connsiteY176" fmla="*/ 1250448 h 3564189"/>
                <a:gd name="connsiteX177" fmla="*/ 493395 w 3566168"/>
                <a:gd name="connsiteY177" fmla="*/ 1250448 h 3564189"/>
                <a:gd name="connsiteX178" fmla="*/ 429260 w 3566168"/>
                <a:gd name="connsiteY178" fmla="*/ 1250448 h 3564189"/>
                <a:gd name="connsiteX179" fmla="*/ 429260 w 3566168"/>
                <a:gd name="connsiteY179" fmla="*/ 2313742 h 3564189"/>
                <a:gd name="connsiteX180" fmla="*/ 493395 w 3566168"/>
                <a:gd name="connsiteY180" fmla="*/ 2313742 h 3564189"/>
                <a:gd name="connsiteX181" fmla="*/ 493395 w 3566168"/>
                <a:gd name="connsiteY181" fmla="*/ 1250448 h 3564189"/>
                <a:gd name="connsiteX182" fmla="*/ 358140 w 3566168"/>
                <a:gd name="connsiteY182" fmla="*/ 1250448 h 3564189"/>
                <a:gd name="connsiteX183" fmla="*/ 311150 w 3566168"/>
                <a:gd name="connsiteY183" fmla="*/ 1250448 h 3564189"/>
                <a:gd name="connsiteX184" fmla="*/ 311150 w 3566168"/>
                <a:gd name="connsiteY184" fmla="*/ 2313742 h 3564189"/>
                <a:gd name="connsiteX185" fmla="*/ 358140 w 3566168"/>
                <a:gd name="connsiteY185" fmla="*/ 2313742 h 3564189"/>
                <a:gd name="connsiteX186" fmla="*/ 358140 w 3566168"/>
                <a:gd name="connsiteY186" fmla="*/ 1250448 h 3564189"/>
                <a:gd name="connsiteX187" fmla="*/ 234950 w 3566168"/>
                <a:gd name="connsiteY187" fmla="*/ 1250448 h 3564189"/>
                <a:gd name="connsiteX188" fmla="*/ 199390 w 3566168"/>
                <a:gd name="connsiteY188" fmla="*/ 1250448 h 3564189"/>
                <a:gd name="connsiteX189" fmla="*/ 199390 w 3566168"/>
                <a:gd name="connsiteY189" fmla="*/ 2313742 h 3564189"/>
                <a:gd name="connsiteX190" fmla="*/ 234950 w 3566168"/>
                <a:gd name="connsiteY190" fmla="*/ 2313742 h 3564189"/>
                <a:gd name="connsiteX191" fmla="*/ 234950 w 3566168"/>
                <a:gd name="connsiteY191" fmla="*/ 1250448 h 3564189"/>
                <a:gd name="connsiteX192" fmla="*/ 119380 w 3566168"/>
                <a:gd name="connsiteY192" fmla="*/ 1250448 h 3564189"/>
                <a:gd name="connsiteX193" fmla="*/ 95250 w 3566168"/>
                <a:gd name="connsiteY193" fmla="*/ 1250448 h 3564189"/>
                <a:gd name="connsiteX194" fmla="*/ 95250 w 3566168"/>
                <a:gd name="connsiteY194" fmla="*/ 2313742 h 3564189"/>
                <a:gd name="connsiteX195" fmla="*/ 119380 w 3566168"/>
                <a:gd name="connsiteY195" fmla="*/ 2313742 h 3564189"/>
                <a:gd name="connsiteX196" fmla="*/ 119380 w 3566168"/>
                <a:gd name="connsiteY196" fmla="*/ 1250448 h 3564189"/>
                <a:gd name="connsiteX197" fmla="*/ 12065 w 3566168"/>
                <a:gd name="connsiteY197" fmla="*/ 1250448 h 3564189"/>
                <a:gd name="connsiteX198" fmla="*/ 0 w 3566168"/>
                <a:gd name="connsiteY198" fmla="*/ 1250448 h 3564189"/>
                <a:gd name="connsiteX199" fmla="*/ 0 w 3566168"/>
                <a:gd name="connsiteY199" fmla="*/ 2313742 h 3564189"/>
                <a:gd name="connsiteX200" fmla="*/ 12065 w 3566168"/>
                <a:gd name="connsiteY200" fmla="*/ 2313742 h 3564189"/>
                <a:gd name="connsiteX201" fmla="*/ 12065 w 3566168"/>
                <a:gd name="connsiteY201" fmla="*/ 1250448 h 3564189"/>
                <a:gd name="connsiteX202" fmla="*/ 3433445 w 3566168"/>
                <a:gd name="connsiteY202" fmla="*/ 1250448 h 3564189"/>
                <a:gd name="connsiteX203" fmla="*/ 3431540 w 3566168"/>
                <a:gd name="connsiteY203" fmla="*/ 1250448 h 3564189"/>
                <a:gd name="connsiteX204" fmla="*/ 3431540 w 3566168"/>
                <a:gd name="connsiteY204" fmla="*/ 1250448 h 3564189"/>
                <a:gd name="connsiteX205" fmla="*/ 3387090 w 3566168"/>
                <a:gd name="connsiteY205" fmla="*/ 1250448 h 3564189"/>
                <a:gd name="connsiteX206" fmla="*/ 3387090 w 3566168"/>
                <a:gd name="connsiteY206" fmla="*/ 1629199 h 3564189"/>
                <a:gd name="connsiteX207" fmla="*/ 3469640 w 3566168"/>
                <a:gd name="connsiteY207" fmla="*/ 1539745 h 3564189"/>
                <a:gd name="connsiteX208" fmla="*/ 3469640 w 3566168"/>
                <a:gd name="connsiteY208" fmla="*/ 1254889 h 3564189"/>
                <a:gd name="connsiteX209" fmla="*/ 3433445 w 3566168"/>
                <a:gd name="connsiteY209" fmla="*/ 1250448 h 3564189"/>
                <a:gd name="connsiteX210" fmla="*/ 3362960 w 3566168"/>
                <a:gd name="connsiteY210" fmla="*/ 1250448 h 3564189"/>
                <a:gd name="connsiteX211" fmla="*/ 3282950 w 3566168"/>
                <a:gd name="connsiteY211" fmla="*/ 1250448 h 3564189"/>
                <a:gd name="connsiteX212" fmla="*/ 3282950 w 3566168"/>
                <a:gd name="connsiteY212" fmla="*/ 1741492 h 3564189"/>
                <a:gd name="connsiteX213" fmla="*/ 3362960 w 3566168"/>
                <a:gd name="connsiteY213" fmla="*/ 1655211 h 3564189"/>
                <a:gd name="connsiteX214" fmla="*/ 3362960 w 3566168"/>
                <a:gd name="connsiteY214" fmla="*/ 1250448 h 3564189"/>
                <a:gd name="connsiteX215" fmla="*/ 3247390 w 3566168"/>
                <a:gd name="connsiteY215" fmla="*/ 1250448 h 3564189"/>
                <a:gd name="connsiteX216" fmla="*/ 3171190 w 3566168"/>
                <a:gd name="connsiteY216" fmla="*/ 1250448 h 3564189"/>
                <a:gd name="connsiteX217" fmla="*/ 3171190 w 3566168"/>
                <a:gd name="connsiteY217" fmla="*/ 1862667 h 3564189"/>
                <a:gd name="connsiteX218" fmla="*/ 3247390 w 3566168"/>
                <a:gd name="connsiteY218" fmla="*/ 1780192 h 3564189"/>
                <a:gd name="connsiteX219" fmla="*/ 3247390 w 3566168"/>
                <a:gd name="connsiteY219" fmla="*/ 1250448 h 3564189"/>
                <a:gd name="connsiteX220" fmla="*/ 3124200 w 3566168"/>
                <a:gd name="connsiteY220" fmla="*/ 1250448 h 3564189"/>
                <a:gd name="connsiteX221" fmla="*/ 3053080 w 3566168"/>
                <a:gd name="connsiteY221" fmla="*/ 1250448 h 3564189"/>
                <a:gd name="connsiteX222" fmla="*/ 3053080 w 3566168"/>
                <a:gd name="connsiteY222" fmla="*/ 1990186 h 3564189"/>
                <a:gd name="connsiteX223" fmla="*/ 3124200 w 3566168"/>
                <a:gd name="connsiteY223" fmla="*/ 1912786 h 3564189"/>
                <a:gd name="connsiteX224" fmla="*/ 3124200 w 3566168"/>
                <a:gd name="connsiteY224" fmla="*/ 1250448 h 3564189"/>
                <a:gd name="connsiteX225" fmla="*/ 2996565 w 3566168"/>
                <a:gd name="connsiteY225" fmla="*/ 1250448 h 3564189"/>
                <a:gd name="connsiteX226" fmla="*/ 2932430 w 3566168"/>
                <a:gd name="connsiteY226" fmla="*/ 1250448 h 3564189"/>
                <a:gd name="connsiteX227" fmla="*/ 2932430 w 3566168"/>
                <a:gd name="connsiteY227" fmla="*/ 2120877 h 3564189"/>
                <a:gd name="connsiteX228" fmla="*/ 2996565 w 3566168"/>
                <a:gd name="connsiteY228" fmla="*/ 2051091 h 3564189"/>
                <a:gd name="connsiteX229" fmla="*/ 2996565 w 3566168"/>
                <a:gd name="connsiteY229" fmla="*/ 1250448 h 3564189"/>
                <a:gd name="connsiteX230" fmla="*/ 2860675 w 3566168"/>
                <a:gd name="connsiteY230" fmla="*/ 1250448 h 3564189"/>
                <a:gd name="connsiteX231" fmla="*/ 2813685 w 3566168"/>
                <a:gd name="connsiteY231" fmla="*/ 1250448 h 3564189"/>
                <a:gd name="connsiteX232" fmla="*/ 2813685 w 3566168"/>
                <a:gd name="connsiteY232" fmla="*/ 2249031 h 3564189"/>
                <a:gd name="connsiteX233" fmla="*/ 2820670 w 3566168"/>
                <a:gd name="connsiteY233" fmla="*/ 2241418 h 3564189"/>
                <a:gd name="connsiteX234" fmla="*/ 2860675 w 3566168"/>
                <a:gd name="connsiteY234" fmla="*/ 2197642 h 3564189"/>
                <a:gd name="connsiteX235" fmla="*/ 2860675 w 3566168"/>
                <a:gd name="connsiteY235" fmla="*/ 1250448 h 3564189"/>
                <a:gd name="connsiteX236" fmla="*/ 2737485 w 3566168"/>
                <a:gd name="connsiteY236" fmla="*/ 1250448 h 3564189"/>
                <a:gd name="connsiteX237" fmla="*/ 2701925 w 3566168"/>
                <a:gd name="connsiteY237" fmla="*/ 1250448 h 3564189"/>
                <a:gd name="connsiteX238" fmla="*/ 2701925 w 3566168"/>
                <a:gd name="connsiteY238" fmla="*/ 2313107 h 3564189"/>
                <a:gd name="connsiteX239" fmla="*/ 2737485 w 3566168"/>
                <a:gd name="connsiteY239" fmla="*/ 2307398 h 3564189"/>
                <a:gd name="connsiteX240" fmla="*/ 2737485 w 3566168"/>
                <a:gd name="connsiteY240" fmla="*/ 1250448 h 3564189"/>
                <a:gd name="connsiteX241" fmla="*/ 1370330 w 3566168"/>
                <a:gd name="connsiteY241" fmla="*/ 1250448 h 3564189"/>
                <a:gd name="connsiteX242" fmla="*/ 1346200 w 3566168"/>
                <a:gd name="connsiteY242" fmla="*/ 1250448 h 3564189"/>
                <a:gd name="connsiteX243" fmla="*/ 1346200 w 3566168"/>
                <a:gd name="connsiteY243" fmla="*/ 2313742 h 3564189"/>
                <a:gd name="connsiteX244" fmla="*/ 1370330 w 3566168"/>
                <a:gd name="connsiteY244" fmla="*/ 2313742 h 3564189"/>
                <a:gd name="connsiteX245" fmla="*/ 1370330 w 3566168"/>
                <a:gd name="connsiteY245" fmla="*/ 1250448 h 3564189"/>
                <a:gd name="connsiteX246" fmla="*/ 1263650 w 3566168"/>
                <a:gd name="connsiteY246" fmla="*/ 1250448 h 3564189"/>
                <a:gd name="connsiteX247" fmla="*/ 1250950 w 3566168"/>
                <a:gd name="connsiteY247" fmla="*/ 1250448 h 3564189"/>
                <a:gd name="connsiteX248" fmla="*/ 1250950 w 3566168"/>
                <a:gd name="connsiteY248" fmla="*/ 2313742 h 3564189"/>
                <a:gd name="connsiteX249" fmla="*/ 1263015 w 3566168"/>
                <a:gd name="connsiteY249" fmla="*/ 2313742 h 3564189"/>
                <a:gd name="connsiteX250" fmla="*/ 1263015 w 3566168"/>
                <a:gd name="connsiteY250" fmla="*/ 1250448 h 3564189"/>
                <a:gd name="connsiteX251" fmla="*/ 833755 w 3566168"/>
                <a:gd name="connsiteY251" fmla="*/ 1250448 h 3564189"/>
                <a:gd name="connsiteX252" fmla="*/ 779780 w 3566168"/>
                <a:gd name="connsiteY252" fmla="*/ 1250448 h 3564189"/>
                <a:gd name="connsiteX253" fmla="*/ 779780 w 3566168"/>
                <a:gd name="connsiteY253" fmla="*/ 2313742 h 3564189"/>
                <a:gd name="connsiteX254" fmla="*/ 833755 w 3566168"/>
                <a:gd name="connsiteY254" fmla="*/ 2313742 h 3564189"/>
                <a:gd name="connsiteX255" fmla="*/ 859790 w 3566168"/>
                <a:gd name="connsiteY255" fmla="*/ 2311204 h 3564189"/>
                <a:gd name="connsiteX256" fmla="*/ 859790 w 3566168"/>
                <a:gd name="connsiteY256" fmla="*/ 1252986 h 3564189"/>
                <a:gd name="connsiteX257" fmla="*/ 833755 w 3566168"/>
                <a:gd name="connsiteY257" fmla="*/ 1250448 h 3564189"/>
                <a:gd name="connsiteX258" fmla="*/ 1450340 w 3566168"/>
                <a:gd name="connsiteY258" fmla="*/ 1250448 h 3564189"/>
                <a:gd name="connsiteX259" fmla="*/ 1450340 w 3566168"/>
                <a:gd name="connsiteY259" fmla="*/ 2313107 h 3564189"/>
                <a:gd name="connsiteX260" fmla="*/ 1485900 w 3566168"/>
                <a:gd name="connsiteY260" fmla="*/ 2313107 h 3564189"/>
                <a:gd name="connsiteX261" fmla="*/ 1485900 w 3566168"/>
                <a:gd name="connsiteY261" fmla="*/ 1255524 h 3564189"/>
                <a:gd name="connsiteX262" fmla="*/ 1450340 w 3566168"/>
                <a:gd name="connsiteY262" fmla="*/ 1250448 h 3564189"/>
                <a:gd name="connsiteX263" fmla="*/ 3481705 w 3566168"/>
                <a:gd name="connsiteY263" fmla="*/ 1259330 h 3564189"/>
                <a:gd name="connsiteX264" fmla="*/ 3481705 w 3566168"/>
                <a:gd name="connsiteY264" fmla="*/ 1526422 h 3564189"/>
                <a:gd name="connsiteX265" fmla="*/ 3505200 w 3566168"/>
                <a:gd name="connsiteY265" fmla="*/ 1501046 h 3564189"/>
                <a:gd name="connsiteX266" fmla="*/ 3566160 w 3566168"/>
                <a:gd name="connsiteY266" fmla="*/ 1383043 h 3564189"/>
                <a:gd name="connsiteX267" fmla="*/ 3481705 w 3566168"/>
                <a:gd name="connsiteY267" fmla="*/ 1259330 h 3564189"/>
                <a:gd name="connsiteX268" fmla="*/ 884555 w 3566168"/>
                <a:gd name="connsiteY268" fmla="*/ 1259965 h 3564189"/>
                <a:gd name="connsiteX269" fmla="*/ 884555 w 3566168"/>
                <a:gd name="connsiteY269" fmla="*/ 2302957 h 3564189"/>
                <a:gd name="connsiteX270" fmla="*/ 967105 w 3566168"/>
                <a:gd name="connsiteY270" fmla="*/ 2179879 h 3564189"/>
                <a:gd name="connsiteX271" fmla="*/ 967105 w 3566168"/>
                <a:gd name="connsiteY271" fmla="*/ 1383043 h 3564189"/>
                <a:gd name="connsiteX272" fmla="*/ 884555 w 3566168"/>
                <a:gd name="connsiteY272" fmla="*/ 1259965 h 3564189"/>
                <a:gd name="connsiteX273" fmla="*/ 1562100 w 3566168"/>
                <a:gd name="connsiteY273" fmla="*/ 1314525 h 3564189"/>
                <a:gd name="connsiteX274" fmla="*/ 1562100 w 3566168"/>
                <a:gd name="connsiteY274" fmla="*/ 2313107 h 3564189"/>
                <a:gd name="connsiteX275" fmla="*/ 1609090 w 3566168"/>
                <a:gd name="connsiteY275" fmla="*/ 2313107 h 3564189"/>
                <a:gd name="connsiteX276" fmla="*/ 1609090 w 3566168"/>
                <a:gd name="connsiteY276" fmla="*/ 1365913 h 3564189"/>
                <a:gd name="connsiteX277" fmla="*/ 1569085 w 3566168"/>
                <a:gd name="connsiteY277" fmla="*/ 1322138 h 3564189"/>
                <a:gd name="connsiteX278" fmla="*/ 1562100 w 3566168"/>
                <a:gd name="connsiteY278" fmla="*/ 1314525 h 3564189"/>
                <a:gd name="connsiteX279" fmla="*/ 1680210 w 3566168"/>
                <a:gd name="connsiteY279" fmla="*/ 1443313 h 3564189"/>
                <a:gd name="connsiteX280" fmla="*/ 1680210 w 3566168"/>
                <a:gd name="connsiteY280" fmla="*/ 2313742 h 3564189"/>
                <a:gd name="connsiteX281" fmla="*/ 1744345 w 3566168"/>
                <a:gd name="connsiteY281" fmla="*/ 2313742 h 3564189"/>
                <a:gd name="connsiteX282" fmla="*/ 1744345 w 3566168"/>
                <a:gd name="connsiteY282" fmla="*/ 1512465 h 3564189"/>
                <a:gd name="connsiteX283" fmla="*/ 1680210 w 3566168"/>
                <a:gd name="connsiteY283" fmla="*/ 1443313 h 3564189"/>
                <a:gd name="connsiteX284" fmla="*/ 1801495 w 3566168"/>
                <a:gd name="connsiteY284" fmla="*/ 1574004 h 3564189"/>
                <a:gd name="connsiteX285" fmla="*/ 1801495 w 3566168"/>
                <a:gd name="connsiteY285" fmla="*/ 2313742 h 3564189"/>
                <a:gd name="connsiteX286" fmla="*/ 1872615 w 3566168"/>
                <a:gd name="connsiteY286" fmla="*/ 2313742 h 3564189"/>
                <a:gd name="connsiteX287" fmla="*/ 1872615 w 3566168"/>
                <a:gd name="connsiteY287" fmla="*/ 1650769 h 3564189"/>
                <a:gd name="connsiteX288" fmla="*/ 1801495 w 3566168"/>
                <a:gd name="connsiteY288" fmla="*/ 1574004 h 3564189"/>
                <a:gd name="connsiteX289" fmla="*/ 1919605 w 3566168"/>
                <a:gd name="connsiteY289" fmla="*/ 1701523 h 3564189"/>
                <a:gd name="connsiteX290" fmla="*/ 1919605 w 3566168"/>
                <a:gd name="connsiteY290" fmla="*/ 2313742 h 3564189"/>
                <a:gd name="connsiteX291" fmla="*/ 1995805 w 3566168"/>
                <a:gd name="connsiteY291" fmla="*/ 2313742 h 3564189"/>
                <a:gd name="connsiteX292" fmla="*/ 1995805 w 3566168"/>
                <a:gd name="connsiteY292" fmla="*/ 1783998 h 3564189"/>
                <a:gd name="connsiteX293" fmla="*/ 1919605 w 3566168"/>
                <a:gd name="connsiteY293" fmla="*/ 1701523 h 3564189"/>
                <a:gd name="connsiteX294" fmla="*/ 2031365 w 3566168"/>
                <a:gd name="connsiteY294" fmla="*/ 1822064 h 3564189"/>
                <a:gd name="connsiteX295" fmla="*/ 2031365 w 3566168"/>
                <a:gd name="connsiteY295" fmla="*/ 2313107 h 3564189"/>
                <a:gd name="connsiteX296" fmla="*/ 2111375 w 3566168"/>
                <a:gd name="connsiteY296" fmla="*/ 2313107 h 3564189"/>
                <a:gd name="connsiteX297" fmla="*/ 2111375 w 3566168"/>
                <a:gd name="connsiteY297" fmla="*/ 1908345 h 3564189"/>
                <a:gd name="connsiteX298" fmla="*/ 2031365 w 3566168"/>
                <a:gd name="connsiteY298" fmla="*/ 1822064 h 3564189"/>
                <a:gd name="connsiteX299" fmla="*/ 2135505 w 3566168"/>
                <a:gd name="connsiteY299" fmla="*/ 1934357 h 3564189"/>
                <a:gd name="connsiteX300" fmla="*/ 2135505 w 3566168"/>
                <a:gd name="connsiteY300" fmla="*/ 2313107 h 3564189"/>
                <a:gd name="connsiteX301" fmla="*/ 2179955 w 3566168"/>
                <a:gd name="connsiteY301" fmla="*/ 2313107 h 3564189"/>
                <a:gd name="connsiteX302" fmla="*/ 2179955 w 3566168"/>
                <a:gd name="connsiteY302" fmla="*/ 2313107 h 3564189"/>
                <a:gd name="connsiteX303" fmla="*/ 2181860 w 3566168"/>
                <a:gd name="connsiteY303" fmla="*/ 2313107 h 3564189"/>
                <a:gd name="connsiteX304" fmla="*/ 2218055 w 3566168"/>
                <a:gd name="connsiteY304" fmla="*/ 2308032 h 3564189"/>
                <a:gd name="connsiteX305" fmla="*/ 2218055 w 3566168"/>
                <a:gd name="connsiteY305" fmla="*/ 2023176 h 3564189"/>
                <a:gd name="connsiteX306" fmla="*/ 2135505 w 3566168"/>
                <a:gd name="connsiteY306" fmla="*/ 1934357 h 3564189"/>
                <a:gd name="connsiteX307" fmla="*/ 2230755 w 3566168"/>
                <a:gd name="connsiteY307" fmla="*/ 2037133 h 3564189"/>
                <a:gd name="connsiteX308" fmla="*/ 2230755 w 3566168"/>
                <a:gd name="connsiteY308" fmla="*/ 2304226 h 3564189"/>
                <a:gd name="connsiteX309" fmla="*/ 2315210 w 3566168"/>
                <a:gd name="connsiteY309" fmla="*/ 2180513 h 3564189"/>
                <a:gd name="connsiteX310" fmla="*/ 2254250 w 3566168"/>
                <a:gd name="connsiteY310" fmla="*/ 2062510 h 3564189"/>
                <a:gd name="connsiteX311" fmla="*/ 2230755 w 3566168"/>
                <a:gd name="connsiteY311" fmla="*/ 2037133 h 3564189"/>
                <a:gd name="connsiteX312" fmla="*/ 3336925 w 3566168"/>
                <a:gd name="connsiteY312" fmla="*/ 2500897 h 3564189"/>
                <a:gd name="connsiteX313" fmla="*/ 3282950 w 3566168"/>
                <a:gd name="connsiteY313" fmla="*/ 2500897 h 3564189"/>
                <a:gd name="connsiteX314" fmla="*/ 3282950 w 3566168"/>
                <a:gd name="connsiteY314" fmla="*/ 3563556 h 3564189"/>
                <a:gd name="connsiteX315" fmla="*/ 3336925 w 3566168"/>
                <a:gd name="connsiteY315" fmla="*/ 3563556 h 3564189"/>
                <a:gd name="connsiteX316" fmla="*/ 3362960 w 3566168"/>
                <a:gd name="connsiteY316" fmla="*/ 3561018 h 3564189"/>
                <a:gd name="connsiteX317" fmla="*/ 3362960 w 3566168"/>
                <a:gd name="connsiteY317" fmla="*/ 2503434 h 3564189"/>
                <a:gd name="connsiteX318" fmla="*/ 3336925 w 3566168"/>
                <a:gd name="connsiteY318" fmla="*/ 2500897 h 3564189"/>
                <a:gd name="connsiteX319" fmla="*/ 3247390 w 3566168"/>
                <a:gd name="connsiteY319" fmla="*/ 2500897 h 3564189"/>
                <a:gd name="connsiteX320" fmla="*/ 3171190 w 3566168"/>
                <a:gd name="connsiteY320" fmla="*/ 2500897 h 3564189"/>
                <a:gd name="connsiteX321" fmla="*/ 3171190 w 3566168"/>
                <a:gd name="connsiteY321" fmla="*/ 3563556 h 3564189"/>
                <a:gd name="connsiteX322" fmla="*/ 3247390 w 3566168"/>
                <a:gd name="connsiteY322" fmla="*/ 3563556 h 3564189"/>
                <a:gd name="connsiteX323" fmla="*/ 3247390 w 3566168"/>
                <a:gd name="connsiteY323" fmla="*/ 2500897 h 3564189"/>
                <a:gd name="connsiteX324" fmla="*/ 3124200 w 3566168"/>
                <a:gd name="connsiteY324" fmla="*/ 2500897 h 3564189"/>
                <a:gd name="connsiteX325" fmla="*/ 3053080 w 3566168"/>
                <a:gd name="connsiteY325" fmla="*/ 2500897 h 3564189"/>
                <a:gd name="connsiteX326" fmla="*/ 3053080 w 3566168"/>
                <a:gd name="connsiteY326" fmla="*/ 3563556 h 3564189"/>
                <a:gd name="connsiteX327" fmla="*/ 3124200 w 3566168"/>
                <a:gd name="connsiteY327" fmla="*/ 3563556 h 3564189"/>
                <a:gd name="connsiteX328" fmla="*/ 3124200 w 3566168"/>
                <a:gd name="connsiteY328" fmla="*/ 2500897 h 3564189"/>
                <a:gd name="connsiteX329" fmla="*/ 2995930 w 3566168"/>
                <a:gd name="connsiteY329" fmla="*/ 2500897 h 3564189"/>
                <a:gd name="connsiteX330" fmla="*/ 2931795 w 3566168"/>
                <a:gd name="connsiteY330" fmla="*/ 2500897 h 3564189"/>
                <a:gd name="connsiteX331" fmla="*/ 2931795 w 3566168"/>
                <a:gd name="connsiteY331" fmla="*/ 3563556 h 3564189"/>
                <a:gd name="connsiteX332" fmla="*/ 2995930 w 3566168"/>
                <a:gd name="connsiteY332" fmla="*/ 3563556 h 3564189"/>
                <a:gd name="connsiteX333" fmla="*/ 2995930 w 3566168"/>
                <a:gd name="connsiteY333" fmla="*/ 2500897 h 3564189"/>
                <a:gd name="connsiteX334" fmla="*/ 2860675 w 3566168"/>
                <a:gd name="connsiteY334" fmla="*/ 2500897 h 3564189"/>
                <a:gd name="connsiteX335" fmla="*/ 2813685 w 3566168"/>
                <a:gd name="connsiteY335" fmla="*/ 2500897 h 3564189"/>
                <a:gd name="connsiteX336" fmla="*/ 2813685 w 3566168"/>
                <a:gd name="connsiteY336" fmla="*/ 3563556 h 3564189"/>
                <a:gd name="connsiteX337" fmla="*/ 2860675 w 3566168"/>
                <a:gd name="connsiteY337" fmla="*/ 3563556 h 3564189"/>
                <a:gd name="connsiteX338" fmla="*/ 2860675 w 3566168"/>
                <a:gd name="connsiteY338" fmla="*/ 2500897 h 3564189"/>
                <a:gd name="connsiteX339" fmla="*/ 2737485 w 3566168"/>
                <a:gd name="connsiteY339" fmla="*/ 2500897 h 3564189"/>
                <a:gd name="connsiteX340" fmla="*/ 2701925 w 3566168"/>
                <a:gd name="connsiteY340" fmla="*/ 2500897 h 3564189"/>
                <a:gd name="connsiteX341" fmla="*/ 2701925 w 3566168"/>
                <a:gd name="connsiteY341" fmla="*/ 3563556 h 3564189"/>
                <a:gd name="connsiteX342" fmla="*/ 2737485 w 3566168"/>
                <a:gd name="connsiteY342" fmla="*/ 3563556 h 3564189"/>
                <a:gd name="connsiteX343" fmla="*/ 2737485 w 3566168"/>
                <a:gd name="connsiteY343" fmla="*/ 2500897 h 3564189"/>
                <a:gd name="connsiteX344" fmla="*/ 2621915 w 3566168"/>
                <a:gd name="connsiteY344" fmla="*/ 2500897 h 3564189"/>
                <a:gd name="connsiteX345" fmla="*/ 2597785 w 3566168"/>
                <a:gd name="connsiteY345" fmla="*/ 2500897 h 3564189"/>
                <a:gd name="connsiteX346" fmla="*/ 2597785 w 3566168"/>
                <a:gd name="connsiteY346" fmla="*/ 3563556 h 3564189"/>
                <a:gd name="connsiteX347" fmla="*/ 2621915 w 3566168"/>
                <a:gd name="connsiteY347" fmla="*/ 3563556 h 3564189"/>
                <a:gd name="connsiteX348" fmla="*/ 2621915 w 3566168"/>
                <a:gd name="connsiteY348" fmla="*/ 2500897 h 3564189"/>
                <a:gd name="connsiteX349" fmla="*/ 2514600 w 3566168"/>
                <a:gd name="connsiteY349" fmla="*/ 2500897 h 3564189"/>
                <a:gd name="connsiteX350" fmla="*/ 2502535 w 3566168"/>
                <a:gd name="connsiteY350" fmla="*/ 2500897 h 3564189"/>
                <a:gd name="connsiteX351" fmla="*/ 2502535 w 3566168"/>
                <a:gd name="connsiteY351" fmla="*/ 3563556 h 3564189"/>
                <a:gd name="connsiteX352" fmla="*/ 2514600 w 3566168"/>
                <a:gd name="connsiteY352" fmla="*/ 3563556 h 3564189"/>
                <a:gd name="connsiteX353" fmla="*/ 2514600 w 3566168"/>
                <a:gd name="connsiteY353" fmla="*/ 2500897 h 3564189"/>
                <a:gd name="connsiteX354" fmla="*/ 2182495 w 3566168"/>
                <a:gd name="connsiteY354" fmla="*/ 2500897 h 3564189"/>
                <a:gd name="connsiteX355" fmla="*/ 2180590 w 3566168"/>
                <a:gd name="connsiteY355" fmla="*/ 2500897 h 3564189"/>
                <a:gd name="connsiteX356" fmla="*/ 2180590 w 3566168"/>
                <a:gd name="connsiteY356" fmla="*/ 2500897 h 3564189"/>
                <a:gd name="connsiteX357" fmla="*/ 2136140 w 3566168"/>
                <a:gd name="connsiteY357" fmla="*/ 2500897 h 3564189"/>
                <a:gd name="connsiteX358" fmla="*/ 2136140 w 3566168"/>
                <a:gd name="connsiteY358" fmla="*/ 2879648 h 3564189"/>
                <a:gd name="connsiteX359" fmla="*/ 2218690 w 3566168"/>
                <a:gd name="connsiteY359" fmla="*/ 2790194 h 3564189"/>
                <a:gd name="connsiteX360" fmla="*/ 2218690 w 3566168"/>
                <a:gd name="connsiteY360" fmla="*/ 2505338 h 3564189"/>
                <a:gd name="connsiteX361" fmla="*/ 2182495 w 3566168"/>
                <a:gd name="connsiteY361" fmla="*/ 2500897 h 3564189"/>
                <a:gd name="connsiteX362" fmla="*/ 2111375 w 3566168"/>
                <a:gd name="connsiteY362" fmla="*/ 2500897 h 3564189"/>
                <a:gd name="connsiteX363" fmla="*/ 2031365 w 3566168"/>
                <a:gd name="connsiteY363" fmla="*/ 2500897 h 3564189"/>
                <a:gd name="connsiteX364" fmla="*/ 2031365 w 3566168"/>
                <a:gd name="connsiteY364" fmla="*/ 2991941 h 3564189"/>
                <a:gd name="connsiteX365" fmla="*/ 2111375 w 3566168"/>
                <a:gd name="connsiteY365" fmla="*/ 2905659 h 3564189"/>
                <a:gd name="connsiteX366" fmla="*/ 2111375 w 3566168"/>
                <a:gd name="connsiteY366" fmla="*/ 2500897 h 3564189"/>
                <a:gd name="connsiteX367" fmla="*/ 1995805 w 3566168"/>
                <a:gd name="connsiteY367" fmla="*/ 2500897 h 3564189"/>
                <a:gd name="connsiteX368" fmla="*/ 1919605 w 3566168"/>
                <a:gd name="connsiteY368" fmla="*/ 2500897 h 3564189"/>
                <a:gd name="connsiteX369" fmla="*/ 1919605 w 3566168"/>
                <a:gd name="connsiteY369" fmla="*/ 3113115 h 3564189"/>
                <a:gd name="connsiteX370" fmla="*/ 1995805 w 3566168"/>
                <a:gd name="connsiteY370" fmla="*/ 3030640 h 3564189"/>
                <a:gd name="connsiteX371" fmla="*/ 1995805 w 3566168"/>
                <a:gd name="connsiteY371" fmla="*/ 2500897 h 3564189"/>
                <a:gd name="connsiteX372" fmla="*/ 1872615 w 3566168"/>
                <a:gd name="connsiteY372" fmla="*/ 2500897 h 3564189"/>
                <a:gd name="connsiteX373" fmla="*/ 1801495 w 3566168"/>
                <a:gd name="connsiteY373" fmla="*/ 2500897 h 3564189"/>
                <a:gd name="connsiteX374" fmla="*/ 1801495 w 3566168"/>
                <a:gd name="connsiteY374" fmla="*/ 3240634 h 3564189"/>
                <a:gd name="connsiteX375" fmla="*/ 1872615 w 3566168"/>
                <a:gd name="connsiteY375" fmla="*/ 3163235 h 3564189"/>
                <a:gd name="connsiteX376" fmla="*/ 1872615 w 3566168"/>
                <a:gd name="connsiteY376" fmla="*/ 2500897 h 3564189"/>
                <a:gd name="connsiteX377" fmla="*/ 1744980 w 3566168"/>
                <a:gd name="connsiteY377" fmla="*/ 2500897 h 3564189"/>
                <a:gd name="connsiteX378" fmla="*/ 1680845 w 3566168"/>
                <a:gd name="connsiteY378" fmla="*/ 2500897 h 3564189"/>
                <a:gd name="connsiteX379" fmla="*/ 1680845 w 3566168"/>
                <a:gd name="connsiteY379" fmla="*/ 3371326 h 3564189"/>
                <a:gd name="connsiteX380" fmla="*/ 1744980 w 3566168"/>
                <a:gd name="connsiteY380" fmla="*/ 3301539 h 3564189"/>
                <a:gd name="connsiteX381" fmla="*/ 1744980 w 3566168"/>
                <a:gd name="connsiteY381" fmla="*/ 2500897 h 3564189"/>
                <a:gd name="connsiteX382" fmla="*/ 1609090 w 3566168"/>
                <a:gd name="connsiteY382" fmla="*/ 2500897 h 3564189"/>
                <a:gd name="connsiteX383" fmla="*/ 1562100 w 3566168"/>
                <a:gd name="connsiteY383" fmla="*/ 2500897 h 3564189"/>
                <a:gd name="connsiteX384" fmla="*/ 1562100 w 3566168"/>
                <a:gd name="connsiteY384" fmla="*/ 3499479 h 3564189"/>
                <a:gd name="connsiteX385" fmla="*/ 1569085 w 3566168"/>
                <a:gd name="connsiteY385" fmla="*/ 3491866 h 3564189"/>
                <a:gd name="connsiteX386" fmla="*/ 1609090 w 3566168"/>
                <a:gd name="connsiteY386" fmla="*/ 3448091 h 3564189"/>
                <a:gd name="connsiteX387" fmla="*/ 1609090 w 3566168"/>
                <a:gd name="connsiteY387" fmla="*/ 2500897 h 3564189"/>
                <a:gd name="connsiteX388" fmla="*/ 1485900 w 3566168"/>
                <a:gd name="connsiteY388" fmla="*/ 2500897 h 3564189"/>
                <a:gd name="connsiteX389" fmla="*/ 1450340 w 3566168"/>
                <a:gd name="connsiteY389" fmla="*/ 2500897 h 3564189"/>
                <a:gd name="connsiteX390" fmla="*/ 1450340 w 3566168"/>
                <a:gd name="connsiteY390" fmla="*/ 3563556 h 3564189"/>
                <a:gd name="connsiteX391" fmla="*/ 1485900 w 3566168"/>
                <a:gd name="connsiteY391" fmla="*/ 3557846 h 3564189"/>
                <a:gd name="connsiteX392" fmla="*/ 1485900 w 3566168"/>
                <a:gd name="connsiteY392" fmla="*/ 2500897 h 3564189"/>
                <a:gd name="connsiteX393" fmla="*/ 1370330 w 3566168"/>
                <a:gd name="connsiteY393" fmla="*/ 2500897 h 3564189"/>
                <a:gd name="connsiteX394" fmla="*/ 1346200 w 3566168"/>
                <a:gd name="connsiteY394" fmla="*/ 2500897 h 3564189"/>
                <a:gd name="connsiteX395" fmla="*/ 1346200 w 3566168"/>
                <a:gd name="connsiteY395" fmla="*/ 3563556 h 3564189"/>
                <a:gd name="connsiteX396" fmla="*/ 1370330 w 3566168"/>
                <a:gd name="connsiteY396" fmla="*/ 3563556 h 3564189"/>
                <a:gd name="connsiteX397" fmla="*/ 1370330 w 3566168"/>
                <a:gd name="connsiteY397" fmla="*/ 2500897 h 3564189"/>
                <a:gd name="connsiteX398" fmla="*/ 1263650 w 3566168"/>
                <a:gd name="connsiteY398" fmla="*/ 2500897 h 3564189"/>
                <a:gd name="connsiteX399" fmla="*/ 1251585 w 3566168"/>
                <a:gd name="connsiteY399" fmla="*/ 2500897 h 3564189"/>
                <a:gd name="connsiteX400" fmla="*/ 1251585 w 3566168"/>
                <a:gd name="connsiteY400" fmla="*/ 3563556 h 3564189"/>
                <a:gd name="connsiteX401" fmla="*/ 1263650 w 3566168"/>
                <a:gd name="connsiteY401" fmla="*/ 3563556 h 3564189"/>
                <a:gd name="connsiteX402" fmla="*/ 1263650 w 3566168"/>
                <a:gd name="connsiteY402" fmla="*/ 2500897 h 3564189"/>
                <a:gd name="connsiteX403" fmla="*/ 119380 w 3566168"/>
                <a:gd name="connsiteY403" fmla="*/ 2500897 h 3564189"/>
                <a:gd name="connsiteX404" fmla="*/ 95250 w 3566168"/>
                <a:gd name="connsiteY404" fmla="*/ 2500897 h 3564189"/>
                <a:gd name="connsiteX405" fmla="*/ 95250 w 3566168"/>
                <a:gd name="connsiteY405" fmla="*/ 3563556 h 3564189"/>
                <a:gd name="connsiteX406" fmla="*/ 119380 w 3566168"/>
                <a:gd name="connsiteY406" fmla="*/ 3563556 h 3564189"/>
                <a:gd name="connsiteX407" fmla="*/ 119380 w 3566168"/>
                <a:gd name="connsiteY407" fmla="*/ 2500897 h 3564189"/>
                <a:gd name="connsiteX408" fmla="*/ 12065 w 3566168"/>
                <a:gd name="connsiteY408" fmla="*/ 2500897 h 3564189"/>
                <a:gd name="connsiteX409" fmla="*/ 0 w 3566168"/>
                <a:gd name="connsiteY409" fmla="*/ 2500897 h 3564189"/>
                <a:gd name="connsiteX410" fmla="*/ 0 w 3566168"/>
                <a:gd name="connsiteY410" fmla="*/ 3563556 h 3564189"/>
                <a:gd name="connsiteX411" fmla="*/ 12065 w 3566168"/>
                <a:gd name="connsiteY411" fmla="*/ 3563556 h 3564189"/>
                <a:gd name="connsiteX412" fmla="*/ 12065 w 3566168"/>
                <a:gd name="connsiteY412" fmla="*/ 2500897 h 3564189"/>
                <a:gd name="connsiteX413" fmla="*/ 199390 w 3566168"/>
                <a:gd name="connsiteY413" fmla="*/ 2500897 h 3564189"/>
                <a:gd name="connsiteX414" fmla="*/ 199390 w 3566168"/>
                <a:gd name="connsiteY414" fmla="*/ 3563556 h 3564189"/>
                <a:gd name="connsiteX415" fmla="*/ 234950 w 3566168"/>
                <a:gd name="connsiteY415" fmla="*/ 3563556 h 3564189"/>
                <a:gd name="connsiteX416" fmla="*/ 234950 w 3566168"/>
                <a:gd name="connsiteY416" fmla="*/ 2506607 h 3564189"/>
                <a:gd name="connsiteX417" fmla="*/ 199390 w 3566168"/>
                <a:gd name="connsiteY417" fmla="*/ 2500897 h 3564189"/>
                <a:gd name="connsiteX418" fmla="*/ 2230755 w 3566168"/>
                <a:gd name="connsiteY418" fmla="*/ 2509779 h 3564189"/>
                <a:gd name="connsiteX419" fmla="*/ 2230755 w 3566168"/>
                <a:gd name="connsiteY419" fmla="*/ 2776871 h 3564189"/>
                <a:gd name="connsiteX420" fmla="*/ 2254250 w 3566168"/>
                <a:gd name="connsiteY420" fmla="*/ 2751494 h 3564189"/>
                <a:gd name="connsiteX421" fmla="*/ 2315210 w 3566168"/>
                <a:gd name="connsiteY421" fmla="*/ 2633491 h 3564189"/>
                <a:gd name="connsiteX422" fmla="*/ 2230755 w 3566168"/>
                <a:gd name="connsiteY422" fmla="*/ 2509779 h 3564189"/>
                <a:gd name="connsiteX423" fmla="*/ 3387090 w 3566168"/>
                <a:gd name="connsiteY423" fmla="*/ 2511048 h 3564189"/>
                <a:gd name="connsiteX424" fmla="*/ 3387090 w 3566168"/>
                <a:gd name="connsiteY424" fmla="*/ 3554039 h 3564189"/>
                <a:gd name="connsiteX425" fmla="*/ 3469640 w 3566168"/>
                <a:gd name="connsiteY425" fmla="*/ 3430961 h 3564189"/>
                <a:gd name="connsiteX426" fmla="*/ 3469640 w 3566168"/>
                <a:gd name="connsiteY426" fmla="*/ 2633491 h 3564189"/>
                <a:gd name="connsiteX427" fmla="*/ 3387090 w 3566168"/>
                <a:gd name="connsiteY427" fmla="*/ 2511048 h 3564189"/>
                <a:gd name="connsiteX428" fmla="*/ 311150 w 3566168"/>
                <a:gd name="connsiteY428" fmla="*/ 2564974 h 3564189"/>
                <a:gd name="connsiteX429" fmla="*/ 311150 w 3566168"/>
                <a:gd name="connsiteY429" fmla="*/ 3563556 h 3564189"/>
                <a:gd name="connsiteX430" fmla="*/ 358140 w 3566168"/>
                <a:gd name="connsiteY430" fmla="*/ 3563556 h 3564189"/>
                <a:gd name="connsiteX431" fmla="*/ 358140 w 3566168"/>
                <a:gd name="connsiteY431" fmla="*/ 2616362 h 3564189"/>
                <a:gd name="connsiteX432" fmla="*/ 318135 w 3566168"/>
                <a:gd name="connsiteY432" fmla="*/ 2572586 h 3564189"/>
                <a:gd name="connsiteX433" fmla="*/ 311150 w 3566168"/>
                <a:gd name="connsiteY433" fmla="*/ 2564974 h 3564189"/>
                <a:gd name="connsiteX434" fmla="*/ 429260 w 3566168"/>
                <a:gd name="connsiteY434" fmla="*/ 2693761 h 3564189"/>
                <a:gd name="connsiteX435" fmla="*/ 429260 w 3566168"/>
                <a:gd name="connsiteY435" fmla="*/ 3564190 h 3564189"/>
                <a:gd name="connsiteX436" fmla="*/ 493395 w 3566168"/>
                <a:gd name="connsiteY436" fmla="*/ 3564190 h 3564189"/>
                <a:gd name="connsiteX437" fmla="*/ 493395 w 3566168"/>
                <a:gd name="connsiteY437" fmla="*/ 2763548 h 3564189"/>
                <a:gd name="connsiteX438" fmla="*/ 429260 w 3566168"/>
                <a:gd name="connsiteY438" fmla="*/ 2693761 h 3564189"/>
                <a:gd name="connsiteX439" fmla="*/ 549910 w 3566168"/>
                <a:gd name="connsiteY439" fmla="*/ 2824453 h 3564189"/>
                <a:gd name="connsiteX440" fmla="*/ 549910 w 3566168"/>
                <a:gd name="connsiteY440" fmla="*/ 3564190 h 3564189"/>
                <a:gd name="connsiteX441" fmla="*/ 621030 w 3566168"/>
                <a:gd name="connsiteY441" fmla="*/ 3564190 h 3564189"/>
                <a:gd name="connsiteX442" fmla="*/ 621030 w 3566168"/>
                <a:gd name="connsiteY442" fmla="*/ 2901218 h 3564189"/>
                <a:gd name="connsiteX443" fmla="*/ 549910 w 3566168"/>
                <a:gd name="connsiteY443" fmla="*/ 2824453 h 3564189"/>
                <a:gd name="connsiteX444" fmla="*/ 668020 w 3566168"/>
                <a:gd name="connsiteY444" fmla="*/ 2951972 h 3564189"/>
                <a:gd name="connsiteX445" fmla="*/ 668020 w 3566168"/>
                <a:gd name="connsiteY445" fmla="*/ 3564190 h 3564189"/>
                <a:gd name="connsiteX446" fmla="*/ 744220 w 3566168"/>
                <a:gd name="connsiteY446" fmla="*/ 3564190 h 3564189"/>
                <a:gd name="connsiteX447" fmla="*/ 744220 w 3566168"/>
                <a:gd name="connsiteY447" fmla="*/ 3034447 h 3564189"/>
                <a:gd name="connsiteX448" fmla="*/ 668020 w 3566168"/>
                <a:gd name="connsiteY448" fmla="*/ 2951972 h 3564189"/>
                <a:gd name="connsiteX449" fmla="*/ 780415 w 3566168"/>
                <a:gd name="connsiteY449" fmla="*/ 3072512 h 3564189"/>
                <a:gd name="connsiteX450" fmla="*/ 780415 w 3566168"/>
                <a:gd name="connsiteY450" fmla="*/ 3563556 h 3564189"/>
                <a:gd name="connsiteX451" fmla="*/ 860425 w 3566168"/>
                <a:gd name="connsiteY451" fmla="*/ 3563556 h 3564189"/>
                <a:gd name="connsiteX452" fmla="*/ 860425 w 3566168"/>
                <a:gd name="connsiteY452" fmla="*/ 3158794 h 3564189"/>
                <a:gd name="connsiteX453" fmla="*/ 780415 w 3566168"/>
                <a:gd name="connsiteY453" fmla="*/ 3072512 h 3564189"/>
                <a:gd name="connsiteX454" fmla="*/ 884555 w 3566168"/>
                <a:gd name="connsiteY454" fmla="*/ 3185440 h 3564189"/>
                <a:gd name="connsiteX455" fmla="*/ 884555 w 3566168"/>
                <a:gd name="connsiteY455" fmla="*/ 3564190 h 3564189"/>
                <a:gd name="connsiteX456" fmla="*/ 929005 w 3566168"/>
                <a:gd name="connsiteY456" fmla="*/ 3564190 h 3564189"/>
                <a:gd name="connsiteX457" fmla="*/ 929005 w 3566168"/>
                <a:gd name="connsiteY457" fmla="*/ 3564190 h 3564189"/>
                <a:gd name="connsiteX458" fmla="*/ 930910 w 3566168"/>
                <a:gd name="connsiteY458" fmla="*/ 3564190 h 3564189"/>
                <a:gd name="connsiteX459" fmla="*/ 967105 w 3566168"/>
                <a:gd name="connsiteY459" fmla="*/ 3559115 h 3564189"/>
                <a:gd name="connsiteX460" fmla="*/ 967105 w 3566168"/>
                <a:gd name="connsiteY460" fmla="*/ 3274259 h 3564189"/>
                <a:gd name="connsiteX461" fmla="*/ 884555 w 3566168"/>
                <a:gd name="connsiteY461" fmla="*/ 3185440 h 3564189"/>
                <a:gd name="connsiteX462" fmla="*/ 979170 w 3566168"/>
                <a:gd name="connsiteY462" fmla="*/ 3287582 h 3564189"/>
                <a:gd name="connsiteX463" fmla="*/ 979170 w 3566168"/>
                <a:gd name="connsiteY463" fmla="*/ 3554674 h 3564189"/>
                <a:gd name="connsiteX464" fmla="*/ 1063625 w 3566168"/>
                <a:gd name="connsiteY464" fmla="*/ 3430961 h 3564189"/>
                <a:gd name="connsiteX465" fmla="*/ 1002665 w 3566168"/>
                <a:gd name="connsiteY465" fmla="*/ 3312959 h 3564189"/>
                <a:gd name="connsiteX466" fmla="*/ 979170 w 3566168"/>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8" h="3564189">
                  <a:moveTo>
                    <a:pt x="2621915" y="0"/>
                  </a:moveTo>
                  <a:lnTo>
                    <a:pt x="2597785" y="0"/>
                  </a:lnTo>
                  <a:lnTo>
                    <a:pt x="2597785" y="1063293"/>
                  </a:lnTo>
                  <a:lnTo>
                    <a:pt x="2621915" y="1063293"/>
                  </a:lnTo>
                  <a:lnTo>
                    <a:pt x="2621915"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3610" y="0"/>
                    <a:pt x="930910" y="0"/>
                  </a:cubicBezTo>
                  <a:moveTo>
                    <a:pt x="860425" y="0"/>
                  </a:moveTo>
                  <a:lnTo>
                    <a:pt x="780415" y="0"/>
                  </a:lnTo>
                  <a:lnTo>
                    <a:pt x="780415" y="491044"/>
                  </a:lnTo>
                  <a:cubicBezTo>
                    <a:pt x="808355" y="460591"/>
                    <a:pt x="835660" y="431408"/>
                    <a:pt x="860425" y="404762"/>
                  </a:cubicBezTo>
                  <a:lnTo>
                    <a:pt x="860425" y="0"/>
                  </a:lnTo>
                  <a:close/>
                  <a:moveTo>
                    <a:pt x="744855" y="0"/>
                  </a:moveTo>
                  <a:lnTo>
                    <a:pt x="668655" y="0"/>
                  </a:lnTo>
                  <a:lnTo>
                    <a:pt x="668655" y="612219"/>
                  </a:lnTo>
                  <a:cubicBezTo>
                    <a:pt x="694055" y="584304"/>
                    <a:pt x="720090" y="557024"/>
                    <a:pt x="744855" y="529743"/>
                  </a:cubicBezTo>
                  <a:lnTo>
                    <a:pt x="744855" y="0"/>
                  </a:lnTo>
                  <a:close/>
                  <a:moveTo>
                    <a:pt x="621665" y="0"/>
                  </a:moveTo>
                  <a:lnTo>
                    <a:pt x="550545" y="0"/>
                  </a:lnTo>
                  <a:lnTo>
                    <a:pt x="550545" y="739738"/>
                  </a:lnTo>
                  <a:cubicBezTo>
                    <a:pt x="574040" y="714361"/>
                    <a:pt x="597535" y="688984"/>
                    <a:pt x="621665" y="662338"/>
                  </a:cubicBezTo>
                  <a:lnTo>
                    <a:pt x="621665" y="0"/>
                  </a:lnTo>
                  <a:close/>
                  <a:moveTo>
                    <a:pt x="493395" y="0"/>
                  </a:moveTo>
                  <a:lnTo>
                    <a:pt x="429260" y="0"/>
                  </a:lnTo>
                  <a:lnTo>
                    <a:pt x="429260" y="870429"/>
                  </a:lnTo>
                  <a:cubicBezTo>
                    <a:pt x="448945" y="848858"/>
                    <a:pt x="470535" y="825385"/>
                    <a:pt x="493395" y="800642"/>
                  </a:cubicBezTo>
                  <a:lnTo>
                    <a:pt x="493395" y="0"/>
                  </a:lnTo>
                  <a:close/>
                  <a:moveTo>
                    <a:pt x="358140" y="0"/>
                  </a:moveTo>
                  <a:lnTo>
                    <a:pt x="311150" y="0"/>
                  </a:lnTo>
                  <a:lnTo>
                    <a:pt x="311150" y="998582"/>
                  </a:lnTo>
                  <a:cubicBezTo>
                    <a:pt x="313690" y="996045"/>
                    <a:pt x="315595" y="993507"/>
                    <a:pt x="318135" y="990969"/>
                  </a:cubicBezTo>
                  <a:cubicBezTo>
                    <a:pt x="324485" y="983991"/>
                    <a:pt x="338455" y="968764"/>
                    <a:pt x="358140" y="947194"/>
                  </a:cubicBezTo>
                  <a:lnTo>
                    <a:pt x="358140" y="0"/>
                  </a:lnTo>
                  <a:close/>
                  <a:moveTo>
                    <a:pt x="234950" y="0"/>
                  </a:moveTo>
                  <a:lnTo>
                    <a:pt x="199390" y="0"/>
                  </a:lnTo>
                  <a:lnTo>
                    <a:pt x="199390" y="1063293"/>
                  </a:lnTo>
                  <a:cubicBezTo>
                    <a:pt x="212725" y="1063293"/>
                    <a:pt x="224155" y="1061390"/>
                    <a:pt x="234950" y="1057584"/>
                  </a:cubicBezTo>
                  <a:lnTo>
                    <a:pt x="234950" y="0"/>
                  </a:lnTo>
                  <a:close/>
                  <a:moveTo>
                    <a:pt x="119380" y="0"/>
                  </a:moveTo>
                  <a:lnTo>
                    <a:pt x="95250" y="0"/>
                  </a:lnTo>
                  <a:lnTo>
                    <a:pt x="95250" y="1063293"/>
                  </a:lnTo>
                  <a:lnTo>
                    <a:pt x="119380" y="1063293"/>
                  </a:lnTo>
                  <a:lnTo>
                    <a:pt x="119380" y="0"/>
                  </a:lnTo>
                  <a:close/>
                  <a:moveTo>
                    <a:pt x="12065" y="0"/>
                  </a:moveTo>
                  <a:lnTo>
                    <a:pt x="0" y="0"/>
                  </a:lnTo>
                  <a:lnTo>
                    <a:pt x="0" y="1063293"/>
                  </a:lnTo>
                  <a:lnTo>
                    <a:pt x="12065" y="1063293"/>
                  </a:lnTo>
                  <a:lnTo>
                    <a:pt x="12065" y="0"/>
                  </a:lnTo>
                  <a:close/>
                  <a:moveTo>
                    <a:pt x="2701925" y="0"/>
                  </a:moveTo>
                  <a:lnTo>
                    <a:pt x="2701925" y="1062659"/>
                  </a:lnTo>
                  <a:lnTo>
                    <a:pt x="2737485" y="1062659"/>
                  </a:lnTo>
                  <a:lnTo>
                    <a:pt x="2737485" y="5075"/>
                  </a:lnTo>
                  <a:cubicBezTo>
                    <a:pt x="2726690" y="1903"/>
                    <a:pt x="2715260" y="0"/>
                    <a:pt x="2701925" y="0"/>
                  </a:cubicBezTo>
                  <a:moveTo>
                    <a:pt x="979170" y="8882"/>
                  </a:moveTo>
                  <a:lnTo>
                    <a:pt x="979170" y="275974"/>
                  </a:lnTo>
                  <a:cubicBezTo>
                    <a:pt x="992505" y="262017"/>
                    <a:pt x="1000760" y="253135"/>
                    <a:pt x="1002665" y="250597"/>
                  </a:cubicBezTo>
                  <a:cubicBezTo>
                    <a:pt x="1043940" y="205553"/>
                    <a:pt x="1063625" y="184617"/>
                    <a:pt x="1063625" y="132594"/>
                  </a:cubicBezTo>
                  <a:cubicBezTo>
                    <a:pt x="1064260"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4400"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4200" y="1062659"/>
                  </a:lnTo>
                  <a:lnTo>
                    <a:pt x="3124200" y="400321"/>
                  </a:lnTo>
                  <a:cubicBezTo>
                    <a:pt x="3100070"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950" y="571615"/>
                  </a:moveTo>
                  <a:lnTo>
                    <a:pt x="3282950" y="1062659"/>
                  </a:lnTo>
                  <a:lnTo>
                    <a:pt x="3362960" y="1062659"/>
                  </a:lnTo>
                  <a:lnTo>
                    <a:pt x="3362960" y="657897"/>
                  </a:lnTo>
                  <a:cubicBezTo>
                    <a:pt x="3337560" y="631251"/>
                    <a:pt x="3310890" y="602068"/>
                    <a:pt x="3282950" y="571615"/>
                  </a:cubicBezTo>
                  <a:moveTo>
                    <a:pt x="3387090" y="683908"/>
                  </a:moveTo>
                  <a:lnTo>
                    <a:pt x="3387090" y="1062659"/>
                  </a:lnTo>
                  <a:lnTo>
                    <a:pt x="3431540" y="1062659"/>
                  </a:lnTo>
                  <a:lnTo>
                    <a:pt x="3431540" y="1062659"/>
                  </a:lnTo>
                  <a:lnTo>
                    <a:pt x="3433445" y="1062659"/>
                  </a:lnTo>
                  <a:cubicBezTo>
                    <a:pt x="3446145" y="1062659"/>
                    <a:pt x="3458210" y="1060756"/>
                    <a:pt x="3469640" y="1057584"/>
                  </a:cubicBezTo>
                  <a:lnTo>
                    <a:pt x="3469640" y="772728"/>
                  </a:lnTo>
                  <a:cubicBezTo>
                    <a:pt x="3448685" y="751157"/>
                    <a:pt x="3420745" y="720070"/>
                    <a:pt x="3387090" y="683908"/>
                  </a:cubicBezTo>
                  <a:moveTo>
                    <a:pt x="3481705" y="786685"/>
                  </a:moveTo>
                  <a:lnTo>
                    <a:pt x="3481705" y="1053777"/>
                  </a:lnTo>
                  <a:cubicBezTo>
                    <a:pt x="3531235" y="1034744"/>
                    <a:pt x="3566160" y="986528"/>
                    <a:pt x="3566160" y="930065"/>
                  </a:cubicBezTo>
                  <a:cubicBezTo>
                    <a:pt x="3566160" y="878042"/>
                    <a:pt x="3547110"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855" y="1250448"/>
                  </a:moveTo>
                  <a:lnTo>
                    <a:pt x="668655" y="1250448"/>
                  </a:lnTo>
                  <a:lnTo>
                    <a:pt x="668655" y="2313742"/>
                  </a:lnTo>
                  <a:lnTo>
                    <a:pt x="744855" y="2313742"/>
                  </a:lnTo>
                  <a:lnTo>
                    <a:pt x="744855" y="1250448"/>
                  </a:lnTo>
                  <a:close/>
                  <a:moveTo>
                    <a:pt x="621665" y="1250448"/>
                  </a:moveTo>
                  <a:lnTo>
                    <a:pt x="550545" y="1250448"/>
                  </a:lnTo>
                  <a:lnTo>
                    <a:pt x="550545" y="2313742"/>
                  </a:lnTo>
                  <a:lnTo>
                    <a:pt x="621665" y="2313742"/>
                  </a:lnTo>
                  <a:lnTo>
                    <a:pt x="621665" y="1250448"/>
                  </a:lnTo>
                  <a:close/>
                  <a:moveTo>
                    <a:pt x="493395" y="1250448"/>
                  </a:moveTo>
                  <a:lnTo>
                    <a:pt x="429260" y="1250448"/>
                  </a:lnTo>
                  <a:lnTo>
                    <a:pt x="429260" y="2313742"/>
                  </a:lnTo>
                  <a:lnTo>
                    <a:pt x="493395" y="2313742"/>
                  </a:lnTo>
                  <a:lnTo>
                    <a:pt x="493395" y="1250448"/>
                  </a:lnTo>
                  <a:close/>
                  <a:moveTo>
                    <a:pt x="358140" y="1250448"/>
                  </a:moveTo>
                  <a:lnTo>
                    <a:pt x="311150" y="1250448"/>
                  </a:lnTo>
                  <a:lnTo>
                    <a:pt x="311150" y="2313742"/>
                  </a:lnTo>
                  <a:lnTo>
                    <a:pt x="358140" y="2313742"/>
                  </a:lnTo>
                  <a:lnTo>
                    <a:pt x="358140" y="1250448"/>
                  </a:lnTo>
                  <a:close/>
                  <a:moveTo>
                    <a:pt x="234950" y="1250448"/>
                  </a:moveTo>
                  <a:lnTo>
                    <a:pt x="199390" y="1250448"/>
                  </a:lnTo>
                  <a:lnTo>
                    <a:pt x="199390" y="2313742"/>
                  </a:lnTo>
                  <a:lnTo>
                    <a:pt x="234950" y="2313742"/>
                  </a:lnTo>
                  <a:lnTo>
                    <a:pt x="234950" y="1250448"/>
                  </a:lnTo>
                  <a:close/>
                  <a:moveTo>
                    <a:pt x="119380" y="1250448"/>
                  </a:moveTo>
                  <a:lnTo>
                    <a:pt x="95250" y="1250448"/>
                  </a:lnTo>
                  <a:lnTo>
                    <a:pt x="95250" y="2313742"/>
                  </a:lnTo>
                  <a:lnTo>
                    <a:pt x="119380" y="2313742"/>
                  </a:lnTo>
                  <a:lnTo>
                    <a:pt x="119380"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960" y="1250448"/>
                  </a:moveTo>
                  <a:lnTo>
                    <a:pt x="3282950" y="1250448"/>
                  </a:lnTo>
                  <a:lnTo>
                    <a:pt x="3282950" y="1741492"/>
                  </a:lnTo>
                  <a:cubicBezTo>
                    <a:pt x="3310890" y="1711040"/>
                    <a:pt x="3338195" y="1681856"/>
                    <a:pt x="3362960" y="1655211"/>
                  </a:cubicBezTo>
                  <a:lnTo>
                    <a:pt x="3362960" y="1250448"/>
                  </a:lnTo>
                  <a:close/>
                  <a:moveTo>
                    <a:pt x="3247390" y="1250448"/>
                  </a:moveTo>
                  <a:lnTo>
                    <a:pt x="3171190" y="1250448"/>
                  </a:lnTo>
                  <a:lnTo>
                    <a:pt x="3171190" y="1862667"/>
                  </a:lnTo>
                  <a:cubicBezTo>
                    <a:pt x="3196590" y="1834752"/>
                    <a:pt x="3222625" y="1807472"/>
                    <a:pt x="3247390" y="1780192"/>
                  </a:cubicBezTo>
                  <a:lnTo>
                    <a:pt x="3247390" y="1250448"/>
                  </a:lnTo>
                  <a:close/>
                  <a:moveTo>
                    <a:pt x="3124200" y="1250448"/>
                  </a:moveTo>
                  <a:lnTo>
                    <a:pt x="3053080" y="1250448"/>
                  </a:lnTo>
                  <a:lnTo>
                    <a:pt x="3053080" y="1990186"/>
                  </a:lnTo>
                  <a:cubicBezTo>
                    <a:pt x="3076575" y="1964809"/>
                    <a:pt x="3100070" y="1939432"/>
                    <a:pt x="3124200" y="1912786"/>
                  </a:cubicBezTo>
                  <a:lnTo>
                    <a:pt x="3124200" y="1250448"/>
                  </a:lnTo>
                  <a:close/>
                  <a:moveTo>
                    <a:pt x="2996565" y="1250448"/>
                  </a:moveTo>
                  <a:lnTo>
                    <a:pt x="2932430" y="1250448"/>
                  </a:lnTo>
                  <a:lnTo>
                    <a:pt x="2932430" y="2120877"/>
                  </a:lnTo>
                  <a:cubicBezTo>
                    <a:pt x="2952115" y="2099307"/>
                    <a:pt x="2973705" y="2075833"/>
                    <a:pt x="2996565" y="2051091"/>
                  </a:cubicBezTo>
                  <a:lnTo>
                    <a:pt x="2996565" y="1250448"/>
                  </a:lnTo>
                  <a:close/>
                  <a:moveTo>
                    <a:pt x="2860675" y="1250448"/>
                  </a:moveTo>
                  <a:lnTo>
                    <a:pt x="2813685" y="1250448"/>
                  </a:lnTo>
                  <a:lnTo>
                    <a:pt x="2813685" y="2249031"/>
                  </a:lnTo>
                  <a:cubicBezTo>
                    <a:pt x="2816225" y="2246493"/>
                    <a:pt x="2818130" y="2243955"/>
                    <a:pt x="2820670" y="2241418"/>
                  </a:cubicBezTo>
                  <a:cubicBezTo>
                    <a:pt x="2827020" y="2234439"/>
                    <a:pt x="2840990" y="2219213"/>
                    <a:pt x="2860675" y="2197642"/>
                  </a:cubicBezTo>
                  <a:lnTo>
                    <a:pt x="2860675" y="1250448"/>
                  </a:lnTo>
                  <a:close/>
                  <a:moveTo>
                    <a:pt x="2737485" y="1250448"/>
                  </a:moveTo>
                  <a:lnTo>
                    <a:pt x="2701925" y="1250448"/>
                  </a:lnTo>
                  <a:lnTo>
                    <a:pt x="2701925" y="2313107"/>
                  </a:lnTo>
                  <a:cubicBezTo>
                    <a:pt x="2715260" y="2313107"/>
                    <a:pt x="2726690" y="2311204"/>
                    <a:pt x="2737485" y="2307398"/>
                  </a:cubicBezTo>
                  <a:lnTo>
                    <a:pt x="2737485" y="1250448"/>
                  </a:lnTo>
                  <a:close/>
                  <a:moveTo>
                    <a:pt x="1370330" y="1250448"/>
                  </a:moveTo>
                  <a:lnTo>
                    <a:pt x="1346200" y="1250448"/>
                  </a:lnTo>
                  <a:lnTo>
                    <a:pt x="1346200" y="2313742"/>
                  </a:lnTo>
                  <a:lnTo>
                    <a:pt x="1370330" y="2313742"/>
                  </a:lnTo>
                  <a:lnTo>
                    <a:pt x="1370330" y="1250448"/>
                  </a:lnTo>
                  <a:close/>
                  <a:moveTo>
                    <a:pt x="1263650"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3280"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795" y="1326579"/>
                    <a:pt x="3531235" y="1278997"/>
                    <a:pt x="3481705" y="1259330"/>
                  </a:cubicBezTo>
                  <a:moveTo>
                    <a:pt x="884555" y="1259965"/>
                  </a:moveTo>
                  <a:lnTo>
                    <a:pt x="884555" y="2302957"/>
                  </a:lnTo>
                  <a:cubicBezTo>
                    <a:pt x="932815" y="2283290"/>
                    <a:pt x="967105" y="2235708"/>
                    <a:pt x="967105" y="2179879"/>
                  </a:cubicBezTo>
                  <a:lnTo>
                    <a:pt x="967105" y="1383043"/>
                  </a:lnTo>
                  <a:cubicBezTo>
                    <a:pt x="967105" y="1327848"/>
                    <a:pt x="932815" y="1280266"/>
                    <a:pt x="884555"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345" y="2313742"/>
                  </a:lnTo>
                  <a:lnTo>
                    <a:pt x="1744345" y="1512465"/>
                  </a:lnTo>
                  <a:cubicBezTo>
                    <a:pt x="1722120" y="1487723"/>
                    <a:pt x="1700530" y="1464249"/>
                    <a:pt x="1680210" y="1443313"/>
                  </a:cubicBezTo>
                  <a:moveTo>
                    <a:pt x="1801495" y="1574004"/>
                  </a:moveTo>
                  <a:lnTo>
                    <a:pt x="1801495" y="2313742"/>
                  </a:lnTo>
                  <a:lnTo>
                    <a:pt x="1872615" y="2313742"/>
                  </a:lnTo>
                  <a:lnTo>
                    <a:pt x="1872615" y="1650769"/>
                  </a:lnTo>
                  <a:cubicBezTo>
                    <a:pt x="1848485" y="1624758"/>
                    <a:pt x="1824355" y="1598747"/>
                    <a:pt x="1801495" y="1574004"/>
                  </a:cubicBezTo>
                  <a:moveTo>
                    <a:pt x="1919605" y="1701523"/>
                  </a:moveTo>
                  <a:lnTo>
                    <a:pt x="1919605" y="2313742"/>
                  </a:lnTo>
                  <a:lnTo>
                    <a:pt x="1995805" y="2313742"/>
                  </a:lnTo>
                  <a:lnTo>
                    <a:pt x="1995805" y="1783998"/>
                  </a:lnTo>
                  <a:cubicBezTo>
                    <a:pt x="1971040"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735" y="2001605"/>
                    <a:pt x="2169160" y="1970519"/>
                    <a:pt x="2135505" y="1934357"/>
                  </a:cubicBezTo>
                  <a:moveTo>
                    <a:pt x="2230755" y="2037133"/>
                  </a:moveTo>
                  <a:lnTo>
                    <a:pt x="2230755" y="2304226"/>
                  </a:lnTo>
                  <a:cubicBezTo>
                    <a:pt x="2280285" y="2285193"/>
                    <a:pt x="2315210" y="2236977"/>
                    <a:pt x="2315210" y="2180513"/>
                  </a:cubicBezTo>
                  <a:cubicBezTo>
                    <a:pt x="2315210" y="2128490"/>
                    <a:pt x="2295525" y="2107554"/>
                    <a:pt x="2254250" y="2062510"/>
                  </a:cubicBezTo>
                  <a:cubicBezTo>
                    <a:pt x="2251710" y="2059972"/>
                    <a:pt x="2243455" y="2051091"/>
                    <a:pt x="2230755" y="2037133"/>
                  </a:cubicBezTo>
                  <a:moveTo>
                    <a:pt x="3336925" y="2500897"/>
                  </a:moveTo>
                  <a:lnTo>
                    <a:pt x="3282950" y="2500897"/>
                  </a:lnTo>
                  <a:lnTo>
                    <a:pt x="3282950" y="3563556"/>
                  </a:lnTo>
                  <a:lnTo>
                    <a:pt x="3336925" y="3563556"/>
                  </a:lnTo>
                  <a:cubicBezTo>
                    <a:pt x="3345815" y="3563556"/>
                    <a:pt x="3354705" y="3562921"/>
                    <a:pt x="3362960" y="3561018"/>
                  </a:cubicBezTo>
                  <a:lnTo>
                    <a:pt x="3362960" y="2503434"/>
                  </a:lnTo>
                  <a:cubicBezTo>
                    <a:pt x="3354070" y="2501531"/>
                    <a:pt x="3345815" y="2500897"/>
                    <a:pt x="3336925" y="2500897"/>
                  </a:cubicBezTo>
                  <a:moveTo>
                    <a:pt x="3247390" y="2500897"/>
                  </a:moveTo>
                  <a:lnTo>
                    <a:pt x="3171190" y="2500897"/>
                  </a:lnTo>
                  <a:lnTo>
                    <a:pt x="3171190" y="3563556"/>
                  </a:lnTo>
                  <a:lnTo>
                    <a:pt x="3247390" y="3563556"/>
                  </a:lnTo>
                  <a:lnTo>
                    <a:pt x="3247390" y="2500897"/>
                  </a:lnTo>
                  <a:close/>
                  <a:moveTo>
                    <a:pt x="3124200" y="2500897"/>
                  </a:moveTo>
                  <a:lnTo>
                    <a:pt x="3053080" y="2500897"/>
                  </a:lnTo>
                  <a:lnTo>
                    <a:pt x="3053080" y="3563556"/>
                  </a:lnTo>
                  <a:lnTo>
                    <a:pt x="3124200" y="3563556"/>
                  </a:lnTo>
                  <a:lnTo>
                    <a:pt x="3124200" y="2500897"/>
                  </a:lnTo>
                  <a:close/>
                  <a:moveTo>
                    <a:pt x="2995930" y="2500897"/>
                  </a:moveTo>
                  <a:lnTo>
                    <a:pt x="2931795" y="2500897"/>
                  </a:lnTo>
                  <a:lnTo>
                    <a:pt x="2931795" y="3563556"/>
                  </a:lnTo>
                  <a:lnTo>
                    <a:pt x="2995930" y="3563556"/>
                  </a:lnTo>
                  <a:lnTo>
                    <a:pt x="2995930" y="2500897"/>
                  </a:lnTo>
                  <a:close/>
                  <a:moveTo>
                    <a:pt x="2860675" y="2500897"/>
                  </a:moveTo>
                  <a:lnTo>
                    <a:pt x="2813685" y="2500897"/>
                  </a:lnTo>
                  <a:lnTo>
                    <a:pt x="2813685" y="3563556"/>
                  </a:lnTo>
                  <a:lnTo>
                    <a:pt x="2860675" y="3563556"/>
                  </a:lnTo>
                  <a:lnTo>
                    <a:pt x="2860675" y="2500897"/>
                  </a:lnTo>
                  <a:close/>
                  <a:moveTo>
                    <a:pt x="2737485" y="2500897"/>
                  </a:moveTo>
                  <a:lnTo>
                    <a:pt x="2701925" y="2500897"/>
                  </a:lnTo>
                  <a:lnTo>
                    <a:pt x="2701925" y="3563556"/>
                  </a:lnTo>
                  <a:lnTo>
                    <a:pt x="2737485" y="3563556"/>
                  </a:lnTo>
                  <a:lnTo>
                    <a:pt x="2737485" y="2500897"/>
                  </a:lnTo>
                  <a:close/>
                  <a:moveTo>
                    <a:pt x="2621915" y="2500897"/>
                  </a:moveTo>
                  <a:lnTo>
                    <a:pt x="2597785" y="2500897"/>
                  </a:lnTo>
                  <a:lnTo>
                    <a:pt x="2597785" y="3563556"/>
                  </a:lnTo>
                  <a:lnTo>
                    <a:pt x="2621915" y="3563556"/>
                  </a:lnTo>
                  <a:lnTo>
                    <a:pt x="2621915" y="2500897"/>
                  </a:lnTo>
                  <a:close/>
                  <a:moveTo>
                    <a:pt x="2514600" y="2500897"/>
                  </a:moveTo>
                  <a:lnTo>
                    <a:pt x="2502535" y="2500897"/>
                  </a:lnTo>
                  <a:lnTo>
                    <a:pt x="2502535" y="3563556"/>
                  </a:lnTo>
                  <a:lnTo>
                    <a:pt x="2514600" y="3563556"/>
                  </a:lnTo>
                  <a:lnTo>
                    <a:pt x="2514600" y="2500897"/>
                  </a:lnTo>
                  <a:close/>
                  <a:moveTo>
                    <a:pt x="2182495" y="2500897"/>
                  </a:moveTo>
                  <a:lnTo>
                    <a:pt x="2180590" y="2500897"/>
                  </a:lnTo>
                  <a:lnTo>
                    <a:pt x="2180590" y="2500897"/>
                  </a:lnTo>
                  <a:lnTo>
                    <a:pt x="2136140" y="2500897"/>
                  </a:lnTo>
                  <a:lnTo>
                    <a:pt x="2136140" y="2879648"/>
                  </a:lnTo>
                  <a:cubicBezTo>
                    <a:pt x="2169795" y="2843485"/>
                    <a:pt x="2198370" y="2813033"/>
                    <a:pt x="2218690" y="2790194"/>
                  </a:cubicBezTo>
                  <a:lnTo>
                    <a:pt x="2218690" y="2505338"/>
                  </a:lnTo>
                  <a:cubicBezTo>
                    <a:pt x="2206625" y="2502800"/>
                    <a:pt x="2194560" y="2500897"/>
                    <a:pt x="2182495"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9380" y="2500897"/>
                  </a:moveTo>
                  <a:lnTo>
                    <a:pt x="95250" y="2500897"/>
                  </a:lnTo>
                  <a:lnTo>
                    <a:pt x="95250" y="3563556"/>
                  </a:lnTo>
                  <a:lnTo>
                    <a:pt x="119380" y="3563556"/>
                  </a:lnTo>
                  <a:lnTo>
                    <a:pt x="119380" y="2500897"/>
                  </a:lnTo>
                  <a:close/>
                  <a:moveTo>
                    <a:pt x="12065" y="2500897"/>
                  </a:moveTo>
                  <a:lnTo>
                    <a:pt x="0" y="2500897"/>
                  </a:lnTo>
                  <a:lnTo>
                    <a:pt x="0" y="3563556"/>
                  </a:lnTo>
                  <a:lnTo>
                    <a:pt x="12065" y="3563556"/>
                  </a:lnTo>
                  <a:lnTo>
                    <a:pt x="12065" y="2500897"/>
                  </a:lnTo>
                  <a:close/>
                  <a:moveTo>
                    <a:pt x="199390" y="2500897"/>
                  </a:moveTo>
                  <a:lnTo>
                    <a:pt x="199390" y="3563556"/>
                  </a:lnTo>
                  <a:lnTo>
                    <a:pt x="234950" y="3563556"/>
                  </a:lnTo>
                  <a:lnTo>
                    <a:pt x="234950" y="2506607"/>
                  </a:lnTo>
                  <a:cubicBezTo>
                    <a:pt x="224155" y="2502800"/>
                    <a:pt x="212090" y="2500897"/>
                    <a:pt x="199390" y="2500897"/>
                  </a:cubicBezTo>
                  <a:moveTo>
                    <a:pt x="2230755" y="2509779"/>
                  </a:moveTo>
                  <a:lnTo>
                    <a:pt x="2230755" y="2776871"/>
                  </a:lnTo>
                  <a:cubicBezTo>
                    <a:pt x="2244090" y="2762913"/>
                    <a:pt x="2252345" y="2754032"/>
                    <a:pt x="2254250" y="2751494"/>
                  </a:cubicBezTo>
                  <a:cubicBezTo>
                    <a:pt x="2295525" y="2706450"/>
                    <a:pt x="2315210" y="2685514"/>
                    <a:pt x="2315210" y="2633491"/>
                  </a:cubicBezTo>
                  <a:cubicBezTo>
                    <a:pt x="2315210" y="2577662"/>
                    <a:pt x="2280285" y="2529446"/>
                    <a:pt x="2230755"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7535"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80415" y="3072512"/>
                  </a:moveTo>
                  <a:lnTo>
                    <a:pt x="780415" y="3563556"/>
                  </a:lnTo>
                  <a:lnTo>
                    <a:pt x="860425" y="3563556"/>
                  </a:lnTo>
                  <a:lnTo>
                    <a:pt x="860425" y="3158794"/>
                  </a:lnTo>
                  <a:cubicBezTo>
                    <a:pt x="835025" y="3132148"/>
                    <a:pt x="808355" y="3102965"/>
                    <a:pt x="780415" y="3072512"/>
                  </a:cubicBezTo>
                  <a:moveTo>
                    <a:pt x="884555" y="3185440"/>
                  </a:moveTo>
                  <a:lnTo>
                    <a:pt x="884555" y="3564190"/>
                  </a:lnTo>
                  <a:lnTo>
                    <a:pt x="929005" y="3564190"/>
                  </a:lnTo>
                  <a:lnTo>
                    <a:pt x="929005" y="3564190"/>
                  </a:lnTo>
                  <a:lnTo>
                    <a:pt x="930910" y="3564190"/>
                  </a:lnTo>
                  <a:cubicBezTo>
                    <a:pt x="943610" y="3564190"/>
                    <a:pt x="955675" y="3562287"/>
                    <a:pt x="967105" y="3559115"/>
                  </a:cubicBezTo>
                  <a:lnTo>
                    <a:pt x="967105" y="3274259"/>
                  </a:lnTo>
                  <a:cubicBezTo>
                    <a:pt x="946150" y="3252054"/>
                    <a:pt x="918210" y="3221601"/>
                    <a:pt x="884555"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2505" y="3301539"/>
                    <a:pt x="979170" y="3287582"/>
                  </a:cubicBezTo>
                </a:path>
              </a:pathLst>
            </a:custGeom>
            <a:solidFill>
              <a:srgbClr val="DCDCDC"/>
            </a:solidFill>
            <a:ln w="6350" cap="flat">
              <a:noFill/>
              <a:prstDash val="solid"/>
              <a:miter/>
            </a:ln>
          </p:spPr>
          <p:txBody>
            <a:bodyPr rtlCol="0" anchor="ctr"/>
            <a:lstStyle/>
            <a:p>
              <a:endParaRPr lang="nb-NO"/>
            </a:p>
          </p:txBody>
        </p:sp>
        <p:sp>
          <p:nvSpPr>
            <p:cNvPr id="5" name="Friform 4">
              <a:extLst>
                <a:ext uri="{FF2B5EF4-FFF2-40B4-BE49-F238E27FC236}">
                  <a16:creationId xmlns:a16="http://schemas.microsoft.com/office/drawing/2014/main" id="{FBBDC236-428F-8B43-91F8-FABDDA721446}"/>
                </a:ext>
              </a:extLst>
            </p:cNvPr>
            <p:cNvSpPr/>
            <p:nvPr/>
          </p:nvSpPr>
          <p:spPr>
            <a:xfrm>
              <a:off x="4312920" y="2736151"/>
              <a:ext cx="3566160" cy="3564189"/>
            </a:xfrm>
            <a:custGeom>
              <a:avLst/>
              <a:gdLst>
                <a:gd name="connsiteX0" fmla="*/ 2621280 w 3566160"/>
                <a:gd name="connsiteY0" fmla="*/ 0 h 3564189"/>
                <a:gd name="connsiteX1" fmla="*/ 2597150 w 3566160"/>
                <a:gd name="connsiteY1" fmla="*/ 0 h 3564189"/>
                <a:gd name="connsiteX2" fmla="*/ 2597150 w 3566160"/>
                <a:gd name="connsiteY2" fmla="*/ 1063293 h 3564189"/>
                <a:gd name="connsiteX3" fmla="*/ 2621280 w 3566160"/>
                <a:gd name="connsiteY3" fmla="*/ 1063293 h 3564189"/>
                <a:gd name="connsiteX4" fmla="*/ 2621280 w 3566160"/>
                <a:gd name="connsiteY4" fmla="*/ 0 h 3564189"/>
                <a:gd name="connsiteX5" fmla="*/ 2514600 w 3566160"/>
                <a:gd name="connsiteY5" fmla="*/ 0 h 3564189"/>
                <a:gd name="connsiteX6" fmla="*/ 2502535 w 3566160"/>
                <a:gd name="connsiteY6" fmla="*/ 0 h 3564189"/>
                <a:gd name="connsiteX7" fmla="*/ 2502535 w 3566160"/>
                <a:gd name="connsiteY7" fmla="*/ 1063293 h 3564189"/>
                <a:gd name="connsiteX8" fmla="*/ 2514600 w 3566160"/>
                <a:gd name="connsiteY8" fmla="*/ 1063293 h 3564189"/>
                <a:gd name="connsiteX9" fmla="*/ 2514600 w 3566160"/>
                <a:gd name="connsiteY9" fmla="*/ 0 h 3564189"/>
                <a:gd name="connsiteX10" fmla="*/ 2085340 w 3566160"/>
                <a:gd name="connsiteY10" fmla="*/ 0 h 3564189"/>
                <a:gd name="connsiteX11" fmla="*/ 2031365 w 3566160"/>
                <a:gd name="connsiteY11" fmla="*/ 0 h 3564189"/>
                <a:gd name="connsiteX12" fmla="*/ 2031365 w 3566160"/>
                <a:gd name="connsiteY12" fmla="*/ 1063293 h 3564189"/>
                <a:gd name="connsiteX13" fmla="*/ 2085340 w 3566160"/>
                <a:gd name="connsiteY13" fmla="*/ 1063293 h 3564189"/>
                <a:gd name="connsiteX14" fmla="*/ 2111375 w 3566160"/>
                <a:gd name="connsiteY14" fmla="*/ 1060756 h 3564189"/>
                <a:gd name="connsiteX15" fmla="*/ 2111375 w 3566160"/>
                <a:gd name="connsiteY15" fmla="*/ 2538 h 3564189"/>
                <a:gd name="connsiteX16" fmla="*/ 2085340 w 3566160"/>
                <a:gd name="connsiteY16" fmla="*/ 0 h 3564189"/>
                <a:gd name="connsiteX17" fmla="*/ 1995805 w 3566160"/>
                <a:gd name="connsiteY17" fmla="*/ 0 h 3564189"/>
                <a:gd name="connsiteX18" fmla="*/ 1919605 w 3566160"/>
                <a:gd name="connsiteY18" fmla="*/ 0 h 3564189"/>
                <a:gd name="connsiteX19" fmla="*/ 1919605 w 3566160"/>
                <a:gd name="connsiteY19" fmla="*/ 1063293 h 3564189"/>
                <a:gd name="connsiteX20" fmla="*/ 1995805 w 3566160"/>
                <a:gd name="connsiteY20" fmla="*/ 1063293 h 3564189"/>
                <a:gd name="connsiteX21" fmla="*/ 1995805 w 3566160"/>
                <a:gd name="connsiteY21" fmla="*/ 0 h 3564189"/>
                <a:gd name="connsiteX22" fmla="*/ 1872615 w 3566160"/>
                <a:gd name="connsiteY22" fmla="*/ 0 h 3564189"/>
                <a:gd name="connsiteX23" fmla="*/ 1801495 w 3566160"/>
                <a:gd name="connsiteY23" fmla="*/ 0 h 3564189"/>
                <a:gd name="connsiteX24" fmla="*/ 1801495 w 3566160"/>
                <a:gd name="connsiteY24" fmla="*/ 1063293 h 3564189"/>
                <a:gd name="connsiteX25" fmla="*/ 1872615 w 3566160"/>
                <a:gd name="connsiteY25" fmla="*/ 1063293 h 3564189"/>
                <a:gd name="connsiteX26" fmla="*/ 1872615 w 3566160"/>
                <a:gd name="connsiteY26" fmla="*/ 0 h 3564189"/>
                <a:gd name="connsiteX27" fmla="*/ 1744980 w 3566160"/>
                <a:gd name="connsiteY27" fmla="*/ 0 h 3564189"/>
                <a:gd name="connsiteX28" fmla="*/ 1680845 w 3566160"/>
                <a:gd name="connsiteY28" fmla="*/ 0 h 3564189"/>
                <a:gd name="connsiteX29" fmla="*/ 1680845 w 3566160"/>
                <a:gd name="connsiteY29" fmla="*/ 1063293 h 3564189"/>
                <a:gd name="connsiteX30" fmla="*/ 1744980 w 3566160"/>
                <a:gd name="connsiteY30" fmla="*/ 1063293 h 3564189"/>
                <a:gd name="connsiteX31" fmla="*/ 1744980 w 3566160"/>
                <a:gd name="connsiteY31" fmla="*/ 0 h 3564189"/>
                <a:gd name="connsiteX32" fmla="*/ 1609090 w 3566160"/>
                <a:gd name="connsiteY32" fmla="*/ 0 h 3564189"/>
                <a:gd name="connsiteX33" fmla="*/ 1562100 w 3566160"/>
                <a:gd name="connsiteY33" fmla="*/ 0 h 3564189"/>
                <a:gd name="connsiteX34" fmla="*/ 1562100 w 3566160"/>
                <a:gd name="connsiteY34" fmla="*/ 1063293 h 3564189"/>
                <a:gd name="connsiteX35" fmla="*/ 1609090 w 3566160"/>
                <a:gd name="connsiteY35" fmla="*/ 1063293 h 3564189"/>
                <a:gd name="connsiteX36" fmla="*/ 1609090 w 3566160"/>
                <a:gd name="connsiteY36" fmla="*/ 0 h 3564189"/>
                <a:gd name="connsiteX37" fmla="*/ 1485900 w 3566160"/>
                <a:gd name="connsiteY37" fmla="*/ 0 h 3564189"/>
                <a:gd name="connsiteX38" fmla="*/ 1450340 w 3566160"/>
                <a:gd name="connsiteY38" fmla="*/ 0 h 3564189"/>
                <a:gd name="connsiteX39" fmla="*/ 1450340 w 3566160"/>
                <a:gd name="connsiteY39" fmla="*/ 1063293 h 3564189"/>
                <a:gd name="connsiteX40" fmla="*/ 1485900 w 3566160"/>
                <a:gd name="connsiteY40" fmla="*/ 1063293 h 3564189"/>
                <a:gd name="connsiteX41" fmla="*/ 1485900 w 3566160"/>
                <a:gd name="connsiteY41" fmla="*/ 0 h 3564189"/>
                <a:gd name="connsiteX42" fmla="*/ 1370330 w 3566160"/>
                <a:gd name="connsiteY42" fmla="*/ 0 h 3564189"/>
                <a:gd name="connsiteX43" fmla="*/ 1346200 w 3566160"/>
                <a:gd name="connsiteY43" fmla="*/ 0 h 3564189"/>
                <a:gd name="connsiteX44" fmla="*/ 1346200 w 3566160"/>
                <a:gd name="connsiteY44" fmla="*/ 1063293 h 3564189"/>
                <a:gd name="connsiteX45" fmla="*/ 1370330 w 3566160"/>
                <a:gd name="connsiteY45" fmla="*/ 1063293 h 3564189"/>
                <a:gd name="connsiteX46" fmla="*/ 1370330 w 3566160"/>
                <a:gd name="connsiteY46" fmla="*/ 0 h 3564189"/>
                <a:gd name="connsiteX47" fmla="*/ 1263650 w 3566160"/>
                <a:gd name="connsiteY47" fmla="*/ 0 h 3564189"/>
                <a:gd name="connsiteX48" fmla="*/ 1251585 w 3566160"/>
                <a:gd name="connsiteY48" fmla="*/ 0 h 3564189"/>
                <a:gd name="connsiteX49" fmla="*/ 1251585 w 3566160"/>
                <a:gd name="connsiteY49" fmla="*/ 1063293 h 3564189"/>
                <a:gd name="connsiteX50" fmla="*/ 1263650 w 3566160"/>
                <a:gd name="connsiteY50" fmla="*/ 1063293 h 3564189"/>
                <a:gd name="connsiteX51" fmla="*/ 1263650 w 3566160"/>
                <a:gd name="connsiteY51" fmla="*/ 0 h 3564189"/>
                <a:gd name="connsiteX52" fmla="*/ 930910 w 3566160"/>
                <a:gd name="connsiteY52" fmla="*/ 0 h 3564189"/>
                <a:gd name="connsiteX53" fmla="*/ 929005 w 3566160"/>
                <a:gd name="connsiteY53" fmla="*/ 0 h 3564189"/>
                <a:gd name="connsiteX54" fmla="*/ 929005 w 3566160"/>
                <a:gd name="connsiteY54" fmla="*/ 0 h 3564189"/>
                <a:gd name="connsiteX55" fmla="*/ 884555 w 3566160"/>
                <a:gd name="connsiteY55" fmla="*/ 0 h 3564189"/>
                <a:gd name="connsiteX56" fmla="*/ 884555 w 3566160"/>
                <a:gd name="connsiteY56" fmla="*/ 378751 h 3564189"/>
                <a:gd name="connsiteX57" fmla="*/ 967105 w 3566160"/>
                <a:gd name="connsiteY57" fmla="*/ 289931 h 3564189"/>
                <a:gd name="connsiteX58" fmla="*/ 967105 w 3566160"/>
                <a:gd name="connsiteY58" fmla="*/ 5075 h 3564189"/>
                <a:gd name="connsiteX59" fmla="*/ 930910 w 3566160"/>
                <a:gd name="connsiteY59" fmla="*/ 0 h 3564189"/>
                <a:gd name="connsiteX60" fmla="*/ 859790 w 3566160"/>
                <a:gd name="connsiteY60" fmla="*/ 0 h 3564189"/>
                <a:gd name="connsiteX61" fmla="*/ 779780 w 3566160"/>
                <a:gd name="connsiteY61" fmla="*/ 0 h 3564189"/>
                <a:gd name="connsiteX62" fmla="*/ 779780 w 3566160"/>
                <a:gd name="connsiteY62" fmla="*/ 491044 h 3564189"/>
                <a:gd name="connsiteX63" fmla="*/ 859790 w 3566160"/>
                <a:gd name="connsiteY63" fmla="*/ 404762 h 3564189"/>
                <a:gd name="connsiteX64" fmla="*/ 859790 w 3566160"/>
                <a:gd name="connsiteY64" fmla="*/ 0 h 3564189"/>
                <a:gd name="connsiteX65" fmla="*/ 744220 w 3566160"/>
                <a:gd name="connsiteY65" fmla="*/ 0 h 3564189"/>
                <a:gd name="connsiteX66" fmla="*/ 668020 w 3566160"/>
                <a:gd name="connsiteY66" fmla="*/ 0 h 3564189"/>
                <a:gd name="connsiteX67" fmla="*/ 668020 w 3566160"/>
                <a:gd name="connsiteY67" fmla="*/ 612219 h 3564189"/>
                <a:gd name="connsiteX68" fmla="*/ 744220 w 3566160"/>
                <a:gd name="connsiteY68" fmla="*/ 529743 h 3564189"/>
                <a:gd name="connsiteX69" fmla="*/ 744220 w 3566160"/>
                <a:gd name="connsiteY69" fmla="*/ 0 h 3564189"/>
                <a:gd name="connsiteX70" fmla="*/ 621030 w 3566160"/>
                <a:gd name="connsiteY70" fmla="*/ 0 h 3564189"/>
                <a:gd name="connsiteX71" fmla="*/ 549910 w 3566160"/>
                <a:gd name="connsiteY71" fmla="*/ 0 h 3564189"/>
                <a:gd name="connsiteX72" fmla="*/ 549910 w 3566160"/>
                <a:gd name="connsiteY72" fmla="*/ 739738 h 3564189"/>
                <a:gd name="connsiteX73" fmla="*/ 621030 w 3566160"/>
                <a:gd name="connsiteY73" fmla="*/ 662338 h 3564189"/>
                <a:gd name="connsiteX74" fmla="*/ 621030 w 3566160"/>
                <a:gd name="connsiteY74" fmla="*/ 0 h 3564189"/>
                <a:gd name="connsiteX75" fmla="*/ 493395 w 3566160"/>
                <a:gd name="connsiteY75" fmla="*/ 0 h 3564189"/>
                <a:gd name="connsiteX76" fmla="*/ 429260 w 3566160"/>
                <a:gd name="connsiteY76" fmla="*/ 0 h 3564189"/>
                <a:gd name="connsiteX77" fmla="*/ 429260 w 3566160"/>
                <a:gd name="connsiteY77" fmla="*/ 870429 h 3564189"/>
                <a:gd name="connsiteX78" fmla="*/ 493395 w 3566160"/>
                <a:gd name="connsiteY78" fmla="*/ 800642 h 3564189"/>
                <a:gd name="connsiteX79" fmla="*/ 493395 w 3566160"/>
                <a:gd name="connsiteY79" fmla="*/ 0 h 3564189"/>
                <a:gd name="connsiteX80" fmla="*/ 357505 w 3566160"/>
                <a:gd name="connsiteY80" fmla="*/ 0 h 3564189"/>
                <a:gd name="connsiteX81" fmla="*/ 310515 w 3566160"/>
                <a:gd name="connsiteY81" fmla="*/ 0 h 3564189"/>
                <a:gd name="connsiteX82" fmla="*/ 310515 w 3566160"/>
                <a:gd name="connsiteY82" fmla="*/ 998582 h 3564189"/>
                <a:gd name="connsiteX83" fmla="*/ 317500 w 3566160"/>
                <a:gd name="connsiteY83" fmla="*/ 990969 h 3564189"/>
                <a:gd name="connsiteX84" fmla="*/ 357505 w 3566160"/>
                <a:gd name="connsiteY84" fmla="*/ 947194 h 3564189"/>
                <a:gd name="connsiteX85" fmla="*/ 357505 w 3566160"/>
                <a:gd name="connsiteY85" fmla="*/ 0 h 3564189"/>
                <a:gd name="connsiteX86" fmla="*/ 234315 w 3566160"/>
                <a:gd name="connsiteY86" fmla="*/ 0 h 3564189"/>
                <a:gd name="connsiteX87" fmla="*/ 198755 w 3566160"/>
                <a:gd name="connsiteY87" fmla="*/ 0 h 3564189"/>
                <a:gd name="connsiteX88" fmla="*/ 198755 w 3566160"/>
                <a:gd name="connsiteY88" fmla="*/ 1063293 h 3564189"/>
                <a:gd name="connsiteX89" fmla="*/ 234315 w 3566160"/>
                <a:gd name="connsiteY89" fmla="*/ 1057584 h 3564189"/>
                <a:gd name="connsiteX90" fmla="*/ 234315 w 3566160"/>
                <a:gd name="connsiteY90" fmla="*/ 0 h 3564189"/>
                <a:gd name="connsiteX91" fmla="*/ 118745 w 3566160"/>
                <a:gd name="connsiteY91" fmla="*/ 0 h 3564189"/>
                <a:gd name="connsiteX92" fmla="*/ 94615 w 3566160"/>
                <a:gd name="connsiteY92" fmla="*/ 0 h 3564189"/>
                <a:gd name="connsiteX93" fmla="*/ 94615 w 3566160"/>
                <a:gd name="connsiteY93" fmla="*/ 1063293 h 3564189"/>
                <a:gd name="connsiteX94" fmla="*/ 118745 w 3566160"/>
                <a:gd name="connsiteY94" fmla="*/ 1063293 h 3564189"/>
                <a:gd name="connsiteX95" fmla="*/ 118745 w 3566160"/>
                <a:gd name="connsiteY95" fmla="*/ 0 h 3564189"/>
                <a:gd name="connsiteX96" fmla="*/ 12065 w 3566160"/>
                <a:gd name="connsiteY96" fmla="*/ 0 h 3564189"/>
                <a:gd name="connsiteX97" fmla="*/ 0 w 3566160"/>
                <a:gd name="connsiteY97" fmla="*/ 0 h 3564189"/>
                <a:gd name="connsiteX98" fmla="*/ 0 w 3566160"/>
                <a:gd name="connsiteY98" fmla="*/ 1063293 h 3564189"/>
                <a:gd name="connsiteX99" fmla="*/ 12065 w 3566160"/>
                <a:gd name="connsiteY99" fmla="*/ 1063293 h 3564189"/>
                <a:gd name="connsiteX100" fmla="*/ 12065 w 3566160"/>
                <a:gd name="connsiteY100" fmla="*/ 0 h 3564189"/>
                <a:gd name="connsiteX101" fmla="*/ 2701290 w 3566160"/>
                <a:gd name="connsiteY101" fmla="*/ 0 h 3564189"/>
                <a:gd name="connsiteX102" fmla="*/ 2701290 w 3566160"/>
                <a:gd name="connsiteY102" fmla="*/ 1062659 h 3564189"/>
                <a:gd name="connsiteX103" fmla="*/ 2736850 w 3566160"/>
                <a:gd name="connsiteY103" fmla="*/ 1062659 h 3564189"/>
                <a:gd name="connsiteX104" fmla="*/ 2736850 w 3566160"/>
                <a:gd name="connsiteY104" fmla="*/ 5075 h 3564189"/>
                <a:gd name="connsiteX105" fmla="*/ 2701290 w 3566160"/>
                <a:gd name="connsiteY105" fmla="*/ 0 h 3564189"/>
                <a:gd name="connsiteX106" fmla="*/ 979170 w 3566160"/>
                <a:gd name="connsiteY106" fmla="*/ 8882 h 3564189"/>
                <a:gd name="connsiteX107" fmla="*/ 979170 w 3566160"/>
                <a:gd name="connsiteY107" fmla="*/ 275974 h 3564189"/>
                <a:gd name="connsiteX108" fmla="*/ 1002665 w 3566160"/>
                <a:gd name="connsiteY108" fmla="*/ 250597 h 3564189"/>
                <a:gd name="connsiteX109" fmla="*/ 1063625 w 3566160"/>
                <a:gd name="connsiteY109" fmla="*/ 132594 h 3564189"/>
                <a:gd name="connsiteX110" fmla="*/ 979170 w 3566160"/>
                <a:gd name="connsiteY110" fmla="*/ 8882 h 3564189"/>
                <a:gd name="connsiteX111" fmla="*/ 2135505 w 3566160"/>
                <a:gd name="connsiteY111" fmla="*/ 9516 h 3564189"/>
                <a:gd name="connsiteX112" fmla="*/ 2135505 w 3566160"/>
                <a:gd name="connsiteY112" fmla="*/ 1052508 h 3564189"/>
                <a:gd name="connsiteX113" fmla="*/ 2218055 w 3566160"/>
                <a:gd name="connsiteY113" fmla="*/ 929430 h 3564189"/>
                <a:gd name="connsiteX114" fmla="*/ 2218055 w 3566160"/>
                <a:gd name="connsiteY114" fmla="*/ 929430 h 3564189"/>
                <a:gd name="connsiteX115" fmla="*/ 2218055 w 3566160"/>
                <a:gd name="connsiteY115" fmla="*/ 132594 h 3564189"/>
                <a:gd name="connsiteX116" fmla="*/ 2218055 w 3566160"/>
                <a:gd name="connsiteY116" fmla="*/ 132594 h 3564189"/>
                <a:gd name="connsiteX117" fmla="*/ 2135505 w 3566160"/>
                <a:gd name="connsiteY117" fmla="*/ 9516 h 3564189"/>
                <a:gd name="connsiteX118" fmla="*/ 2813685 w 3566160"/>
                <a:gd name="connsiteY118" fmla="*/ 64077 h 3564189"/>
                <a:gd name="connsiteX119" fmla="*/ 2813685 w 3566160"/>
                <a:gd name="connsiteY119" fmla="*/ 1062659 h 3564189"/>
                <a:gd name="connsiteX120" fmla="*/ 2860675 w 3566160"/>
                <a:gd name="connsiteY120" fmla="*/ 1062659 h 3564189"/>
                <a:gd name="connsiteX121" fmla="*/ 2860675 w 3566160"/>
                <a:gd name="connsiteY121" fmla="*/ 115465 h 3564189"/>
                <a:gd name="connsiteX122" fmla="*/ 2820670 w 3566160"/>
                <a:gd name="connsiteY122" fmla="*/ 71690 h 3564189"/>
                <a:gd name="connsiteX123" fmla="*/ 2813685 w 3566160"/>
                <a:gd name="connsiteY123" fmla="*/ 64077 h 3564189"/>
                <a:gd name="connsiteX124" fmla="*/ 2931795 w 3566160"/>
                <a:gd name="connsiteY124" fmla="*/ 192230 h 3564189"/>
                <a:gd name="connsiteX125" fmla="*/ 2931795 w 3566160"/>
                <a:gd name="connsiteY125" fmla="*/ 1062659 h 3564189"/>
                <a:gd name="connsiteX126" fmla="*/ 2995930 w 3566160"/>
                <a:gd name="connsiteY126" fmla="*/ 1062659 h 3564189"/>
                <a:gd name="connsiteX127" fmla="*/ 2995930 w 3566160"/>
                <a:gd name="connsiteY127" fmla="*/ 262017 h 3564189"/>
                <a:gd name="connsiteX128" fmla="*/ 2931795 w 3566160"/>
                <a:gd name="connsiteY128" fmla="*/ 192230 h 3564189"/>
                <a:gd name="connsiteX129" fmla="*/ 3052445 w 3566160"/>
                <a:gd name="connsiteY129" fmla="*/ 322921 h 3564189"/>
                <a:gd name="connsiteX130" fmla="*/ 3052445 w 3566160"/>
                <a:gd name="connsiteY130" fmla="*/ 1062659 h 3564189"/>
                <a:gd name="connsiteX131" fmla="*/ 3123565 w 3566160"/>
                <a:gd name="connsiteY131" fmla="*/ 1062659 h 3564189"/>
                <a:gd name="connsiteX132" fmla="*/ 3123565 w 3566160"/>
                <a:gd name="connsiteY132" fmla="*/ 400321 h 3564189"/>
                <a:gd name="connsiteX133" fmla="*/ 3052445 w 3566160"/>
                <a:gd name="connsiteY133" fmla="*/ 322921 h 3564189"/>
                <a:gd name="connsiteX134" fmla="*/ 3170555 w 3566160"/>
                <a:gd name="connsiteY134" fmla="*/ 451075 h 3564189"/>
                <a:gd name="connsiteX135" fmla="*/ 3170555 w 3566160"/>
                <a:gd name="connsiteY135" fmla="*/ 1063293 h 3564189"/>
                <a:gd name="connsiteX136" fmla="*/ 3246755 w 3566160"/>
                <a:gd name="connsiteY136" fmla="*/ 1063293 h 3564189"/>
                <a:gd name="connsiteX137" fmla="*/ 3246755 w 3566160"/>
                <a:gd name="connsiteY137" fmla="*/ 533550 h 3564189"/>
                <a:gd name="connsiteX138" fmla="*/ 3170555 w 3566160"/>
                <a:gd name="connsiteY138" fmla="*/ 451075 h 3564189"/>
                <a:gd name="connsiteX139" fmla="*/ 3282315 w 3566160"/>
                <a:gd name="connsiteY139" fmla="*/ 571615 h 3564189"/>
                <a:gd name="connsiteX140" fmla="*/ 3282315 w 3566160"/>
                <a:gd name="connsiteY140" fmla="*/ 1062659 h 3564189"/>
                <a:gd name="connsiteX141" fmla="*/ 3362325 w 3566160"/>
                <a:gd name="connsiteY141" fmla="*/ 1062659 h 3564189"/>
                <a:gd name="connsiteX142" fmla="*/ 3362325 w 3566160"/>
                <a:gd name="connsiteY142" fmla="*/ 657897 h 3564189"/>
                <a:gd name="connsiteX143" fmla="*/ 3282315 w 3566160"/>
                <a:gd name="connsiteY143" fmla="*/ 571615 h 3564189"/>
                <a:gd name="connsiteX144" fmla="*/ 3386455 w 3566160"/>
                <a:gd name="connsiteY144" fmla="*/ 683908 h 3564189"/>
                <a:gd name="connsiteX145" fmla="*/ 3386455 w 3566160"/>
                <a:gd name="connsiteY145" fmla="*/ 1062659 h 3564189"/>
                <a:gd name="connsiteX146" fmla="*/ 3430905 w 3566160"/>
                <a:gd name="connsiteY146" fmla="*/ 1062659 h 3564189"/>
                <a:gd name="connsiteX147" fmla="*/ 3430905 w 3566160"/>
                <a:gd name="connsiteY147" fmla="*/ 1062659 h 3564189"/>
                <a:gd name="connsiteX148" fmla="*/ 3432810 w 3566160"/>
                <a:gd name="connsiteY148" fmla="*/ 1062659 h 3564189"/>
                <a:gd name="connsiteX149" fmla="*/ 3469005 w 3566160"/>
                <a:gd name="connsiteY149" fmla="*/ 1057584 h 3564189"/>
                <a:gd name="connsiteX150" fmla="*/ 3469005 w 3566160"/>
                <a:gd name="connsiteY150" fmla="*/ 772728 h 3564189"/>
                <a:gd name="connsiteX151" fmla="*/ 3386455 w 3566160"/>
                <a:gd name="connsiteY151" fmla="*/ 683908 h 3564189"/>
                <a:gd name="connsiteX152" fmla="*/ 3481705 w 3566160"/>
                <a:gd name="connsiteY152" fmla="*/ 786685 h 3564189"/>
                <a:gd name="connsiteX153" fmla="*/ 3481705 w 3566160"/>
                <a:gd name="connsiteY153" fmla="*/ 1053777 h 3564189"/>
                <a:gd name="connsiteX154" fmla="*/ 3566160 w 3566160"/>
                <a:gd name="connsiteY154" fmla="*/ 930065 h 3564189"/>
                <a:gd name="connsiteX155" fmla="*/ 3505200 w 3566160"/>
                <a:gd name="connsiteY155" fmla="*/ 812062 h 3564189"/>
                <a:gd name="connsiteX156" fmla="*/ 3481705 w 3566160"/>
                <a:gd name="connsiteY156" fmla="*/ 786685 h 3564189"/>
                <a:gd name="connsiteX157" fmla="*/ 2621915 w 3566160"/>
                <a:gd name="connsiteY157" fmla="*/ 1250448 h 3564189"/>
                <a:gd name="connsiteX158" fmla="*/ 2597785 w 3566160"/>
                <a:gd name="connsiteY158" fmla="*/ 1250448 h 3564189"/>
                <a:gd name="connsiteX159" fmla="*/ 2597785 w 3566160"/>
                <a:gd name="connsiteY159" fmla="*/ 2313742 h 3564189"/>
                <a:gd name="connsiteX160" fmla="*/ 2621915 w 3566160"/>
                <a:gd name="connsiteY160" fmla="*/ 2313742 h 3564189"/>
                <a:gd name="connsiteX161" fmla="*/ 2621915 w 3566160"/>
                <a:gd name="connsiteY161" fmla="*/ 1250448 h 3564189"/>
                <a:gd name="connsiteX162" fmla="*/ 2514600 w 3566160"/>
                <a:gd name="connsiteY162" fmla="*/ 1250448 h 3564189"/>
                <a:gd name="connsiteX163" fmla="*/ 2502535 w 3566160"/>
                <a:gd name="connsiteY163" fmla="*/ 1250448 h 3564189"/>
                <a:gd name="connsiteX164" fmla="*/ 2502535 w 3566160"/>
                <a:gd name="connsiteY164" fmla="*/ 2313742 h 3564189"/>
                <a:gd name="connsiteX165" fmla="*/ 2514600 w 3566160"/>
                <a:gd name="connsiteY165" fmla="*/ 2313742 h 3564189"/>
                <a:gd name="connsiteX166" fmla="*/ 2514600 w 3566160"/>
                <a:gd name="connsiteY166" fmla="*/ 1250448 h 3564189"/>
                <a:gd name="connsiteX167" fmla="*/ 744220 w 3566160"/>
                <a:gd name="connsiteY167" fmla="*/ 1250448 h 3564189"/>
                <a:gd name="connsiteX168" fmla="*/ 668020 w 3566160"/>
                <a:gd name="connsiteY168" fmla="*/ 1250448 h 3564189"/>
                <a:gd name="connsiteX169" fmla="*/ 668020 w 3566160"/>
                <a:gd name="connsiteY169" fmla="*/ 2313742 h 3564189"/>
                <a:gd name="connsiteX170" fmla="*/ 744220 w 3566160"/>
                <a:gd name="connsiteY170" fmla="*/ 2313742 h 3564189"/>
                <a:gd name="connsiteX171" fmla="*/ 744220 w 3566160"/>
                <a:gd name="connsiteY171" fmla="*/ 1250448 h 3564189"/>
                <a:gd name="connsiteX172" fmla="*/ 621030 w 3566160"/>
                <a:gd name="connsiteY172" fmla="*/ 1250448 h 3564189"/>
                <a:gd name="connsiteX173" fmla="*/ 549910 w 3566160"/>
                <a:gd name="connsiteY173" fmla="*/ 1250448 h 3564189"/>
                <a:gd name="connsiteX174" fmla="*/ 549910 w 3566160"/>
                <a:gd name="connsiteY174" fmla="*/ 2313742 h 3564189"/>
                <a:gd name="connsiteX175" fmla="*/ 621030 w 3566160"/>
                <a:gd name="connsiteY175" fmla="*/ 2313742 h 3564189"/>
                <a:gd name="connsiteX176" fmla="*/ 621030 w 3566160"/>
                <a:gd name="connsiteY176" fmla="*/ 1250448 h 3564189"/>
                <a:gd name="connsiteX177" fmla="*/ 493395 w 3566160"/>
                <a:gd name="connsiteY177" fmla="*/ 1250448 h 3564189"/>
                <a:gd name="connsiteX178" fmla="*/ 429260 w 3566160"/>
                <a:gd name="connsiteY178" fmla="*/ 1250448 h 3564189"/>
                <a:gd name="connsiteX179" fmla="*/ 429260 w 3566160"/>
                <a:gd name="connsiteY179" fmla="*/ 2313742 h 3564189"/>
                <a:gd name="connsiteX180" fmla="*/ 493395 w 3566160"/>
                <a:gd name="connsiteY180" fmla="*/ 2313742 h 3564189"/>
                <a:gd name="connsiteX181" fmla="*/ 493395 w 3566160"/>
                <a:gd name="connsiteY181" fmla="*/ 1250448 h 3564189"/>
                <a:gd name="connsiteX182" fmla="*/ 357505 w 3566160"/>
                <a:gd name="connsiteY182" fmla="*/ 1250448 h 3564189"/>
                <a:gd name="connsiteX183" fmla="*/ 310515 w 3566160"/>
                <a:gd name="connsiteY183" fmla="*/ 1250448 h 3564189"/>
                <a:gd name="connsiteX184" fmla="*/ 310515 w 3566160"/>
                <a:gd name="connsiteY184" fmla="*/ 2313742 h 3564189"/>
                <a:gd name="connsiteX185" fmla="*/ 357505 w 3566160"/>
                <a:gd name="connsiteY185" fmla="*/ 2313742 h 3564189"/>
                <a:gd name="connsiteX186" fmla="*/ 357505 w 3566160"/>
                <a:gd name="connsiteY186" fmla="*/ 1250448 h 3564189"/>
                <a:gd name="connsiteX187" fmla="*/ 234315 w 3566160"/>
                <a:gd name="connsiteY187" fmla="*/ 1250448 h 3564189"/>
                <a:gd name="connsiteX188" fmla="*/ 198755 w 3566160"/>
                <a:gd name="connsiteY188" fmla="*/ 1250448 h 3564189"/>
                <a:gd name="connsiteX189" fmla="*/ 198755 w 3566160"/>
                <a:gd name="connsiteY189" fmla="*/ 2313742 h 3564189"/>
                <a:gd name="connsiteX190" fmla="*/ 234315 w 3566160"/>
                <a:gd name="connsiteY190" fmla="*/ 2313742 h 3564189"/>
                <a:gd name="connsiteX191" fmla="*/ 234315 w 3566160"/>
                <a:gd name="connsiteY191" fmla="*/ 1250448 h 3564189"/>
                <a:gd name="connsiteX192" fmla="*/ 118745 w 3566160"/>
                <a:gd name="connsiteY192" fmla="*/ 1250448 h 3564189"/>
                <a:gd name="connsiteX193" fmla="*/ 94615 w 3566160"/>
                <a:gd name="connsiteY193" fmla="*/ 1250448 h 3564189"/>
                <a:gd name="connsiteX194" fmla="*/ 94615 w 3566160"/>
                <a:gd name="connsiteY194" fmla="*/ 2313742 h 3564189"/>
                <a:gd name="connsiteX195" fmla="*/ 118745 w 3566160"/>
                <a:gd name="connsiteY195" fmla="*/ 2313742 h 3564189"/>
                <a:gd name="connsiteX196" fmla="*/ 118745 w 3566160"/>
                <a:gd name="connsiteY196" fmla="*/ 1250448 h 3564189"/>
                <a:gd name="connsiteX197" fmla="*/ 12065 w 3566160"/>
                <a:gd name="connsiteY197" fmla="*/ 1250448 h 3564189"/>
                <a:gd name="connsiteX198" fmla="*/ 0 w 3566160"/>
                <a:gd name="connsiteY198" fmla="*/ 1250448 h 3564189"/>
                <a:gd name="connsiteX199" fmla="*/ 0 w 3566160"/>
                <a:gd name="connsiteY199" fmla="*/ 2313742 h 3564189"/>
                <a:gd name="connsiteX200" fmla="*/ 12065 w 3566160"/>
                <a:gd name="connsiteY200" fmla="*/ 2313742 h 3564189"/>
                <a:gd name="connsiteX201" fmla="*/ 12065 w 3566160"/>
                <a:gd name="connsiteY201" fmla="*/ 1250448 h 3564189"/>
                <a:gd name="connsiteX202" fmla="*/ 3433445 w 3566160"/>
                <a:gd name="connsiteY202" fmla="*/ 1250448 h 3564189"/>
                <a:gd name="connsiteX203" fmla="*/ 3431540 w 3566160"/>
                <a:gd name="connsiteY203" fmla="*/ 1250448 h 3564189"/>
                <a:gd name="connsiteX204" fmla="*/ 3431540 w 3566160"/>
                <a:gd name="connsiteY204" fmla="*/ 1250448 h 3564189"/>
                <a:gd name="connsiteX205" fmla="*/ 3387090 w 3566160"/>
                <a:gd name="connsiteY205" fmla="*/ 1250448 h 3564189"/>
                <a:gd name="connsiteX206" fmla="*/ 3387090 w 3566160"/>
                <a:gd name="connsiteY206" fmla="*/ 1629199 h 3564189"/>
                <a:gd name="connsiteX207" fmla="*/ 3469640 w 3566160"/>
                <a:gd name="connsiteY207" fmla="*/ 1539745 h 3564189"/>
                <a:gd name="connsiteX208" fmla="*/ 3469640 w 3566160"/>
                <a:gd name="connsiteY208" fmla="*/ 1254889 h 3564189"/>
                <a:gd name="connsiteX209" fmla="*/ 3433445 w 3566160"/>
                <a:gd name="connsiteY209" fmla="*/ 1250448 h 3564189"/>
                <a:gd name="connsiteX210" fmla="*/ 3362325 w 3566160"/>
                <a:gd name="connsiteY210" fmla="*/ 1250448 h 3564189"/>
                <a:gd name="connsiteX211" fmla="*/ 3282315 w 3566160"/>
                <a:gd name="connsiteY211" fmla="*/ 1250448 h 3564189"/>
                <a:gd name="connsiteX212" fmla="*/ 3282315 w 3566160"/>
                <a:gd name="connsiteY212" fmla="*/ 1741492 h 3564189"/>
                <a:gd name="connsiteX213" fmla="*/ 3362325 w 3566160"/>
                <a:gd name="connsiteY213" fmla="*/ 1655211 h 3564189"/>
                <a:gd name="connsiteX214" fmla="*/ 3362325 w 3566160"/>
                <a:gd name="connsiteY214" fmla="*/ 1250448 h 3564189"/>
                <a:gd name="connsiteX215" fmla="*/ 3246755 w 3566160"/>
                <a:gd name="connsiteY215" fmla="*/ 1250448 h 3564189"/>
                <a:gd name="connsiteX216" fmla="*/ 3170555 w 3566160"/>
                <a:gd name="connsiteY216" fmla="*/ 1250448 h 3564189"/>
                <a:gd name="connsiteX217" fmla="*/ 3170555 w 3566160"/>
                <a:gd name="connsiteY217" fmla="*/ 1862667 h 3564189"/>
                <a:gd name="connsiteX218" fmla="*/ 3246755 w 3566160"/>
                <a:gd name="connsiteY218" fmla="*/ 1780192 h 3564189"/>
                <a:gd name="connsiteX219" fmla="*/ 3246755 w 3566160"/>
                <a:gd name="connsiteY219" fmla="*/ 1250448 h 3564189"/>
                <a:gd name="connsiteX220" fmla="*/ 3123565 w 3566160"/>
                <a:gd name="connsiteY220" fmla="*/ 1250448 h 3564189"/>
                <a:gd name="connsiteX221" fmla="*/ 3052445 w 3566160"/>
                <a:gd name="connsiteY221" fmla="*/ 1250448 h 3564189"/>
                <a:gd name="connsiteX222" fmla="*/ 3052445 w 3566160"/>
                <a:gd name="connsiteY222" fmla="*/ 1990186 h 3564189"/>
                <a:gd name="connsiteX223" fmla="*/ 3123565 w 3566160"/>
                <a:gd name="connsiteY223" fmla="*/ 1912786 h 3564189"/>
                <a:gd name="connsiteX224" fmla="*/ 3123565 w 3566160"/>
                <a:gd name="connsiteY224" fmla="*/ 1250448 h 3564189"/>
                <a:gd name="connsiteX225" fmla="*/ 2995930 w 3566160"/>
                <a:gd name="connsiteY225" fmla="*/ 1250448 h 3564189"/>
                <a:gd name="connsiteX226" fmla="*/ 2931795 w 3566160"/>
                <a:gd name="connsiteY226" fmla="*/ 1250448 h 3564189"/>
                <a:gd name="connsiteX227" fmla="*/ 2931795 w 3566160"/>
                <a:gd name="connsiteY227" fmla="*/ 2120877 h 3564189"/>
                <a:gd name="connsiteX228" fmla="*/ 2995930 w 3566160"/>
                <a:gd name="connsiteY228" fmla="*/ 2051091 h 3564189"/>
                <a:gd name="connsiteX229" fmla="*/ 2995930 w 3566160"/>
                <a:gd name="connsiteY229" fmla="*/ 1250448 h 3564189"/>
                <a:gd name="connsiteX230" fmla="*/ 2860040 w 3566160"/>
                <a:gd name="connsiteY230" fmla="*/ 1250448 h 3564189"/>
                <a:gd name="connsiteX231" fmla="*/ 2813050 w 3566160"/>
                <a:gd name="connsiteY231" fmla="*/ 1250448 h 3564189"/>
                <a:gd name="connsiteX232" fmla="*/ 2813050 w 3566160"/>
                <a:gd name="connsiteY232" fmla="*/ 2249031 h 3564189"/>
                <a:gd name="connsiteX233" fmla="*/ 2820035 w 3566160"/>
                <a:gd name="connsiteY233" fmla="*/ 2241418 h 3564189"/>
                <a:gd name="connsiteX234" fmla="*/ 2860040 w 3566160"/>
                <a:gd name="connsiteY234" fmla="*/ 2197642 h 3564189"/>
                <a:gd name="connsiteX235" fmla="*/ 2860040 w 3566160"/>
                <a:gd name="connsiteY235" fmla="*/ 1250448 h 3564189"/>
                <a:gd name="connsiteX236" fmla="*/ 2736850 w 3566160"/>
                <a:gd name="connsiteY236" fmla="*/ 1250448 h 3564189"/>
                <a:gd name="connsiteX237" fmla="*/ 2701290 w 3566160"/>
                <a:gd name="connsiteY237" fmla="*/ 1250448 h 3564189"/>
                <a:gd name="connsiteX238" fmla="*/ 2701290 w 3566160"/>
                <a:gd name="connsiteY238" fmla="*/ 2313107 h 3564189"/>
                <a:gd name="connsiteX239" fmla="*/ 2736850 w 3566160"/>
                <a:gd name="connsiteY239" fmla="*/ 2307398 h 3564189"/>
                <a:gd name="connsiteX240" fmla="*/ 2736850 w 3566160"/>
                <a:gd name="connsiteY240" fmla="*/ 1250448 h 3564189"/>
                <a:gd name="connsiteX241" fmla="*/ 1370330 w 3566160"/>
                <a:gd name="connsiteY241" fmla="*/ 1250448 h 3564189"/>
                <a:gd name="connsiteX242" fmla="*/ 1346200 w 3566160"/>
                <a:gd name="connsiteY242" fmla="*/ 1250448 h 3564189"/>
                <a:gd name="connsiteX243" fmla="*/ 1346200 w 3566160"/>
                <a:gd name="connsiteY243" fmla="*/ 2313742 h 3564189"/>
                <a:gd name="connsiteX244" fmla="*/ 1370330 w 3566160"/>
                <a:gd name="connsiteY244" fmla="*/ 2313742 h 3564189"/>
                <a:gd name="connsiteX245" fmla="*/ 1370330 w 3566160"/>
                <a:gd name="connsiteY245" fmla="*/ 1250448 h 3564189"/>
                <a:gd name="connsiteX246" fmla="*/ 1263015 w 3566160"/>
                <a:gd name="connsiteY246" fmla="*/ 1250448 h 3564189"/>
                <a:gd name="connsiteX247" fmla="*/ 1250950 w 3566160"/>
                <a:gd name="connsiteY247" fmla="*/ 1250448 h 3564189"/>
                <a:gd name="connsiteX248" fmla="*/ 1250950 w 3566160"/>
                <a:gd name="connsiteY248" fmla="*/ 2313742 h 3564189"/>
                <a:gd name="connsiteX249" fmla="*/ 1263015 w 3566160"/>
                <a:gd name="connsiteY249" fmla="*/ 2313742 h 3564189"/>
                <a:gd name="connsiteX250" fmla="*/ 1263015 w 3566160"/>
                <a:gd name="connsiteY250" fmla="*/ 1250448 h 3564189"/>
                <a:gd name="connsiteX251" fmla="*/ 833755 w 3566160"/>
                <a:gd name="connsiteY251" fmla="*/ 1250448 h 3564189"/>
                <a:gd name="connsiteX252" fmla="*/ 779780 w 3566160"/>
                <a:gd name="connsiteY252" fmla="*/ 1250448 h 3564189"/>
                <a:gd name="connsiteX253" fmla="*/ 779780 w 3566160"/>
                <a:gd name="connsiteY253" fmla="*/ 2313742 h 3564189"/>
                <a:gd name="connsiteX254" fmla="*/ 833755 w 3566160"/>
                <a:gd name="connsiteY254" fmla="*/ 2313742 h 3564189"/>
                <a:gd name="connsiteX255" fmla="*/ 859790 w 3566160"/>
                <a:gd name="connsiteY255" fmla="*/ 2311204 h 3564189"/>
                <a:gd name="connsiteX256" fmla="*/ 859790 w 3566160"/>
                <a:gd name="connsiteY256" fmla="*/ 1252986 h 3564189"/>
                <a:gd name="connsiteX257" fmla="*/ 833755 w 3566160"/>
                <a:gd name="connsiteY257" fmla="*/ 1250448 h 3564189"/>
                <a:gd name="connsiteX258" fmla="*/ 1450340 w 3566160"/>
                <a:gd name="connsiteY258" fmla="*/ 1250448 h 3564189"/>
                <a:gd name="connsiteX259" fmla="*/ 1450340 w 3566160"/>
                <a:gd name="connsiteY259" fmla="*/ 2313107 h 3564189"/>
                <a:gd name="connsiteX260" fmla="*/ 1485900 w 3566160"/>
                <a:gd name="connsiteY260" fmla="*/ 2313107 h 3564189"/>
                <a:gd name="connsiteX261" fmla="*/ 1485900 w 3566160"/>
                <a:gd name="connsiteY261" fmla="*/ 1255524 h 3564189"/>
                <a:gd name="connsiteX262" fmla="*/ 1450340 w 3566160"/>
                <a:gd name="connsiteY262" fmla="*/ 1250448 h 3564189"/>
                <a:gd name="connsiteX263" fmla="*/ 3481705 w 3566160"/>
                <a:gd name="connsiteY263" fmla="*/ 1259330 h 3564189"/>
                <a:gd name="connsiteX264" fmla="*/ 3481705 w 3566160"/>
                <a:gd name="connsiteY264" fmla="*/ 1526422 h 3564189"/>
                <a:gd name="connsiteX265" fmla="*/ 3505200 w 3566160"/>
                <a:gd name="connsiteY265" fmla="*/ 1501046 h 3564189"/>
                <a:gd name="connsiteX266" fmla="*/ 3566160 w 3566160"/>
                <a:gd name="connsiteY266" fmla="*/ 1383043 h 3564189"/>
                <a:gd name="connsiteX267" fmla="*/ 3481705 w 3566160"/>
                <a:gd name="connsiteY267" fmla="*/ 1259330 h 3564189"/>
                <a:gd name="connsiteX268" fmla="*/ 883920 w 3566160"/>
                <a:gd name="connsiteY268" fmla="*/ 1259965 h 3564189"/>
                <a:gd name="connsiteX269" fmla="*/ 883920 w 3566160"/>
                <a:gd name="connsiteY269" fmla="*/ 2302957 h 3564189"/>
                <a:gd name="connsiteX270" fmla="*/ 966470 w 3566160"/>
                <a:gd name="connsiteY270" fmla="*/ 2179879 h 3564189"/>
                <a:gd name="connsiteX271" fmla="*/ 966470 w 3566160"/>
                <a:gd name="connsiteY271" fmla="*/ 1383043 h 3564189"/>
                <a:gd name="connsiteX272" fmla="*/ 883920 w 3566160"/>
                <a:gd name="connsiteY272" fmla="*/ 1259965 h 3564189"/>
                <a:gd name="connsiteX273" fmla="*/ 1562100 w 3566160"/>
                <a:gd name="connsiteY273" fmla="*/ 1314525 h 3564189"/>
                <a:gd name="connsiteX274" fmla="*/ 1562100 w 3566160"/>
                <a:gd name="connsiteY274" fmla="*/ 2313107 h 3564189"/>
                <a:gd name="connsiteX275" fmla="*/ 1609090 w 3566160"/>
                <a:gd name="connsiteY275" fmla="*/ 2313107 h 3564189"/>
                <a:gd name="connsiteX276" fmla="*/ 1609090 w 3566160"/>
                <a:gd name="connsiteY276" fmla="*/ 1365913 h 3564189"/>
                <a:gd name="connsiteX277" fmla="*/ 1569085 w 3566160"/>
                <a:gd name="connsiteY277" fmla="*/ 1322138 h 3564189"/>
                <a:gd name="connsiteX278" fmla="*/ 1562100 w 3566160"/>
                <a:gd name="connsiteY278" fmla="*/ 1314525 h 3564189"/>
                <a:gd name="connsiteX279" fmla="*/ 1680210 w 3566160"/>
                <a:gd name="connsiteY279" fmla="*/ 1443313 h 3564189"/>
                <a:gd name="connsiteX280" fmla="*/ 1680210 w 3566160"/>
                <a:gd name="connsiteY280" fmla="*/ 2313742 h 3564189"/>
                <a:gd name="connsiteX281" fmla="*/ 1744980 w 3566160"/>
                <a:gd name="connsiteY281" fmla="*/ 2313742 h 3564189"/>
                <a:gd name="connsiteX282" fmla="*/ 1744980 w 3566160"/>
                <a:gd name="connsiteY282" fmla="*/ 1512465 h 3564189"/>
                <a:gd name="connsiteX283" fmla="*/ 1680210 w 3566160"/>
                <a:gd name="connsiteY283" fmla="*/ 1443313 h 3564189"/>
                <a:gd name="connsiteX284" fmla="*/ 1800860 w 3566160"/>
                <a:gd name="connsiteY284" fmla="*/ 1574004 h 3564189"/>
                <a:gd name="connsiteX285" fmla="*/ 1800860 w 3566160"/>
                <a:gd name="connsiteY285" fmla="*/ 2313742 h 3564189"/>
                <a:gd name="connsiteX286" fmla="*/ 1871980 w 3566160"/>
                <a:gd name="connsiteY286" fmla="*/ 2313742 h 3564189"/>
                <a:gd name="connsiteX287" fmla="*/ 1871980 w 3566160"/>
                <a:gd name="connsiteY287" fmla="*/ 1650769 h 3564189"/>
                <a:gd name="connsiteX288" fmla="*/ 1800860 w 3566160"/>
                <a:gd name="connsiteY288" fmla="*/ 1574004 h 3564189"/>
                <a:gd name="connsiteX289" fmla="*/ 1919605 w 3566160"/>
                <a:gd name="connsiteY289" fmla="*/ 1701523 h 3564189"/>
                <a:gd name="connsiteX290" fmla="*/ 1919605 w 3566160"/>
                <a:gd name="connsiteY290" fmla="*/ 2313742 h 3564189"/>
                <a:gd name="connsiteX291" fmla="*/ 1995805 w 3566160"/>
                <a:gd name="connsiteY291" fmla="*/ 2313742 h 3564189"/>
                <a:gd name="connsiteX292" fmla="*/ 1995805 w 3566160"/>
                <a:gd name="connsiteY292" fmla="*/ 1783998 h 3564189"/>
                <a:gd name="connsiteX293" fmla="*/ 1919605 w 3566160"/>
                <a:gd name="connsiteY293" fmla="*/ 1701523 h 3564189"/>
                <a:gd name="connsiteX294" fmla="*/ 2031365 w 3566160"/>
                <a:gd name="connsiteY294" fmla="*/ 1822064 h 3564189"/>
                <a:gd name="connsiteX295" fmla="*/ 2031365 w 3566160"/>
                <a:gd name="connsiteY295" fmla="*/ 2313107 h 3564189"/>
                <a:gd name="connsiteX296" fmla="*/ 2111375 w 3566160"/>
                <a:gd name="connsiteY296" fmla="*/ 2313107 h 3564189"/>
                <a:gd name="connsiteX297" fmla="*/ 2111375 w 3566160"/>
                <a:gd name="connsiteY297" fmla="*/ 1908345 h 3564189"/>
                <a:gd name="connsiteX298" fmla="*/ 2031365 w 3566160"/>
                <a:gd name="connsiteY298" fmla="*/ 1822064 h 3564189"/>
                <a:gd name="connsiteX299" fmla="*/ 2135505 w 3566160"/>
                <a:gd name="connsiteY299" fmla="*/ 1934357 h 3564189"/>
                <a:gd name="connsiteX300" fmla="*/ 2135505 w 3566160"/>
                <a:gd name="connsiteY300" fmla="*/ 2313107 h 3564189"/>
                <a:gd name="connsiteX301" fmla="*/ 2179955 w 3566160"/>
                <a:gd name="connsiteY301" fmla="*/ 2313107 h 3564189"/>
                <a:gd name="connsiteX302" fmla="*/ 2179955 w 3566160"/>
                <a:gd name="connsiteY302" fmla="*/ 2313107 h 3564189"/>
                <a:gd name="connsiteX303" fmla="*/ 2181860 w 3566160"/>
                <a:gd name="connsiteY303" fmla="*/ 2313107 h 3564189"/>
                <a:gd name="connsiteX304" fmla="*/ 2218055 w 3566160"/>
                <a:gd name="connsiteY304" fmla="*/ 2308032 h 3564189"/>
                <a:gd name="connsiteX305" fmla="*/ 2218055 w 3566160"/>
                <a:gd name="connsiteY305" fmla="*/ 2023176 h 3564189"/>
                <a:gd name="connsiteX306" fmla="*/ 2135505 w 3566160"/>
                <a:gd name="connsiteY306" fmla="*/ 1934357 h 3564189"/>
                <a:gd name="connsiteX307" fmla="*/ 2230120 w 3566160"/>
                <a:gd name="connsiteY307" fmla="*/ 2037133 h 3564189"/>
                <a:gd name="connsiteX308" fmla="*/ 2230120 w 3566160"/>
                <a:gd name="connsiteY308" fmla="*/ 2304226 h 3564189"/>
                <a:gd name="connsiteX309" fmla="*/ 2314575 w 3566160"/>
                <a:gd name="connsiteY309" fmla="*/ 2180513 h 3564189"/>
                <a:gd name="connsiteX310" fmla="*/ 2253615 w 3566160"/>
                <a:gd name="connsiteY310" fmla="*/ 2062510 h 3564189"/>
                <a:gd name="connsiteX311" fmla="*/ 2230120 w 3566160"/>
                <a:gd name="connsiteY311" fmla="*/ 2037133 h 3564189"/>
                <a:gd name="connsiteX312" fmla="*/ 3336290 w 3566160"/>
                <a:gd name="connsiteY312" fmla="*/ 2500897 h 3564189"/>
                <a:gd name="connsiteX313" fmla="*/ 3282315 w 3566160"/>
                <a:gd name="connsiteY313" fmla="*/ 2500897 h 3564189"/>
                <a:gd name="connsiteX314" fmla="*/ 3282315 w 3566160"/>
                <a:gd name="connsiteY314" fmla="*/ 3563556 h 3564189"/>
                <a:gd name="connsiteX315" fmla="*/ 3336290 w 3566160"/>
                <a:gd name="connsiteY315" fmla="*/ 3563556 h 3564189"/>
                <a:gd name="connsiteX316" fmla="*/ 3362325 w 3566160"/>
                <a:gd name="connsiteY316" fmla="*/ 3561018 h 3564189"/>
                <a:gd name="connsiteX317" fmla="*/ 3362325 w 3566160"/>
                <a:gd name="connsiteY317" fmla="*/ 2503434 h 3564189"/>
                <a:gd name="connsiteX318" fmla="*/ 3336290 w 3566160"/>
                <a:gd name="connsiteY318" fmla="*/ 2500897 h 3564189"/>
                <a:gd name="connsiteX319" fmla="*/ 3246755 w 3566160"/>
                <a:gd name="connsiteY319" fmla="*/ 2500897 h 3564189"/>
                <a:gd name="connsiteX320" fmla="*/ 3170555 w 3566160"/>
                <a:gd name="connsiteY320" fmla="*/ 2500897 h 3564189"/>
                <a:gd name="connsiteX321" fmla="*/ 3170555 w 3566160"/>
                <a:gd name="connsiteY321" fmla="*/ 3563556 h 3564189"/>
                <a:gd name="connsiteX322" fmla="*/ 3246755 w 3566160"/>
                <a:gd name="connsiteY322" fmla="*/ 3563556 h 3564189"/>
                <a:gd name="connsiteX323" fmla="*/ 3246755 w 3566160"/>
                <a:gd name="connsiteY323" fmla="*/ 2500897 h 3564189"/>
                <a:gd name="connsiteX324" fmla="*/ 3123565 w 3566160"/>
                <a:gd name="connsiteY324" fmla="*/ 2500897 h 3564189"/>
                <a:gd name="connsiteX325" fmla="*/ 3052445 w 3566160"/>
                <a:gd name="connsiteY325" fmla="*/ 2500897 h 3564189"/>
                <a:gd name="connsiteX326" fmla="*/ 3052445 w 3566160"/>
                <a:gd name="connsiteY326" fmla="*/ 3563556 h 3564189"/>
                <a:gd name="connsiteX327" fmla="*/ 3123565 w 3566160"/>
                <a:gd name="connsiteY327" fmla="*/ 3563556 h 3564189"/>
                <a:gd name="connsiteX328" fmla="*/ 3123565 w 3566160"/>
                <a:gd name="connsiteY328" fmla="*/ 2500897 h 3564189"/>
                <a:gd name="connsiteX329" fmla="*/ 2995930 w 3566160"/>
                <a:gd name="connsiteY329" fmla="*/ 2500897 h 3564189"/>
                <a:gd name="connsiteX330" fmla="*/ 2931795 w 3566160"/>
                <a:gd name="connsiteY330" fmla="*/ 2500897 h 3564189"/>
                <a:gd name="connsiteX331" fmla="*/ 2931795 w 3566160"/>
                <a:gd name="connsiteY331" fmla="*/ 3563556 h 3564189"/>
                <a:gd name="connsiteX332" fmla="*/ 2995930 w 3566160"/>
                <a:gd name="connsiteY332" fmla="*/ 3563556 h 3564189"/>
                <a:gd name="connsiteX333" fmla="*/ 2995930 w 3566160"/>
                <a:gd name="connsiteY333" fmla="*/ 2500897 h 3564189"/>
                <a:gd name="connsiteX334" fmla="*/ 2860040 w 3566160"/>
                <a:gd name="connsiteY334" fmla="*/ 2500897 h 3564189"/>
                <a:gd name="connsiteX335" fmla="*/ 2813050 w 3566160"/>
                <a:gd name="connsiteY335" fmla="*/ 2500897 h 3564189"/>
                <a:gd name="connsiteX336" fmla="*/ 2813050 w 3566160"/>
                <a:gd name="connsiteY336" fmla="*/ 3563556 h 3564189"/>
                <a:gd name="connsiteX337" fmla="*/ 2860040 w 3566160"/>
                <a:gd name="connsiteY337" fmla="*/ 3563556 h 3564189"/>
                <a:gd name="connsiteX338" fmla="*/ 2860040 w 3566160"/>
                <a:gd name="connsiteY338" fmla="*/ 2500897 h 3564189"/>
                <a:gd name="connsiteX339" fmla="*/ 2736850 w 3566160"/>
                <a:gd name="connsiteY339" fmla="*/ 2500897 h 3564189"/>
                <a:gd name="connsiteX340" fmla="*/ 2701290 w 3566160"/>
                <a:gd name="connsiteY340" fmla="*/ 2500897 h 3564189"/>
                <a:gd name="connsiteX341" fmla="*/ 2701290 w 3566160"/>
                <a:gd name="connsiteY341" fmla="*/ 3563556 h 3564189"/>
                <a:gd name="connsiteX342" fmla="*/ 2736850 w 3566160"/>
                <a:gd name="connsiteY342" fmla="*/ 3563556 h 3564189"/>
                <a:gd name="connsiteX343" fmla="*/ 2736850 w 3566160"/>
                <a:gd name="connsiteY343" fmla="*/ 2500897 h 3564189"/>
                <a:gd name="connsiteX344" fmla="*/ 2621280 w 3566160"/>
                <a:gd name="connsiteY344" fmla="*/ 2500897 h 3564189"/>
                <a:gd name="connsiteX345" fmla="*/ 2597150 w 3566160"/>
                <a:gd name="connsiteY345" fmla="*/ 2500897 h 3564189"/>
                <a:gd name="connsiteX346" fmla="*/ 2597150 w 3566160"/>
                <a:gd name="connsiteY346" fmla="*/ 3563556 h 3564189"/>
                <a:gd name="connsiteX347" fmla="*/ 2621280 w 3566160"/>
                <a:gd name="connsiteY347" fmla="*/ 3563556 h 3564189"/>
                <a:gd name="connsiteX348" fmla="*/ 2621280 w 3566160"/>
                <a:gd name="connsiteY348" fmla="*/ 2500897 h 3564189"/>
                <a:gd name="connsiteX349" fmla="*/ 2514600 w 3566160"/>
                <a:gd name="connsiteY349" fmla="*/ 2500897 h 3564189"/>
                <a:gd name="connsiteX350" fmla="*/ 2502535 w 3566160"/>
                <a:gd name="connsiteY350" fmla="*/ 2500897 h 3564189"/>
                <a:gd name="connsiteX351" fmla="*/ 2502535 w 3566160"/>
                <a:gd name="connsiteY351" fmla="*/ 3563556 h 3564189"/>
                <a:gd name="connsiteX352" fmla="*/ 2514600 w 3566160"/>
                <a:gd name="connsiteY352" fmla="*/ 3563556 h 3564189"/>
                <a:gd name="connsiteX353" fmla="*/ 2514600 w 3566160"/>
                <a:gd name="connsiteY353" fmla="*/ 2500897 h 3564189"/>
                <a:gd name="connsiteX354" fmla="*/ 2181860 w 3566160"/>
                <a:gd name="connsiteY354" fmla="*/ 2500897 h 3564189"/>
                <a:gd name="connsiteX355" fmla="*/ 2179955 w 3566160"/>
                <a:gd name="connsiteY355" fmla="*/ 2500897 h 3564189"/>
                <a:gd name="connsiteX356" fmla="*/ 2179955 w 3566160"/>
                <a:gd name="connsiteY356" fmla="*/ 2500897 h 3564189"/>
                <a:gd name="connsiteX357" fmla="*/ 2135505 w 3566160"/>
                <a:gd name="connsiteY357" fmla="*/ 2500897 h 3564189"/>
                <a:gd name="connsiteX358" fmla="*/ 2135505 w 3566160"/>
                <a:gd name="connsiteY358" fmla="*/ 2879648 h 3564189"/>
                <a:gd name="connsiteX359" fmla="*/ 2218055 w 3566160"/>
                <a:gd name="connsiteY359" fmla="*/ 2790194 h 3564189"/>
                <a:gd name="connsiteX360" fmla="*/ 2218055 w 3566160"/>
                <a:gd name="connsiteY360" fmla="*/ 2505338 h 3564189"/>
                <a:gd name="connsiteX361" fmla="*/ 2181860 w 3566160"/>
                <a:gd name="connsiteY361" fmla="*/ 2500897 h 3564189"/>
                <a:gd name="connsiteX362" fmla="*/ 2111375 w 3566160"/>
                <a:gd name="connsiteY362" fmla="*/ 2500897 h 3564189"/>
                <a:gd name="connsiteX363" fmla="*/ 2031365 w 3566160"/>
                <a:gd name="connsiteY363" fmla="*/ 2500897 h 3564189"/>
                <a:gd name="connsiteX364" fmla="*/ 2031365 w 3566160"/>
                <a:gd name="connsiteY364" fmla="*/ 2991941 h 3564189"/>
                <a:gd name="connsiteX365" fmla="*/ 2111375 w 3566160"/>
                <a:gd name="connsiteY365" fmla="*/ 2905659 h 3564189"/>
                <a:gd name="connsiteX366" fmla="*/ 2111375 w 3566160"/>
                <a:gd name="connsiteY366" fmla="*/ 2500897 h 3564189"/>
                <a:gd name="connsiteX367" fmla="*/ 1995805 w 3566160"/>
                <a:gd name="connsiteY367" fmla="*/ 2500897 h 3564189"/>
                <a:gd name="connsiteX368" fmla="*/ 1919605 w 3566160"/>
                <a:gd name="connsiteY368" fmla="*/ 2500897 h 3564189"/>
                <a:gd name="connsiteX369" fmla="*/ 1919605 w 3566160"/>
                <a:gd name="connsiteY369" fmla="*/ 3113115 h 3564189"/>
                <a:gd name="connsiteX370" fmla="*/ 1995805 w 3566160"/>
                <a:gd name="connsiteY370" fmla="*/ 3030640 h 3564189"/>
                <a:gd name="connsiteX371" fmla="*/ 1995805 w 3566160"/>
                <a:gd name="connsiteY371" fmla="*/ 2500897 h 3564189"/>
                <a:gd name="connsiteX372" fmla="*/ 1872615 w 3566160"/>
                <a:gd name="connsiteY372" fmla="*/ 2500897 h 3564189"/>
                <a:gd name="connsiteX373" fmla="*/ 1801495 w 3566160"/>
                <a:gd name="connsiteY373" fmla="*/ 2500897 h 3564189"/>
                <a:gd name="connsiteX374" fmla="*/ 1801495 w 3566160"/>
                <a:gd name="connsiteY374" fmla="*/ 3240634 h 3564189"/>
                <a:gd name="connsiteX375" fmla="*/ 1872615 w 3566160"/>
                <a:gd name="connsiteY375" fmla="*/ 3163235 h 3564189"/>
                <a:gd name="connsiteX376" fmla="*/ 1872615 w 3566160"/>
                <a:gd name="connsiteY376" fmla="*/ 2500897 h 3564189"/>
                <a:gd name="connsiteX377" fmla="*/ 1744980 w 3566160"/>
                <a:gd name="connsiteY377" fmla="*/ 2500897 h 3564189"/>
                <a:gd name="connsiteX378" fmla="*/ 1680845 w 3566160"/>
                <a:gd name="connsiteY378" fmla="*/ 2500897 h 3564189"/>
                <a:gd name="connsiteX379" fmla="*/ 1680845 w 3566160"/>
                <a:gd name="connsiteY379" fmla="*/ 3371326 h 3564189"/>
                <a:gd name="connsiteX380" fmla="*/ 1744980 w 3566160"/>
                <a:gd name="connsiteY380" fmla="*/ 3301539 h 3564189"/>
                <a:gd name="connsiteX381" fmla="*/ 1744980 w 3566160"/>
                <a:gd name="connsiteY381" fmla="*/ 2500897 h 3564189"/>
                <a:gd name="connsiteX382" fmla="*/ 1609090 w 3566160"/>
                <a:gd name="connsiteY382" fmla="*/ 2500897 h 3564189"/>
                <a:gd name="connsiteX383" fmla="*/ 1562100 w 3566160"/>
                <a:gd name="connsiteY383" fmla="*/ 2500897 h 3564189"/>
                <a:gd name="connsiteX384" fmla="*/ 1562100 w 3566160"/>
                <a:gd name="connsiteY384" fmla="*/ 3499479 h 3564189"/>
                <a:gd name="connsiteX385" fmla="*/ 1569085 w 3566160"/>
                <a:gd name="connsiteY385" fmla="*/ 3491866 h 3564189"/>
                <a:gd name="connsiteX386" fmla="*/ 1609090 w 3566160"/>
                <a:gd name="connsiteY386" fmla="*/ 3448091 h 3564189"/>
                <a:gd name="connsiteX387" fmla="*/ 1609090 w 3566160"/>
                <a:gd name="connsiteY387" fmla="*/ 2500897 h 3564189"/>
                <a:gd name="connsiteX388" fmla="*/ 1485900 w 3566160"/>
                <a:gd name="connsiteY388" fmla="*/ 2500897 h 3564189"/>
                <a:gd name="connsiteX389" fmla="*/ 1450340 w 3566160"/>
                <a:gd name="connsiteY389" fmla="*/ 2500897 h 3564189"/>
                <a:gd name="connsiteX390" fmla="*/ 1450340 w 3566160"/>
                <a:gd name="connsiteY390" fmla="*/ 3563556 h 3564189"/>
                <a:gd name="connsiteX391" fmla="*/ 1485900 w 3566160"/>
                <a:gd name="connsiteY391" fmla="*/ 3557846 h 3564189"/>
                <a:gd name="connsiteX392" fmla="*/ 1485900 w 3566160"/>
                <a:gd name="connsiteY392" fmla="*/ 2500897 h 3564189"/>
                <a:gd name="connsiteX393" fmla="*/ 1370330 w 3566160"/>
                <a:gd name="connsiteY393" fmla="*/ 2500897 h 3564189"/>
                <a:gd name="connsiteX394" fmla="*/ 1346200 w 3566160"/>
                <a:gd name="connsiteY394" fmla="*/ 2500897 h 3564189"/>
                <a:gd name="connsiteX395" fmla="*/ 1346200 w 3566160"/>
                <a:gd name="connsiteY395" fmla="*/ 3563556 h 3564189"/>
                <a:gd name="connsiteX396" fmla="*/ 1370330 w 3566160"/>
                <a:gd name="connsiteY396" fmla="*/ 3563556 h 3564189"/>
                <a:gd name="connsiteX397" fmla="*/ 1370330 w 3566160"/>
                <a:gd name="connsiteY397" fmla="*/ 2500897 h 3564189"/>
                <a:gd name="connsiteX398" fmla="*/ 1263650 w 3566160"/>
                <a:gd name="connsiteY398" fmla="*/ 2500897 h 3564189"/>
                <a:gd name="connsiteX399" fmla="*/ 1251585 w 3566160"/>
                <a:gd name="connsiteY399" fmla="*/ 2500897 h 3564189"/>
                <a:gd name="connsiteX400" fmla="*/ 1251585 w 3566160"/>
                <a:gd name="connsiteY400" fmla="*/ 3563556 h 3564189"/>
                <a:gd name="connsiteX401" fmla="*/ 1263650 w 3566160"/>
                <a:gd name="connsiteY401" fmla="*/ 3563556 h 3564189"/>
                <a:gd name="connsiteX402" fmla="*/ 1263650 w 3566160"/>
                <a:gd name="connsiteY402" fmla="*/ 2500897 h 3564189"/>
                <a:gd name="connsiteX403" fmla="*/ 118745 w 3566160"/>
                <a:gd name="connsiteY403" fmla="*/ 2500897 h 3564189"/>
                <a:gd name="connsiteX404" fmla="*/ 94615 w 3566160"/>
                <a:gd name="connsiteY404" fmla="*/ 2500897 h 3564189"/>
                <a:gd name="connsiteX405" fmla="*/ 94615 w 3566160"/>
                <a:gd name="connsiteY405" fmla="*/ 3563556 h 3564189"/>
                <a:gd name="connsiteX406" fmla="*/ 118745 w 3566160"/>
                <a:gd name="connsiteY406" fmla="*/ 3563556 h 3564189"/>
                <a:gd name="connsiteX407" fmla="*/ 118745 w 3566160"/>
                <a:gd name="connsiteY407" fmla="*/ 2500897 h 3564189"/>
                <a:gd name="connsiteX408" fmla="*/ 12065 w 3566160"/>
                <a:gd name="connsiteY408" fmla="*/ 2500897 h 3564189"/>
                <a:gd name="connsiteX409" fmla="*/ 0 w 3566160"/>
                <a:gd name="connsiteY409" fmla="*/ 2500897 h 3564189"/>
                <a:gd name="connsiteX410" fmla="*/ 0 w 3566160"/>
                <a:gd name="connsiteY410" fmla="*/ 3563556 h 3564189"/>
                <a:gd name="connsiteX411" fmla="*/ 12065 w 3566160"/>
                <a:gd name="connsiteY411" fmla="*/ 3563556 h 3564189"/>
                <a:gd name="connsiteX412" fmla="*/ 12065 w 3566160"/>
                <a:gd name="connsiteY412" fmla="*/ 2500897 h 3564189"/>
                <a:gd name="connsiteX413" fmla="*/ 198755 w 3566160"/>
                <a:gd name="connsiteY413" fmla="*/ 2500897 h 3564189"/>
                <a:gd name="connsiteX414" fmla="*/ 198755 w 3566160"/>
                <a:gd name="connsiteY414" fmla="*/ 3563556 h 3564189"/>
                <a:gd name="connsiteX415" fmla="*/ 234315 w 3566160"/>
                <a:gd name="connsiteY415" fmla="*/ 3563556 h 3564189"/>
                <a:gd name="connsiteX416" fmla="*/ 234315 w 3566160"/>
                <a:gd name="connsiteY416" fmla="*/ 2506607 h 3564189"/>
                <a:gd name="connsiteX417" fmla="*/ 198755 w 3566160"/>
                <a:gd name="connsiteY417" fmla="*/ 2500897 h 3564189"/>
                <a:gd name="connsiteX418" fmla="*/ 2230120 w 3566160"/>
                <a:gd name="connsiteY418" fmla="*/ 2509779 h 3564189"/>
                <a:gd name="connsiteX419" fmla="*/ 2230120 w 3566160"/>
                <a:gd name="connsiteY419" fmla="*/ 2776871 h 3564189"/>
                <a:gd name="connsiteX420" fmla="*/ 2253615 w 3566160"/>
                <a:gd name="connsiteY420" fmla="*/ 2751494 h 3564189"/>
                <a:gd name="connsiteX421" fmla="*/ 2314575 w 3566160"/>
                <a:gd name="connsiteY421" fmla="*/ 2633491 h 3564189"/>
                <a:gd name="connsiteX422" fmla="*/ 2230120 w 3566160"/>
                <a:gd name="connsiteY422" fmla="*/ 2509779 h 3564189"/>
                <a:gd name="connsiteX423" fmla="*/ 3387090 w 3566160"/>
                <a:gd name="connsiteY423" fmla="*/ 2511048 h 3564189"/>
                <a:gd name="connsiteX424" fmla="*/ 3387090 w 3566160"/>
                <a:gd name="connsiteY424" fmla="*/ 3554039 h 3564189"/>
                <a:gd name="connsiteX425" fmla="*/ 3469640 w 3566160"/>
                <a:gd name="connsiteY425" fmla="*/ 3430961 h 3564189"/>
                <a:gd name="connsiteX426" fmla="*/ 3469640 w 3566160"/>
                <a:gd name="connsiteY426" fmla="*/ 2633491 h 3564189"/>
                <a:gd name="connsiteX427" fmla="*/ 3387090 w 3566160"/>
                <a:gd name="connsiteY427" fmla="*/ 2511048 h 3564189"/>
                <a:gd name="connsiteX428" fmla="*/ 311150 w 3566160"/>
                <a:gd name="connsiteY428" fmla="*/ 2564974 h 3564189"/>
                <a:gd name="connsiteX429" fmla="*/ 311150 w 3566160"/>
                <a:gd name="connsiteY429" fmla="*/ 3563556 h 3564189"/>
                <a:gd name="connsiteX430" fmla="*/ 358140 w 3566160"/>
                <a:gd name="connsiteY430" fmla="*/ 3563556 h 3564189"/>
                <a:gd name="connsiteX431" fmla="*/ 358140 w 3566160"/>
                <a:gd name="connsiteY431" fmla="*/ 2616362 h 3564189"/>
                <a:gd name="connsiteX432" fmla="*/ 318135 w 3566160"/>
                <a:gd name="connsiteY432" fmla="*/ 2572586 h 3564189"/>
                <a:gd name="connsiteX433" fmla="*/ 311150 w 3566160"/>
                <a:gd name="connsiteY433" fmla="*/ 2564974 h 3564189"/>
                <a:gd name="connsiteX434" fmla="*/ 429260 w 3566160"/>
                <a:gd name="connsiteY434" fmla="*/ 2693761 h 3564189"/>
                <a:gd name="connsiteX435" fmla="*/ 429260 w 3566160"/>
                <a:gd name="connsiteY435" fmla="*/ 3564190 h 3564189"/>
                <a:gd name="connsiteX436" fmla="*/ 493395 w 3566160"/>
                <a:gd name="connsiteY436" fmla="*/ 3564190 h 3564189"/>
                <a:gd name="connsiteX437" fmla="*/ 493395 w 3566160"/>
                <a:gd name="connsiteY437" fmla="*/ 2763548 h 3564189"/>
                <a:gd name="connsiteX438" fmla="*/ 429260 w 3566160"/>
                <a:gd name="connsiteY438" fmla="*/ 2693761 h 3564189"/>
                <a:gd name="connsiteX439" fmla="*/ 549910 w 3566160"/>
                <a:gd name="connsiteY439" fmla="*/ 2824453 h 3564189"/>
                <a:gd name="connsiteX440" fmla="*/ 549910 w 3566160"/>
                <a:gd name="connsiteY440" fmla="*/ 3564190 h 3564189"/>
                <a:gd name="connsiteX441" fmla="*/ 621030 w 3566160"/>
                <a:gd name="connsiteY441" fmla="*/ 3564190 h 3564189"/>
                <a:gd name="connsiteX442" fmla="*/ 621030 w 3566160"/>
                <a:gd name="connsiteY442" fmla="*/ 2901218 h 3564189"/>
                <a:gd name="connsiteX443" fmla="*/ 549910 w 3566160"/>
                <a:gd name="connsiteY443" fmla="*/ 2824453 h 3564189"/>
                <a:gd name="connsiteX444" fmla="*/ 668020 w 3566160"/>
                <a:gd name="connsiteY444" fmla="*/ 2951972 h 3564189"/>
                <a:gd name="connsiteX445" fmla="*/ 668020 w 3566160"/>
                <a:gd name="connsiteY445" fmla="*/ 3564190 h 3564189"/>
                <a:gd name="connsiteX446" fmla="*/ 744220 w 3566160"/>
                <a:gd name="connsiteY446" fmla="*/ 3564190 h 3564189"/>
                <a:gd name="connsiteX447" fmla="*/ 744220 w 3566160"/>
                <a:gd name="connsiteY447" fmla="*/ 3034447 h 3564189"/>
                <a:gd name="connsiteX448" fmla="*/ 668020 w 3566160"/>
                <a:gd name="connsiteY448" fmla="*/ 2951972 h 3564189"/>
                <a:gd name="connsiteX449" fmla="*/ 779780 w 3566160"/>
                <a:gd name="connsiteY449" fmla="*/ 3072512 h 3564189"/>
                <a:gd name="connsiteX450" fmla="*/ 779780 w 3566160"/>
                <a:gd name="connsiteY450" fmla="*/ 3563556 h 3564189"/>
                <a:gd name="connsiteX451" fmla="*/ 859790 w 3566160"/>
                <a:gd name="connsiteY451" fmla="*/ 3563556 h 3564189"/>
                <a:gd name="connsiteX452" fmla="*/ 859790 w 3566160"/>
                <a:gd name="connsiteY452" fmla="*/ 3158794 h 3564189"/>
                <a:gd name="connsiteX453" fmla="*/ 779780 w 3566160"/>
                <a:gd name="connsiteY453" fmla="*/ 3072512 h 3564189"/>
                <a:gd name="connsiteX454" fmla="*/ 883920 w 3566160"/>
                <a:gd name="connsiteY454" fmla="*/ 3185440 h 3564189"/>
                <a:gd name="connsiteX455" fmla="*/ 883920 w 3566160"/>
                <a:gd name="connsiteY455" fmla="*/ 3564190 h 3564189"/>
                <a:gd name="connsiteX456" fmla="*/ 928370 w 3566160"/>
                <a:gd name="connsiteY456" fmla="*/ 3564190 h 3564189"/>
                <a:gd name="connsiteX457" fmla="*/ 928370 w 3566160"/>
                <a:gd name="connsiteY457" fmla="*/ 3564190 h 3564189"/>
                <a:gd name="connsiteX458" fmla="*/ 930275 w 3566160"/>
                <a:gd name="connsiteY458" fmla="*/ 3564190 h 3564189"/>
                <a:gd name="connsiteX459" fmla="*/ 966470 w 3566160"/>
                <a:gd name="connsiteY459" fmla="*/ 3559115 h 3564189"/>
                <a:gd name="connsiteX460" fmla="*/ 966470 w 3566160"/>
                <a:gd name="connsiteY460" fmla="*/ 3274259 h 3564189"/>
                <a:gd name="connsiteX461" fmla="*/ 883920 w 3566160"/>
                <a:gd name="connsiteY461" fmla="*/ 3185440 h 3564189"/>
                <a:gd name="connsiteX462" fmla="*/ 979170 w 3566160"/>
                <a:gd name="connsiteY462" fmla="*/ 3287582 h 3564189"/>
                <a:gd name="connsiteX463" fmla="*/ 979170 w 3566160"/>
                <a:gd name="connsiteY463" fmla="*/ 3554674 h 3564189"/>
                <a:gd name="connsiteX464" fmla="*/ 1063625 w 3566160"/>
                <a:gd name="connsiteY464" fmla="*/ 3430961 h 3564189"/>
                <a:gd name="connsiteX465" fmla="*/ 1002665 w 3566160"/>
                <a:gd name="connsiteY465" fmla="*/ 3312959 h 3564189"/>
                <a:gd name="connsiteX466" fmla="*/ 979170 w 3566160"/>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0"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690"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3565" y="1062659"/>
                  </a:lnTo>
                  <a:lnTo>
                    <a:pt x="3123565" y="400321"/>
                  </a:lnTo>
                  <a:cubicBezTo>
                    <a:pt x="3099435"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315" y="571615"/>
                  </a:moveTo>
                  <a:lnTo>
                    <a:pt x="3282315" y="1062659"/>
                  </a:lnTo>
                  <a:lnTo>
                    <a:pt x="3362325" y="1062659"/>
                  </a:lnTo>
                  <a:lnTo>
                    <a:pt x="3362325" y="657897"/>
                  </a:lnTo>
                  <a:cubicBezTo>
                    <a:pt x="3337560" y="631251"/>
                    <a:pt x="3310890"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7105" y="1327848"/>
                    <a:pt x="932815"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980" y="2313742"/>
                  </a:lnTo>
                  <a:lnTo>
                    <a:pt x="1744980" y="1512465"/>
                  </a:lnTo>
                  <a:cubicBezTo>
                    <a:pt x="1721485" y="1487723"/>
                    <a:pt x="1699895" y="1464249"/>
                    <a:pt x="1680210" y="1443313"/>
                  </a:cubicBezTo>
                  <a:moveTo>
                    <a:pt x="1800860" y="1574004"/>
                  </a:moveTo>
                  <a:lnTo>
                    <a:pt x="1800860" y="2313742"/>
                  </a:lnTo>
                  <a:lnTo>
                    <a:pt x="1871980" y="2313742"/>
                  </a:lnTo>
                  <a:lnTo>
                    <a:pt x="1871980" y="1650769"/>
                  </a:lnTo>
                  <a:cubicBezTo>
                    <a:pt x="1848485" y="1624758"/>
                    <a:pt x="1824355" y="1598747"/>
                    <a:pt x="1800860" y="1574004"/>
                  </a:cubicBezTo>
                  <a:moveTo>
                    <a:pt x="1919605" y="1701523"/>
                  </a:moveTo>
                  <a:lnTo>
                    <a:pt x="1919605" y="2313742"/>
                  </a:lnTo>
                  <a:lnTo>
                    <a:pt x="1995805" y="2313742"/>
                  </a:lnTo>
                  <a:lnTo>
                    <a:pt x="1995805" y="1783998"/>
                  </a:lnTo>
                  <a:cubicBezTo>
                    <a:pt x="1970405"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9160"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795" y="2500897"/>
                  </a:lnTo>
                  <a:lnTo>
                    <a:pt x="2931795" y="3563556"/>
                  </a:lnTo>
                  <a:lnTo>
                    <a:pt x="2995930" y="3563556"/>
                  </a:lnTo>
                  <a:lnTo>
                    <a:pt x="2995930"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4155"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6900"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79780" y="3072512"/>
                  </a:moveTo>
                  <a:lnTo>
                    <a:pt x="779780" y="3563556"/>
                  </a:lnTo>
                  <a:lnTo>
                    <a:pt x="859790" y="3563556"/>
                  </a:lnTo>
                  <a:lnTo>
                    <a:pt x="859790" y="3158794"/>
                  </a:lnTo>
                  <a:cubicBezTo>
                    <a:pt x="835025" y="3132148"/>
                    <a:pt x="808355"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1870" y="3301539"/>
                    <a:pt x="979170" y="3287582"/>
                  </a:cubicBezTo>
                </a:path>
              </a:pathLst>
            </a:custGeom>
            <a:solidFill>
              <a:srgbClr val="DCDCDC"/>
            </a:solidFill>
            <a:ln w="6350" cap="flat">
              <a:noFill/>
              <a:prstDash val="solid"/>
              <a:miter/>
            </a:ln>
          </p:spPr>
          <p:txBody>
            <a:bodyPr rtlCol="0" anchor="ctr"/>
            <a:lstStyle/>
            <a:p>
              <a:endParaRPr lang="nb-NO"/>
            </a:p>
          </p:txBody>
        </p:sp>
        <p:sp>
          <p:nvSpPr>
            <p:cNvPr id="6" name="Friform 5">
              <a:extLst>
                <a:ext uri="{FF2B5EF4-FFF2-40B4-BE49-F238E27FC236}">
                  <a16:creationId xmlns:a16="http://schemas.microsoft.com/office/drawing/2014/main" id="{67CFA5FB-A235-8045-BF85-AE0F7B24117C}"/>
                </a:ext>
              </a:extLst>
            </p:cNvPr>
            <p:cNvSpPr/>
            <p:nvPr/>
          </p:nvSpPr>
          <p:spPr>
            <a:xfrm>
              <a:off x="8067040" y="2736151"/>
              <a:ext cx="3566159" cy="3564189"/>
            </a:xfrm>
            <a:custGeom>
              <a:avLst/>
              <a:gdLst>
                <a:gd name="connsiteX0" fmla="*/ 2621280 w 3566159"/>
                <a:gd name="connsiteY0" fmla="*/ 0 h 3564189"/>
                <a:gd name="connsiteX1" fmla="*/ 2597150 w 3566159"/>
                <a:gd name="connsiteY1" fmla="*/ 0 h 3564189"/>
                <a:gd name="connsiteX2" fmla="*/ 2597150 w 3566159"/>
                <a:gd name="connsiteY2" fmla="*/ 1063293 h 3564189"/>
                <a:gd name="connsiteX3" fmla="*/ 2621280 w 3566159"/>
                <a:gd name="connsiteY3" fmla="*/ 1063293 h 3564189"/>
                <a:gd name="connsiteX4" fmla="*/ 2621280 w 3566159"/>
                <a:gd name="connsiteY4" fmla="*/ 0 h 3564189"/>
                <a:gd name="connsiteX5" fmla="*/ 2514600 w 3566159"/>
                <a:gd name="connsiteY5" fmla="*/ 0 h 3564189"/>
                <a:gd name="connsiteX6" fmla="*/ 2502535 w 3566159"/>
                <a:gd name="connsiteY6" fmla="*/ 0 h 3564189"/>
                <a:gd name="connsiteX7" fmla="*/ 2502535 w 3566159"/>
                <a:gd name="connsiteY7" fmla="*/ 1063293 h 3564189"/>
                <a:gd name="connsiteX8" fmla="*/ 2514600 w 3566159"/>
                <a:gd name="connsiteY8" fmla="*/ 1063293 h 3564189"/>
                <a:gd name="connsiteX9" fmla="*/ 2514600 w 3566159"/>
                <a:gd name="connsiteY9" fmla="*/ 0 h 3564189"/>
                <a:gd name="connsiteX10" fmla="*/ 2084705 w 3566159"/>
                <a:gd name="connsiteY10" fmla="*/ 0 h 3564189"/>
                <a:gd name="connsiteX11" fmla="*/ 2030730 w 3566159"/>
                <a:gd name="connsiteY11" fmla="*/ 0 h 3564189"/>
                <a:gd name="connsiteX12" fmla="*/ 2030730 w 3566159"/>
                <a:gd name="connsiteY12" fmla="*/ 1063293 h 3564189"/>
                <a:gd name="connsiteX13" fmla="*/ 2084705 w 3566159"/>
                <a:gd name="connsiteY13" fmla="*/ 1063293 h 3564189"/>
                <a:gd name="connsiteX14" fmla="*/ 2110740 w 3566159"/>
                <a:gd name="connsiteY14" fmla="*/ 1060756 h 3564189"/>
                <a:gd name="connsiteX15" fmla="*/ 2110740 w 3566159"/>
                <a:gd name="connsiteY15" fmla="*/ 2538 h 3564189"/>
                <a:gd name="connsiteX16" fmla="*/ 2084705 w 3566159"/>
                <a:gd name="connsiteY16" fmla="*/ 0 h 3564189"/>
                <a:gd name="connsiteX17" fmla="*/ 1995805 w 3566159"/>
                <a:gd name="connsiteY17" fmla="*/ 0 h 3564189"/>
                <a:gd name="connsiteX18" fmla="*/ 1919605 w 3566159"/>
                <a:gd name="connsiteY18" fmla="*/ 0 h 3564189"/>
                <a:gd name="connsiteX19" fmla="*/ 1919605 w 3566159"/>
                <a:gd name="connsiteY19" fmla="*/ 1063293 h 3564189"/>
                <a:gd name="connsiteX20" fmla="*/ 1995805 w 3566159"/>
                <a:gd name="connsiteY20" fmla="*/ 1063293 h 3564189"/>
                <a:gd name="connsiteX21" fmla="*/ 1995805 w 3566159"/>
                <a:gd name="connsiteY21" fmla="*/ 0 h 3564189"/>
                <a:gd name="connsiteX22" fmla="*/ 1872615 w 3566159"/>
                <a:gd name="connsiteY22" fmla="*/ 0 h 3564189"/>
                <a:gd name="connsiteX23" fmla="*/ 1800860 w 3566159"/>
                <a:gd name="connsiteY23" fmla="*/ 0 h 3564189"/>
                <a:gd name="connsiteX24" fmla="*/ 1800860 w 3566159"/>
                <a:gd name="connsiteY24" fmla="*/ 1063293 h 3564189"/>
                <a:gd name="connsiteX25" fmla="*/ 1871980 w 3566159"/>
                <a:gd name="connsiteY25" fmla="*/ 1063293 h 3564189"/>
                <a:gd name="connsiteX26" fmla="*/ 1871980 w 3566159"/>
                <a:gd name="connsiteY26" fmla="*/ 0 h 3564189"/>
                <a:gd name="connsiteX27" fmla="*/ 1744345 w 3566159"/>
                <a:gd name="connsiteY27" fmla="*/ 0 h 3564189"/>
                <a:gd name="connsiteX28" fmla="*/ 1680210 w 3566159"/>
                <a:gd name="connsiteY28" fmla="*/ 0 h 3564189"/>
                <a:gd name="connsiteX29" fmla="*/ 1680210 w 3566159"/>
                <a:gd name="connsiteY29" fmla="*/ 1063293 h 3564189"/>
                <a:gd name="connsiteX30" fmla="*/ 1744345 w 3566159"/>
                <a:gd name="connsiteY30" fmla="*/ 1063293 h 3564189"/>
                <a:gd name="connsiteX31" fmla="*/ 1744345 w 3566159"/>
                <a:gd name="connsiteY31" fmla="*/ 0 h 3564189"/>
                <a:gd name="connsiteX32" fmla="*/ 1609090 w 3566159"/>
                <a:gd name="connsiteY32" fmla="*/ 0 h 3564189"/>
                <a:gd name="connsiteX33" fmla="*/ 1562100 w 3566159"/>
                <a:gd name="connsiteY33" fmla="*/ 0 h 3564189"/>
                <a:gd name="connsiteX34" fmla="*/ 1562100 w 3566159"/>
                <a:gd name="connsiteY34" fmla="*/ 1063293 h 3564189"/>
                <a:gd name="connsiteX35" fmla="*/ 1609090 w 3566159"/>
                <a:gd name="connsiteY35" fmla="*/ 1063293 h 3564189"/>
                <a:gd name="connsiteX36" fmla="*/ 1609090 w 3566159"/>
                <a:gd name="connsiteY36" fmla="*/ 0 h 3564189"/>
                <a:gd name="connsiteX37" fmla="*/ 1485900 w 3566159"/>
                <a:gd name="connsiteY37" fmla="*/ 0 h 3564189"/>
                <a:gd name="connsiteX38" fmla="*/ 1450340 w 3566159"/>
                <a:gd name="connsiteY38" fmla="*/ 0 h 3564189"/>
                <a:gd name="connsiteX39" fmla="*/ 1450340 w 3566159"/>
                <a:gd name="connsiteY39" fmla="*/ 1063293 h 3564189"/>
                <a:gd name="connsiteX40" fmla="*/ 1485900 w 3566159"/>
                <a:gd name="connsiteY40" fmla="*/ 1063293 h 3564189"/>
                <a:gd name="connsiteX41" fmla="*/ 1485900 w 3566159"/>
                <a:gd name="connsiteY41" fmla="*/ 0 h 3564189"/>
                <a:gd name="connsiteX42" fmla="*/ 1370330 w 3566159"/>
                <a:gd name="connsiteY42" fmla="*/ 0 h 3564189"/>
                <a:gd name="connsiteX43" fmla="*/ 1346200 w 3566159"/>
                <a:gd name="connsiteY43" fmla="*/ 0 h 3564189"/>
                <a:gd name="connsiteX44" fmla="*/ 1346200 w 3566159"/>
                <a:gd name="connsiteY44" fmla="*/ 1063293 h 3564189"/>
                <a:gd name="connsiteX45" fmla="*/ 1370330 w 3566159"/>
                <a:gd name="connsiteY45" fmla="*/ 1063293 h 3564189"/>
                <a:gd name="connsiteX46" fmla="*/ 1370330 w 3566159"/>
                <a:gd name="connsiteY46" fmla="*/ 0 h 3564189"/>
                <a:gd name="connsiteX47" fmla="*/ 1263015 w 3566159"/>
                <a:gd name="connsiteY47" fmla="*/ 0 h 3564189"/>
                <a:gd name="connsiteX48" fmla="*/ 1250950 w 3566159"/>
                <a:gd name="connsiteY48" fmla="*/ 0 h 3564189"/>
                <a:gd name="connsiteX49" fmla="*/ 1250950 w 3566159"/>
                <a:gd name="connsiteY49" fmla="*/ 1063293 h 3564189"/>
                <a:gd name="connsiteX50" fmla="*/ 1263015 w 3566159"/>
                <a:gd name="connsiteY50" fmla="*/ 1063293 h 3564189"/>
                <a:gd name="connsiteX51" fmla="*/ 1263015 w 3566159"/>
                <a:gd name="connsiteY51" fmla="*/ 0 h 3564189"/>
                <a:gd name="connsiteX52" fmla="*/ 930910 w 3566159"/>
                <a:gd name="connsiteY52" fmla="*/ 0 h 3564189"/>
                <a:gd name="connsiteX53" fmla="*/ 929005 w 3566159"/>
                <a:gd name="connsiteY53" fmla="*/ 0 h 3564189"/>
                <a:gd name="connsiteX54" fmla="*/ 929005 w 3566159"/>
                <a:gd name="connsiteY54" fmla="*/ 0 h 3564189"/>
                <a:gd name="connsiteX55" fmla="*/ 884555 w 3566159"/>
                <a:gd name="connsiteY55" fmla="*/ 0 h 3564189"/>
                <a:gd name="connsiteX56" fmla="*/ 884555 w 3566159"/>
                <a:gd name="connsiteY56" fmla="*/ 378751 h 3564189"/>
                <a:gd name="connsiteX57" fmla="*/ 967105 w 3566159"/>
                <a:gd name="connsiteY57" fmla="*/ 289931 h 3564189"/>
                <a:gd name="connsiteX58" fmla="*/ 967105 w 3566159"/>
                <a:gd name="connsiteY58" fmla="*/ 5075 h 3564189"/>
                <a:gd name="connsiteX59" fmla="*/ 930910 w 3566159"/>
                <a:gd name="connsiteY59" fmla="*/ 0 h 3564189"/>
                <a:gd name="connsiteX60" fmla="*/ 859790 w 3566159"/>
                <a:gd name="connsiteY60" fmla="*/ 0 h 3564189"/>
                <a:gd name="connsiteX61" fmla="*/ 779780 w 3566159"/>
                <a:gd name="connsiteY61" fmla="*/ 0 h 3564189"/>
                <a:gd name="connsiteX62" fmla="*/ 779780 w 3566159"/>
                <a:gd name="connsiteY62" fmla="*/ 491044 h 3564189"/>
                <a:gd name="connsiteX63" fmla="*/ 859790 w 3566159"/>
                <a:gd name="connsiteY63" fmla="*/ 404762 h 3564189"/>
                <a:gd name="connsiteX64" fmla="*/ 859790 w 3566159"/>
                <a:gd name="connsiteY64" fmla="*/ 0 h 3564189"/>
                <a:gd name="connsiteX65" fmla="*/ 744220 w 3566159"/>
                <a:gd name="connsiteY65" fmla="*/ 0 h 3564189"/>
                <a:gd name="connsiteX66" fmla="*/ 668020 w 3566159"/>
                <a:gd name="connsiteY66" fmla="*/ 0 h 3564189"/>
                <a:gd name="connsiteX67" fmla="*/ 668020 w 3566159"/>
                <a:gd name="connsiteY67" fmla="*/ 612219 h 3564189"/>
                <a:gd name="connsiteX68" fmla="*/ 744220 w 3566159"/>
                <a:gd name="connsiteY68" fmla="*/ 529743 h 3564189"/>
                <a:gd name="connsiteX69" fmla="*/ 744220 w 3566159"/>
                <a:gd name="connsiteY69" fmla="*/ 0 h 3564189"/>
                <a:gd name="connsiteX70" fmla="*/ 621030 w 3566159"/>
                <a:gd name="connsiteY70" fmla="*/ 0 h 3564189"/>
                <a:gd name="connsiteX71" fmla="*/ 549910 w 3566159"/>
                <a:gd name="connsiteY71" fmla="*/ 0 h 3564189"/>
                <a:gd name="connsiteX72" fmla="*/ 549910 w 3566159"/>
                <a:gd name="connsiteY72" fmla="*/ 739738 h 3564189"/>
                <a:gd name="connsiteX73" fmla="*/ 621030 w 3566159"/>
                <a:gd name="connsiteY73" fmla="*/ 662338 h 3564189"/>
                <a:gd name="connsiteX74" fmla="*/ 621030 w 3566159"/>
                <a:gd name="connsiteY74" fmla="*/ 0 h 3564189"/>
                <a:gd name="connsiteX75" fmla="*/ 493395 w 3566159"/>
                <a:gd name="connsiteY75" fmla="*/ 0 h 3564189"/>
                <a:gd name="connsiteX76" fmla="*/ 429260 w 3566159"/>
                <a:gd name="connsiteY76" fmla="*/ 0 h 3564189"/>
                <a:gd name="connsiteX77" fmla="*/ 429260 w 3566159"/>
                <a:gd name="connsiteY77" fmla="*/ 870429 h 3564189"/>
                <a:gd name="connsiteX78" fmla="*/ 493395 w 3566159"/>
                <a:gd name="connsiteY78" fmla="*/ 800642 h 3564189"/>
                <a:gd name="connsiteX79" fmla="*/ 493395 w 3566159"/>
                <a:gd name="connsiteY79" fmla="*/ 0 h 3564189"/>
                <a:gd name="connsiteX80" fmla="*/ 357505 w 3566159"/>
                <a:gd name="connsiteY80" fmla="*/ 0 h 3564189"/>
                <a:gd name="connsiteX81" fmla="*/ 310515 w 3566159"/>
                <a:gd name="connsiteY81" fmla="*/ 0 h 3564189"/>
                <a:gd name="connsiteX82" fmla="*/ 310515 w 3566159"/>
                <a:gd name="connsiteY82" fmla="*/ 998582 h 3564189"/>
                <a:gd name="connsiteX83" fmla="*/ 317500 w 3566159"/>
                <a:gd name="connsiteY83" fmla="*/ 990969 h 3564189"/>
                <a:gd name="connsiteX84" fmla="*/ 357505 w 3566159"/>
                <a:gd name="connsiteY84" fmla="*/ 947194 h 3564189"/>
                <a:gd name="connsiteX85" fmla="*/ 357505 w 3566159"/>
                <a:gd name="connsiteY85" fmla="*/ 0 h 3564189"/>
                <a:gd name="connsiteX86" fmla="*/ 234315 w 3566159"/>
                <a:gd name="connsiteY86" fmla="*/ 0 h 3564189"/>
                <a:gd name="connsiteX87" fmla="*/ 198755 w 3566159"/>
                <a:gd name="connsiteY87" fmla="*/ 0 h 3564189"/>
                <a:gd name="connsiteX88" fmla="*/ 198755 w 3566159"/>
                <a:gd name="connsiteY88" fmla="*/ 1063293 h 3564189"/>
                <a:gd name="connsiteX89" fmla="*/ 234315 w 3566159"/>
                <a:gd name="connsiteY89" fmla="*/ 1057584 h 3564189"/>
                <a:gd name="connsiteX90" fmla="*/ 234315 w 3566159"/>
                <a:gd name="connsiteY90" fmla="*/ 0 h 3564189"/>
                <a:gd name="connsiteX91" fmla="*/ 118745 w 3566159"/>
                <a:gd name="connsiteY91" fmla="*/ 0 h 3564189"/>
                <a:gd name="connsiteX92" fmla="*/ 94615 w 3566159"/>
                <a:gd name="connsiteY92" fmla="*/ 0 h 3564189"/>
                <a:gd name="connsiteX93" fmla="*/ 94615 w 3566159"/>
                <a:gd name="connsiteY93" fmla="*/ 1063293 h 3564189"/>
                <a:gd name="connsiteX94" fmla="*/ 118745 w 3566159"/>
                <a:gd name="connsiteY94" fmla="*/ 1063293 h 3564189"/>
                <a:gd name="connsiteX95" fmla="*/ 118745 w 3566159"/>
                <a:gd name="connsiteY95" fmla="*/ 0 h 3564189"/>
                <a:gd name="connsiteX96" fmla="*/ 12065 w 3566159"/>
                <a:gd name="connsiteY96" fmla="*/ 0 h 3564189"/>
                <a:gd name="connsiteX97" fmla="*/ 0 w 3566159"/>
                <a:gd name="connsiteY97" fmla="*/ 0 h 3564189"/>
                <a:gd name="connsiteX98" fmla="*/ 0 w 3566159"/>
                <a:gd name="connsiteY98" fmla="*/ 1063293 h 3564189"/>
                <a:gd name="connsiteX99" fmla="*/ 12065 w 3566159"/>
                <a:gd name="connsiteY99" fmla="*/ 1063293 h 3564189"/>
                <a:gd name="connsiteX100" fmla="*/ 12065 w 3566159"/>
                <a:gd name="connsiteY100" fmla="*/ 0 h 3564189"/>
                <a:gd name="connsiteX101" fmla="*/ 2701290 w 3566159"/>
                <a:gd name="connsiteY101" fmla="*/ 0 h 3564189"/>
                <a:gd name="connsiteX102" fmla="*/ 2701290 w 3566159"/>
                <a:gd name="connsiteY102" fmla="*/ 1062659 h 3564189"/>
                <a:gd name="connsiteX103" fmla="*/ 2736850 w 3566159"/>
                <a:gd name="connsiteY103" fmla="*/ 1062659 h 3564189"/>
                <a:gd name="connsiteX104" fmla="*/ 2736850 w 3566159"/>
                <a:gd name="connsiteY104" fmla="*/ 5075 h 3564189"/>
                <a:gd name="connsiteX105" fmla="*/ 2701290 w 3566159"/>
                <a:gd name="connsiteY105" fmla="*/ 0 h 3564189"/>
                <a:gd name="connsiteX106" fmla="*/ 979170 w 3566159"/>
                <a:gd name="connsiteY106" fmla="*/ 8882 h 3564189"/>
                <a:gd name="connsiteX107" fmla="*/ 979170 w 3566159"/>
                <a:gd name="connsiteY107" fmla="*/ 275974 h 3564189"/>
                <a:gd name="connsiteX108" fmla="*/ 1002665 w 3566159"/>
                <a:gd name="connsiteY108" fmla="*/ 250597 h 3564189"/>
                <a:gd name="connsiteX109" fmla="*/ 1063625 w 3566159"/>
                <a:gd name="connsiteY109" fmla="*/ 132594 h 3564189"/>
                <a:gd name="connsiteX110" fmla="*/ 979170 w 3566159"/>
                <a:gd name="connsiteY110" fmla="*/ 8882 h 3564189"/>
                <a:gd name="connsiteX111" fmla="*/ 2135505 w 3566159"/>
                <a:gd name="connsiteY111" fmla="*/ 9516 h 3564189"/>
                <a:gd name="connsiteX112" fmla="*/ 2135505 w 3566159"/>
                <a:gd name="connsiteY112" fmla="*/ 1052508 h 3564189"/>
                <a:gd name="connsiteX113" fmla="*/ 2218055 w 3566159"/>
                <a:gd name="connsiteY113" fmla="*/ 929430 h 3564189"/>
                <a:gd name="connsiteX114" fmla="*/ 2218055 w 3566159"/>
                <a:gd name="connsiteY114" fmla="*/ 929430 h 3564189"/>
                <a:gd name="connsiteX115" fmla="*/ 2218055 w 3566159"/>
                <a:gd name="connsiteY115" fmla="*/ 132594 h 3564189"/>
                <a:gd name="connsiteX116" fmla="*/ 2218055 w 3566159"/>
                <a:gd name="connsiteY116" fmla="*/ 132594 h 3564189"/>
                <a:gd name="connsiteX117" fmla="*/ 2135505 w 3566159"/>
                <a:gd name="connsiteY117" fmla="*/ 9516 h 3564189"/>
                <a:gd name="connsiteX118" fmla="*/ 2813050 w 3566159"/>
                <a:gd name="connsiteY118" fmla="*/ 64077 h 3564189"/>
                <a:gd name="connsiteX119" fmla="*/ 2813050 w 3566159"/>
                <a:gd name="connsiteY119" fmla="*/ 1062659 h 3564189"/>
                <a:gd name="connsiteX120" fmla="*/ 2860040 w 3566159"/>
                <a:gd name="connsiteY120" fmla="*/ 1062659 h 3564189"/>
                <a:gd name="connsiteX121" fmla="*/ 2860040 w 3566159"/>
                <a:gd name="connsiteY121" fmla="*/ 115465 h 3564189"/>
                <a:gd name="connsiteX122" fmla="*/ 2820035 w 3566159"/>
                <a:gd name="connsiteY122" fmla="*/ 71690 h 3564189"/>
                <a:gd name="connsiteX123" fmla="*/ 2813050 w 3566159"/>
                <a:gd name="connsiteY123" fmla="*/ 64077 h 3564189"/>
                <a:gd name="connsiteX124" fmla="*/ 2931160 w 3566159"/>
                <a:gd name="connsiteY124" fmla="*/ 192230 h 3564189"/>
                <a:gd name="connsiteX125" fmla="*/ 2931160 w 3566159"/>
                <a:gd name="connsiteY125" fmla="*/ 1062659 h 3564189"/>
                <a:gd name="connsiteX126" fmla="*/ 2995295 w 3566159"/>
                <a:gd name="connsiteY126" fmla="*/ 1062659 h 3564189"/>
                <a:gd name="connsiteX127" fmla="*/ 2995295 w 3566159"/>
                <a:gd name="connsiteY127" fmla="*/ 262017 h 3564189"/>
                <a:gd name="connsiteX128" fmla="*/ 2931160 w 3566159"/>
                <a:gd name="connsiteY128" fmla="*/ 192230 h 3564189"/>
                <a:gd name="connsiteX129" fmla="*/ 3052445 w 3566159"/>
                <a:gd name="connsiteY129" fmla="*/ 322921 h 3564189"/>
                <a:gd name="connsiteX130" fmla="*/ 3052445 w 3566159"/>
                <a:gd name="connsiteY130" fmla="*/ 1062659 h 3564189"/>
                <a:gd name="connsiteX131" fmla="*/ 3123565 w 3566159"/>
                <a:gd name="connsiteY131" fmla="*/ 1062659 h 3564189"/>
                <a:gd name="connsiteX132" fmla="*/ 3123565 w 3566159"/>
                <a:gd name="connsiteY132" fmla="*/ 400321 h 3564189"/>
                <a:gd name="connsiteX133" fmla="*/ 3052445 w 3566159"/>
                <a:gd name="connsiteY133" fmla="*/ 322921 h 3564189"/>
                <a:gd name="connsiteX134" fmla="*/ 3170555 w 3566159"/>
                <a:gd name="connsiteY134" fmla="*/ 451075 h 3564189"/>
                <a:gd name="connsiteX135" fmla="*/ 3170555 w 3566159"/>
                <a:gd name="connsiteY135" fmla="*/ 1063293 h 3564189"/>
                <a:gd name="connsiteX136" fmla="*/ 3246755 w 3566159"/>
                <a:gd name="connsiteY136" fmla="*/ 1063293 h 3564189"/>
                <a:gd name="connsiteX137" fmla="*/ 3246755 w 3566159"/>
                <a:gd name="connsiteY137" fmla="*/ 533550 h 3564189"/>
                <a:gd name="connsiteX138" fmla="*/ 3170555 w 3566159"/>
                <a:gd name="connsiteY138" fmla="*/ 451075 h 3564189"/>
                <a:gd name="connsiteX139" fmla="*/ 3282315 w 3566159"/>
                <a:gd name="connsiteY139" fmla="*/ 571615 h 3564189"/>
                <a:gd name="connsiteX140" fmla="*/ 3282315 w 3566159"/>
                <a:gd name="connsiteY140" fmla="*/ 1062659 h 3564189"/>
                <a:gd name="connsiteX141" fmla="*/ 3362325 w 3566159"/>
                <a:gd name="connsiteY141" fmla="*/ 1062659 h 3564189"/>
                <a:gd name="connsiteX142" fmla="*/ 3362325 w 3566159"/>
                <a:gd name="connsiteY142" fmla="*/ 657897 h 3564189"/>
                <a:gd name="connsiteX143" fmla="*/ 3282315 w 3566159"/>
                <a:gd name="connsiteY143" fmla="*/ 571615 h 3564189"/>
                <a:gd name="connsiteX144" fmla="*/ 3386455 w 3566159"/>
                <a:gd name="connsiteY144" fmla="*/ 683908 h 3564189"/>
                <a:gd name="connsiteX145" fmla="*/ 3386455 w 3566159"/>
                <a:gd name="connsiteY145" fmla="*/ 1062659 h 3564189"/>
                <a:gd name="connsiteX146" fmla="*/ 3430905 w 3566159"/>
                <a:gd name="connsiteY146" fmla="*/ 1062659 h 3564189"/>
                <a:gd name="connsiteX147" fmla="*/ 3430905 w 3566159"/>
                <a:gd name="connsiteY147" fmla="*/ 1062659 h 3564189"/>
                <a:gd name="connsiteX148" fmla="*/ 3432810 w 3566159"/>
                <a:gd name="connsiteY148" fmla="*/ 1062659 h 3564189"/>
                <a:gd name="connsiteX149" fmla="*/ 3469005 w 3566159"/>
                <a:gd name="connsiteY149" fmla="*/ 1057584 h 3564189"/>
                <a:gd name="connsiteX150" fmla="*/ 3469005 w 3566159"/>
                <a:gd name="connsiteY150" fmla="*/ 772728 h 3564189"/>
                <a:gd name="connsiteX151" fmla="*/ 3386455 w 3566159"/>
                <a:gd name="connsiteY151" fmla="*/ 683908 h 3564189"/>
                <a:gd name="connsiteX152" fmla="*/ 3481705 w 3566159"/>
                <a:gd name="connsiteY152" fmla="*/ 786685 h 3564189"/>
                <a:gd name="connsiteX153" fmla="*/ 3481705 w 3566159"/>
                <a:gd name="connsiteY153" fmla="*/ 1053777 h 3564189"/>
                <a:gd name="connsiteX154" fmla="*/ 3566160 w 3566159"/>
                <a:gd name="connsiteY154" fmla="*/ 930065 h 3564189"/>
                <a:gd name="connsiteX155" fmla="*/ 3505200 w 3566159"/>
                <a:gd name="connsiteY155" fmla="*/ 812062 h 3564189"/>
                <a:gd name="connsiteX156" fmla="*/ 3481705 w 3566159"/>
                <a:gd name="connsiteY156" fmla="*/ 786685 h 3564189"/>
                <a:gd name="connsiteX157" fmla="*/ 2621280 w 3566159"/>
                <a:gd name="connsiteY157" fmla="*/ 1250448 h 3564189"/>
                <a:gd name="connsiteX158" fmla="*/ 2597150 w 3566159"/>
                <a:gd name="connsiteY158" fmla="*/ 1250448 h 3564189"/>
                <a:gd name="connsiteX159" fmla="*/ 2597150 w 3566159"/>
                <a:gd name="connsiteY159" fmla="*/ 2313742 h 3564189"/>
                <a:gd name="connsiteX160" fmla="*/ 2621280 w 3566159"/>
                <a:gd name="connsiteY160" fmla="*/ 2313742 h 3564189"/>
                <a:gd name="connsiteX161" fmla="*/ 2621280 w 3566159"/>
                <a:gd name="connsiteY161" fmla="*/ 1250448 h 3564189"/>
                <a:gd name="connsiteX162" fmla="*/ 2514600 w 3566159"/>
                <a:gd name="connsiteY162" fmla="*/ 1250448 h 3564189"/>
                <a:gd name="connsiteX163" fmla="*/ 2502535 w 3566159"/>
                <a:gd name="connsiteY163" fmla="*/ 1250448 h 3564189"/>
                <a:gd name="connsiteX164" fmla="*/ 2502535 w 3566159"/>
                <a:gd name="connsiteY164" fmla="*/ 2313742 h 3564189"/>
                <a:gd name="connsiteX165" fmla="*/ 2514600 w 3566159"/>
                <a:gd name="connsiteY165" fmla="*/ 2313742 h 3564189"/>
                <a:gd name="connsiteX166" fmla="*/ 2514600 w 3566159"/>
                <a:gd name="connsiteY166" fmla="*/ 1250448 h 3564189"/>
                <a:gd name="connsiteX167" fmla="*/ 744220 w 3566159"/>
                <a:gd name="connsiteY167" fmla="*/ 1250448 h 3564189"/>
                <a:gd name="connsiteX168" fmla="*/ 668020 w 3566159"/>
                <a:gd name="connsiteY168" fmla="*/ 1250448 h 3564189"/>
                <a:gd name="connsiteX169" fmla="*/ 668020 w 3566159"/>
                <a:gd name="connsiteY169" fmla="*/ 2313742 h 3564189"/>
                <a:gd name="connsiteX170" fmla="*/ 744220 w 3566159"/>
                <a:gd name="connsiteY170" fmla="*/ 2313742 h 3564189"/>
                <a:gd name="connsiteX171" fmla="*/ 744220 w 3566159"/>
                <a:gd name="connsiteY171" fmla="*/ 1250448 h 3564189"/>
                <a:gd name="connsiteX172" fmla="*/ 621030 w 3566159"/>
                <a:gd name="connsiteY172" fmla="*/ 1250448 h 3564189"/>
                <a:gd name="connsiteX173" fmla="*/ 549910 w 3566159"/>
                <a:gd name="connsiteY173" fmla="*/ 1250448 h 3564189"/>
                <a:gd name="connsiteX174" fmla="*/ 549910 w 3566159"/>
                <a:gd name="connsiteY174" fmla="*/ 2313742 h 3564189"/>
                <a:gd name="connsiteX175" fmla="*/ 621030 w 3566159"/>
                <a:gd name="connsiteY175" fmla="*/ 2313742 h 3564189"/>
                <a:gd name="connsiteX176" fmla="*/ 621030 w 3566159"/>
                <a:gd name="connsiteY176" fmla="*/ 1250448 h 3564189"/>
                <a:gd name="connsiteX177" fmla="*/ 493395 w 3566159"/>
                <a:gd name="connsiteY177" fmla="*/ 1250448 h 3564189"/>
                <a:gd name="connsiteX178" fmla="*/ 429260 w 3566159"/>
                <a:gd name="connsiteY178" fmla="*/ 1250448 h 3564189"/>
                <a:gd name="connsiteX179" fmla="*/ 429260 w 3566159"/>
                <a:gd name="connsiteY179" fmla="*/ 2313742 h 3564189"/>
                <a:gd name="connsiteX180" fmla="*/ 493395 w 3566159"/>
                <a:gd name="connsiteY180" fmla="*/ 2313742 h 3564189"/>
                <a:gd name="connsiteX181" fmla="*/ 493395 w 3566159"/>
                <a:gd name="connsiteY181" fmla="*/ 1250448 h 3564189"/>
                <a:gd name="connsiteX182" fmla="*/ 357505 w 3566159"/>
                <a:gd name="connsiteY182" fmla="*/ 1250448 h 3564189"/>
                <a:gd name="connsiteX183" fmla="*/ 310515 w 3566159"/>
                <a:gd name="connsiteY183" fmla="*/ 1250448 h 3564189"/>
                <a:gd name="connsiteX184" fmla="*/ 310515 w 3566159"/>
                <a:gd name="connsiteY184" fmla="*/ 2313742 h 3564189"/>
                <a:gd name="connsiteX185" fmla="*/ 357505 w 3566159"/>
                <a:gd name="connsiteY185" fmla="*/ 2313742 h 3564189"/>
                <a:gd name="connsiteX186" fmla="*/ 357505 w 3566159"/>
                <a:gd name="connsiteY186" fmla="*/ 1250448 h 3564189"/>
                <a:gd name="connsiteX187" fmla="*/ 234315 w 3566159"/>
                <a:gd name="connsiteY187" fmla="*/ 1250448 h 3564189"/>
                <a:gd name="connsiteX188" fmla="*/ 198755 w 3566159"/>
                <a:gd name="connsiteY188" fmla="*/ 1250448 h 3564189"/>
                <a:gd name="connsiteX189" fmla="*/ 198755 w 3566159"/>
                <a:gd name="connsiteY189" fmla="*/ 2313742 h 3564189"/>
                <a:gd name="connsiteX190" fmla="*/ 234315 w 3566159"/>
                <a:gd name="connsiteY190" fmla="*/ 2313742 h 3564189"/>
                <a:gd name="connsiteX191" fmla="*/ 234315 w 3566159"/>
                <a:gd name="connsiteY191" fmla="*/ 1250448 h 3564189"/>
                <a:gd name="connsiteX192" fmla="*/ 118745 w 3566159"/>
                <a:gd name="connsiteY192" fmla="*/ 1250448 h 3564189"/>
                <a:gd name="connsiteX193" fmla="*/ 94615 w 3566159"/>
                <a:gd name="connsiteY193" fmla="*/ 1250448 h 3564189"/>
                <a:gd name="connsiteX194" fmla="*/ 94615 w 3566159"/>
                <a:gd name="connsiteY194" fmla="*/ 2313742 h 3564189"/>
                <a:gd name="connsiteX195" fmla="*/ 118745 w 3566159"/>
                <a:gd name="connsiteY195" fmla="*/ 2313742 h 3564189"/>
                <a:gd name="connsiteX196" fmla="*/ 118745 w 3566159"/>
                <a:gd name="connsiteY196" fmla="*/ 1250448 h 3564189"/>
                <a:gd name="connsiteX197" fmla="*/ 12065 w 3566159"/>
                <a:gd name="connsiteY197" fmla="*/ 1250448 h 3564189"/>
                <a:gd name="connsiteX198" fmla="*/ 0 w 3566159"/>
                <a:gd name="connsiteY198" fmla="*/ 1250448 h 3564189"/>
                <a:gd name="connsiteX199" fmla="*/ 0 w 3566159"/>
                <a:gd name="connsiteY199" fmla="*/ 2313742 h 3564189"/>
                <a:gd name="connsiteX200" fmla="*/ 12065 w 3566159"/>
                <a:gd name="connsiteY200" fmla="*/ 2313742 h 3564189"/>
                <a:gd name="connsiteX201" fmla="*/ 12065 w 3566159"/>
                <a:gd name="connsiteY201" fmla="*/ 1250448 h 3564189"/>
                <a:gd name="connsiteX202" fmla="*/ 3433445 w 3566159"/>
                <a:gd name="connsiteY202" fmla="*/ 1250448 h 3564189"/>
                <a:gd name="connsiteX203" fmla="*/ 3431540 w 3566159"/>
                <a:gd name="connsiteY203" fmla="*/ 1250448 h 3564189"/>
                <a:gd name="connsiteX204" fmla="*/ 3431540 w 3566159"/>
                <a:gd name="connsiteY204" fmla="*/ 1250448 h 3564189"/>
                <a:gd name="connsiteX205" fmla="*/ 3387090 w 3566159"/>
                <a:gd name="connsiteY205" fmla="*/ 1250448 h 3564189"/>
                <a:gd name="connsiteX206" fmla="*/ 3387090 w 3566159"/>
                <a:gd name="connsiteY206" fmla="*/ 1629199 h 3564189"/>
                <a:gd name="connsiteX207" fmla="*/ 3469640 w 3566159"/>
                <a:gd name="connsiteY207" fmla="*/ 1539745 h 3564189"/>
                <a:gd name="connsiteX208" fmla="*/ 3469640 w 3566159"/>
                <a:gd name="connsiteY208" fmla="*/ 1254889 h 3564189"/>
                <a:gd name="connsiteX209" fmla="*/ 3433445 w 3566159"/>
                <a:gd name="connsiteY209" fmla="*/ 1250448 h 3564189"/>
                <a:gd name="connsiteX210" fmla="*/ 3362325 w 3566159"/>
                <a:gd name="connsiteY210" fmla="*/ 1250448 h 3564189"/>
                <a:gd name="connsiteX211" fmla="*/ 3282315 w 3566159"/>
                <a:gd name="connsiteY211" fmla="*/ 1250448 h 3564189"/>
                <a:gd name="connsiteX212" fmla="*/ 3282315 w 3566159"/>
                <a:gd name="connsiteY212" fmla="*/ 1741492 h 3564189"/>
                <a:gd name="connsiteX213" fmla="*/ 3362325 w 3566159"/>
                <a:gd name="connsiteY213" fmla="*/ 1655211 h 3564189"/>
                <a:gd name="connsiteX214" fmla="*/ 3362325 w 3566159"/>
                <a:gd name="connsiteY214" fmla="*/ 1250448 h 3564189"/>
                <a:gd name="connsiteX215" fmla="*/ 3246755 w 3566159"/>
                <a:gd name="connsiteY215" fmla="*/ 1250448 h 3564189"/>
                <a:gd name="connsiteX216" fmla="*/ 3170555 w 3566159"/>
                <a:gd name="connsiteY216" fmla="*/ 1250448 h 3564189"/>
                <a:gd name="connsiteX217" fmla="*/ 3170555 w 3566159"/>
                <a:gd name="connsiteY217" fmla="*/ 1862667 h 3564189"/>
                <a:gd name="connsiteX218" fmla="*/ 3246755 w 3566159"/>
                <a:gd name="connsiteY218" fmla="*/ 1780192 h 3564189"/>
                <a:gd name="connsiteX219" fmla="*/ 3246755 w 3566159"/>
                <a:gd name="connsiteY219" fmla="*/ 1250448 h 3564189"/>
                <a:gd name="connsiteX220" fmla="*/ 3123565 w 3566159"/>
                <a:gd name="connsiteY220" fmla="*/ 1250448 h 3564189"/>
                <a:gd name="connsiteX221" fmla="*/ 3052445 w 3566159"/>
                <a:gd name="connsiteY221" fmla="*/ 1250448 h 3564189"/>
                <a:gd name="connsiteX222" fmla="*/ 3052445 w 3566159"/>
                <a:gd name="connsiteY222" fmla="*/ 1990186 h 3564189"/>
                <a:gd name="connsiteX223" fmla="*/ 3123565 w 3566159"/>
                <a:gd name="connsiteY223" fmla="*/ 1912786 h 3564189"/>
                <a:gd name="connsiteX224" fmla="*/ 3123565 w 3566159"/>
                <a:gd name="connsiteY224" fmla="*/ 1250448 h 3564189"/>
                <a:gd name="connsiteX225" fmla="*/ 2995930 w 3566159"/>
                <a:gd name="connsiteY225" fmla="*/ 1250448 h 3564189"/>
                <a:gd name="connsiteX226" fmla="*/ 2931795 w 3566159"/>
                <a:gd name="connsiteY226" fmla="*/ 1250448 h 3564189"/>
                <a:gd name="connsiteX227" fmla="*/ 2931795 w 3566159"/>
                <a:gd name="connsiteY227" fmla="*/ 2120877 h 3564189"/>
                <a:gd name="connsiteX228" fmla="*/ 2995930 w 3566159"/>
                <a:gd name="connsiteY228" fmla="*/ 2051091 h 3564189"/>
                <a:gd name="connsiteX229" fmla="*/ 2995930 w 3566159"/>
                <a:gd name="connsiteY229" fmla="*/ 1250448 h 3564189"/>
                <a:gd name="connsiteX230" fmla="*/ 2860040 w 3566159"/>
                <a:gd name="connsiteY230" fmla="*/ 1250448 h 3564189"/>
                <a:gd name="connsiteX231" fmla="*/ 2813050 w 3566159"/>
                <a:gd name="connsiteY231" fmla="*/ 1250448 h 3564189"/>
                <a:gd name="connsiteX232" fmla="*/ 2813050 w 3566159"/>
                <a:gd name="connsiteY232" fmla="*/ 2249031 h 3564189"/>
                <a:gd name="connsiteX233" fmla="*/ 2820035 w 3566159"/>
                <a:gd name="connsiteY233" fmla="*/ 2241418 h 3564189"/>
                <a:gd name="connsiteX234" fmla="*/ 2860040 w 3566159"/>
                <a:gd name="connsiteY234" fmla="*/ 2197642 h 3564189"/>
                <a:gd name="connsiteX235" fmla="*/ 2860040 w 3566159"/>
                <a:gd name="connsiteY235" fmla="*/ 1250448 h 3564189"/>
                <a:gd name="connsiteX236" fmla="*/ 2736850 w 3566159"/>
                <a:gd name="connsiteY236" fmla="*/ 1250448 h 3564189"/>
                <a:gd name="connsiteX237" fmla="*/ 2701290 w 3566159"/>
                <a:gd name="connsiteY237" fmla="*/ 1250448 h 3564189"/>
                <a:gd name="connsiteX238" fmla="*/ 2701290 w 3566159"/>
                <a:gd name="connsiteY238" fmla="*/ 2313107 h 3564189"/>
                <a:gd name="connsiteX239" fmla="*/ 2736850 w 3566159"/>
                <a:gd name="connsiteY239" fmla="*/ 2307398 h 3564189"/>
                <a:gd name="connsiteX240" fmla="*/ 2736850 w 3566159"/>
                <a:gd name="connsiteY240" fmla="*/ 1250448 h 3564189"/>
                <a:gd name="connsiteX241" fmla="*/ 1370330 w 3566159"/>
                <a:gd name="connsiteY241" fmla="*/ 1250448 h 3564189"/>
                <a:gd name="connsiteX242" fmla="*/ 1346200 w 3566159"/>
                <a:gd name="connsiteY242" fmla="*/ 1250448 h 3564189"/>
                <a:gd name="connsiteX243" fmla="*/ 1346200 w 3566159"/>
                <a:gd name="connsiteY243" fmla="*/ 2313742 h 3564189"/>
                <a:gd name="connsiteX244" fmla="*/ 1370330 w 3566159"/>
                <a:gd name="connsiteY244" fmla="*/ 2313742 h 3564189"/>
                <a:gd name="connsiteX245" fmla="*/ 1370330 w 3566159"/>
                <a:gd name="connsiteY245" fmla="*/ 1250448 h 3564189"/>
                <a:gd name="connsiteX246" fmla="*/ 1263015 w 3566159"/>
                <a:gd name="connsiteY246" fmla="*/ 1250448 h 3564189"/>
                <a:gd name="connsiteX247" fmla="*/ 1250950 w 3566159"/>
                <a:gd name="connsiteY247" fmla="*/ 1250448 h 3564189"/>
                <a:gd name="connsiteX248" fmla="*/ 1250950 w 3566159"/>
                <a:gd name="connsiteY248" fmla="*/ 2313742 h 3564189"/>
                <a:gd name="connsiteX249" fmla="*/ 1263015 w 3566159"/>
                <a:gd name="connsiteY249" fmla="*/ 2313742 h 3564189"/>
                <a:gd name="connsiteX250" fmla="*/ 1263015 w 3566159"/>
                <a:gd name="connsiteY250" fmla="*/ 1250448 h 3564189"/>
                <a:gd name="connsiteX251" fmla="*/ 833755 w 3566159"/>
                <a:gd name="connsiteY251" fmla="*/ 1250448 h 3564189"/>
                <a:gd name="connsiteX252" fmla="*/ 779780 w 3566159"/>
                <a:gd name="connsiteY252" fmla="*/ 1250448 h 3564189"/>
                <a:gd name="connsiteX253" fmla="*/ 779780 w 3566159"/>
                <a:gd name="connsiteY253" fmla="*/ 2313742 h 3564189"/>
                <a:gd name="connsiteX254" fmla="*/ 833755 w 3566159"/>
                <a:gd name="connsiteY254" fmla="*/ 2313742 h 3564189"/>
                <a:gd name="connsiteX255" fmla="*/ 859790 w 3566159"/>
                <a:gd name="connsiteY255" fmla="*/ 2311204 h 3564189"/>
                <a:gd name="connsiteX256" fmla="*/ 859790 w 3566159"/>
                <a:gd name="connsiteY256" fmla="*/ 1252986 h 3564189"/>
                <a:gd name="connsiteX257" fmla="*/ 833755 w 3566159"/>
                <a:gd name="connsiteY257" fmla="*/ 1250448 h 3564189"/>
                <a:gd name="connsiteX258" fmla="*/ 1450340 w 3566159"/>
                <a:gd name="connsiteY258" fmla="*/ 1250448 h 3564189"/>
                <a:gd name="connsiteX259" fmla="*/ 1450340 w 3566159"/>
                <a:gd name="connsiteY259" fmla="*/ 2313107 h 3564189"/>
                <a:gd name="connsiteX260" fmla="*/ 1485900 w 3566159"/>
                <a:gd name="connsiteY260" fmla="*/ 2313107 h 3564189"/>
                <a:gd name="connsiteX261" fmla="*/ 1485900 w 3566159"/>
                <a:gd name="connsiteY261" fmla="*/ 1255524 h 3564189"/>
                <a:gd name="connsiteX262" fmla="*/ 1450340 w 3566159"/>
                <a:gd name="connsiteY262" fmla="*/ 1250448 h 3564189"/>
                <a:gd name="connsiteX263" fmla="*/ 3481705 w 3566159"/>
                <a:gd name="connsiteY263" fmla="*/ 1259330 h 3564189"/>
                <a:gd name="connsiteX264" fmla="*/ 3481705 w 3566159"/>
                <a:gd name="connsiteY264" fmla="*/ 1526422 h 3564189"/>
                <a:gd name="connsiteX265" fmla="*/ 3505200 w 3566159"/>
                <a:gd name="connsiteY265" fmla="*/ 1501046 h 3564189"/>
                <a:gd name="connsiteX266" fmla="*/ 3566160 w 3566159"/>
                <a:gd name="connsiteY266" fmla="*/ 1383043 h 3564189"/>
                <a:gd name="connsiteX267" fmla="*/ 3481705 w 3566159"/>
                <a:gd name="connsiteY267" fmla="*/ 1259330 h 3564189"/>
                <a:gd name="connsiteX268" fmla="*/ 883920 w 3566159"/>
                <a:gd name="connsiteY268" fmla="*/ 1259965 h 3564189"/>
                <a:gd name="connsiteX269" fmla="*/ 883920 w 3566159"/>
                <a:gd name="connsiteY269" fmla="*/ 2302957 h 3564189"/>
                <a:gd name="connsiteX270" fmla="*/ 966470 w 3566159"/>
                <a:gd name="connsiteY270" fmla="*/ 2179879 h 3564189"/>
                <a:gd name="connsiteX271" fmla="*/ 966470 w 3566159"/>
                <a:gd name="connsiteY271" fmla="*/ 1383043 h 3564189"/>
                <a:gd name="connsiteX272" fmla="*/ 883920 w 3566159"/>
                <a:gd name="connsiteY272" fmla="*/ 1259965 h 3564189"/>
                <a:gd name="connsiteX273" fmla="*/ 1562100 w 3566159"/>
                <a:gd name="connsiteY273" fmla="*/ 1314525 h 3564189"/>
                <a:gd name="connsiteX274" fmla="*/ 1562100 w 3566159"/>
                <a:gd name="connsiteY274" fmla="*/ 2313107 h 3564189"/>
                <a:gd name="connsiteX275" fmla="*/ 1609090 w 3566159"/>
                <a:gd name="connsiteY275" fmla="*/ 2313107 h 3564189"/>
                <a:gd name="connsiteX276" fmla="*/ 1609090 w 3566159"/>
                <a:gd name="connsiteY276" fmla="*/ 1365913 h 3564189"/>
                <a:gd name="connsiteX277" fmla="*/ 1569085 w 3566159"/>
                <a:gd name="connsiteY277" fmla="*/ 1322138 h 3564189"/>
                <a:gd name="connsiteX278" fmla="*/ 1562100 w 3566159"/>
                <a:gd name="connsiteY278" fmla="*/ 1314525 h 3564189"/>
                <a:gd name="connsiteX279" fmla="*/ 1680210 w 3566159"/>
                <a:gd name="connsiteY279" fmla="*/ 1443313 h 3564189"/>
                <a:gd name="connsiteX280" fmla="*/ 1680210 w 3566159"/>
                <a:gd name="connsiteY280" fmla="*/ 2313742 h 3564189"/>
                <a:gd name="connsiteX281" fmla="*/ 1744345 w 3566159"/>
                <a:gd name="connsiteY281" fmla="*/ 2313742 h 3564189"/>
                <a:gd name="connsiteX282" fmla="*/ 1744345 w 3566159"/>
                <a:gd name="connsiteY282" fmla="*/ 1512465 h 3564189"/>
                <a:gd name="connsiteX283" fmla="*/ 1680210 w 3566159"/>
                <a:gd name="connsiteY283" fmla="*/ 1443313 h 3564189"/>
                <a:gd name="connsiteX284" fmla="*/ 1800860 w 3566159"/>
                <a:gd name="connsiteY284" fmla="*/ 1574004 h 3564189"/>
                <a:gd name="connsiteX285" fmla="*/ 1800860 w 3566159"/>
                <a:gd name="connsiteY285" fmla="*/ 2313742 h 3564189"/>
                <a:gd name="connsiteX286" fmla="*/ 1871980 w 3566159"/>
                <a:gd name="connsiteY286" fmla="*/ 2313742 h 3564189"/>
                <a:gd name="connsiteX287" fmla="*/ 1871980 w 3566159"/>
                <a:gd name="connsiteY287" fmla="*/ 1650769 h 3564189"/>
                <a:gd name="connsiteX288" fmla="*/ 1800860 w 3566159"/>
                <a:gd name="connsiteY288" fmla="*/ 1574004 h 3564189"/>
                <a:gd name="connsiteX289" fmla="*/ 1918970 w 3566159"/>
                <a:gd name="connsiteY289" fmla="*/ 1701523 h 3564189"/>
                <a:gd name="connsiteX290" fmla="*/ 1918970 w 3566159"/>
                <a:gd name="connsiteY290" fmla="*/ 2313742 h 3564189"/>
                <a:gd name="connsiteX291" fmla="*/ 1995170 w 3566159"/>
                <a:gd name="connsiteY291" fmla="*/ 2313742 h 3564189"/>
                <a:gd name="connsiteX292" fmla="*/ 1995170 w 3566159"/>
                <a:gd name="connsiteY292" fmla="*/ 1783998 h 3564189"/>
                <a:gd name="connsiteX293" fmla="*/ 1918970 w 3566159"/>
                <a:gd name="connsiteY293" fmla="*/ 1701523 h 3564189"/>
                <a:gd name="connsiteX294" fmla="*/ 2030730 w 3566159"/>
                <a:gd name="connsiteY294" fmla="*/ 1822064 h 3564189"/>
                <a:gd name="connsiteX295" fmla="*/ 2030730 w 3566159"/>
                <a:gd name="connsiteY295" fmla="*/ 2313107 h 3564189"/>
                <a:gd name="connsiteX296" fmla="*/ 2110740 w 3566159"/>
                <a:gd name="connsiteY296" fmla="*/ 2313107 h 3564189"/>
                <a:gd name="connsiteX297" fmla="*/ 2110740 w 3566159"/>
                <a:gd name="connsiteY297" fmla="*/ 1908345 h 3564189"/>
                <a:gd name="connsiteX298" fmla="*/ 2030730 w 3566159"/>
                <a:gd name="connsiteY298" fmla="*/ 1822064 h 3564189"/>
                <a:gd name="connsiteX299" fmla="*/ 2135505 w 3566159"/>
                <a:gd name="connsiteY299" fmla="*/ 1934357 h 3564189"/>
                <a:gd name="connsiteX300" fmla="*/ 2135505 w 3566159"/>
                <a:gd name="connsiteY300" fmla="*/ 2313107 h 3564189"/>
                <a:gd name="connsiteX301" fmla="*/ 2179955 w 3566159"/>
                <a:gd name="connsiteY301" fmla="*/ 2313107 h 3564189"/>
                <a:gd name="connsiteX302" fmla="*/ 2179955 w 3566159"/>
                <a:gd name="connsiteY302" fmla="*/ 2313107 h 3564189"/>
                <a:gd name="connsiteX303" fmla="*/ 2181860 w 3566159"/>
                <a:gd name="connsiteY303" fmla="*/ 2313107 h 3564189"/>
                <a:gd name="connsiteX304" fmla="*/ 2218055 w 3566159"/>
                <a:gd name="connsiteY304" fmla="*/ 2308032 h 3564189"/>
                <a:gd name="connsiteX305" fmla="*/ 2218055 w 3566159"/>
                <a:gd name="connsiteY305" fmla="*/ 2023176 h 3564189"/>
                <a:gd name="connsiteX306" fmla="*/ 2135505 w 3566159"/>
                <a:gd name="connsiteY306" fmla="*/ 1934357 h 3564189"/>
                <a:gd name="connsiteX307" fmla="*/ 2230120 w 3566159"/>
                <a:gd name="connsiteY307" fmla="*/ 2037133 h 3564189"/>
                <a:gd name="connsiteX308" fmla="*/ 2230120 w 3566159"/>
                <a:gd name="connsiteY308" fmla="*/ 2304226 h 3564189"/>
                <a:gd name="connsiteX309" fmla="*/ 2314575 w 3566159"/>
                <a:gd name="connsiteY309" fmla="*/ 2180513 h 3564189"/>
                <a:gd name="connsiteX310" fmla="*/ 2253615 w 3566159"/>
                <a:gd name="connsiteY310" fmla="*/ 2062510 h 3564189"/>
                <a:gd name="connsiteX311" fmla="*/ 2230120 w 3566159"/>
                <a:gd name="connsiteY311" fmla="*/ 2037133 h 3564189"/>
                <a:gd name="connsiteX312" fmla="*/ 3336290 w 3566159"/>
                <a:gd name="connsiteY312" fmla="*/ 2500897 h 3564189"/>
                <a:gd name="connsiteX313" fmla="*/ 3282315 w 3566159"/>
                <a:gd name="connsiteY313" fmla="*/ 2500897 h 3564189"/>
                <a:gd name="connsiteX314" fmla="*/ 3282315 w 3566159"/>
                <a:gd name="connsiteY314" fmla="*/ 3563556 h 3564189"/>
                <a:gd name="connsiteX315" fmla="*/ 3336290 w 3566159"/>
                <a:gd name="connsiteY315" fmla="*/ 3563556 h 3564189"/>
                <a:gd name="connsiteX316" fmla="*/ 3362325 w 3566159"/>
                <a:gd name="connsiteY316" fmla="*/ 3561018 h 3564189"/>
                <a:gd name="connsiteX317" fmla="*/ 3362325 w 3566159"/>
                <a:gd name="connsiteY317" fmla="*/ 2503434 h 3564189"/>
                <a:gd name="connsiteX318" fmla="*/ 3336290 w 3566159"/>
                <a:gd name="connsiteY318" fmla="*/ 2500897 h 3564189"/>
                <a:gd name="connsiteX319" fmla="*/ 3246755 w 3566159"/>
                <a:gd name="connsiteY319" fmla="*/ 2500897 h 3564189"/>
                <a:gd name="connsiteX320" fmla="*/ 3170555 w 3566159"/>
                <a:gd name="connsiteY320" fmla="*/ 2500897 h 3564189"/>
                <a:gd name="connsiteX321" fmla="*/ 3170555 w 3566159"/>
                <a:gd name="connsiteY321" fmla="*/ 3563556 h 3564189"/>
                <a:gd name="connsiteX322" fmla="*/ 3246755 w 3566159"/>
                <a:gd name="connsiteY322" fmla="*/ 3563556 h 3564189"/>
                <a:gd name="connsiteX323" fmla="*/ 3246755 w 3566159"/>
                <a:gd name="connsiteY323" fmla="*/ 2500897 h 3564189"/>
                <a:gd name="connsiteX324" fmla="*/ 3123565 w 3566159"/>
                <a:gd name="connsiteY324" fmla="*/ 2500897 h 3564189"/>
                <a:gd name="connsiteX325" fmla="*/ 3052445 w 3566159"/>
                <a:gd name="connsiteY325" fmla="*/ 2500897 h 3564189"/>
                <a:gd name="connsiteX326" fmla="*/ 3052445 w 3566159"/>
                <a:gd name="connsiteY326" fmla="*/ 3563556 h 3564189"/>
                <a:gd name="connsiteX327" fmla="*/ 3123565 w 3566159"/>
                <a:gd name="connsiteY327" fmla="*/ 3563556 h 3564189"/>
                <a:gd name="connsiteX328" fmla="*/ 3123565 w 3566159"/>
                <a:gd name="connsiteY328" fmla="*/ 2500897 h 3564189"/>
                <a:gd name="connsiteX329" fmla="*/ 2995930 w 3566159"/>
                <a:gd name="connsiteY329" fmla="*/ 2500897 h 3564189"/>
                <a:gd name="connsiteX330" fmla="*/ 2931160 w 3566159"/>
                <a:gd name="connsiteY330" fmla="*/ 2500897 h 3564189"/>
                <a:gd name="connsiteX331" fmla="*/ 2931160 w 3566159"/>
                <a:gd name="connsiteY331" fmla="*/ 3563556 h 3564189"/>
                <a:gd name="connsiteX332" fmla="*/ 2995295 w 3566159"/>
                <a:gd name="connsiteY332" fmla="*/ 3563556 h 3564189"/>
                <a:gd name="connsiteX333" fmla="*/ 2995295 w 3566159"/>
                <a:gd name="connsiteY333" fmla="*/ 2500897 h 3564189"/>
                <a:gd name="connsiteX334" fmla="*/ 2860040 w 3566159"/>
                <a:gd name="connsiteY334" fmla="*/ 2500897 h 3564189"/>
                <a:gd name="connsiteX335" fmla="*/ 2813050 w 3566159"/>
                <a:gd name="connsiteY335" fmla="*/ 2500897 h 3564189"/>
                <a:gd name="connsiteX336" fmla="*/ 2813050 w 3566159"/>
                <a:gd name="connsiteY336" fmla="*/ 3563556 h 3564189"/>
                <a:gd name="connsiteX337" fmla="*/ 2860040 w 3566159"/>
                <a:gd name="connsiteY337" fmla="*/ 3563556 h 3564189"/>
                <a:gd name="connsiteX338" fmla="*/ 2860040 w 3566159"/>
                <a:gd name="connsiteY338" fmla="*/ 2500897 h 3564189"/>
                <a:gd name="connsiteX339" fmla="*/ 2736850 w 3566159"/>
                <a:gd name="connsiteY339" fmla="*/ 2500897 h 3564189"/>
                <a:gd name="connsiteX340" fmla="*/ 2701290 w 3566159"/>
                <a:gd name="connsiteY340" fmla="*/ 2500897 h 3564189"/>
                <a:gd name="connsiteX341" fmla="*/ 2701290 w 3566159"/>
                <a:gd name="connsiteY341" fmla="*/ 3563556 h 3564189"/>
                <a:gd name="connsiteX342" fmla="*/ 2736850 w 3566159"/>
                <a:gd name="connsiteY342" fmla="*/ 3563556 h 3564189"/>
                <a:gd name="connsiteX343" fmla="*/ 2736850 w 3566159"/>
                <a:gd name="connsiteY343" fmla="*/ 2500897 h 3564189"/>
                <a:gd name="connsiteX344" fmla="*/ 2621280 w 3566159"/>
                <a:gd name="connsiteY344" fmla="*/ 2500897 h 3564189"/>
                <a:gd name="connsiteX345" fmla="*/ 2597150 w 3566159"/>
                <a:gd name="connsiteY345" fmla="*/ 2500897 h 3564189"/>
                <a:gd name="connsiteX346" fmla="*/ 2597150 w 3566159"/>
                <a:gd name="connsiteY346" fmla="*/ 3563556 h 3564189"/>
                <a:gd name="connsiteX347" fmla="*/ 2621280 w 3566159"/>
                <a:gd name="connsiteY347" fmla="*/ 3563556 h 3564189"/>
                <a:gd name="connsiteX348" fmla="*/ 2621280 w 3566159"/>
                <a:gd name="connsiteY348" fmla="*/ 2500897 h 3564189"/>
                <a:gd name="connsiteX349" fmla="*/ 2514600 w 3566159"/>
                <a:gd name="connsiteY349" fmla="*/ 2500897 h 3564189"/>
                <a:gd name="connsiteX350" fmla="*/ 2502535 w 3566159"/>
                <a:gd name="connsiteY350" fmla="*/ 2500897 h 3564189"/>
                <a:gd name="connsiteX351" fmla="*/ 2502535 w 3566159"/>
                <a:gd name="connsiteY351" fmla="*/ 3563556 h 3564189"/>
                <a:gd name="connsiteX352" fmla="*/ 2514600 w 3566159"/>
                <a:gd name="connsiteY352" fmla="*/ 3563556 h 3564189"/>
                <a:gd name="connsiteX353" fmla="*/ 2514600 w 3566159"/>
                <a:gd name="connsiteY353" fmla="*/ 2500897 h 3564189"/>
                <a:gd name="connsiteX354" fmla="*/ 2181860 w 3566159"/>
                <a:gd name="connsiteY354" fmla="*/ 2500897 h 3564189"/>
                <a:gd name="connsiteX355" fmla="*/ 2179955 w 3566159"/>
                <a:gd name="connsiteY355" fmla="*/ 2500897 h 3564189"/>
                <a:gd name="connsiteX356" fmla="*/ 2179955 w 3566159"/>
                <a:gd name="connsiteY356" fmla="*/ 2500897 h 3564189"/>
                <a:gd name="connsiteX357" fmla="*/ 2135505 w 3566159"/>
                <a:gd name="connsiteY357" fmla="*/ 2500897 h 3564189"/>
                <a:gd name="connsiteX358" fmla="*/ 2135505 w 3566159"/>
                <a:gd name="connsiteY358" fmla="*/ 2879648 h 3564189"/>
                <a:gd name="connsiteX359" fmla="*/ 2218055 w 3566159"/>
                <a:gd name="connsiteY359" fmla="*/ 2790194 h 3564189"/>
                <a:gd name="connsiteX360" fmla="*/ 2218055 w 3566159"/>
                <a:gd name="connsiteY360" fmla="*/ 2505338 h 3564189"/>
                <a:gd name="connsiteX361" fmla="*/ 2181860 w 3566159"/>
                <a:gd name="connsiteY361" fmla="*/ 2500897 h 3564189"/>
                <a:gd name="connsiteX362" fmla="*/ 2111375 w 3566159"/>
                <a:gd name="connsiteY362" fmla="*/ 2500897 h 3564189"/>
                <a:gd name="connsiteX363" fmla="*/ 2031365 w 3566159"/>
                <a:gd name="connsiteY363" fmla="*/ 2500897 h 3564189"/>
                <a:gd name="connsiteX364" fmla="*/ 2031365 w 3566159"/>
                <a:gd name="connsiteY364" fmla="*/ 2991941 h 3564189"/>
                <a:gd name="connsiteX365" fmla="*/ 2111375 w 3566159"/>
                <a:gd name="connsiteY365" fmla="*/ 2905659 h 3564189"/>
                <a:gd name="connsiteX366" fmla="*/ 2111375 w 3566159"/>
                <a:gd name="connsiteY366" fmla="*/ 2500897 h 3564189"/>
                <a:gd name="connsiteX367" fmla="*/ 1995805 w 3566159"/>
                <a:gd name="connsiteY367" fmla="*/ 2500897 h 3564189"/>
                <a:gd name="connsiteX368" fmla="*/ 1919605 w 3566159"/>
                <a:gd name="connsiteY368" fmla="*/ 2500897 h 3564189"/>
                <a:gd name="connsiteX369" fmla="*/ 1919605 w 3566159"/>
                <a:gd name="connsiteY369" fmla="*/ 3113115 h 3564189"/>
                <a:gd name="connsiteX370" fmla="*/ 1995805 w 3566159"/>
                <a:gd name="connsiteY370" fmla="*/ 3030640 h 3564189"/>
                <a:gd name="connsiteX371" fmla="*/ 1995805 w 3566159"/>
                <a:gd name="connsiteY371" fmla="*/ 2500897 h 3564189"/>
                <a:gd name="connsiteX372" fmla="*/ 1872615 w 3566159"/>
                <a:gd name="connsiteY372" fmla="*/ 2500897 h 3564189"/>
                <a:gd name="connsiteX373" fmla="*/ 1800860 w 3566159"/>
                <a:gd name="connsiteY373" fmla="*/ 2500897 h 3564189"/>
                <a:gd name="connsiteX374" fmla="*/ 1800860 w 3566159"/>
                <a:gd name="connsiteY374" fmla="*/ 3240634 h 3564189"/>
                <a:gd name="connsiteX375" fmla="*/ 1871980 w 3566159"/>
                <a:gd name="connsiteY375" fmla="*/ 3163235 h 3564189"/>
                <a:gd name="connsiteX376" fmla="*/ 1871980 w 3566159"/>
                <a:gd name="connsiteY376" fmla="*/ 2500897 h 3564189"/>
                <a:gd name="connsiteX377" fmla="*/ 1744345 w 3566159"/>
                <a:gd name="connsiteY377" fmla="*/ 2500897 h 3564189"/>
                <a:gd name="connsiteX378" fmla="*/ 1680210 w 3566159"/>
                <a:gd name="connsiteY378" fmla="*/ 2500897 h 3564189"/>
                <a:gd name="connsiteX379" fmla="*/ 1680210 w 3566159"/>
                <a:gd name="connsiteY379" fmla="*/ 3371326 h 3564189"/>
                <a:gd name="connsiteX380" fmla="*/ 1744345 w 3566159"/>
                <a:gd name="connsiteY380" fmla="*/ 3301539 h 3564189"/>
                <a:gd name="connsiteX381" fmla="*/ 1744345 w 3566159"/>
                <a:gd name="connsiteY381" fmla="*/ 2500897 h 3564189"/>
                <a:gd name="connsiteX382" fmla="*/ 1608455 w 3566159"/>
                <a:gd name="connsiteY382" fmla="*/ 2500897 h 3564189"/>
                <a:gd name="connsiteX383" fmla="*/ 1561465 w 3566159"/>
                <a:gd name="connsiteY383" fmla="*/ 2500897 h 3564189"/>
                <a:gd name="connsiteX384" fmla="*/ 1561465 w 3566159"/>
                <a:gd name="connsiteY384" fmla="*/ 3499479 h 3564189"/>
                <a:gd name="connsiteX385" fmla="*/ 1568450 w 3566159"/>
                <a:gd name="connsiteY385" fmla="*/ 3491866 h 3564189"/>
                <a:gd name="connsiteX386" fmla="*/ 1608455 w 3566159"/>
                <a:gd name="connsiteY386" fmla="*/ 3448091 h 3564189"/>
                <a:gd name="connsiteX387" fmla="*/ 1608455 w 3566159"/>
                <a:gd name="connsiteY387" fmla="*/ 2500897 h 3564189"/>
                <a:gd name="connsiteX388" fmla="*/ 1485900 w 3566159"/>
                <a:gd name="connsiteY388" fmla="*/ 2500897 h 3564189"/>
                <a:gd name="connsiteX389" fmla="*/ 1450340 w 3566159"/>
                <a:gd name="connsiteY389" fmla="*/ 2500897 h 3564189"/>
                <a:gd name="connsiteX390" fmla="*/ 1450340 w 3566159"/>
                <a:gd name="connsiteY390" fmla="*/ 3563556 h 3564189"/>
                <a:gd name="connsiteX391" fmla="*/ 1485900 w 3566159"/>
                <a:gd name="connsiteY391" fmla="*/ 3557846 h 3564189"/>
                <a:gd name="connsiteX392" fmla="*/ 1485900 w 3566159"/>
                <a:gd name="connsiteY392" fmla="*/ 2500897 h 3564189"/>
                <a:gd name="connsiteX393" fmla="*/ 1370330 w 3566159"/>
                <a:gd name="connsiteY393" fmla="*/ 2500897 h 3564189"/>
                <a:gd name="connsiteX394" fmla="*/ 1346200 w 3566159"/>
                <a:gd name="connsiteY394" fmla="*/ 2500897 h 3564189"/>
                <a:gd name="connsiteX395" fmla="*/ 1346200 w 3566159"/>
                <a:gd name="connsiteY395" fmla="*/ 3563556 h 3564189"/>
                <a:gd name="connsiteX396" fmla="*/ 1370330 w 3566159"/>
                <a:gd name="connsiteY396" fmla="*/ 3563556 h 3564189"/>
                <a:gd name="connsiteX397" fmla="*/ 1370330 w 3566159"/>
                <a:gd name="connsiteY397" fmla="*/ 2500897 h 3564189"/>
                <a:gd name="connsiteX398" fmla="*/ 1263015 w 3566159"/>
                <a:gd name="connsiteY398" fmla="*/ 2500897 h 3564189"/>
                <a:gd name="connsiteX399" fmla="*/ 1250950 w 3566159"/>
                <a:gd name="connsiteY399" fmla="*/ 2500897 h 3564189"/>
                <a:gd name="connsiteX400" fmla="*/ 1250950 w 3566159"/>
                <a:gd name="connsiteY400" fmla="*/ 3563556 h 3564189"/>
                <a:gd name="connsiteX401" fmla="*/ 1263015 w 3566159"/>
                <a:gd name="connsiteY401" fmla="*/ 3563556 h 3564189"/>
                <a:gd name="connsiteX402" fmla="*/ 1263015 w 3566159"/>
                <a:gd name="connsiteY402" fmla="*/ 2500897 h 3564189"/>
                <a:gd name="connsiteX403" fmla="*/ 118745 w 3566159"/>
                <a:gd name="connsiteY403" fmla="*/ 2500897 h 3564189"/>
                <a:gd name="connsiteX404" fmla="*/ 94615 w 3566159"/>
                <a:gd name="connsiteY404" fmla="*/ 2500897 h 3564189"/>
                <a:gd name="connsiteX405" fmla="*/ 94615 w 3566159"/>
                <a:gd name="connsiteY405" fmla="*/ 3563556 h 3564189"/>
                <a:gd name="connsiteX406" fmla="*/ 118745 w 3566159"/>
                <a:gd name="connsiteY406" fmla="*/ 3563556 h 3564189"/>
                <a:gd name="connsiteX407" fmla="*/ 118745 w 3566159"/>
                <a:gd name="connsiteY407" fmla="*/ 2500897 h 3564189"/>
                <a:gd name="connsiteX408" fmla="*/ 12065 w 3566159"/>
                <a:gd name="connsiteY408" fmla="*/ 2500897 h 3564189"/>
                <a:gd name="connsiteX409" fmla="*/ 0 w 3566159"/>
                <a:gd name="connsiteY409" fmla="*/ 2500897 h 3564189"/>
                <a:gd name="connsiteX410" fmla="*/ 0 w 3566159"/>
                <a:gd name="connsiteY410" fmla="*/ 3563556 h 3564189"/>
                <a:gd name="connsiteX411" fmla="*/ 12065 w 3566159"/>
                <a:gd name="connsiteY411" fmla="*/ 3563556 h 3564189"/>
                <a:gd name="connsiteX412" fmla="*/ 12065 w 3566159"/>
                <a:gd name="connsiteY412" fmla="*/ 2500897 h 3564189"/>
                <a:gd name="connsiteX413" fmla="*/ 198755 w 3566159"/>
                <a:gd name="connsiteY413" fmla="*/ 2500897 h 3564189"/>
                <a:gd name="connsiteX414" fmla="*/ 198755 w 3566159"/>
                <a:gd name="connsiteY414" fmla="*/ 3563556 h 3564189"/>
                <a:gd name="connsiteX415" fmla="*/ 234315 w 3566159"/>
                <a:gd name="connsiteY415" fmla="*/ 3563556 h 3564189"/>
                <a:gd name="connsiteX416" fmla="*/ 234315 w 3566159"/>
                <a:gd name="connsiteY416" fmla="*/ 2506607 h 3564189"/>
                <a:gd name="connsiteX417" fmla="*/ 198755 w 3566159"/>
                <a:gd name="connsiteY417" fmla="*/ 2500897 h 3564189"/>
                <a:gd name="connsiteX418" fmla="*/ 2230120 w 3566159"/>
                <a:gd name="connsiteY418" fmla="*/ 2509779 h 3564189"/>
                <a:gd name="connsiteX419" fmla="*/ 2230120 w 3566159"/>
                <a:gd name="connsiteY419" fmla="*/ 2776871 h 3564189"/>
                <a:gd name="connsiteX420" fmla="*/ 2253615 w 3566159"/>
                <a:gd name="connsiteY420" fmla="*/ 2751494 h 3564189"/>
                <a:gd name="connsiteX421" fmla="*/ 2314575 w 3566159"/>
                <a:gd name="connsiteY421" fmla="*/ 2633491 h 3564189"/>
                <a:gd name="connsiteX422" fmla="*/ 2230120 w 3566159"/>
                <a:gd name="connsiteY422" fmla="*/ 2509779 h 3564189"/>
                <a:gd name="connsiteX423" fmla="*/ 3386455 w 3566159"/>
                <a:gd name="connsiteY423" fmla="*/ 2511048 h 3564189"/>
                <a:gd name="connsiteX424" fmla="*/ 3386455 w 3566159"/>
                <a:gd name="connsiteY424" fmla="*/ 3554039 h 3564189"/>
                <a:gd name="connsiteX425" fmla="*/ 3469005 w 3566159"/>
                <a:gd name="connsiteY425" fmla="*/ 3430961 h 3564189"/>
                <a:gd name="connsiteX426" fmla="*/ 3469005 w 3566159"/>
                <a:gd name="connsiteY426" fmla="*/ 2633491 h 3564189"/>
                <a:gd name="connsiteX427" fmla="*/ 3386455 w 3566159"/>
                <a:gd name="connsiteY427" fmla="*/ 2511048 h 3564189"/>
                <a:gd name="connsiteX428" fmla="*/ 310515 w 3566159"/>
                <a:gd name="connsiteY428" fmla="*/ 2564974 h 3564189"/>
                <a:gd name="connsiteX429" fmla="*/ 310515 w 3566159"/>
                <a:gd name="connsiteY429" fmla="*/ 3563556 h 3564189"/>
                <a:gd name="connsiteX430" fmla="*/ 357505 w 3566159"/>
                <a:gd name="connsiteY430" fmla="*/ 3563556 h 3564189"/>
                <a:gd name="connsiteX431" fmla="*/ 357505 w 3566159"/>
                <a:gd name="connsiteY431" fmla="*/ 2616362 h 3564189"/>
                <a:gd name="connsiteX432" fmla="*/ 317500 w 3566159"/>
                <a:gd name="connsiteY432" fmla="*/ 2572586 h 3564189"/>
                <a:gd name="connsiteX433" fmla="*/ 310515 w 3566159"/>
                <a:gd name="connsiteY433" fmla="*/ 2564974 h 3564189"/>
                <a:gd name="connsiteX434" fmla="*/ 428625 w 3566159"/>
                <a:gd name="connsiteY434" fmla="*/ 2693761 h 3564189"/>
                <a:gd name="connsiteX435" fmla="*/ 428625 w 3566159"/>
                <a:gd name="connsiteY435" fmla="*/ 3564190 h 3564189"/>
                <a:gd name="connsiteX436" fmla="*/ 492760 w 3566159"/>
                <a:gd name="connsiteY436" fmla="*/ 3564190 h 3564189"/>
                <a:gd name="connsiteX437" fmla="*/ 492760 w 3566159"/>
                <a:gd name="connsiteY437" fmla="*/ 2763548 h 3564189"/>
                <a:gd name="connsiteX438" fmla="*/ 428625 w 3566159"/>
                <a:gd name="connsiteY438" fmla="*/ 2693761 h 3564189"/>
                <a:gd name="connsiteX439" fmla="*/ 549910 w 3566159"/>
                <a:gd name="connsiteY439" fmla="*/ 2824453 h 3564189"/>
                <a:gd name="connsiteX440" fmla="*/ 549910 w 3566159"/>
                <a:gd name="connsiteY440" fmla="*/ 3564190 h 3564189"/>
                <a:gd name="connsiteX441" fmla="*/ 621030 w 3566159"/>
                <a:gd name="connsiteY441" fmla="*/ 3564190 h 3564189"/>
                <a:gd name="connsiteX442" fmla="*/ 621030 w 3566159"/>
                <a:gd name="connsiteY442" fmla="*/ 2901218 h 3564189"/>
                <a:gd name="connsiteX443" fmla="*/ 549910 w 3566159"/>
                <a:gd name="connsiteY443" fmla="*/ 2824453 h 3564189"/>
                <a:gd name="connsiteX444" fmla="*/ 668020 w 3566159"/>
                <a:gd name="connsiteY444" fmla="*/ 2951972 h 3564189"/>
                <a:gd name="connsiteX445" fmla="*/ 668020 w 3566159"/>
                <a:gd name="connsiteY445" fmla="*/ 3564190 h 3564189"/>
                <a:gd name="connsiteX446" fmla="*/ 744220 w 3566159"/>
                <a:gd name="connsiteY446" fmla="*/ 3564190 h 3564189"/>
                <a:gd name="connsiteX447" fmla="*/ 744220 w 3566159"/>
                <a:gd name="connsiteY447" fmla="*/ 3034447 h 3564189"/>
                <a:gd name="connsiteX448" fmla="*/ 668020 w 3566159"/>
                <a:gd name="connsiteY448" fmla="*/ 2951972 h 3564189"/>
                <a:gd name="connsiteX449" fmla="*/ 779780 w 3566159"/>
                <a:gd name="connsiteY449" fmla="*/ 3072512 h 3564189"/>
                <a:gd name="connsiteX450" fmla="*/ 779780 w 3566159"/>
                <a:gd name="connsiteY450" fmla="*/ 3563556 h 3564189"/>
                <a:gd name="connsiteX451" fmla="*/ 859790 w 3566159"/>
                <a:gd name="connsiteY451" fmla="*/ 3563556 h 3564189"/>
                <a:gd name="connsiteX452" fmla="*/ 859790 w 3566159"/>
                <a:gd name="connsiteY452" fmla="*/ 3158794 h 3564189"/>
                <a:gd name="connsiteX453" fmla="*/ 779780 w 3566159"/>
                <a:gd name="connsiteY453" fmla="*/ 3072512 h 3564189"/>
                <a:gd name="connsiteX454" fmla="*/ 883920 w 3566159"/>
                <a:gd name="connsiteY454" fmla="*/ 3185440 h 3564189"/>
                <a:gd name="connsiteX455" fmla="*/ 883920 w 3566159"/>
                <a:gd name="connsiteY455" fmla="*/ 3564190 h 3564189"/>
                <a:gd name="connsiteX456" fmla="*/ 928370 w 3566159"/>
                <a:gd name="connsiteY456" fmla="*/ 3564190 h 3564189"/>
                <a:gd name="connsiteX457" fmla="*/ 928370 w 3566159"/>
                <a:gd name="connsiteY457" fmla="*/ 3564190 h 3564189"/>
                <a:gd name="connsiteX458" fmla="*/ 930275 w 3566159"/>
                <a:gd name="connsiteY458" fmla="*/ 3564190 h 3564189"/>
                <a:gd name="connsiteX459" fmla="*/ 966470 w 3566159"/>
                <a:gd name="connsiteY459" fmla="*/ 3559115 h 3564189"/>
                <a:gd name="connsiteX460" fmla="*/ 966470 w 3566159"/>
                <a:gd name="connsiteY460" fmla="*/ 3274259 h 3564189"/>
                <a:gd name="connsiteX461" fmla="*/ 883920 w 3566159"/>
                <a:gd name="connsiteY461" fmla="*/ 3185440 h 3564189"/>
                <a:gd name="connsiteX462" fmla="*/ 979170 w 3566159"/>
                <a:gd name="connsiteY462" fmla="*/ 3287582 h 3564189"/>
                <a:gd name="connsiteX463" fmla="*/ 979170 w 3566159"/>
                <a:gd name="connsiteY463" fmla="*/ 3554674 h 3564189"/>
                <a:gd name="connsiteX464" fmla="*/ 1063625 w 3566159"/>
                <a:gd name="connsiteY464" fmla="*/ 3430961 h 3564189"/>
                <a:gd name="connsiteX465" fmla="*/ 1002665 w 3566159"/>
                <a:gd name="connsiteY465" fmla="*/ 3312959 h 3564189"/>
                <a:gd name="connsiteX466" fmla="*/ 979170 w 3566159"/>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59"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4705" y="0"/>
                  </a:moveTo>
                  <a:lnTo>
                    <a:pt x="2030730" y="0"/>
                  </a:lnTo>
                  <a:lnTo>
                    <a:pt x="2030730" y="1063293"/>
                  </a:lnTo>
                  <a:lnTo>
                    <a:pt x="2084705" y="1063293"/>
                  </a:lnTo>
                  <a:cubicBezTo>
                    <a:pt x="2093595" y="1063293"/>
                    <a:pt x="2102485" y="1062659"/>
                    <a:pt x="2110740" y="1060756"/>
                  </a:cubicBezTo>
                  <a:lnTo>
                    <a:pt x="2110740" y="2538"/>
                  </a:lnTo>
                  <a:cubicBezTo>
                    <a:pt x="2102485" y="634"/>
                    <a:pt x="2093595" y="0"/>
                    <a:pt x="2084705" y="0"/>
                  </a:cubicBezTo>
                  <a:moveTo>
                    <a:pt x="1995805" y="0"/>
                  </a:moveTo>
                  <a:lnTo>
                    <a:pt x="1919605" y="0"/>
                  </a:lnTo>
                  <a:lnTo>
                    <a:pt x="1919605" y="1063293"/>
                  </a:lnTo>
                  <a:lnTo>
                    <a:pt x="1995805" y="1063293"/>
                  </a:lnTo>
                  <a:lnTo>
                    <a:pt x="1995805" y="0"/>
                  </a:lnTo>
                  <a:close/>
                  <a:moveTo>
                    <a:pt x="1872615" y="0"/>
                  </a:moveTo>
                  <a:lnTo>
                    <a:pt x="1800860" y="0"/>
                  </a:lnTo>
                  <a:lnTo>
                    <a:pt x="1800860" y="1063293"/>
                  </a:lnTo>
                  <a:lnTo>
                    <a:pt x="1871980" y="1063293"/>
                  </a:lnTo>
                  <a:lnTo>
                    <a:pt x="1871980" y="0"/>
                  </a:lnTo>
                  <a:close/>
                  <a:moveTo>
                    <a:pt x="1744345" y="0"/>
                  </a:moveTo>
                  <a:lnTo>
                    <a:pt x="1680210" y="0"/>
                  </a:lnTo>
                  <a:lnTo>
                    <a:pt x="1680210" y="1063293"/>
                  </a:lnTo>
                  <a:lnTo>
                    <a:pt x="1744345" y="1063293"/>
                  </a:lnTo>
                  <a:lnTo>
                    <a:pt x="1744345"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015" y="0"/>
                  </a:moveTo>
                  <a:lnTo>
                    <a:pt x="1250950" y="0"/>
                  </a:lnTo>
                  <a:lnTo>
                    <a:pt x="1250950" y="1063293"/>
                  </a:lnTo>
                  <a:lnTo>
                    <a:pt x="1263015" y="1063293"/>
                  </a:lnTo>
                  <a:lnTo>
                    <a:pt x="1263015"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040"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055"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050" y="64077"/>
                  </a:moveTo>
                  <a:lnTo>
                    <a:pt x="2813050" y="1062659"/>
                  </a:lnTo>
                  <a:lnTo>
                    <a:pt x="2860040" y="1062659"/>
                  </a:lnTo>
                  <a:lnTo>
                    <a:pt x="2860040" y="115465"/>
                  </a:lnTo>
                  <a:cubicBezTo>
                    <a:pt x="2840355" y="93895"/>
                    <a:pt x="2826385" y="78668"/>
                    <a:pt x="2820035" y="71690"/>
                  </a:cubicBezTo>
                  <a:cubicBezTo>
                    <a:pt x="2817495" y="69152"/>
                    <a:pt x="2815590" y="66614"/>
                    <a:pt x="2813050" y="64077"/>
                  </a:cubicBezTo>
                  <a:moveTo>
                    <a:pt x="2931160" y="192230"/>
                  </a:moveTo>
                  <a:lnTo>
                    <a:pt x="2931160" y="1062659"/>
                  </a:lnTo>
                  <a:lnTo>
                    <a:pt x="2995295" y="1062659"/>
                  </a:lnTo>
                  <a:lnTo>
                    <a:pt x="2995295" y="262017"/>
                  </a:lnTo>
                  <a:cubicBezTo>
                    <a:pt x="2973070" y="237274"/>
                    <a:pt x="2951480" y="213801"/>
                    <a:pt x="2931160" y="192230"/>
                  </a:cubicBezTo>
                  <a:moveTo>
                    <a:pt x="3052445" y="322921"/>
                  </a:moveTo>
                  <a:lnTo>
                    <a:pt x="3052445" y="1062659"/>
                  </a:lnTo>
                  <a:lnTo>
                    <a:pt x="3123565" y="1062659"/>
                  </a:lnTo>
                  <a:lnTo>
                    <a:pt x="3123565" y="400321"/>
                  </a:lnTo>
                  <a:cubicBezTo>
                    <a:pt x="3099435" y="374310"/>
                    <a:pt x="3075305" y="348298"/>
                    <a:pt x="3052445" y="322921"/>
                  </a:cubicBezTo>
                  <a:moveTo>
                    <a:pt x="3170555" y="451075"/>
                  </a:moveTo>
                  <a:lnTo>
                    <a:pt x="3170555" y="1063293"/>
                  </a:lnTo>
                  <a:lnTo>
                    <a:pt x="3246755" y="1063293"/>
                  </a:lnTo>
                  <a:lnTo>
                    <a:pt x="3246755" y="533550"/>
                  </a:lnTo>
                  <a:cubicBezTo>
                    <a:pt x="3221990" y="506270"/>
                    <a:pt x="3195955" y="478355"/>
                    <a:pt x="3170555" y="451075"/>
                  </a:cubicBezTo>
                  <a:moveTo>
                    <a:pt x="3282315" y="571615"/>
                  </a:moveTo>
                  <a:lnTo>
                    <a:pt x="3282315" y="1062659"/>
                  </a:lnTo>
                  <a:lnTo>
                    <a:pt x="3362325" y="1062659"/>
                  </a:lnTo>
                  <a:lnTo>
                    <a:pt x="3362325" y="657897"/>
                  </a:lnTo>
                  <a:cubicBezTo>
                    <a:pt x="3337560" y="631251"/>
                    <a:pt x="3310255"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2660" y="809524"/>
                    <a:pt x="3494405" y="800642"/>
                    <a:pt x="3481705" y="786685"/>
                  </a:cubicBezTo>
                  <a:moveTo>
                    <a:pt x="2621280" y="1250448"/>
                  </a:moveTo>
                  <a:lnTo>
                    <a:pt x="2597150" y="1250448"/>
                  </a:lnTo>
                  <a:lnTo>
                    <a:pt x="2597150" y="2313742"/>
                  </a:lnTo>
                  <a:lnTo>
                    <a:pt x="2621280" y="2313742"/>
                  </a:lnTo>
                  <a:lnTo>
                    <a:pt x="2621280"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7575" y="1252352"/>
                    <a:pt x="3445510"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040"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6470" y="1327848"/>
                    <a:pt x="932180"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005" y="1317063"/>
                    <a:pt x="1562100" y="1314525"/>
                  </a:cubicBezTo>
                  <a:moveTo>
                    <a:pt x="1680210" y="1443313"/>
                  </a:moveTo>
                  <a:lnTo>
                    <a:pt x="1680210" y="2313742"/>
                  </a:lnTo>
                  <a:lnTo>
                    <a:pt x="1744345" y="2313742"/>
                  </a:lnTo>
                  <a:lnTo>
                    <a:pt x="1744345" y="1512465"/>
                  </a:lnTo>
                  <a:cubicBezTo>
                    <a:pt x="1721485" y="1487723"/>
                    <a:pt x="1699895" y="1464249"/>
                    <a:pt x="1680210" y="1443313"/>
                  </a:cubicBezTo>
                  <a:moveTo>
                    <a:pt x="1800860" y="1574004"/>
                  </a:moveTo>
                  <a:lnTo>
                    <a:pt x="1800860" y="2313742"/>
                  </a:lnTo>
                  <a:lnTo>
                    <a:pt x="1871980" y="2313742"/>
                  </a:lnTo>
                  <a:lnTo>
                    <a:pt x="1871980" y="1650769"/>
                  </a:lnTo>
                  <a:cubicBezTo>
                    <a:pt x="1847850" y="1624758"/>
                    <a:pt x="1824355" y="1598747"/>
                    <a:pt x="1800860" y="1574004"/>
                  </a:cubicBezTo>
                  <a:moveTo>
                    <a:pt x="1918970" y="1701523"/>
                  </a:moveTo>
                  <a:lnTo>
                    <a:pt x="1918970" y="2313742"/>
                  </a:lnTo>
                  <a:lnTo>
                    <a:pt x="1995170" y="2313742"/>
                  </a:lnTo>
                  <a:lnTo>
                    <a:pt x="1995170" y="1783998"/>
                  </a:lnTo>
                  <a:cubicBezTo>
                    <a:pt x="1970405" y="1756718"/>
                    <a:pt x="1945005" y="1729438"/>
                    <a:pt x="1918970" y="1701523"/>
                  </a:cubicBezTo>
                  <a:moveTo>
                    <a:pt x="2030730" y="1822064"/>
                  </a:moveTo>
                  <a:lnTo>
                    <a:pt x="2030730" y="2313107"/>
                  </a:lnTo>
                  <a:lnTo>
                    <a:pt x="2110740" y="2313107"/>
                  </a:lnTo>
                  <a:lnTo>
                    <a:pt x="2110740" y="1908345"/>
                  </a:lnTo>
                  <a:cubicBezTo>
                    <a:pt x="2085975" y="1881700"/>
                    <a:pt x="2059305" y="1852516"/>
                    <a:pt x="2030730"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8525"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160" y="2500897"/>
                  </a:lnTo>
                  <a:lnTo>
                    <a:pt x="2931160" y="3563556"/>
                  </a:lnTo>
                  <a:lnTo>
                    <a:pt x="2995295" y="3563556"/>
                  </a:lnTo>
                  <a:lnTo>
                    <a:pt x="2995295"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0860" y="2500897"/>
                  </a:lnTo>
                  <a:lnTo>
                    <a:pt x="1800860" y="3240634"/>
                  </a:lnTo>
                  <a:cubicBezTo>
                    <a:pt x="1824355" y="3215257"/>
                    <a:pt x="1847850" y="3189880"/>
                    <a:pt x="1871980" y="3163235"/>
                  </a:cubicBezTo>
                  <a:lnTo>
                    <a:pt x="1871980" y="2500897"/>
                  </a:lnTo>
                  <a:close/>
                  <a:moveTo>
                    <a:pt x="1744345" y="2500897"/>
                  </a:moveTo>
                  <a:lnTo>
                    <a:pt x="1680210" y="2500897"/>
                  </a:lnTo>
                  <a:lnTo>
                    <a:pt x="1680210" y="3371326"/>
                  </a:lnTo>
                  <a:cubicBezTo>
                    <a:pt x="1699895" y="3349755"/>
                    <a:pt x="1721485" y="3326281"/>
                    <a:pt x="1744345" y="3301539"/>
                  </a:cubicBezTo>
                  <a:lnTo>
                    <a:pt x="1744345" y="2500897"/>
                  </a:lnTo>
                  <a:close/>
                  <a:moveTo>
                    <a:pt x="1608455" y="2500897"/>
                  </a:moveTo>
                  <a:lnTo>
                    <a:pt x="1561465" y="2500897"/>
                  </a:lnTo>
                  <a:lnTo>
                    <a:pt x="1561465" y="3499479"/>
                  </a:lnTo>
                  <a:cubicBezTo>
                    <a:pt x="1563370" y="3496941"/>
                    <a:pt x="1565910" y="3494403"/>
                    <a:pt x="1568450" y="3491866"/>
                  </a:cubicBezTo>
                  <a:cubicBezTo>
                    <a:pt x="1574800" y="3484887"/>
                    <a:pt x="1588770" y="3469661"/>
                    <a:pt x="1608455" y="3448091"/>
                  </a:cubicBezTo>
                  <a:lnTo>
                    <a:pt x="1608455"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015" y="2500897"/>
                  </a:moveTo>
                  <a:lnTo>
                    <a:pt x="1250950" y="2500897"/>
                  </a:lnTo>
                  <a:lnTo>
                    <a:pt x="1250950" y="3563556"/>
                  </a:lnTo>
                  <a:lnTo>
                    <a:pt x="1263015" y="3563556"/>
                  </a:lnTo>
                  <a:lnTo>
                    <a:pt x="1263015"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3520"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6455" y="2511048"/>
                  </a:moveTo>
                  <a:lnTo>
                    <a:pt x="3386455" y="3554039"/>
                  </a:lnTo>
                  <a:cubicBezTo>
                    <a:pt x="3434715" y="3534372"/>
                    <a:pt x="3469005" y="3486791"/>
                    <a:pt x="3469005" y="3430961"/>
                  </a:cubicBezTo>
                  <a:lnTo>
                    <a:pt x="3469005" y="2633491"/>
                  </a:lnTo>
                  <a:cubicBezTo>
                    <a:pt x="3469005" y="2578296"/>
                    <a:pt x="3435350" y="2530715"/>
                    <a:pt x="3386455" y="2511048"/>
                  </a:cubicBezTo>
                  <a:moveTo>
                    <a:pt x="310515" y="2564974"/>
                  </a:moveTo>
                  <a:lnTo>
                    <a:pt x="310515" y="3563556"/>
                  </a:lnTo>
                  <a:lnTo>
                    <a:pt x="357505" y="3563556"/>
                  </a:lnTo>
                  <a:lnTo>
                    <a:pt x="357505" y="2616362"/>
                  </a:lnTo>
                  <a:cubicBezTo>
                    <a:pt x="337820" y="2594791"/>
                    <a:pt x="323850" y="2579565"/>
                    <a:pt x="317500" y="2572586"/>
                  </a:cubicBezTo>
                  <a:cubicBezTo>
                    <a:pt x="314960" y="2570049"/>
                    <a:pt x="313055" y="2567511"/>
                    <a:pt x="310515" y="2564974"/>
                  </a:cubicBezTo>
                  <a:moveTo>
                    <a:pt x="428625" y="2693761"/>
                  </a:moveTo>
                  <a:lnTo>
                    <a:pt x="428625" y="3564190"/>
                  </a:lnTo>
                  <a:lnTo>
                    <a:pt x="492760" y="3564190"/>
                  </a:lnTo>
                  <a:lnTo>
                    <a:pt x="492760" y="2763548"/>
                  </a:lnTo>
                  <a:cubicBezTo>
                    <a:pt x="470535" y="2738805"/>
                    <a:pt x="448945" y="2715332"/>
                    <a:pt x="428625" y="2693761"/>
                  </a:cubicBezTo>
                  <a:moveTo>
                    <a:pt x="549910" y="2824453"/>
                  </a:moveTo>
                  <a:lnTo>
                    <a:pt x="549910" y="3564190"/>
                  </a:lnTo>
                  <a:lnTo>
                    <a:pt x="621030" y="3564190"/>
                  </a:lnTo>
                  <a:lnTo>
                    <a:pt x="621030" y="2901218"/>
                  </a:lnTo>
                  <a:cubicBezTo>
                    <a:pt x="596900" y="2875206"/>
                    <a:pt x="572770" y="2849195"/>
                    <a:pt x="549910" y="2824453"/>
                  </a:cubicBezTo>
                  <a:moveTo>
                    <a:pt x="668020" y="2951972"/>
                  </a:moveTo>
                  <a:lnTo>
                    <a:pt x="668020" y="3564190"/>
                  </a:lnTo>
                  <a:lnTo>
                    <a:pt x="744220" y="3564190"/>
                  </a:lnTo>
                  <a:lnTo>
                    <a:pt x="744220" y="3034447"/>
                  </a:lnTo>
                  <a:cubicBezTo>
                    <a:pt x="719455" y="3007166"/>
                    <a:pt x="693420" y="2979886"/>
                    <a:pt x="668020" y="2951972"/>
                  </a:cubicBezTo>
                  <a:moveTo>
                    <a:pt x="779780" y="3072512"/>
                  </a:moveTo>
                  <a:lnTo>
                    <a:pt x="779780" y="3563556"/>
                  </a:lnTo>
                  <a:lnTo>
                    <a:pt x="859790" y="3563556"/>
                  </a:lnTo>
                  <a:lnTo>
                    <a:pt x="859790" y="3158794"/>
                  </a:lnTo>
                  <a:cubicBezTo>
                    <a:pt x="835025" y="3132148"/>
                    <a:pt x="807720"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125" y="3310421"/>
                    <a:pt x="991870" y="3301539"/>
                    <a:pt x="979170" y="3287582"/>
                  </a:cubicBezTo>
                </a:path>
              </a:pathLst>
            </a:custGeom>
            <a:solidFill>
              <a:srgbClr val="DCDCDC"/>
            </a:solidFill>
            <a:ln w="6350" cap="flat">
              <a:noFill/>
              <a:prstDash val="solid"/>
              <a:miter/>
            </a:ln>
          </p:spPr>
          <p:txBody>
            <a:bodyPr rtlCol="0" anchor="ctr"/>
            <a:lstStyle/>
            <a:p>
              <a:endParaRPr lang="nb-NO"/>
            </a:p>
          </p:txBody>
        </p:sp>
      </p:grpSp>
    </p:spTree>
    <p:extLst>
      <p:ext uri="{BB962C8B-B14F-4D97-AF65-F5344CB8AC3E}">
        <p14:creationId xmlns:p14="http://schemas.microsoft.com/office/powerpoint/2010/main" val="29003073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orside rød">
    <p:bg>
      <p:bgPr>
        <a:solidFill>
          <a:srgbClr val="D2492A"/>
        </a:solidFill>
        <a:effectLst/>
      </p:bgPr>
    </p:bg>
    <p:spTree>
      <p:nvGrpSpPr>
        <p:cNvPr id="1" name=""/>
        <p:cNvGrpSpPr/>
        <p:nvPr/>
      </p:nvGrpSpPr>
      <p:grpSpPr>
        <a:xfrm>
          <a:off x="0" y="0"/>
          <a:ext cx="0" cy="0"/>
          <a:chOff x="0" y="0"/>
          <a:chExt cx="0" cy="0"/>
        </a:xfrm>
      </p:grpSpPr>
      <p:grpSp>
        <p:nvGrpSpPr>
          <p:cNvPr id="6" name="Grafikk 17">
            <a:extLst>
              <a:ext uri="{FF2B5EF4-FFF2-40B4-BE49-F238E27FC236}">
                <a16:creationId xmlns:a16="http://schemas.microsoft.com/office/drawing/2014/main" id="{CD2E3870-17DC-7645-BD3B-6109F3D876BF}"/>
              </a:ext>
            </a:extLst>
          </p:cNvPr>
          <p:cNvGrpSpPr/>
          <p:nvPr userDrawn="1"/>
        </p:nvGrpSpPr>
        <p:grpSpPr>
          <a:xfrm>
            <a:off x="558800" y="2736151"/>
            <a:ext cx="11074400" cy="3564189"/>
            <a:chOff x="558800" y="2736151"/>
            <a:chExt cx="11074400" cy="3564189"/>
          </a:xfrm>
          <a:solidFill>
            <a:srgbClr val="B83F24"/>
          </a:solidFill>
        </p:grpSpPr>
        <p:sp>
          <p:nvSpPr>
            <p:cNvPr id="7" name="Friform 6">
              <a:extLst>
                <a:ext uri="{FF2B5EF4-FFF2-40B4-BE49-F238E27FC236}">
                  <a16:creationId xmlns:a16="http://schemas.microsoft.com/office/drawing/2014/main" id="{F6D3BCD7-06DB-FB46-B779-B6142E07C8CA}"/>
                </a:ext>
              </a:extLst>
            </p:cNvPr>
            <p:cNvSpPr/>
            <p:nvPr/>
          </p:nvSpPr>
          <p:spPr>
            <a:xfrm>
              <a:off x="558800" y="2736151"/>
              <a:ext cx="3566168" cy="3564189"/>
            </a:xfrm>
            <a:custGeom>
              <a:avLst/>
              <a:gdLst>
                <a:gd name="connsiteX0" fmla="*/ 2621915 w 3566168"/>
                <a:gd name="connsiteY0" fmla="*/ 0 h 3564189"/>
                <a:gd name="connsiteX1" fmla="*/ 2597785 w 3566168"/>
                <a:gd name="connsiteY1" fmla="*/ 0 h 3564189"/>
                <a:gd name="connsiteX2" fmla="*/ 2597785 w 3566168"/>
                <a:gd name="connsiteY2" fmla="*/ 1063293 h 3564189"/>
                <a:gd name="connsiteX3" fmla="*/ 2621915 w 3566168"/>
                <a:gd name="connsiteY3" fmla="*/ 1063293 h 3564189"/>
                <a:gd name="connsiteX4" fmla="*/ 2621915 w 3566168"/>
                <a:gd name="connsiteY4" fmla="*/ 0 h 3564189"/>
                <a:gd name="connsiteX5" fmla="*/ 2514600 w 3566168"/>
                <a:gd name="connsiteY5" fmla="*/ 0 h 3564189"/>
                <a:gd name="connsiteX6" fmla="*/ 2502535 w 3566168"/>
                <a:gd name="connsiteY6" fmla="*/ 0 h 3564189"/>
                <a:gd name="connsiteX7" fmla="*/ 2502535 w 3566168"/>
                <a:gd name="connsiteY7" fmla="*/ 1063293 h 3564189"/>
                <a:gd name="connsiteX8" fmla="*/ 2514600 w 3566168"/>
                <a:gd name="connsiteY8" fmla="*/ 1063293 h 3564189"/>
                <a:gd name="connsiteX9" fmla="*/ 2514600 w 3566168"/>
                <a:gd name="connsiteY9" fmla="*/ 0 h 3564189"/>
                <a:gd name="connsiteX10" fmla="*/ 2085340 w 3566168"/>
                <a:gd name="connsiteY10" fmla="*/ 0 h 3564189"/>
                <a:gd name="connsiteX11" fmla="*/ 2031365 w 3566168"/>
                <a:gd name="connsiteY11" fmla="*/ 0 h 3564189"/>
                <a:gd name="connsiteX12" fmla="*/ 2031365 w 3566168"/>
                <a:gd name="connsiteY12" fmla="*/ 1063293 h 3564189"/>
                <a:gd name="connsiteX13" fmla="*/ 2085340 w 3566168"/>
                <a:gd name="connsiteY13" fmla="*/ 1063293 h 3564189"/>
                <a:gd name="connsiteX14" fmla="*/ 2111375 w 3566168"/>
                <a:gd name="connsiteY14" fmla="*/ 1060756 h 3564189"/>
                <a:gd name="connsiteX15" fmla="*/ 2111375 w 3566168"/>
                <a:gd name="connsiteY15" fmla="*/ 2538 h 3564189"/>
                <a:gd name="connsiteX16" fmla="*/ 2085340 w 3566168"/>
                <a:gd name="connsiteY16" fmla="*/ 0 h 3564189"/>
                <a:gd name="connsiteX17" fmla="*/ 1995805 w 3566168"/>
                <a:gd name="connsiteY17" fmla="*/ 0 h 3564189"/>
                <a:gd name="connsiteX18" fmla="*/ 1919605 w 3566168"/>
                <a:gd name="connsiteY18" fmla="*/ 0 h 3564189"/>
                <a:gd name="connsiteX19" fmla="*/ 1919605 w 3566168"/>
                <a:gd name="connsiteY19" fmla="*/ 1063293 h 3564189"/>
                <a:gd name="connsiteX20" fmla="*/ 1995805 w 3566168"/>
                <a:gd name="connsiteY20" fmla="*/ 1063293 h 3564189"/>
                <a:gd name="connsiteX21" fmla="*/ 1995805 w 3566168"/>
                <a:gd name="connsiteY21" fmla="*/ 0 h 3564189"/>
                <a:gd name="connsiteX22" fmla="*/ 1872615 w 3566168"/>
                <a:gd name="connsiteY22" fmla="*/ 0 h 3564189"/>
                <a:gd name="connsiteX23" fmla="*/ 1801495 w 3566168"/>
                <a:gd name="connsiteY23" fmla="*/ 0 h 3564189"/>
                <a:gd name="connsiteX24" fmla="*/ 1801495 w 3566168"/>
                <a:gd name="connsiteY24" fmla="*/ 1063293 h 3564189"/>
                <a:gd name="connsiteX25" fmla="*/ 1872615 w 3566168"/>
                <a:gd name="connsiteY25" fmla="*/ 1063293 h 3564189"/>
                <a:gd name="connsiteX26" fmla="*/ 1872615 w 3566168"/>
                <a:gd name="connsiteY26" fmla="*/ 0 h 3564189"/>
                <a:gd name="connsiteX27" fmla="*/ 1744980 w 3566168"/>
                <a:gd name="connsiteY27" fmla="*/ 0 h 3564189"/>
                <a:gd name="connsiteX28" fmla="*/ 1680845 w 3566168"/>
                <a:gd name="connsiteY28" fmla="*/ 0 h 3564189"/>
                <a:gd name="connsiteX29" fmla="*/ 1680845 w 3566168"/>
                <a:gd name="connsiteY29" fmla="*/ 1063293 h 3564189"/>
                <a:gd name="connsiteX30" fmla="*/ 1744980 w 3566168"/>
                <a:gd name="connsiteY30" fmla="*/ 1063293 h 3564189"/>
                <a:gd name="connsiteX31" fmla="*/ 1744980 w 3566168"/>
                <a:gd name="connsiteY31" fmla="*/ 0 h 3564189"/>
                <a:gd name="connsiteX32" fmla="*/ 1609090 w 3566168"/>
                <a:gd name="connsiteY32" fmla="*/ 0 h 3564189"/>
                <a:gd name="connsiteX33" fmla="*/ 1562100 w 3566168"/>
                <a:gd name="connsiteY33" fmla="*/ 0 h 3564189"/>
                <a:gd name="connsiteX34" fmla="*/ 1562100 w 3566168"/>
                <a:gd name="connsiteY34" fmla="*/ 1063293 h 3564189"/>
                <a:gd name="connsiteX35" fmla="*/ 1609090 w 3566168"/>
                <a:gd name="connsiteY35" fmla="*/ 1063293 h 3564189"/>
                <a:gd name="connsiteX36" fmla="*/ 1609090 w 3566168"/>
                <a:gd name="connsiteY36" fmla="*/ 0 h 3564189"/>
                <a:gd name="connsiteX37" fmla="*/ 1485900 w 3566168"/>
                <a:gd name="connsiteY37" fmla="*/ 0 h 3564189"/>
                <a:gd name="connsiteX38" fmla="*/ 1450340 w 3566168"/>
                <a:gd name="connsiteY38" fmla="*/ 0 h 3564189"/>
                <a:gd name="connsiteX39" fmla="*/ 1450340 w 3566168"/>
                <a:gd name="connsiteY39" fmla="*/ 1063293 h 3564189"/>
                <a:gd name="connsiteX40" fmla="*/ 1485900 w 3566168"/>
                <a:gd name="connsiteY40" fmla="*/ 1063293 h 3564189"/>
                <a:gd name="connsiteX41" fmla="*/ 1485900 w 3566168"/>
                <a:gd name="connsiteY41" fmla="*/ 0 h 3564189"/>
                <a:gd name="connsiteX42" fmla="*/ 1370330 w 3566168"/>
                <a:gd name="connsiteY42" fmla="*/ 0 h 3564189"/>
                <a:gd name="connsiteX43" fmla="*/ 1346200 w 3566168"/>
                <a:gd name="connsiteY43" fmla="*/ 0 h 3564189"/>
                <a:gd name="connsiteX44" fmla="*/ 1346200 w 3566168"/>
                <a:gd name="connsiteY44" fmla="*/ 1063293 h 3564189"/>
                <a:gd name="connsiteX45" fmla="*/ 1370330 w 3566168"/>
                <a:gd name="connsiteY45" fmla="*/ 1063293 h 3564189"/>
                <a:gd name="connsiteX46" fmla="*/ 1370330 w 3566168"/>
                <a:gd name="connsiteY46" fmla="*/ 0 h 3564189"/>
                <a:gd name="connsiteX47" fmla="*/ 1263650 w 3566168"/>
                <a:gd name="connsiteY47" fmla="*/ 0 h 3564189"/>
                <a:gd name="connsiteX48" fmla="*/ 1251585 w 3566168"/>
                <a:gd name="connsiteY48" fmla="*/ 0 h 3564189"/>
                <a:gd name="connsiteX49" fmla="*/ 1251585 w 3566168"/>
                <a:gd name="connsiteY49" fmla="*/ 1063293 h 3564189"/>
                <a:gd name="connsiteX50" fmla="*/ 1263650 w 3566168"/>
                <a:gd name="connsiteY50" fmla="*/ 1063293 h 3564189"/>
                <a:gd name="connsiteX51" fmla="*/ 1263650 w 3566168"/>
                <a:gd name="connsiteY51" fmla="*/ 0 h 3564189"/>
                <a:gd name="connsiteX52" fmla="*/ 930910 w 3566168"/>
                <a:gd name="connsiteY52" fmla="*/ 0 h 3564189"/>
                <a:gd name="connsiteX53" fmla="*/ 929005 w 3566168"/>
                <a:gd name="connsiteY53" fmla="*/ 0 h 3564189"/>
                <a:gd name="connsiteX54" fmla="*/ 929005 w 3566168"/>
                <a:gd name="connsiteY54" fmla="*/ 0 h 3564189"/>
                <a:gd name="connsiteX55" fmla="*/ 884555 w 3566168"/>
                <a:gd name="connsiteY55" fmla="*/ 0 h 3564189"/>
                <a:gd name="connsiteX56" fmla="*/ 884555 w 3566168"/>
                <a:gd name="connsiteY56" fmla="*/ 378751 h 3564189"/>
                <a:gd name="connsiteX57" fmla="*/ 967105 w 3566168"/>
                <a:gd name="connsiteY57" fmla="*/ 289931 h 3564189"/>
                <a:gd name="connsiteX58" fmla="*/ 967105 w 3566168"/>
                <a:gd name="connsiteY58" fmla="*/ 5075 h 3564189"/>
                <a:gd name="connsiteX59" fmla="*/ 930910 w 3566168"/>
                <a:gd name="connsiteY59" fmla="*/ 0 h 3564189"/>
                <a:gd name="connsiteX60" fmla="*/ 860425 w 3566168"/>
                <a:gd name="connsiteY60" fmla="*/ 0 h 3564189"/>
                <a:gd name="connsiteX61" fmla="*/ 780415 w 3566168"/>
                <a:gd name="connsiteY61" fmla="*/ 0 h 3564189"/>
                <a:gd name="connsiteX62" fmla="*/ 780415 w 3566168"/>
                <a:gd name="connsiteY62" fmla="*/ 491044 h 3564189"/>
                <a:gd name="connsiteX63" fmla="*/ 860425 w 3566168"/>
                <a:gd name="connsiteY63" fmla="*/ 404762 h 3564189"/>
                <a:gd name="connsiteX64" fmla="*/ 860425 w 3566168"/>
                <a:gd name="connsiteY64" fmla="*/ 0 h 3564189"/>
                <a:gd name="connsiteX65" fmla="*/ 744855 w 3566168"/>
                <a:gd name="connsiteY65" fmla="*/ 0 h 3564189"/>
                <a:gd name="connsiteX66" fmla="*/ 668655 w 3566168"/>
                <a:gd name="connsiteY66" fmla="*/ 0 h 3564189"/>
                <a:gd name="connsiteX67" fmla="*/ 668655 w 3566168"/>
                <a:gd name="connsiteY67" fmla="*/ 612219 h 3564189"/>
                <a:gd name="connsiteX68" fmla="*/ 744855 w 3566168"/>
                <a:gd name="connsiteY68" fmla="*/ 529743 h 3564189"/>
                <a:gd name="connsiteX69" fmla="*/ 744855 w 3566168"/>
                <a:gd name="connsiteY69" fmla="*/ 0 h 3564189"/>
                <a:gd name="connsiteX70" fmla="*/ 621665 w 3566168"/>
                <a:gd name="connsiteY70" fmla="*/ 0 h 3564189"/>
                <a:gd name="connsiteX71" fmla="*/ 550545 w 3566168"/>
                <a:gd name="connsiteY71" fmla="*/ 0 h 3564189"/>
                <a:gd name="connsiteX72" fmla="*/ 550545 w 3566168"/>
                <a:gd name="connsiteY72" fmla="*/ 739738 h 3564189"/>
                <a:gd name="connsiteX73" fmla="*/ 621665 w 3566168"/>
                <a:gd name="connsiteY73" fmla="*/ 662338 h 3564189"/>
                <a:gd name="connsiteX74" fmla="*/ 621665 w 3566168"/>
                <a:gd name="connsiteY74" fmla="*/ 0 h 3564189"/>
                <a:gd name="connsiteX75" fmla="*/ 493395 w 3566168"/>
                <a:gd name="connsiteY75" fmla="*/ 0 h 3564189"/>
                <a:gd name="connsiteX76" fmla="*/ 429260 w 3566168"/>
                <a:gd name="connsiteY76" fmla="*/ 0 h 3564189"/>
                <a:gd name="connsiteX77" fmla="*/ 429260 w 3566168"/>
                <a:gd name="connsiteY77" fmla="*/ 870429 h 3564189"/>
                <a:gd name="connsiteX78" fmla="*/ 493395 w 3566168"/>
                <a:gd name="connsiteY78" fmla="*/ 800642 h 3564189"/>
                <a:gd name="connsiteX79" fmla="*/ 493395 w 3566168"/>
                <a:gd name="connsiteY79" fmla="*/ 0 h 3564189"/>
                <a:gd name="connsiteX80" fmla="*/ 358140 w 3566168"/>
                <a:gd name="connsiteY80" fmla="*/ 0 h 3564189"/>
                <a:gd name="connsiteX81" fmla="*/ 311150 w 3566168"/>
                <a:gd name="connsiteY81" fmla="*/ 0 h 3564189"/>
                <a:gd name="connsiteX82" fmla="*/ 311150 w 3566168"/>
                <a:gd name="connsiteY82" fmla="*/ 998582 h 3564189"/>
                <a:gd name="connsiteX83" fmla="*/ 318135 w 3566168"/>
                <a:gd name="connsiteY83" fmla="*/ 990969 h 3564189"/>
                <a:gd name="connsiteX84" fmla="*/ 358140 w 3566168"/>
                <a:gd name="connsiteY84" fmla="*/ 947194 h 3564189"/>
                <a:gd name="connsiteX85" fmla="*/ 358140 w 3566168"/>
                <a:gd name="connsiteY85" fmla="*/ 0 h 3564189"/>
                <a:gd name="connsiteX86" fmla="*/ 234950 w 3566168"/>
                <a:gd name="connsiteY86" fmla="*/ 0 h 3564189"/>
                <a:gd name="connsiteX87" fmla="*/ 199390 w 3566168"/>
                <a:gd name="connsiteY87" fmla="*/ 0 h 3564189"/>
                <a:gd name="connsiteX88" fmla="*/ 199390 w 3566168"/>
                <a:gd name="connsiteY88" fmla="*/ 1063293 h 3564189"/>
                <a:gd name="connsiteX89" fmla="*/ 234950 w 3566168"/>
                <a:gd name="connsiteY89" fmla="*/ 1057584 h 3564189"/>
                <a:gd name="connsiteX90" fmla="*/ 234950 w 3566168"/>
                <a:gd name="connsiteY90" fmla="*/ 0 h 3564189"/>
                <a:gd name="connsiteX91" fmla="*/ 119380 w 3566168"/>
                <a:gd name="connsiteY91" fmla="*/ 0 h 3564189"/>
                <a:gd name="connsiteX92" fmla="*/ 95250 w 3566168"/>
                <a:gd name="connsiteY92" fmla="*/ 0 h 3564189"/>
                <a:gd name="connsiteX93" fmla="*/ 95250 w 3566168"/>
                <a:gd name="connsiteY93" fmla="*/ 1063293 h 3564189"/>
                <a:gd name="connsiteX94" fmla="*/ 119380 w 3566168"/>
                <a:gd name="connsiteY94" fmla="*/ 1063293 h 3564189"/>
                <a:gd name="connsiteX95" fmla="*/ 119380 w 3566168"/>
                <a:gd name="connsiteY95" fmla="*/ 0 h 3564189"/>
                <a:gd name="connsiteX96" fmla="*/ 12065 w 3566168"/>
                <a:gd name="connsiteY96" fmla="*/ 0 h 3564189"/>
                <a:gd name="connsiteX97" fmla="*/ 0 w 3566168"/>
                <a:gd name="connsiteY97" fmla="*/ 0 h 3564189"/>
                <a:gd name="connsiteX98" fmla="*/ 0 w 3566168"/>
                <a:gd name="connsiteY98" fmla="*/ 1063293 h 3564189"/>
                <a:gd name="connsiteX99" fmla="*/ 12065 w 3566168"/>
                <a:gd name="connsiteY99" fmla="*/ 1063293 h 3564189"/>
                <a:gd name="connsiteX100" fmla="*/ 12065 w 3566168"/>
                <a:gd name="connsiteY100" fmla="*/ 0 h 3564189"/>
                <a:gd name="connsiteX101" fmla="*/ 2701925 w 3566168"/>
                <a:gd name="connsiteY101" fmla="*/ 0 h 3564189"/>
                <a:gd name="connsiteX102" fmla="*/ 2701925 w 3566168"/>
                <a:gd name="connsiteY102" fmla="*/ 1062659 h 3564189"/>
                <a:gd name="connsiteX103" fmla="*/ 2737485 w 3566168"/>
                <a:gd name="connsiteY103" fmla="*/ 1062659 h 3564189"/>
                <a:gd name="connsiteX104" fmla="*/ 2737485 w 3566168"/>
                <a:gd name="connsiteY104" fmla="*/ 5075 h 3564189"/>
                <a:gd name="connsiteX105" fmla="*/ 2701925 w 3566168"/>
                <a:gd name="connsiteY105" fmla="*/ 0 h 3564189"/>
                <a:gd name="connsiteX106" fmla="*/ 979170 w 3566168"/>
                <a:gd name="connsiteY106" fmla="*/ 8882 h 3564189"/>
                <a:gd name="connsiteX107" fmla="*/ 979170 w 3566168"/>
                <a:gd name="connsiteY107" fmla="*/ 275974 h 3564189"/>
                <a:gd name="connsiteX108" fmla="*/ 1002665 w 3566168"/>
                <a:gd name="connsiteY108" fmla="*/ 250597 h 3564189"/>
                <a:gd name="connsiteX109" fmla="*/ 1063625 w 3566168"/>
                <a:gd name="connsiteY109" fmla="*/ 132594 h 3564189"/>
                <a:gd name="connsiteX110" fmla="*/ 979170 w 3566168"/>
                <a:gd name="connsiteY110" fmla="*/ 8882 h 3564189"/>
                <a:gd name="connsiteX111" fmla="*/ 2135505 w 3566168"/>
                <a:gd name="connsiteY111" fmla="*/ 9516 h 3564189"/>
                <a:gd name="connsiteX112" fmla="*/ 2135505 w 3566168"/>
                <a:gd name="connsiteY112" fmla="*/ 1052508 h 3564189"/>
                <a:gd name="connsiteX113" fmla="*/ 2218055 w 3566168"/>
                <a:gd name="connsiteY113" fmla="*/ 929430 h 3564189"/>
                <a:gd name="connsiteX114" fmla="*/ 2218055 w 3566168"/>
                <a:gd name="connsiteY114" fmla="*/ 929430 h 3564189"/>
                <a:gd name="connsiteX115" fmla="*/ 2218055 w 3566168"/>
                <a:gd name="connsiteY115" fmla="*/ 132594 h 3564189"/>
                <a:gd name="connsiteX116" fmla="*/ 2218055 w 3566168"/>
                <a:gd name="connsiteY116" fmla="*/ 132594 h 3564189"/>
                <a:gd name="connsiteX117" fmla="*/ 2135505 w 3566168"/>
                <a:gd name="connsiteY117" fmla="*/ 9516 h 3564189"/>
                <a:gd name="connsiteX118" fmla="*/ 2813685 w 3566168"/>
                <a:gd name="connsiteY118" fmla="*/ 64077 h 3564189"/>
                <a:gd name="connsiteX119" fmla="*/ 2813685 w 3566168"/>
                <a:gd name="connsiteY119" fmla="*/ 1062659 h 3564189"/>
                <a:gd name="connsiteX120" fmla="*/ 2860675 w 3566168"/>
                <a:gd name="connsiteY120" fmla="*/ 1062659 h 3564189"/>
                <a:gd name="connsiteX121" fmla="*/ 2860675 w 3566168"/>
                <a:gd name="connsiteY121" fmla="*/ 115465 h 3564189"/>
                <a:gd name="connsiteX122" fmla="*/ 2820670 w 3566168"/>
                <a:gd name="connsiteY122" fmla="*/ 71690 h 3564189"/>
                <a:gd name="connsiteX123" fmla="*/ 2813685 w 3566168"/>
                <a:gd name="connsiteY123" fmla="*/ 64077 h 3564189"/>
                <a:gd name="connsiteX124" fmla="*/ 2931795 w 3566168"/>
                <a:gd name="connsiteY124" fmla="*/ 192230 h 3564189"/>
                <a:gd name="connsiteX125" fmla="*/ 2931795 w 3566168"/>
                <a:gd name="connsiteY125" fmla="*/ 1062659 h 3564189"/>
                <a:gd name="connsiteX126" fmla="*/ 2995930 w 3566168"/>
                <a:gd name="connsiteY126" fmla="*/ 1062659 h 3564189"/>
                <a:gd name="connsiteX127" fmla="*/ 2995930 w 3566168"/>
                <a:gd name="connsiteY127" fmla="*/ 262017 h 3564189"/>
                <a:gd name="connsiteX128" fmla="*/ 2931795 w 3566168"/>
                <a:gd name="connsiteY128" fmla="*/ 192230 h 3564189"/>
                <a:gd name="connsiteX129" fmla="*/ 3052445 w 3566168"/>
                <a:gd name="connsiteY129" fmla="*/ 322921 h 3564189"/>
                <a:gd name="connsiteX130" fmla="*/ 3052445 w 3566168"/>
                <a:gd name="connsiteY130" fmla="*/ 1062659 h 3564189"/>
                <a:gd name="connsiteX131" fmla="*/ 3124200 w 3566168"/>
                <a:gd name="connsiteY131" fmla="*/ 1062659 h 3564189"/>
                <a:gd name="connsiteX132" fmla="*/ 3124200 w 3566168"/>
                <a:gd name="connsiteY132" fmla="*/ 400321 h 3564189"/>
                <a:gd name="connsiteX133" fmla="*/ 3052445 w 3566168"/>
                <a:gd name="connsiteY133" fmla="*/ 322921 h 3564189"/>
                <a:gd name="connsiteX134" fmla="*/ 3170555 w 3566168"/>
                <a:gd name="connsiteY134" fmla="*/ 451075 h 3564189"/>
                <a:gd name="connsiteX135" fmla="*/ 3170555 w 3566168"/>
                <a:gd name="connsiteY135" fmla="*/ 1063293 h 3564189"/>
                <a:gd name="connsiteX136" fmla="*/ 3246755 w 3566168"/>
                <a:gd name="connsiteY136" fmla="*/ 1063293 h 3564189"/>
                <a:gd name="connsiteX137" fmla="*/ 3246755 w 3566168"/>
                <a:gd name="connsiteY137" fmla="*/ 533550 h 3564189"/>
                <a:gd name="connsiteX138" fmla="*/ 3170555 w 3566168"/>
                <a:gd name="connsiteY138" fmla="*/ 451075 h 3564189"/>
                <a:gd name="connsiteX139" fmla="*/ 3282950 w 3566168"/>
                <a:gd name="connsiteY139" fmla="*/ 571615 h 3564189"/>
                <a:gd name="connsiteX140" fmla="*/ 3282950 w 3566168"/>
                <a:gd name="connsiteY140" fmla="*/ 1062659 h 3564189"/>
                <a:gd name="connsiteX141" fmla="*/ 3362960 w 3566168"/>
                <a:gd name="connsiteY141" fmla="*/ 1062659 h 3564189"/>
                <a:gd name="connsiteX142" fmla="*/ 3362960 w 3566168"/>
                <a:gd name="connsiteY142" fmla="*/ 657897 h 3564189"/>
                <a:gd name="connsiteX143" fmla="*/ 3282950 w 3566168"/>
                <a:gd name="connsiteY143" fmla="*/ 571615 h 3564189"/>
                <a:gd name="connsiteX144" fmla="*/ 3387090 w 3566168"/>
                <a:gd name="connsiteY144" fmla="*/ 683908 h 3564189"/>
                <a:gd name="connsiteX145" fmla="*/ 3387090 w 3566168"/>
                <a:gd name="connsiteY145" fmla="*/ 1062659 h 3564189"/>
                <a:gd name="connsiteX146" fmla="*/ 3431540 w 3566168"/>
                <a:gd name="connsiteY146" fmla="*/ 1062659 h 3564189"/>
                <a:gd name="connsiteX147" fmla="*/ 3431540 w 3566168"/>
                <a:gd name="connsiteY147" fmla="*/ 1062659 h 3564189"/>
                <a:gd name="connsiteX148" fmla="*/ 3433445 w 3566168"/>
                <a:gd name="connsiteY148" fmla="*/ 1062659 h 3564189"/>
                <a:gd name="connsiteX149" fmla="*/ 3469640 w 3566168"/>
                <a:gd name="connsiteY149" fmla="*/ 1057584 h 3564189"/>
                <a:gd name="connsiteX150" fmla="*/ 3469640 w 3566168"/>
                <a:gd name="connsiteY150" fmla="*/ 772728 h 3564189"/>
                <a:gd name="connsiteX151" fmla="*/ 3387090 w 3566168"/>
                <a:gd name="connsiteY151" fmla="*/ 683908 h 3564189"/>
                <a:gd name="connsiteX152" fmla="*/ 3481705 w 3566168"/>
                <a:gd name="connsiteY152" fmla="*/ 786685 h 3564189"/>
                <a:gd name="connsiteX153" fmla="*/ 3481705 w 3566168"/>
                <a:gd name="connsiteY153" fmla="*/ 1053777 h 3564189"/>
                <a:gd name="connsiteX154" fmla="*/ 3566160 w 3566168"/>
                <a:gd name="connsiteY154" fmla="*/ 930065 h 3564189"/>
                <a:gd name="connsiteX155" fmla="*/ 3505200 w 3566168"/>
                <a:gd name="connsiteY155" fmla="*/ 812062 h 3564189"/>
                <a:gd name="connsiteX156" fmla="*/ 3481705 w 3566168"/>
                <a:gd name="connsiteY156" fmla="*/ 786685 h 3564189"/>
                <a:gd name="connsiteX157" fmla="*/ 2621915 w 3566168"/>
                <a:gd name="connsiteY157" fmla="*/ 1250448 h 3564189"/>
                <a:gd name="connsiteX158" fmla="*/ 2597785 w 3566168"/>
                <a:gd name="connsiteY158" fmla="*/ 1250448 h 3564189"/>
                <a:gd name="connsiteX159" fmla="*/ 2597785 w 3566168"/>
                <a:gd name="connsiteY159" fmla="*/ 2313742 h 3564189"/>
                <a:gd name="connsiteX160" fmla="*/ 2621915 w 3566168"/>
                <a:gd name="connsiteY160" fmla="*/ 2313742 h 3564189"/>
                <a:gd name="connsiteX161" fmla="*/ 2621915 w 3566168"/>
                <a:gd name="connsiteY161" fmla="*/ 1250448 h 3564189"/>
                <a:gd name="connsiteX162" fmla="*/ 2514600 w 3566168"/>
                <a:gd name="connsiteY162" fmla="*/ 1250448 h 3564189"/>
                <a:gd name="connsiteX163" fmla="*/ 2502535 w 3566168"/>
                <a:gd name="connsiteY163" fmla="*/ 1250448 h 3564189"/>
                <a:gd name="connsiteX164" fmla="*/ 2502535 w 3566168"/>
                <a:gd name="connsiteY164" fmla="*/ 2313742 h 3564189"/>
                <a:gd name="connsiteX165" fmla="*/ 2514600 w 3566168"/>
                <a:gd name="connsiteY165" fmla="*/ 2313742 h 3564189"/>
                <a:gd name="connsiteX166" fmla="*/ 2514600 w 3566168"/>
                <a:gd name="connsiteY166" fmla="*/ 1250448 h 3564189"/>
                <a:gd name="connsiteX167" fmla="*/ 744855 w 3566168"/>
                <a:gd name="connsiteY167" fmla="*/ 1250448 h 3564189"/>
                <a:gd name="connsiteX168" fmla="*/ 668655 w 3566168"/>
                <a:gd name="connsiteY168" fmla="*/ 1250448 h 3564189"/>
                <a:gd name="connsiteX169" fmla="*/ 668655 w 3566168"/>
                <a:gd name="connsiteY169" fmla="*/ 2313742 h 3564189"/>
                <a:gd name="connsiteX170" fmla="*/ 744855 w 3566168"/>
                <a:gd name="connsiteY170" fmla="*/ 2313742 h 3564189"/>
                <a:gd name="connsiteX171" fmla="*/ 744855 w 3566168"/>
                <a:gd name="connsiteY171" fmla="*/ 1250448 h 3564189"/>
                <a:gd name="connsiteX172" fmla="*/ 621665 w 3566168"/>
                <a:gd name="connsiteY172" fmla="*/ 1250448 h 3564189"/>
                <a:gd name="connsiteX173" fmla="*/ 550545 w 3566168"/>
                <a:gd name="connsiteY173" fmla="*/ 1250448 h 3564189"/>
                <a:gd name="connsiteX174" fmla="*/ 550545 w 3566168"/>
                <a:gd name="connsiteY174" fmla="*/ 2313742 h 3564189"/>
                <a:gd name="connsiteX175" fmla="*/ 621665 w 3566168"/>
                <a:gd name="connsiteY175" fmla="*/ 2313742 h 3564189"/>
                <a:gd name="connsiteX176" fmla="*/ 621665 w 3566168"/>
                <a:gd name="connsiteY176" fmla="*/ 1250448 h 3564189"/>
                <a:gd name="connsiteX177" fmla="*/ 493395 w 3566168"/>
                <a:gd name="connsiteY177" fmla="*/ 1250448 h 3564189"/>
                <a:gd name="connsiteX178" fmla="*/ 429260 w 3566168"/>
                <a:gd name="connsiteY178" fmla="*/ 1250448 h 3564189"/>
                <a:gd name="connsiteX179" fmla="*/ 429260 w 3566168"/>
                <a:gd name="connsiteY179" fmla="*/ 2313742 h 3564189"/>
                <a:gd name="connsiteX180" fmla="*/ 493395 w 3566168"/>
                <a:gd name="connsiteY180" fmla="*/ 2313742 h 3564189"/>
                <a:gd name="connsiteX181" fmla="*/ 493395 w 3566168"/>
                <a:gd name="connsiteY181" fmla="*/ 1250448 h 3564189"/>
                <a:gd name="connsiteX182" fmla="*/ 358140 w 3566168"/>
                <a:gd name="connsiteY182" fmla="*/ 1250448 h 3564189"/>
                <a:gd name="connsiteX183" fmla="*/ 311150 w 3566168"/>
                <a:gd name="connsiteY183" fmla="*/ 1250448 h 3564189"/>
                <a:gd name="connsiteX184" fmla="*/ 311150 w 3566168"/>
                <a:gd name="connsiteY184" fmla="*/ 2313742 h 3564189"/>
                <a:gd name="connsiteX185" fmla="*/ 358140 w 3566168"/>
                <a:gd name="connsiteY185" fmla="*/ 2313742 h 3564189"/>
                <a:gd name="connsiteX186" fmla="*/ 358140 w 3566168"/>
                <a:gd name="connsiteY186" fmla="*/ 1250448 h 3564189"/>
                <a:gd name="connsiteX187" fmla="*/ 234950 w 3566168"/>
                <a:gd name="connsiteY187" fmla="*/ 1250448 h 3564189"/>
                <a:gd name="connsiteX188" fmla="*/ 199390 w 3566168"/>
                <a:gd name="connsiteY188" fmla="*/ 1250448 h 3564189"/>
                <a:gd name="connsiteX189" fmla="*/ 199390 w 3566168"/>
                <a:gd name="connsiteY189" fmla="*/ 2313742 h 3564189"/>
                <a:gd name="connsiteX190" fmla="*/ 234950 w 3566168"/>
                <a:gd name="connsiteY190" fmla="*/ 2313742 h 3564189"/>
                <a:gd name="connsiteX191" fmla="*/ 234950 w 3566168"/>
                <a:gd name="connsiteY191" fmla="*/ 1250448 h 3564189"/>
                <a:gd name="connsiteX192" fmla="*/ 119380 w 3566168"/>
                <a:gd name="connsiteY192" fmla="*/ 1250448 h 3564189"/>
                <a:gd name="connsiteX193" fmla="*/ 95250 w 3566168"/>
                <a:gd name="connsiteY193" fmla="*/ 1250448 h 3564189"/>
                <a:gd name="connsiteX194" fmla="*/ 95250 w 3566168"/>
                <a:gd name="connsiteY194" fmla="*/ 2313742 h 3564189"/>
                <a:gd name="connsiteX195" fmla="*/ 119380 w 3566168"/>
                <a:gd name="connsiteY195" fmla="*/ 2313742 h 3564189"/>
                <a:gd name="connsiteX196" fmla="*/ 119380 w 3566168"/>
                <a:gd name="connsiteY196" fmla="*/ 1250448 h 3564189"/>
                <a:gd name="connsiteX197" fmla="*/ 12065 w 3566168"/>
                <a:gd name="connsiteY197" fmla="*/ 1250448 h 3564189"/>
                <a:gd name="connsiteX198" fmla="*/ 0 w 3566168"/>
                <a:gd name="connsiteY198" fmla="*/ 1250448 h 3564189"/>
                <a:gd name="connsiteX199" fmla="*/ 0 w 3566168"/>
                <a:gd name="connsiteY199" fmla="*/ 2313742 h 3564189"/>
                <a:gd name="connsiteX200" fmla="*/ 12065 w 3566168"/>
                <a:gd name="connsiteY200" fmla="*/ 2313742 h 3564189"/>
                <a:gd name="connsiteX201" fmla="*/ 12065 w 3566168"/>
                <a:gd name="connsiteY201" fmla="*/ 1250448 h 3564189"/>
                <a:gd name="connsiteX202" fmla="*/ 3433445 w 3566168"/>
                <a:gd name="connsiteY202" fmla="*/ 1250448 h 3564189"/>
                <a:gd name="connsiteX203" fmla="*/ 3431540 w 3566168"/>
                <a:gd name="connsiteY203" fmla="*/ 1250448 h 3564189"/>
                <a:gd name="connsiteX204" fmla="*/ 3431540 w 3566168"/>
                <a:gd name="connsiteY204" fmla="*/ 1250448 h 3564189"/>
                <a:gd name="connsiteX205" fmla="*/ 3387090 w 3566168"/>
                <a:gd name="connsiteY205" fmla="*/ 1250448 h 3564189"/>
                <a:gd name="connsiteX206" fmla="*/ 3387090 w 3566168"/>
                <a:gd name="connsiteY206" fmla="*/ 1629199 h 3564189"/>
                <a:gd name="connsiteX207" fmla="*/ 3469640 w 3566168"/>
                <a:gd name="connsiteY207" fmla="*/ 1539745 h 3564189"/>
                <a:gd name="connsiteX208" fmla="*/ 3469640 w 3566168"/>
                <a:gd name="connsiteY208" fmla="*/ 1254889 h 3564189"/>
                <a:gd name="connsiteX209" fmla="*/ 3433445 w 3566168"/>
                <a:gd name="connsiteY209" fmla="*/ 1250448 h 3564189"/>
                <a:gd name="connsiteX210" fmla="*/ 3362960 w 3566168"/>
                <a:gd name="connsiteY210" fmla="*/ 1250448 h 3564189"/>
                <a:gd name="connsiteX211" fmla="*/ 3282950 w 3566168"/>
                <a:gd name="connsiteY211" fmla="*/ 1250448 h 3564189"/>
                <a:gd name="connsiteX212" fmla="*/ 3282950 w 3566168"/>
                <a:gd name="connsiteY212" fmla="*/ 1741492 h 3564189"/>
                <a:gd name="connsiteX213" fmla="*/ 3362960 w 3566168"/>
                <a:gd name="connsiteY213" fmla="*/ 1655211 h 3564189"/>
                <a:gd name="connsiteX214" fmla="*/ 3362960 w 3566168"/>
                <a:gd name="connsiteY214" fmla="*/ 1250448 h 3564189"/>
                <a:gd name="connsiteX215" fmla="*/ 3247390 w 3566168"/>
                <a:gd name="connsiteY215" fmla="*/ 1250448 h 3564189"/>
                <a:gd name="connsiteX216" fmla="*/ 3171190 w 3566168"/>
                <a:gd name="connsiteY216" fmla="*/ 1250448 h 3564189"/>
                <a:gd name="connsiteX217" fmla="*/ 3171190 w 3566168"/>
                <a:gd name="connsiteY217" fmla="*/ 1862667 h 3564189"/>
                <a:gd name="connsiteX218" fmla="*/ 3247390 w 3566168"/>
                <a:gd name="connsiteY218" fmla="*/ 1780192 h 3564189"/>
                <a:gd name="connsiteX219" fmla="*/ 3247390 w 3566168"/>
                <a:gd name="connsiteY219" fmla="*/ 1250448 h 3564189"/>
                <a:gd name="connsiteX220" fmla="*/ 3124200 w 3566168"/>
                <a:gd name="connsiteY220" fmla="*/ 1250448 h 3564189"/>
                <a:gd name="connsiteX221" fmla="*/ 3053080 w 3566168"/>
                <a:gd name="connsiteY221" fmla="*/ 1250448 h 3564189"/>
                <a:gd name="connsiteX222" fmla="*/ 3053080 w 3566168"/>
                <a:gd name="connsiteY222" fmla="*/ 1990186 h 3564189"/>
                <a:gd name="connsiteX223" fmla="*/ 3124200 w 3566168"/>
                <a:gd name="connsiteY223" fmla="*/ 1912786 h 3564189"/>
                <a:gd name="connsiteX224" fmla="*/ 3124200 w 3566168"/>
                <a:gd name="connsiteY224" fmla="*/ 1250448 h 3564189"/>
                <a:gd name="connsiteX225" fmla="*/ 2996565 w 3566168"/>
                <a:gd name="connsiteY225" fmla="*/ 1250448 h 3564189"/>
                <a:gd name="connsiteX226" fmla="*/ 2932430 w 3566168"/>
                <a:gd name="connsiteY226" fmla="*/ 1250448 h 3564189"/>
                <a:gd name="connsiteX227" fmla="*/ 2932430 w 3566168"/>
                <a:gd name="connsiteY227" fmla="*/ 2120877 h 3564189"/>
                <a:gd name="connsiteX228" fmla="*/ 2996565 w 3566168"/>
                <a:gd name="connsiteY228" fmla="*/ 2051091 h 3564189"/>
                <a:gd name="connsiteX229" fmla="*/ 2996565 w 3566168"/>
                <a:gd name="connsiteY229" fmla="*/ 1250448 h 3564189"/>
                <a:gd name="connsiteX230" fmla="*/ 2860675 w 3566168"/>
                <a:gd name="connsiteY230" fmla="*/ 1250448 h 3564189"/>
                <a:gd name="connsiteX231" fmla="*/ 2813685 w 3566168"/>
                <a:gd name="connsiteY231" fmla="*/ 1250448 h 3564189"/>
                <a:gd name="connsiteX232" fmla="*/ 2813685 w 3566168"/>
                <a:gd name="connsiteY232" fmla="*/ 2249031 h 3564189"/>
                <a:gd name="connsiteX233" fmla="*/ 2820670 w 3566168"/>
                <a:gd name="connsiteY233" fmla="*/ 2241418 h 3564189"/>
                <a:gd name="connsiteX234" fmla="*/ 2860675 w 3566168"/>
                <a:gd name="connsiteY234" fmla="*/ 2197642 h 3564189"/>
                <a:gd name="connsiteX235" fmla="*/ 2860675 w 3566168"/>
                <a:gd name="connsiteY235" fmla="*/ 1250448 h 3564189"/>
                <a:gd name="connsiteX236" fmla="*/ 2737485 w 3566168"/>
                <a:gd name="connsiteY236" fmla="*/ 1250448 h 3564189"/>
                <a:gd name="connsiteX237" fmla="*/ 2701925 w 3566168"/>
                <a:gd name="connsiteY237" fmla="*/ 1250448 h 3564189"/>
                <a:gd name="connsiteX238" fmla="*/ 2701925 w 3566168"/>
                <a:gd name="connsiteY238" fmla="*/ 2313107 h 3564189"/>
                <a:gd name="connsiteX239" fmla="*/ 2737485 w 3566168"/>
                <a:gd name="connsiteY239" fmla="*/ 2307398 h 3564189"/>
                <a:gd name="connsiteX240" fmla="*/ 2737485 w 3566168"/>
                <a:gd name="connsiteY240" fmla="*/ 1250448 h 3564189"/>
                <a:gd name="connsiteX241" fmla="*/ 1370330 w 3566168"/>
                <a:gd name="connsiteY241" fmla="*/ 1250448 h 3564189"/>
                <a:gd name="connsiteX242" fmla="*/ 1346200 w 3566168"/>
                <a:gd name="connsiteY242" fmla="*/ 1250448 h 3564189"/>
                <a:gd name="connsiteX243" fmla="*/ 1346200 w 3566168"/>
                <a:gd name="connsiteY243" fmla="*/ 2313742 h 3564189"/>
                <a:gd name="connsiteX244" fmla="*/ 1370330 w 3566168"/>
                <a:gd name="connsiteY244" fmla="*/ 2313742 h 3564189"/>
                <a:gd name="connsiteX245" fmla="*/ 1370330 w 3566168"/>
                <a:gd name="connsiteY245" fmla="*/ 1250448 h 3564189"/>
                <a:gd name="connsiteX246" fmla="*/ 1263650 w 3566168"/>
                <a:gd name="connsiteY246" fmla="*/ 1250448 h 3564189"/>
                <a:gd name="connsiteX247" fmla="*/ 1250950 w 3566168"/>
                <a:gd name="connsiteY247" fmla="*/ 1250448 h 3564189"/>
                <a:gd name="connsiteX248" fmla="*/ 1250950 w 3566168"/>
                <a:gd name="connsiteY248" fmla="*/ 2313742 h 3564189"/>
                <a:gd name="connsiteX249" fmla="*/ 1263015 w 3566168"/>
                <a:gd name="connsiteY249" fmla="*/ 2313742 h 3564189"/>
                <a:gd name="connsiteX250" fmla="*/ 1263015 w 3566168"/>
                <a:gd name="connsiteY250" fmla="*/ 1250448 h 3564189"/>
                <a:gd name="connsiteX251" fmla="*/ 833755 w 3566168"/>
                <a:gd name="connsiteY251" fmla="*/ 1250448 h 3564189"/>
                <a:gd name="connsiteX252" fmla="*/ 779780 w 3566168"/>
                <a:gd name="connsiteY252" fmla="*/ 1250448 h 3564189"/>
                <a:gd name="connsiteX253" fmla="*/ 779780 w 3566168"/>
                <a:gd name="connsiteY253" fmla="*/ 2313742 h 3564189"/>
                <a:gd name="connsiteX254" fmla="*/ 833755 w 3566168"/>
                <a:gd name="connsiteY254" fmla="*/ 2313742 h 3564189"/>
                <a:gd name="connsiteX255" fmla="*/ 859790 w 3566168"/>
                <a:gd name="connsiteY255" fmla="*/ 2311204 h 3564189"/>
                <a:gd name="connsiteX256" fmla="*/ 859790 w 3566168"/>
                <a:gd name="connsiteY256" fmla="*/ 1252986 h 3564189"/>
                <a:gd name="connsiteX257" fmla="*/ 833755 w 3566168"/>
                <a:gd name="connsiteY257" fmla="*/ 1250448 h 3564189"/>
                <a:gd name="connsiteX258" fmla="*/ 1450340 w 3566168"/>
                <a:gd name="connsiteY258" fmla="*/ 1250448 h 3564189"/>
                <a:gd name="connsiteX259" fmla="*/ 1450340 w 3566168"/>
                <a:gd name="connsiteY259" fmla="*/ 2313107 h 3564189"/>
                <a:gd name="connsiteX260" fmla="*/ 1485900 w 3566168"/>
                <a:gd name="connsiteY260" fmla="*/ 2313107 h 3564189"/>
                <a:gd name="connsiteX261" fmla="*/ 1485900 w 3566168"/>
                <a:gd name="connsiteY261" fmla="*/ 1255524 h 3564189"/>
                <a:gd name="connsiteX262" fmla="*/ 1450340 w 3566168"/>
                <a:gd name="connsiteY262" fmla="*/ 1250448 h 3564189"/>
                <a:gd name="connsiteX263" fmla="*/ 3481705 w 3566168"/>
                <a:gd name="connsiteY263" fmla="*/ 1259330 h 3564189"/>
                <a:gd name="connsiteX264" fmla="*/ 3481705 w 3566168"/>
                <a:gd name="connsiteY264" fmla="*/ 1526422 h 3564189"/>
                <a:gd name="connsiteX265" fmla="*/ 3505200 w 3566168"/>
                <a:gd name="connsiteY265" fmla="*/ 1501046 h 3564189"/>
                <a:gd name="connsiteX266" fmla="*/ 3566160 w 3566168"/>
                <a:gd name="connsiteY266" fmla="*/ 1383043 h 3564189"/>
                <a:gd name="connsiteX267" fmla="*/ 3481705 w 3566168"/>
                <a:gd name="connsiteY267" fmla="*/ 1259330 h 3564189"/>
                <a:gd name="connsiteX268" fmla="*/ 884555 w 3566168"/>
                <a:gd name="connsiteY268" fmla="*/ 1259965 h 3564189"/>
                <a:gd name="connsiteX269" fmla="*/ 884555 w 3566168"/>
                <a:gd name="connsiteY269" fmla="*/ 2302957 h 3564189"/>
                <a:gd name="connsiteX270" fmla="*/ 967105 w 3566168"/>
                <a:gd name="connsiteY270" fmla="*/ 2179879 h 3564189"/>
                <a:gd name="connsiteX271" fmla="*/ 967105 w 3566168"/>
                <a:gd name="connsiteY271" fmla="*/ 1383043 h 3564189"/>
                <a:gd name="connsiteX272" fmla="*/ 884555 w 3566168"/>
                <a:gd name="connsiteY272" fmla="*/ 1259965 h 3564189"/>
                <a:gd name="connsiteX273" fmla="*/ 1562100 w 3566168"/>
                <a:gd name="connsiteY273" fmla="*/ 1314525 h 3564189"/>
                <a:gd name="connsiteX274" fmla="*/ 1562100 w 3566168"/>
                <a:gd name="connsiteY274" fmla="*/ 2313107 h 3564189"/>
                <a:gd name="connsiteX275" fmla="*/ 1609090 w 3566168"/>
                <a:gd name="connsiteY275" fmla="*/ 2313107 h 3564189"/>
                <a:gd name="connsiteX276" fmla="*/ 1609090 w 3566168"/>
                <a:gd name="connsiteY276" fmla="*/ 1365913 h 3564189"/>
                <a:gd name="connsiteX277" fmla="*/ 1569085 w 3566168"/>
                <a:gd name="connsiteY277" fmla="*/ 1322138 h 3564189"/>
                <a:gd name="connsiteX278" fmla="*/ 1562100 w 3566168"/>
                <a:gd name="connsiteY278" fmla="*/ 1314525 h 3564189"/>
                <a:gd name="connsiteX279" fmla="*/ 1680210 w 3566168"/>
                <a:gd name="connsiteY279" fmla="*/ 1443313 h 3564189"/>
                <a:gd name="connsiteX280" fmla="*/ 1680210 w 3566168"/>
                <a:gd name="connsiteY280" fmla="*/ 2313742 h 3564189"/>
                <a:gd name="connsiteX281" fmla="*/ 1744345 w 3566168"/>
                <a:gd name="connsiteY281" fmla="*/ 2313742 h 3564189"/>
                <a:gd name="connsiteX282" fmla="*/ 1744345 w 3566168"/>
                <a:gd name="connsiteY282" fmla="*/ 1512465 h 3564189"/>
                <a:gd name="connsiteX283" fmla="*/ 1680210 w 3566168"/>
                <a:gd name="connsiteY283" fmla="*/ 1443313 h 3564189"/>
                <a:gd name="connsiteX284" fmla="*/ 1801495 w 3566168"/>
                <a:gd name="connsiteY284" fmla="*/ 1574004 h 3564189"/>
                <a:gd name="connsiteX285" fmla="*/ 1801495 w 3566168"/>
                <a:gd name="connsiteY285" fmla="*/ 2313742 h 3564189"/>
                <a:gd name="connsiteX286" fmla="*/ 1872615 w 3566168"/>
                <a:gd name="connsiteY286" fmla="*/ 2313742 h 3564189"/>
                <a:gd name="connsiteX287" fmla="*/ 1872615 w 3566168"/>
                <a:gd name="connsiteY287" fmla="*/ 1650769 h 3564189"/>
                <a:gd name="connsiteX288" fmla="*/ 1801495 w 3566168"/>
                <a:gd name="connsiteY288" fmla="*/ 1574004 h 3564189"/>
                <a:gd name="connsiteX289" fmla="*/ 1919605 w 3566168"/>
                <a:gd name="connsiteY289" fmla="*/ 1701523 h 3564189"/>
                <a:gd name="connsiteX290" fmla="*/ 1919605 w 3566168"/>
                <a:gd name="connsiteY290" fmla="*/ 2313742 h 3564189"/>
                <a:gd name="connsiteX291" fmla="*/ 1995805 w 3566168"/>
                <a:gd name="connsiteY291" fmla="*/ 2313742 h 3564189"/>
                <a:gd name="connsiteX292" fmla="*/ 1995805 w 3566168"/>
                <a:gd name="connsiteY292" fmla="*/ 1783998 h 3564189"/>
                <a:gd name="connsiteX293" fmla="*/ 1919605 w 3566168"/>
                <a:gd name="connsiteY293" fmla="*/ 1701523 h 3564189"/>
                <a:gd name="connsiteX294" fmla="*/ 2031365 w 3566168"/>
                <a:gd name="connsiteY294" fmla="*/ 1822064 h 3564189"/>
                <a:gd name="connsiteX295" fmla="*/ 2031365 w 3566168"/>
                <a:gd name="connsiteY295" fmla="*/ 2313107 h 3564189"/>
                <a:gd name="connsiteX296" fmla="*/ 2111375 w 3566168"/>
                <a:gd name="connsiteY296" fmla="*/ 2313107 h 3564189"/>
                <a:gd name="connsiteX297" fmla="*/ 2111375 w 3566168"/>
                <a:gd name="connsiteY297" fmla="*/ 1908345 h 3564189"/>
                <a:gd name="connsiteX298" fmla="*/ 2031365 w 3566168"/>
                <a:gd name="connsiteY298" fmla="*/ 1822064 h 3564189"/>
                <a:gd name="connsiteX299" fmla="*/ 2135505 w 3566168"/>
                <a:gd name="connsiteY299" fmla="*/ 1934357 h 3564189"/>
                <a:gd name="connsiteX300" fmla="*/ 2135505 w 3566168"/>
                <a:gd name="connsiteY300" fmla="*/ 2313107 h 3564189"/>
                <a:gd name="connsiteX301" fmla="*/ 2179955 w 3566168"/>
                <a:gd name="connsiteY301" fmla="*/ 2313107 h 3564189"/>
                <a:gd name="connsiteX302" fmla="*/ 2179955 w 3566168"/>
                <a:gd name="connsiteY302" fmla="*/ 2313107 h 3564189"/>
                <a:gd name="connsiteX303" fmla="*/ 2181860 w 3566168"/>
                <a:gd name="connsiteY303" fmla="*/ 2313107 h 3564189"/>
                <a:gd name="connsiteX304" fmla="*/ 2218055 w 3566168"/>
                <a:gd name="connsiteY304" fmla="*/ 2308032 h 3564189"/>
                <a:gd name="connsiteX305" fmla="*/ 2218055 w 3566168"/>
                <a:gd name="connsiteY305" fmla="*/ 2023176 h 3564189"/>
                <a:gd name="connsiteX306" fmla="*/ 2135505 w 3566168"/>
                <a:gd name="connsiteY306" fmla="*/ 1934357 h 3564189"/>
                <a:gd name="connsiteX307" fmla="*/ 2230755 w 3566168"/>
                <a:gd name="connsiteY307" fmla="*/ 2037133 h 3564189"/>
                <a:gd name="connsiteX308" fmla="*/ 2230755 w 3566168"/>
                <a:gd name="connsiteY308" fmla="*/ 2304226 h 3564189"/>
                <a:gd name="connsiteX309" fmla="*/ 2315210 w 3566168"/>
                <a:gd name="connsiteY309" fmla="*/ 2180513 h 3564189"/>
                <a:gd name="connsiteX310" fmla="*/ 2254250 w 3566168"/>
                <a:gd name="connsiteY310" fmla="*/ 2062510 h 3564189"/>
                <a:gd name="connsiteX311" fmla="*/ 2230755 w 3566168"/>
                <a:gd name="connsiteY311" fmla="*/ 2037133 h 3564189"/>
                <a:gd name="connsiteX312" fmla="*/ 3336925 w 3566168"/>
                <a:gd name="connsiteY312" fmla="*/ 2500897 h 3564189"/>
                <a:gd name="connsiteX313" fmla="*/ 3282950 w 3566168"/>
                <a:gd name="connsiteY313" fmla="*/ 2500897 h 3564189"/>
                <a:gd name="connsiteX314" fmla="*/ 3282950 w 3566168"/>
                <a:gd name="connsiteY314" fmla="*/ 3563556 h 3564189"/>
                <a:gd name="connsiteX315" fmla="*/ 3336925 w 3566168"/>
                <a:gd name="connsiteY315" fmla="*/ 3563556 h 3564189"/>
                <a:gd name="connsiteX316" fmla="*/ 3362960 w 3566168"/>
                <a:gd name="connsiteY316" fmla="*/ 3561018 h 3564189"/>
                <a:gd name="connsiteX317" fmla="*/ 3362960 w 3566168"/>
                <a:gd name="connsiteY317" fmla="*/ 2503434 h 3564189"/>
                <a:gd name="connsiteX318" fmla="*/ 3336925 w 3566168"/>
                <a:gd name="connsiteY318" fmla="*/ 2500897 h 3564189"/>
                <a:gd name="connsiteX319" fmla="*/ 3247390 w 3566168"/>
                <a:gd name="connsiteY319" fmla="*/ 2500897 h 3564189"/>
                <a:gd name="connsiteX320" fmla="*/ 3171190 w 3566168"/>
                <a:gd name="connsiteY320" fmla="*/ 2500897 h 3564189"/>
                <a:gd name="connsiteX321" fmla="*/ 3171190 w 3566168"/>
                <a:gd name="connsiteY321" fmla="*/ 3563556 h 3564189"/>
                <a:gd name="connsiteX322" fmla="*/ 3247390 w 3566168"/>
                <a:gd name="connsiteY322" fmla="*/ 3563556 h 3564189"/>
                <a:gd name="connsiteX323" fmla="*/ 3247390 w 3566168"/>
                <a:gd name="connsiteY323" fmla="*/ 2500897 h 3564189"/>
                <a:gd name="connsiteX324" fmla="*/ 3124200 w 3566168"/>
                <a:gd name="connsiteY324" fmla="*/ 2500897 h 3564189"/>
                <a:gd name="connsiteX325" fmla="*/ 3053080 w 3566168"/>
                <a:gd name="connsiteY325" fmla="*/ 2500897 h 3564189"/>
                <a:gd name="connsiteX326" fmla="*/ 3053080 w 3566168"/>
                <a:gd name="connsiteY326" fmla="*/ 3563556 h 3564189"/>
                <a:gd name="connsiteX327" fmla="*/ 3124200 w 3566168"/>
                <a:gd name="connsiteY327" fmla="*/ 3563556 h 3564189"/>
                <a:gd name="connsiteX328" fmla="*/ 3124200 w 3566168"/>
                <a:gd name="connsiteY328" fmla="*/ 2500897 h 3564189"/>
                <a:gd name="connsiteX329" fmla="*/ 2995930 w 3566168"/>
                <a:gd name="connsiteY329" fmla="*/ 2500897 h 3564189"/>
                <a:gd name="connsiteX330" fmla="*/ 2931795 w 3566168"/>
                <a:gd name="connsiteY330" fmla="*/ 2500897 h 3564189"/>
                <a:gd name="connsiteX331" fmla="*/ 2931795 w 3566168"/>
                <a:gd name="connsiteY331" fmla="*/ 3563556 h 3564189"/>
                <a:gd name="connsiteX332" fmla="*/ 2995930 w 3566168"/>
                <a:gd name="connsiteY332" fmla="*/ 3563556 h 3564189"/>
                <a:gd name="connsiteX333" fmla="*/ 2995930 w 3566168"/>
                <a:gd name="connsiteY333" fmla="*/ 2500897 h 3564189"/>
                <a:gd name="connsiteX334" fmla="*/ 2860675 w 3566168"/>
                <a:gd name="connsiteY334" fmla="*/ 2500897 h 3564189"/>
                <a:gd name="connsiteX335" fmla="*/ 2813685 w 3566168"/>
                <a:gd name="connsiteY335" fmla="*/ 2500897 h 3564189"/>
                <a:gd name="connsiteX336" fmla="*/ 2813685 w 3566168"/>
                <a:gd name="connsiteY336" fmla="*/ 3563556 h 3564189"/>
                <a:gd name="connsiteX337" fmla="*/ 2860675 w 3566168"/>
                <a:gd name="connsiteY337" fmla="*/ 3563556 h 3564189"/>
                <a:gd name="connsiteX338" fmla="*/ 2860675 w 3566168"/>
                <a:gd name="connsiteY338" fmla="*/ 2500897 h 3564189"/>
                <a:gd name="connsiteX339" fmla="*/ 2737485 w 3566168"/>
                <a:gd name="connsiteY339" fmla="*/ 2500897 h 3564189"/>
                <a:gd name="connsiteX340" fmla="*/ 2701925 w 3566168"/>
                <a:gd name="connsiteY340" fmla="*/ 2500897 h 3564189"/>
                <a:gd name="connsiteX341" fmla="*/ 2701925 w 3566168"/>
                <a:gd name="connsiteY341" fmla="*/ 3563556 h 3564189"/>
                <a:gd name="connsiteX342" fmla="*/ 2737485 w 3566168"/>
                <a:gd name="connsiteY342" fmla="*/ 3563556 h 3564189"/>
                <a:gd name="connsiteX343" fmla="*/ 2737485 w 3566168"/>
                <a:gd name="connsiteY343" fmla="*/ 2500897 h 3564189"/>
                <a:gd name="connsiteX344" fmla="*/ 2621915 w 3566168"/>
                <a:gd name="connsiteY344" fmla="*/ 2500897 h 3564189"/>
                <a:gd name="connsiteX345" fmla="*/ 2597785 w 3566168"/>
                <a:gd name="connsiteY345" fmla="*/ 2500897 h 3564189"/>
                <a:gd name="connsiteX346" fmla="*/ 2597785 w 3566168"/>
                <a:gd name="connsiteY346" fmla="*/ 3563556 h 3564189"/>
                <a:gd name="connsiteX347" fmla="*/ 2621915 w 3566168"/>
                <a:gd name="connsiteY347" fmla="*/ 3563556 h 3564189"/>
                <a:gd name="connsiteX348" fmla="*/ 2621915 w 3566168"/>
                <a:gd name="connsiteY348" fmla="*/ 2500897 h 3564189"/>
                <a:gd name="connsiteX349" fmla="*/ 2514600 w 3566168"/>
                <a:gd name="connsiteY349" fmla="*/ 2500897 h 3564189"/>
                <a:gd name="connsiteX350" fmla="*/ 2502535 w 3566168"/>
                <a:gd name="connsiteY350" fmla="*/ 2500897 h 3564189"/>
                <a:gd name="connsiteX351" fmla="*/ 2502535 w 3566168"/>
                <a:gd name="connsiteY351" fmla="*/ 3563556 h 3564189"/>
                <a:gd name="connsiteX352" fmla="*/ 2514600 w 3566168"/>
                <a:gd name="connsiteY352" fmla="*/ 3563556 h 3564189"/>
                <a:gd name="connsiteX353" fmla="*/ 2514600 w 3566168"/>
                <a:gd name="connsiteY353" fmla="*/ 2500897 h 3564189"/>
                <a:gd name="connsiteX354" fmla="*/ 2182495 w 3566168"/>
                <a:gd name="connsiteY354" fmla="*/ 2500897 h 3564189"/>
                <a:gd name="connsiteX355" fmla="*/ 2180590 w 3566168"/>
                <a:gd name="connsiteY355" fmla="*/ 2500897 h 3564189"/>
                <a:gd name="connsiteX356" fmla="*/ 2180590 w 3566168"/>
                <a:gd name="connsiteY356" fmla="*/ 2500897 h 3564189"/>
                <a:gd name="connsiteX357" fmla="*/ 2136140 w 3566168"/>
                <a:gd name="connsiteY357" fmla="*/ 2500897 h 3564189"/>
                <a:gd name="connsiteX358" fmla="*/ 2136140 w 3566168"/>
                <a:gd name="connsiteY358" fmla="*/ 2879648 h 3564189"/>
                <a:gd name="connsiteX359" fmla="*/ 2218690 w 3566168"/>
                <a:gd name="connsiteY359" fmla="*/ 2790194 h 3564189"/>
                <a:gd name="connsiteX360" fmla="*/ 2218690 w 3566168"/>
                <a:gd name="connsiteY360" fmla="*/ 2505338 h 3564189"/>
                <a:gd name="connsiteX361" fmla="*/ 2182495 w 3566168"/>
                <a:gd name="connsiteY361" fmla="*/ 2500897 h 3564189"/>
                <a:gd name="connsiteX362" fmla="*/ 2111375 w 3566168"/>
                <a:gd name="connsiteY362" fmla="*/ 2500897 h 3564189"/>
                <a:gd name="connsiteX363" fmla="*/ 2031365 w 3566168"/>
                <a:gd name="connsiteY363" fmla="*/ 2500897 h 3564189"/>
                <a:gd name="connsiteX364" fmla="*/ 2031365 w 3566168"/>
                <a:gd name="connsiteY364" fmla="*/ 2991941 h 3564189"/>
                <a:gd name="connsiteX365" fmla="*/ 2111375 w 3566168"/>
                <a:gd name="connsiteY365" fmla="*/ 2905659 h 3564189"/>
                <a:gd name="connsiteX366" fmla="*/ 2111375 w 3566168"/>
                <a:gd name="connsiteY366" fmla="*/ 2500897 h 3564189"/>
                <a:gd name="connsiteX367" fmla="*/ 1995805 w 3566168"/>
                <a:gd name="connsiteY367" fmla="*/ 2500897 h 3564189"/>
                <a:gd name="connsiteX368" fmla="*/ 1919605 w 3566168"/>
                <a:gd name="connsiteY368" fmla="*/ 2500897 h 3564189"/>
                <a:gd name="connsiteX369" fmla="*/ 1919605 w 3566168"/>
                <a:gd name="connsiteY369" fmla="*/ 3113115 h 3564189"/>
                <a:gd name="connsiteX370" fmla="*/ 1995805 w 3566168"/>
                <a:gd name="connsiteY370" fmla="*/ 3030640 h 3564189"/>
                <a:gd name="connsiteX371" fmla="*/ 1995805 w 3566168"/>
                <a:gd name="connsiteY371" fmla="*/ 2500897 h 3564189"/>
                <a:gd name="connsiteX372" fmla="*/ 1872615 w 3566168"/>
                <a:gd name="connsiteY372" fmla="*/ 2500897 h 3564189"/>
                <a:gd name="connsiteX373" fmla="*/ 1801495 w 3566168"/>
                <a:gd name="connsiteY373" fmla="*/ 2500897 h 3564189"/>
                <a:gd name="connsiteX374" fmla="*/ 1801495 w 3566168"/>
                <a:gd name="connsiteY374" fmla="*/ 3240634 h 3564189"/>
                <a:gd name="connsiteX375" fmla="*/ 1872615 w 3566168"/>
                <a:gd name="connsiteY375" fmla="*/ 3163235 h 3564189"/>
                <a:gd name="connsiteX376" fmla="*/ 1872615 w 3566168"/>
                <a:gd name="connsiteY376" fmla="*/ 2500897 h 3564189"/>
                <a:gd name="connsiteX377" fmla="*/ 1744980 w 3566168"/>
                <a:gd name="connsiteY377" fmla="*/ 2500897 h 3564189"/>
                <a:gd name="connsiteX378" fmla="*/ 1680845 w 3566168"/>
                <a:gd name="connsiteY378" fmla="*/ 2500897 h 3564189"/>
                <a:gd name="connsiteX379" fmla="*/ 1680845 w 3566168"/>
                <a:gd name="connsiteY379" fmla="*/ 3371326 h 3564189"/>
                <a:gd name="connsiteX380" fmla="*/ 1744980 w 3566168"/>
                <a:gd name="connsiteY380" fmla="*/ 3301539 h 3564189"/>
                <a:gd name="connsiteX381" fmla="*/ 1744980 w 3566168"/>
                <a:gd name="connsiteY381" fmla="*/ 2500897 h 3564189"/>
                <a:gd name="connsiteX382" fmla="*/ 1609090 w 3566168"/>
                <a:gd name="connsiteY382" fmla="*/ 2500897 h 3564189"/>
                <a:gd name="connsiteX383" fmla="*/ 1562100 w 3566168"/>
                <a:gd name="connsiteY383" fmla="*/ 2500897 h 3564189"/>
                <a:gd name="connsiteX384" fmla="*/ 1562100 w 3566168"/>
                <a:gd name="connsiteY384" fmla="*/ 3499479 h 3564189"/>
                <a:gd name="connsiteX385" fmla="*/ 1569085 w 3566168"/>
                <a:gd name="connsiteY385" fmla="*/ 3491866 h 3564189"/>
                <a:gd name="connsiteX386" fmla="*/ 1609090 w 3566168"/>
                <a:gd name="connsiteY386" fmla="*/ 3448091 h 3564189"/>
                <a:gd name="connsiteX387" fmla="*/ 1609090 w 3566168"/>
                <a:gd name="connsiteY387" fmla="*/ 2500897 h 3564189"/>
                <a:gd name="connsiteX388" fmla="*/ 1485900 w 3566168"/>
                <a:gd name="connsiteY388" fmla="*/ 2500897 h 3564189"/>
                <a:gd name="connsiteX389" fmla="*/ 1450340 w 3566168"/>
                <a:gd name="connsiteY389" fmla="*/ 2500897 h 3564189"/>
                <a:gd name="connsiteX390" fmla="*/ 1450340 w 3566168"/>
                <a:gd name="connsiteY390" fmla="*/ 3563556 h 3564189"/>
                <a:gd name="connsiteX391" fmla="*/ 1485900 w 3566168"/>
                <a:gd name="connsiteY391" fmla="*/ 3557846 h 3564189"/>
                <a:gd name="connsiteX392" fmla="*/ 1485900 w 3566168"/>
                <a:gd name="connsiteY392" fmla="*/ 2500897 h 3564189"/>
                <a:gd name="connsiteX393" fmla="*/ 1370330 w 3566168"/>
                <a:gd name="connsiteY393" fmla="*/ 2500897 h 3564189"/>
                <a:gd name="connsiteX394" fmla="*/ 1346200 w 3566168"/>
                <a:gd name="connsiteY394" fmla="*/ 2500897 h 3564189"/>
                <a:gd name="connsiteX395" fmla="*/ 1346200 w 3566168"/>
                <a:gd name="connsiteY395" fmla="*/ 3563556 h 3564189"/>
                <a:gd name="connsiteX396" fmla="*/ 1370330 w 3566168"/>
                <a:gd name="connsiteY396" fmla="*/ 3563556 h 3564189"/>
                <a:gd name="connsiteX397" fmla="*/ 1370330 w 3566168"/>
                <a:gd name="connsiteY397" fmla="*/ 2500897 h 3564189"/>
                <a:gd name="connsiteX398" fmla="*/ 1263650 w 3566168"/>
                <a:gd name="connsiteY398" fmla="*/ 2500897 h 3564189"/>
                <a:gd name="connsiteX399" fmla="*/ 1251585 w 3566168"/>
                <a:gd name="connsiteY399" fmla="*/ 2500897 h 3564189"/>
                <a:gd name="connsiteX400" fmla="*/ 1251585 w 3566168"/>
                <a:gd name="connsiteY400" fmla="*/ 3563556 h 3564189"/>
                <a:gd name="connsiteX401" fmla="*/ 1263650 w 3566168"/>
                <a:gd name="connsiteY401" fmla="*/ 3563556 h 3564189"/>
                <a:gd name="connsiteX402" fmla="*/ 1263650 w 3566168"/>
                <a:gd name="connsiteY402" fmla="*/ 2500897 h 3564189"/>
                <a:gd name="connsiteX403" fmla="*/ 119380 w 3566168"/>
                <a:gd name="connsiteY403" fmla="*/ 2500897 h 3564189"/>
                <a:gd name="connsiteX404" fmla="*/ 95250 w 3566168"/>
                <a:gd name="connsiteY404" fmla="*/ 2500897 h 3564189"/>
                <a:gd name="connsiteX405" fmla="*/ 95250 w 3566168"/>
                <a:gd name="connsiteY405" fmla="*/ 3563556 h 3564189"/>
                <a:gd name="connsiteX406" fmla="*/ 119380 w 3566168"/>
                <a:gd name="connsiteY406" fmla="*/ 3563556 h 3564189"/>
                <a:gd name="connsiteX407" fmla="*/ 119380 w 3566168"/>
                <a:gd name="connsiteY407" fmla="*/ 2500897 h 3564189"/>
                <a:gd name="connsiteX408" fmla="*/ 12065 w 3566168"/>
                <a:gd name="connsiteY408" fmla="*/ 2500897 h 3564189"/>
                <a:gd name="connsiteX409" fmla="*/ 0 w 3566168"/>
                <a:gd name="connsiteY409" fmla="*/ 2500897 h 3564189"/>
                <a:gd name="connsiteX410" fmla="*/ 0 w 3566168"/>
                <a:gd name="connsiteY410" fmla="*/ 3563556 h 3564189"/>
                <a:gd name="connsiteX411" fmla="*/ 12065 w 3566168"/>
                <a:gd name="connsiteY411" fmla="*/ 3563556 h 3564189"/>
                <a:gd name="connsiteX412" fmla="*/ 12065 w 3566168"/>
                <a:gd name="connsiteY412" fmla="*/ 2500897 h 3564189"/>
                <a:gd name="connsiteX413" fmla="*/ 199390 w 3566168"/>
                <a:gd name="connsiteY413" fmla="*/ 2500897 h 3564189"/>
                <a:gd name="connsiteX414" fmla="*/ 199390 w 3566168"/>
                <a:gd name="connsiteY414" fmla="*/ 3563556 h 3564189"/>
                <a:gd name="connsiteX415" fmla="*/ 234950 w 3566168"/>
                <a:gd name="connsiteY415" fmla="*/ 3563556 h 3564189"/>
                <a:gd name="connsiteX416" fmla="*/ 234950 w 3566168"/>
                <a:gd name="connsiteY416" fmla="*/ 2506607 h 3564189"/>
                <a:gd name="connsiteX417" fmla="*/ 199390 w 3566168"/>
                <a:gd name="connsiteY417" fmla="*/ 2500897 h 3564189"/>
                <a:gd name="connsiteX418" fmla="*/ 2230755 w 3566168"/>
                <a:gd name="connsiteY418" fmla="*/ 2509779 h 3564189"/>
                <a:gd name="connsiteX419" fmla="*/ 2230755 w 3566168"/>
                <a:gd name="connsiteY419" fmla="*/ 2776871 h 3564189"/>
                <a:gd name="connsiteX420" fmla="*/ 2254250 w 3566168"/>
                <a:gd name="connsiteY420" fmla="*/ 2751494 h 3564189"/>
                <a:gd name="connsiteX421" fmla="*/ 2315210 w 3566168"/>
                <a:gd name="connsiteY421" fmla="*/ 2633491 h 3564189"/>
                <a:gd name="connsiteX422" fmla="*/ 2230755 w 3566168"/>
                <a:gd name="connsiteY422" fmla="*/ 2509779 h 3564189"/>
                <a:gd name="connsiteX423" fmla="*/ 3387090 w 3566168"/>
                <a:gd name="connsiteY423" fmla="*/ 2511048 h 3564189"/>
                <a:gd name="connsiteX424" fmla="*/ 3387090 w 3566168"/>
                <a:gd name="connsiteY424" fmla="*/ 3554039 h 3564189"/>
                <a:gd name="connsiteX425" fmla="*/ 3469640 w 3566168"/>
                <a:gd name="connsiteY425" fmla="*/ 3430961 h 3564189"/>
                <a:gd name="connsiteX426" fmla="*/ 3469640 w 3566168"/>
                <a:gd name="connsiteY426" fmla="*/ 2633491 h 3564189"/>
                <a:gd name="connsiteX427" fmla="*/ 3387090 w 3566168"/>
                <a:gd name="connsiteY427" fmla="*/ 2511048 h 3564189"/>
                <a:gd name="connsiteX428" fmla="*/ 311150 w 3566168"/>
                <a:gd name="connsiteY428" fmla="*/ 2564974 h 3564189"/>
                <a:gd name="connsiteX429" fmla="*/ 311150 w 3566168"/>
                <a:gd name="connsiteY429" fmla="*/ 3563556 h 3564189"/>
                <a:gd name="connsiteX430" fmla="*/ 358140 w 3566168"/>
                <a:gd name="connsiteY430" fmla="*/ 3563556 h 3564189"/>
                <a:gd name="connsiteX431" fmla="*/ 358140 w 3566168"/>
                <a:gd name="connsiteY431" fmla="*/ 2616362 h 3564189"/>
                <a:gd name="connsiteX432" fmla="*/ 318135 w 3566168"/>
                <a:gd name="connsiteY432" fmla="*/ 2572586 h 3564189"/>
                <a:gd name="connsiteX433" fmla="*/ 311150 w 3566168"/>
                <a:gd name="connsiteY433" fmla="*/ 2564974 h 3564189"/>
                <a:gd name="connsiteX434" fmla="*/ 429260 w 3566168"/>
                <a:gd name="connsiteY434" fmla="*/ 2693761 h 3564189"/>
                <a:gd name="connsiteX435" fmla="*/ 429260 w 3566168"/>
                <a:gd name="connsiteY435" fmla="*/ 3564190 h 3564189"/>
                <a:gd name="connsiteX436" fmla="*/ 493395 w 3566168"/>
                <a:gd name="connsiteY436" fmla="*/ 3564190 h 3564189"/>
                <a:gd name="connsiteX437" fmla="*/ 493395 w 3566168"/>
                <a:gd name="connsiteY437" fmla="*/ 2763548 h 3564189"/>
                <a:gd name="connsiteX438" fmla="*/ 429260 w 3566168"/>
                <a:gd name="connsiteY438" fmla="*/ 2693761 h 3564189"/>
                <a:gd name="connsiteX439" fmla="*/ 549910 w 3566168"/>
                <a:gd name="connsiteY439" fmla="*/ 2824453 h 3564189"/>
                <a:gd name="connsiteX440" fmla="*/ 549910 w 3566168"/>
                <a:gd name="connsiteY440" fmla="*/ 3564190 h 3564189"/>
                <a:gd name="connsiteX441" fmla="*/ 621030 w 3566168"/>
                <a:gd name="connsiteY441" fmla="*/ 3564190 h 3564189"/>
                <a:gd name="connsiteX442" fmla="*/ 621030 w 3566168"/>
                <a:gd name="connsiteY442" fmla="*/ 2901218 h 3564189"/>
                <a:gd name="connsiteX443" fmla="*/ 549910 w 3566168"/>
                <a:gd name="connsiteY443" fmla="*/ 2824453 h 3564189"/>
                <a:gd name="connsiteX444" fmla="*/ 668020 w 3566168"/>
                <a:gd name="connsiteY444" fmla="*/ 2951972 h 3564189"/>
                <a:gd name="connsiteX445" fmla="*/ 668020 w 3566168"/>
                <a:gd name="connsiteY445" fmla="*/ 3564190 h 3564189"/>
                <a:gd name="connsiteX446" fmla="*/ 744220 w 3566168"/>
                <a:gd name="connsiteY446" fmla="*/ 3564190 h 3564189"/>
                <a:gd name="connsiteX447" fmla="*/ 744220 w 3566168"/>
                <a:gd name="connsiteY447" fmla="*/ 3034447 h 3564189"/>
                <a:gd name="connsiteX448" fmla="*/ 668020 w 3566168"/>
                <a:gd name="connsiteY448" fmla="*/ 2951972 h 3564189"/>
                <a:gd name="connsiteX449" fmla="*/ 780415 w 3566168"/>
                <a:gd name="connsiteY449" fmla="*/ 3072512 h 3564189"/>
                <a:gd name="connsiteX450" fmla="*/ 780415 w 3566168"/>
                <a:gd name="connsiteY450" fmla="*/ 3563556 h 3564189"/>
                <a:gd name="connsiteX451" fmla="*/ 860425 w 3566168"/>
                <a:gd name="connsiteY451" fmla="*/ 3563556 h 3564189"/>
                <a:gd name="connsiteX452" fmla="*/ 860425 w 3566168"/>
                <a:gd name="connsiteY452" fmla="*/ 3158794 h 3564189"/>
                <a:gd name="connsiteX453" fmla="*/ 780415 w 3566168"/>
                <a:gd name="connsiteY453" fmla="*/ 3072512 h 3564189"/>
                <a:gd name="connsiteX454" fmla="*/ 884555 w 3566168"/>
                <a:gd name="connsiteY454" fmla="*/ 3185440 h 3564189"/>
                <a:gd name="connsiteX455" fmla="*/ 884555 w 3566168"/>
                <a:gd name="connsiteY455" fmla="*/ 3564190 h 3564189"/>
                <a:gd name="connsiteX456" fmla="*/ 929005 w 3566168"/>
                <a:gd name="connsiteY456" fmla="*/ 3564190 h 3564189"/>
                <a:gd name="connsiteX457" fmla="*/ 929005 w 3566168"/>
                <a:gd name="connsiteY457" fmla="*/ 3564190 h 3564189"/>
                <a:gd name="connsiteX458" fmla="*/ 930910 w 3566168"/>
                <a:gd name="connsiteY458" fmla="*/ 3564190 h 3564189"/>
                <a:gd name="connsiteX459" fmla="*/ 967105 w 3566168"/>
                <a:gd name="connsiteY459" fmla="*/ 3559115 h 3564189"/>
                <a:gd name="connsiteX460" fmla="*/ 967105 w 3566168"/>
                <a:gd name="connsiteY460" fmla="*/ 3274259 h 3564189"/>
                <a:gd name="connsiteX461" fmla="*/ 884555 w 3566168"/>
                <a:gd name="connsiteY461" fmla="*/ 3185440 h 3564189"/>
                <a:gd name="connsiteX462" fmla="*/ 979170 w 3566168"/>
                <a:gd name="connsiteY462" fmla="*/ 3287582 h 3564189"/>
                <a:gd name="connsiteX463" fmla="*/ 979170 w 3566168"/>
                <a:gd name="connsiteY463" fmla="*/ 3554674 h 3564189"/>
                <a:gd name="connsiteX464" fmla="*/ 1063625 w 3566168"/>
                <a:gd name="connsiteY464" fmla="*/ 3430961 h 3564189"/>
                <a:gd name="connsiteX465" fmla="*/ 1002665 w 3566168"/>
                <a:gd name="connsiteY465" fmla="*/ 3312959 h 3564189"/>
                <a:gd name="connsiteX466" fmla="*/ 979170 w 3566168"/>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8" h="3564189">
                  <a:moveTo>
                    <a:pt x="2621915" y="0"/>
                  </a:moveTo>
                  <a:lnTo>
                    <a:pt x="2597785" y="0"/>
                  </a:lnTo>
                  <a:lnTo>
                    <a:pt x="2597785" y="1063293"/>
                  </a:lnTo>
                  <a:lnTo>
                    <a:pt x="2621915" y="1063293"/>
                  </a:lnTo>
                  <a:lnTo>
                    <a:pt x="2621915"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3610" y="0"/>
                    <a:pt x="930910" y="0"/>
                  </a:cubicBezTo>
                  <a:moveTo>
                    <a:pt x="860425" y="0"/>
                  </a:moveTo>
                  <a:lnTo>
                    <a:pt x="780415" y="0"/>
                  </a:lnTo>
                  <a:lnTo>
                    <a:pt x="780415" y="491044"/>
                  </a:lnTo>
                  <a:cubicBezTo>
                    <a:pt x="808355" y="460591"/>
                    <a:pt x="835660" y="431408"/>
                    <a:pt x="860425" y="404762"/>
                  </a:cubicBezTo>
                  <a:lnTo>
                    <a:pt x="860425" y="0"/>
                  </a:lnTo>
                  <a:close/>
                  <a:moveTo>
                    <a:pt x="744855" y="0"/>
                  </a:moveTo>
                  <a:lnTo>
                    <a:pt x="668655" y="0"/>
                  </a:lnTo>
                  <a:lnTo>
                    <a:pt x="668655" y="612219"/>
                  </a:lnTo>
                  <a:cubicBezTo>
                    <a:pt x="694055" y="584304"/>
                    <a:pt x="720090" y="557024"/>
                    <a:pt x="744855" y="529743"/>
                  </a:cubicBezTo>
                  <a:lnTo>
                    <a:pt x="744855" y="0"/>
                  </a:lnTo>
                  <a:close/>
                  <a:moveTo>
                    <a:pt x="621665" y="0"/>
                  </a:moveTo>
                  <a:lnTo>
                    <a:pt x="550545" y="0"/>
                  </a:lnTo>
                  <a:lnTo>
                    <a:pt x="550545" y="739738"/>
                  </a:lnTo>
                  <a:cubicBezTo>
                    <a:pt x="574040" y="714361"/>
                    <a:pt x="597535" y="688984"/>
                    <a:pt x="621665" y="662338"/>
                  </a:cubicBezTo>
                  <a:lnTo>
                    <a:pt x="621665" y="0"/>
                  </a:lnTo>
                  <a:close/>
                  <a:moveTo>
                    <a:pt x="493395" y="0"/>
                  </a:moveTo>
                  <a:lnTo>
                    <a:pt x="429260" y="0"/>
                  </a:lnTo>
                  <a:lnTo>
                    <a:pt x="429260" y="870429"/>
                  </a:lnTo>
                  <a:cubicBezTo>
                    <a:pt x="448945" y="848858"/>
                    <a:pt x="470535" y="825385"/>
                    <a:pt x="493395" y="800642"/>
                  </a:cubicBezTo>
                  <a:lnTo>
                    <a:pt x="493395" y="0"/>
                  </a:lnTo>
                  <a:close/>
                  <a:moveTo>
                    <a:pt x="358140" y="0"/>
                  </a:moveTo>
                  <a:lnTo>
                    <a:pt x="311150" y="0"/>
                  </a:lnTo>
                  <a:lnTo>
                    <a:pt x="311150" y="998582"/>
                  </a:lnTo>
                  <a:cubicBezTo>
                    <a:pt x="313690" y="996045"/>
                    <a:pt x="315595" y="993507"/>
                    <a:pt x="318135" y="990969"/>
                  </a:cubicBezTo>
                  <a:cubicBezTo>
                    <a:pt x="324485" y="983991"/>
                    <a:pt x="338455" y="968764"/>
                    <a:pt x="358140" y="947194"/>
                  </a:cubicBezTo>
                  <a:lnTo>
                    <a:pt x="358140" y="0"/>
                  </a:lnTo>
                  <a:close/>
                  <a:moveTo>
                    <a:pt x="234950" y="0"/>
                  </a:moveTo>
                  <a:lnTo>
                    <a:pt x="199390" y="0"/>
                  </a:lnTo>
                  <a:lnTo>
                    <a:pt x="199390" y="1063293"/>
                  </a:lnTo>
                  <a:cubicBezTo>
                    <a:pt x="212725" y="1063293"/>
                    <a:pt x="224155" y="1061390"/>
                    <a:pt x="234950" y="1057584"/>
                  </a:cubicBezTo>
                  <a:lnTo>
                    <a:pt x="234950" y="0"/>
                  </a:lnTo>
                  <a:close/>
                  <a:moveTo>
                    <a:pt x="119380" y="0"/>
                  </a:moveTo>
                  <a:lnTo>
                    <a:pt x="95250" y="0"/>
                  </a:lnTo>
                  <a:lnTo>
                    <a:pt x="95250" y="1063293"/>
                  </a:lnTo>
                  <a:lnTo>
                    <a:pt x="119380" y="1063293"/>
                  </a:lnTo>
                  <a:lnTo>
                    <a:pt x="119380" y="0"/>
                  </a:lnTo>
                  <a:close/>
                  <a:moveTo>
                    <a:pt x="12065" y="0"/>
                  </a:moveTo>
                  <a:lnTo>
                    <a:pt x="0" y="0"/>
                  </a:lnTo>
                  <a:lnTo>
                    <a:pt x="0" y="1063293"/>
                  </a:lnTo>
                  <a:lnTo>
                    <a:pt x="12065" y="1063293"/>
                  </a:lnTo>
                  <a:lnTo>
                    <a:pt x="12065" y="0"/>
                  </a:lnTo>
                  <a:close/>
                  <a:moveTo>
                    <a:pt x="2701925" y="0"/>
                  </a:moveTo>
                  <a:lnTo>
                    <a:pt x="2701925" y="1062659"/>
                  </a:lnTo>
                  <a:lnTo>
                    <a:pt x="2737485" y="1062659"/>
                  </a:lnTo>
                  <a:lnTo>
                    <a:pt x="2737485" y="5075"/>
                  </a:lnTo>
                  <a:cubicBezTo>
                    <a:pt x="2726690" y="1903"/>
                    <a:pt x="2715260" y="0"/>
                    <a:pt x="2701925" y="0"/>
                  </a:cubicBezTo>
                  <a:moveTo>
                    <a:pt x="979170" y="8882"/>
                  </a:moveTo>
                  <a:lnTo>
                    <a:pt x="979170" y="275974"/>
                  </a:lnTo>
                  <a:cubicBezTo>
                    <a:pt x="992505" y="262017"/>
                    <a:pt x="1000760" y="253135"/>
                    <a:pt x="1002665" y="250597"/>
                  </a:cubicBezTo>
                  <a:cubicBezTo>
                    <a:pt x="1043940" y="205553"/>
                    <a:pt x="1063625" y="184617"/>
                    <a:pt x="1063625" y="132594"/>
                  </a:cubicBezTo>
                  <a:cubicBezTo>
                    <a:pt x="1064260"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4400"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4200" y="1062659"/>
                  </a:lnTo>
                  <a:lnTo>
                    <a:pt x="3124200" y="400321"/>
                  </a:lnTo>
                  <a:cubicBezTo>
                    <a:pt x="3100070"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950" y="571615"/>
                  </a:moveTo>
                  <a:lnTo>
                    <a:pt x="3282950" y="1062659"/>
                  </a:lnTo>
                  <a:lnTo>
                    <a:pt x="3362960" y="1062659"/>
                  </a:lnTo>
                  <a:lnTo>
                    <a:pt x="3362960" y="657897"/>
                  </a:lnTo>
                  <a:cubicBezTo>
                    <a:pt x="3337560" y="631251"/>
                    <a:pt x="3310890" y="602068"/>
                    <a:pt x="3282950" y="571615"/>
                  </a:cubicBezTo>
                  <a:moveTo>
                    <a:pt x="3387090" y="683908"/>
                  </a:moveTo>
                  <a:lnTo>
                    <a:pt x="3387090" y="1062659"/>
                  </a:lnTo>
                  <a:lnTo>
                    <a:pt x="3431540" y="1062659"/>
                  </a:lnTo>
                  <a:lnTo>
                    <a:pt x="3431540" y="1062659"/>
                  </a:lnTo>
                  <a:lnTo>
                    <a:pt x="3433445" y="1062659"/>
                  </a:lnTo>
                  <a:cubicBezTo>
                    <a:pt x="3446145" y="1062659"/>
                    <a:pt x="3458210" y="1060756"/>
                    <a:pt x="3469640" y="1057584"/>
                  </a:cubicBezTo>
                  <a:lnTo>
                    <a:pt x="3469640" y="772728"/>
                  </a:lnTo>
                  <a:cubicBezTo>
                    <a:pt x="3448685" y="751157"/>
                    <a:pt x="3420745" y="720070"/>
                    <a:pt x="3387090" y="683908"/>
                  </a:cubicBezTo>
                  <a:moveTo>
                    <a:pt x="3481705" y="786685"/>
                  </a:moveTo>
                  <a:lnTo>
                    <a:pt x="3481705" y="1053777"/>
                  </a:lnTo>
                  <a:cubicBezTo>
                    <a:pt x="3531235" y="1034744"/>
                    <a:pt x="3566160" y="986528"/>
                    <a:pt x="3566160" y="930065"/>
                  </a:cubicBezTo>
                  <a:cubicBezTo>
                    <a:pt x="3566160" y="878042"/>
                    <a:pt x="3547110"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855" y="1250448"/>
                  </a:moveTo>
                  <a:lnTo>
                    <a:pt x="668655" y="1250448"/>
                  </a:lnTo>
                  <a:lnTo>
                    <a:pt x="668655" y="2313742"/>
                  </a:lnTo>
                  <a:lnTo>
                    <a:pt x="744855" y="2313742"/>
                  </a:lnTo>
                  <a:lnTo>
                    <a:pt x="744855" y="1250448"/>
                  </a:lnTo>
                  <a:close/>
                  <a:moveTo>
                    <a:pt x="621665" y="1250448"/>
                  </a:moveTo>
                  <a:lnTo>
                    <a:pt x="550545" y="1250448"/>
                  </a:lnTo>
                  <a:lnTo>
                    <a:pt x="550545" y="2313742"/>
                  </a:lnTo>
                  <a:lnTo>
                    <a:pt x="621665" y="2313742"/>
                  </a:lnTo>
                  <a:lnTo>
                    <a:pt x="621665" y="1250448"/>
                  </a:lnTo>
                  <a:close/>
                  <a:moveTo>
                    <a:pt x="493395" y="1250448"/>
                  </a:moveTo>
                  <a:lnTo>
                    <a:pt x="429260" y="1250448"/>
                  </a:lnTo>
                  <a:lnTo>
                    <a:pt x="429260" y="2313742"/>
                  </a:lnTo>
                  <a:lnTo>
                    <a:pt x="493395" y="2313742"/>
                  </a:lnTo>
                  <a:lnTo>
                    <a:pt x="493395" y="1250448"/>
                  </a:lnTo>
                  <a:close/>
                  <a:moveTo>
                    <a:pt x="358140" y="1250448"/>
                  </a:moveTo>
                  <a:lnTo>
                    <a:pt x="311150" y="1250448"/>
                  </a:lnTo>
                  <a:lnTo>
                    <a:pt x="311150" y="2313742"/>
                  </a:lnTo>
                  <a:lnTo>
                    <a:pt x="358140" y="2313742"/>
                  </a:lnTo>
                  <a:lnTo>
                    <a:pt x="358140" y="1250448"/>
                  </a:lnTo>
                  <a:close/>
                  <a:moveTo>
                    <a:pt x="234950" y="1250448"/>
                  </a:moveTo>
                  <a:lnTo>
                    <a:pt x="199390" y="1250448"/>
                  </a:lnTo>
                  <a:lnTo>
                    <a:pt x="199390" y="2313742"/>
                  </a:lnTo>
                  <a:lnTo>
                    <a:pt x="234950" y="2313742"/>
                  </a:lnTo>
                  <a:lnTo>
                    <a:pt x="234950" y="1250448"/>
                  </a:lnTo>
                  <a:close/>
                  <a:moveTo>
                    <a:pt x="119380" y="1250448"/>
                  </a:moveTo>
                  <a:lnTo>
                    <a:pt x="95250" y="1250448"/>
                  </a:lnTo>
                  <a:lnTo>
                    <a:pt x="95250" y="2313742"/>
                  </a:lnTo>
                  <a:lnTo>
                    <a:pt x="119380" y="2313742"/>
                  </a:lnTo>
                  <a:lnTo>
                    <a:pt x="119380"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960" y="1250448"/>
                  </a:moveTo>
                  <a:lnTo>
                    <a:pt x="3282950" y="1250448"/>
                  </a:lnTo>
                  <a:lnTo>
                    <a:pt x="3282950" y="1741492"/>
                  </a:lnTo>
                  <a:cubicBezTo>
                    <a:pt x="3310890" y="1711040"/>
                    <a:pt x="3338195" y="1681856"/>
                    <a:pt x="3362960" y="1655211"/>
                  </a:cubicBezTo>
                  <a:lnTo>
                    <a:pt x="3362960" y="1250448"/>
                  </a:lnTo>
                  <a:close/>
                  <a:moveTo>
                    <a:pt x="3247390" y="1250448"/>
                  </a:moveTo>
                  <a:lnTo>
                    <a:pt x="3171190" y="1250448"/>
                  </a:lnTo>
                  <a:lnTo>
                    <a:pt x="3171190" y="1862667"/>
                  </a:lnTo>
                  <a:cubicBezTo>
                    <a:pt x="3196590" y="1834752"/>
                    <a:pt x="3222625" y="1807472"/>
                    <a:pt x="3247390" y="1780192"/>
                  </a:cubicBezTo>
                  <a:lnTo>
                    <a:pt x="3247390" y="1250448"/>
                  </a:lnTo>
                  <a:close/>
                  <a:moveTo>
                    <a:pt x="3124200" y="1250448"/>
                  </a:moveTo>
                  <a:lnTo>
                    <a:pt x="3053080" y="1250448"/>
                  </a:lnTo>
                  <a:lnTo>
                    <a:pt x="3053080" y="1990186"/>
                  </a:lnTo>
                  <a:cubicBezTo>
                    <a:pt x="3076575" y="1964809"/>
                    <a:pt x="3100070" y="1939432"/>
                    <a:pt x="3124200" y="1912786"/>
                  </a:cubicBezTo>
                  <a:lnTo>
                    <a:pt x="3124200" y="1250448"/>
                  </a:lnTo>
                  <a:close/>
                  <a:moveTo>
                    <a:pt x="2996565" y="1250448"/>
                  </a:moveTo>
                  <a:lnTo>
                    <a:pt x="2932430" y="1250448"/>
                  </a:lnTo>
                  <a:lnTo>
                    <a:pt x="2932430" y="2120877"/>
                  </a:lnTo>
                  <a:cubicBezTo>
                    <a:pt x="2952115" y="2099307"/>
                    <a:pt x="2973705" y="2075833"/>
                    <a:pt x="2996565" y="2051091"/>
                  </a:cubicBezTo>
                  <a:lnTo>
                    <a:pt x="2996565" y="1250448"/>
                  </a:lnTo>
                  <a:close/>
                  <a:moveTo>
                    <a:pt x="2860675" y="1250448"/>
                  </a:moveTo>
                  <a:lnTo>
                    <a:pt x="2813685" y="1250448"/>
                  </a:lnTo>
                  <a:lnTo>
                    <a:pt x="2813685" y="2249031"/>
                  </a:lnTo>
                  <a:cubicBezTo>
                    <a:pt x="2816225" y="2246493"/>
                    <a:pt x="2818130" y="2243955"/>
                    <a:pt x="2820670" y="2241418"/>
                  </a:cubicBezTo>
                  <a:cubicBezTo>
                    <a:pt x="2827020" y="2234439"/>
                    <a:pt x="2840990" y="2219213"/>
                    <a:pt x="2860675" y="2197642"/>
                  </a:cubicBezTo>
                  <a:lnTo>
                    <a:pt x="2860675" y="1250448"/>
                  </a:lnTo>
                  <a:close/>
                  <a:moveTo>
                    <a:pt x="2737485" y="1250448"/>
                  </a:moveTo>
                  <a:lnTo>
                    <a:pt x="2701925" y="1250448"/>
                  </a:lnTo>
                  <a:lnTo>
                    <a:pt x="2701925" y="2313107"/>
                  </a:lnTo>
                  <a:cubicBezTo>
                    <a:pt x="2715260" y="2313107"/>
                    <a:pt x="2726690" y="2311204"/>
                    <a:pt x="2737485" y="2307398"/>
                  </a:cubicBezTo>
                  <a:lnTo>
                    <a:pt x="2737485" y="1250448"/>
                  </a:lnTo>
                  <a:close/>
                  <a:moveTo>
                    <a:pt x="1370330" y="1250448"/>
                  </a:moveTo>
                  <a:lnTo>
                    <a:pt x="1346200" y="1250448"/>
                  </a:lnTo>
                  <a:lnTo>
                    <a:pt x="1346200" y="2313742"/>
                  </a:lnTo>
                  <a:lnTo>
                    <a:pt x="1370330" y="2313742"/>
                  </a:lnTo>
                  <a:lnTo>
                    <a:pt x="1370330" y="1250448"/>
                  </a:lnTo>
                  <a:close/>
                  <a:moveTo>
                    <a:pt x="1263650"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3280"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795" y="1326579"/>
                    <a:pt x="3531235" y="1278997"/>
                    <a:pt x="3481705" y="1259330"/>
                  </a:cubicBezTo>
                  <a:moveTo>
                    <a:pt x="884555" y="1259965"/>
                  </a:moveTo>
                  <a:lnTo>
                    <a:pt x="884555" y="2302957"/>
                  </a:lnTo>
                  <a:cubicBezTo>
                    <a:pt x="932815" y="2283290"/>
                    <a:pt x="967105" y="2235708"/>
                    <a:pt x="967105" y="2179879"/>
                  </a:cubicBezTo>
                  <a:lnTo>
                    <a:pt x="967105" y="1383043"/>
                  </a:lnTo>
                  <a:cubicBezTo>
                    <a:pt x="967105" y="1327848"/>
                    <a:pt x="932815" y="1280266"/>
                    <a:pt x="884555"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345" y="2313742"/>
                  </a:lnTo>
                  <a:lnTo>
                    <a:pt x="1744345" y="1512465"/>
                  </a:lnTo>
                  <a:cubicBezTo>
                    <a:pt x="1722120" y="1487723"/>
                    <a:pt x="1700530" y="1464249"/>
                    <a:pt x="1680210" y="1443313"/>
                  </a:cubicBezTo>
                  <a:moveTo>
                    <a:pt x="1801495" y="1574004"/>
                  </a:moveTo>
                  <a:lnTo>
                    <a:pt x="1801495" y="2313742"/>
                  </a:lnTo>
                  <a:lnTo>
                    <a:pt x="1872615" y="2313742"/>
                  </a:lnTo>
                  <a:lnTo>
                    <a:pt x="1872615" y="1650769"/>
                  </a:lnTo>
                  <a:cubicBezTo>
                    <a:pt x="1848485" y="1624758"/>
                    <a:pt x="1824355" y="1598747"/>
                    <a:pt x="1801495" y="1574004"/>
                  </a:cubicBezTo>
                  <a:moveTo>
                    <a:pt x="1919605" y="1701523"/>
                  </a:moveTo>
                  <a:lnTo>
                    <a:pt x="1919605" y="2313742"/>
                  </a:lnTo>
                  <a:lnTo>
                    <a:pt x="1995805" y="2313742"/>
                  </a:lnTo>
                  <a:lnTo>
                    <a:pt x="1995805" y="1783998"/>
                  </a:lnTo>
                  <a:cubicBezTo>
                    <a:pt x="1971040"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735" y="2001605"/>
                    <a:pt x="2169160" y="1970519"/>
                    <a:pt x="2135505" y="1934357"/>
                  </a:cubicBezTo>
                  <a:moveTo>
                    <a:pt x="2230755" y="2037133"/>
                  </a:moveTo>
                  <a:lnTo>
                    <a:pt x="2230755" y="2304226"/>
                  </a:lnTo>
                  <a:cubicBezTo>
                    <a:pt x="2280285" y="2285193"/>
                    <a:pt x="2315210" y="2236977"/>
                    <a:pt x="2315210" y="2180513"/>
                  </a:cubicBezTo>
                  <a:cubicBezTo>
                    <a:pt x="2315210" y="2128490"/>
                    <a:pt x="2295525" y="2107554"/>
                    <a:pt x="2254250" y="2062510"/>
                  </a:cubicBezTo>
                  <a:cubicBezTo>
                    <a:pt x="2251710" y="2059972"/>
                    <a:pt x="2243455" y="2051091"/>
                    <a:pt x="2230755" y="2037133"/>
                  </a:cubicBezTo>
                  <a:moveTo>
                    <a:pt x="3336925" y="2500897"/>
                  </a:moveTo>
                  <a:lnTo>
                    <a:pt x="3282950" y="2500897"/>
                  </a:lnTo>
                  <a:lnTo>
                    <a:pt x="3282950" y="3563556"/>
                  </a:lnTo>
                  <a:lnTo>
                    <a:pt x="3336925" y="3563556"/>
                  </a:lnTo>
                  <a:cubicBezTo>
                    <a:pt x="3345815" y="3563556"/>
                    <a:pt x="3354705" y="3562921"/>
                    <a:pt x="3362960" y="3561018"/>
                  </a:cubicBezTo>
                  <a:lnTo>
                    <a:pt x="3362960" y="2503434"/>
                  </a:lnTo>
                  <a:cubicBezTo>
                    <a:pt x="3354070" y="2501531"/>
                    <a:pt x="3345815" y="2500897"/>
                    <a:pt x="3336925" y="2500897"/>
                  </a:cubicBezTo>
                  <a:moveTo>
                    <a:pt x="3247390" y="2500897"/>
                  </a:moveTo>
                  <a:lnTo>
                    <a:pt x="3171190" y="2500897"/>
                  </a:lnTo>
                  <a:lnTo>
                    <a:pt x="3171190" y="3563556"/>
                  </a:lnTo>
                  <a:lnTo>
                    <a:pt x="3247390" y="3563556"/>
                  </a:lnTo>
                  <a:lnTo>
                    <a:pt x="3247390" y="2500897"/>
                  </a:lnTo>
                  <a:close/>
                  <a:moveTo>
                    <a:pt x="3124200" y="2500897"/>
                  </a:moveTo>
                  <a:lnTo>
                    <a:pt x="3053080" y="2500897"/>
                  </a:lnTo>
                  <a:lnTo>
                    <a:pt x="3053080" y="3563556"/>
                  </a:lnTo>
                  <a:lnTo>
                    <a:pt x="3124200" y="3563556"/>
                  </a:lnTo>
                  <a:lnTo>
                    <a:pt x="3124200" y="2500897"/>
                  </a:lnTo>
                  <a:close/>
                  <a:moveTo>
                    <a:pt x="2995930" y="2500897"/>
                  </a:moveTo>
                  <a:lnTo>
                    <a:pt x="2931795" y="2500897"/>
                  </a:lnTo>
                  <a:lnTo>
                    <a:pt x="2931795" y="3563556"/>
                  </a:lnTo>
                  <a:lnTo>
                    <a:pt x="2995930" y="3563556"/>
                  </a:lnTo>
                  <a:lnTo>
                    <a:pt x="2995930" y="2500897"/>
                  </a:lnTo>
                  <a:close/>
                  <a:moveTo>
                    <a:pt x="2860675" y="2500897"/>
                  </a:moveTo>
                  <a:lnTo>
                    <a:pt x="2813685" y="2500897"/>
                  </a:lnTo>
                  <a:lnTo>
                    <a:pt x="2813685" y="3563556"/>
                  </a:lnTo>
                  <a:lnTo>
                    <a:pt x="2860675" y="3563556"/>
                  </a:lnTo>
                  <a:lnTo>
                    <a:pt x="2860675" y="2500897"/>
                  </a:lnTo>
                  <a:close/>
                  <a:moveTo>
                    <a:pt x="2737485" y="2500897"/>
                  </a:moveTo>
                  <a:lnTo>
                    <a:pt x="2701925" y="2500897"/>
                  </a:lnTo>
                  <a:lnTo>
                    <a:pt x="2701925" y="3563556"/>
                  </a:lnTo>
                  <a:lnTo>
                    <a:pt x="2737485" y="3563556"/>
                  </a:lnTo>
                  <a:lnTo>
                    <a:pt x="2737485" y="2500897"/>
                  </a:lnTo>
                  <a:close/>
                  <a:moveTo>
                    <a:pt x="2621915" y="2500897"/>
                  </a:moveTo>
                  <a:lnTo>
                    <a:pt x="2597785" y="2500897"/>
                  </a:lnTo>
                  <a:lnTo>
                    <a:pt x="2597785" y="3563556"/>
                  </a:lnTo>
                  <a:lnTo>
                    <a:pt x="2621915" y="3563556"/>
                  </a:lnTo>
                  <a:lnTo>
                    <a:pt x="2621915" y="2500897"/>
                  </a:lnTo>
                  <a:close/>
                  <a:moveTo>
                    <a:pt x="2514600" y="2500897"/>
                  </a:moveTo>
                  <a:lnTo>
                    <a:pt x="2502535" y="2500897"/>
                  </a:lnTo>
                  <a:lnTo>
                    <a:pt x="2502535" y="3563556"/>
                  </a:lnTo>
                  <a:lnTo>
                    <a:pt x="2514600" y="3563556"/>
                  </a:lnTo>
                  <a:lnTo>
                    <a:pt x="2514600" y="2500897"/>
                  </a:lnTo>
                  <a:close/>
                  <a:moveTo>
                    <a:pt x="2182495" y="2500897"/>
                  </a:moveTo>
                  <a:lnTo>
                    <a:pt x="2180590" y="2500897"/>
                  </a:lnTo>
                  <a:lnTo>
                    <a:pt x="2180590" y="2500897"/>
                  </a:lnTo>
                  <a:lnTo>
                    <a:pt x="2136140" y="2500897"/>
                  </a:lnTo>
                  <a:lnTo>
                    <a:pt x="2136140" y="2879648"/>
                  </a:lnTo>
                  <a:cubicBezTo>
                    <a:pt x="2169795" y="2843485"/>
                    <a:pt x="2198370" y="2813033"/>
                    <a:pt x="2218690" y="2790194"/>
                  </a:cubicBezTo>
                  <a:lnTo>
                    <a:pt x="2218690" y="2505338"/>
                  </a:lnTo>
                  <a:cubicBezTo>
                    <a:pt x="2206625" y="2502800"/>
                    <a:pt x="2194560" y="2500897"/>
                    <a:pt x="2182495"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9380" y="2500897"/>
                  </a:moveTo>
                  <a:lnTo>
                    <a:pt x="95250" y="2500897"/>
                  </a:lnTo>
                  <a:lnTo>
                    <a:pt x="95250" y="3563556"/>
                  </a:lnTo>
                  <a:lnTo>
                    <a:pt x="119380" y="3563556"/>
                  </a:lnTo>
                  <a:lnTo>
                    <a:pt x="119380" y="2500897"/>
                  </a:lnTo>
                  <a:close/>
                  <a:moveTo>
                    <a:pt x="12065" y="2500897"/>
                  </a:moveTo>
                  <a:lnTo>
                    <a:pt x="0" y="2500897"/>
                  </a:lnTo>
                  <a:lnTo>
                    <a:pt x="0" y="3563556"/>
                  </a:lnTo>
                  <a:lnTo>
                    <a:pt x="12065" y="3563556"/>
                  </a:lnTo>
                  <a:lnTo>
                    <a:pt x="12065" y="2500897"/>
                  </a:lnTo>
                  <a:close/>
                  <a:moveTo>
                    <a:pt x="199390" y="2500897"/>
                  </a:moveTo>
                  <a:lnTo>
                    <a:pt x="199390" y="3563556"/>
                  </a:lnTo>
                  <a:lnTo>
                    <a:pt x="234950" y="3563556"/>
                  </a:lnTo>
                  <a:lnTo>
                    <a:pt x="234950" y="2506607"/>
                  </a:lnTo>
                  <a:cubicBezTo>
                    <a:pt x="224155" y="2502800"/>
                    <a:pt x="212090" y="2500897"/>
                    <a:pt x="199390" y="2500897"/>
                  </a:cubicBezTo>
                  <a:moveTo>
                    <a:pt x="2230755" y="2509779"/>
                  </a:moveTo>
                  <a:lnTo>
                    <a:pt x="2230755" y="2776871"/>
                  </a:lnTo>
                  <a:cubicBezTo>
                    <a:pt x="2244090" y="2762913"/>
                    <a:pt x="2252345" y="2754032"/>
                    <a:pt x="2254250" y="2751494"/>
                  </a:cubicBezTo>
                  <a:cubicBezTo>
                    <a:pt x="2295525" y="2706450"/>
                    <a:pt x="2315210" y="2685514"/>
                    <a:pt x="2315210" y="2633491"/>
                  </a:cubicBezTo>
                  <a:cubicBezTo>
                    <a:pt x="2315210" y="2577662"/>
                    <a:pt x="2280285" y="2529446"/>
                    <a:pt x="2230755"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7535"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80415" y="3072512"/>
                  </a:moveTo>
                  <a:lnTo>
                    <a:pt x="780415" y="3563556"/>
                  </a:lnTo>
                  <a:lnTo>
                    <a:pt x="860425" y="3563556"/>
                  </a:lnTo>
                  <a:lnTo>
                    <a:pt x="860425" y="3158794"/>
                  </a:lnTo>
                  <a:cubicBezTo>
                    <a:pt x="835025" y="3132148"/>
                    <a:pt x="808355" y="3102965"/>
                    <a:pt x="780415" y="3072512"/>
                  </a:cubicBezTo>
                  <a:moveTo>
                    <a:pt x="884555" y="3185440"/>
                  </a:moveTo>
                  <a:lnTo>
                    <a:pt x="884555" y="3564190"/>
                  </a:lnTo>
                  <a:lnTo>
                    <a:pt x="929005" y="3564190"/>
                  </a:lnTo>
                  <a:lnTo>
                    <a:pt x="929005" y="3564190"/>
                  </a:lnTo>
                  <a:lnTo>
                    <a:pt x="930910" y="3564190"/>
                  </a:lnTo>
                  <a:cubicBezTo>
                    <a:pt x="943610" y="3564190"/>
                    <a:pt x="955675" y="3562287"/>
                    <a:pt x="967105" y="3559115"/>
                  </a:cubicBezTo>
                  <a:lnTo>
                    <a:pt x="967105" y="3274259"/>
                  </a:lnTo>
                  <a:cubicBezTo>
                    <a:pt x="946150" y="3252054"/>
                    <a:pt x="918210" y="3221601"/>
                    <a:pt x="884555"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2505" y="3301539"/>
                    <a:pt x="979170" y="3287582"/>
                  </a:cubicBezTo>
                </a:path>
              </a:pathLst>
            </a:custGeom>
            <a:grpFill/>
            <a:ln w="6350" cap="flat">
              <a:noFill/>
              <a:prstDash val="solid"/>
              <a:miter/>
            </a:ln>
          </p:spPr>
          <p:txBody>
            <a:bodyPr rtlCol="0" anchor="ctr"/>
            <a:lstStyle/>
            <a:p>
              <a:endParaRPr lang="nb-NO"/>
            </a:p>
          </p:txBody>
        </p:sp>
        <p:sp>
          <p:nvSpPr>
            <p:cNvPr id="8" name="Friform 7">
              <a:extLst>
                <a:ext uri="{FF2B5EF4-FFF2-40B4-BE49-F238E27FC236}">
                  <a16:creationId xmlns:a16="http://schemas.microsoft.com/office/drawing/2014/main" id="{89721710-38B3-0349-BB93-F26A0BFE02B8}"/>
                </a:ext>
              </a:extLst>
            </p:cNvPr>
            <p:cNvSpPr/>
            <p:nvPr/>
          </p:nvSpPr>
          <p:spPr>
            <a:xfrm>
              <a:off x="4312920" y="2736151"/>
              <a:ext cx="3566160" cy="3564189"/>
            </a:xfrm>
            <a:custGeom>
              <a:avLst/>
              <a:gdLst>
                <a:gd name="connsiteX0" fmla="*/ 2621280 w 3566160"/>
                <a:gd name="connsiteY0" fmla="*/ 0 h 3564189"/>
                <a:gd name="connsiteX1" fmla="*/ 2597150 w 3566160"/>
                <a:gd name="connsiteY1" fmla="*/ 0 h 3564189"/>
                <a:gd name="connsiteX2" fmla="*/ 2597150 w 3566160"/>
                <a:gd name="connsiteY2" fmla="*/ 1063293 h 3564189"/>
                <a:gd name="connsiteX3" fmla="*/ 2621280 w 3566160"/>
                <a:gd name="connsiteY3" fmla="*/ 1063293 h 3564189"/>
                <a:gd name="connsiteX4" fmla="*/ 2621280 w 3566160"/>
                <a:gd name="connsiteY4" fmla="*/ 0 h 3564189"/>
                <a:gd name="connsiteX5" fmla="*/ 2514600 w 3566160"/>
                <a:gd name="connsiteY5" fmla="*/ 0 h 3564189"/>
                <a:gd name="connsiteX6" fmla="*/ 2502535 w 3566160"/>
                <a:gd name="connsiteY6" fmla="*/ 0 h 3564189"/>
                <a:gd name="connsiteX7" fmla="*/ 2502535 w 3566160"/>
                <a:gd name="connsiteY7" fmla="*/ 1063293 h 3564189"/>
                <a:gd name="connsiteX8" fmla="*/ 2514600 w 3566160"/>
                <a:gd name="connsiteY8" fmla="*/ 1063293 h 3564189"/>
                <a:gd name="connsiteX9" fmla="*/ 2514600 w 3566160"/>
                <a:gd name="connsiteY9" fmla="*/ 0 h 3564189"/>
                <a:gd name="connsiteX10" fmla="*/ 2085340 w 3566160"/>
                <a:gd name="connsiteY10" fmla="*/ 0 h 3564189"/>
                <a:gd name="connsiteX11" fmla="*/ 2031365 w 3566160"/>
                <a:gd name="connsiteY11" fmla="*/ 0 h 3564189"/>
                <a:gd name="connsiteX12" fmla="*/ 2031365 w 3566160"/>
                <a:gd name="connsiteY12" fmla="*/ 1063293 h 3564189"/>
                <a:gd name="connsiteX13" fmla="*/ 2085340 w 3566160"/>
                <a:gd name="connsiteY13" fmla="*/ 1063293 h 3564189"/>
                <a:gd name="connsiteX14" fmla="*/ 2111375 w 3566160"/>
                <a:gd name="connsiteY14" fmla="*/ 1060756 h 3564189"/>
                <a:gd name="connsiteX15" fmla="*/ 2111375 w 3566160"/>
                <a:gd name="connsiteY15" fmla="*/ 2538 h 3564189"/>
                <a:gd name="connsiteX16" fmla="*/ 2085340 w 3566160"/>
                <a:gd name="connsiteY16" fmla="*/ 0 h 3564189"/>
                <a:gd name="connsiteX17" fmla="*/ 1995805 w 3566160"/>
                <a:gd name="connsiteY17" fmla="*/ 0 h 3564189"/>
                <a:gd name="connsiteX18" fmla="*/ 1919605 w 3566160"/>
                <a:gd name="connsiteY18" fmla="*/ 0 h 3564189"/>
                <a:gd name="connsiteX19" fmla="*/ 1919605 w 3566160"/>
                <a:gd name="connsiteY19" fmla="*/ 1063293 h 3564189"/>
                <a:gd name="connsiteX20" fmla="*/ 1995805 w 3566160"/>
                <a:gd name="connsiteY20" fmla="*/ 1063293 h 3564189"/>
                <a:gd name="connsiteX21" fmla="*/ 1995805 w 3566160"/>
                <a:gd name="connsiteY21" fmla="*/ 0 h 3564189"/>
                <a:gd name="connsiteX22" fmla="*/ 1872615 w 3566160"/>
                <a:gd name="connsiteY22" fmla="*/ 0 h 3564189"/>
                <a:gd name="connsiteX23" fmla="*/ 1801495 w 3566160"/>
                <a:gd name="connsiteY23" fmla="*/ 0 h 3564189"/>
                <a:gd name="connsiteX24" fmla="*/ 1801495 w 3566160"/>
                <a:gd name="connsiteY24" fmla="*/ 1063293 h 3564189"/>
                <a:gd name="connsiteX25" fmla="*/ 1872615 w 3566160"/>
                <a:gd name="connsiteY25" fmla="*/ 1063293 h 3564189"/>
                <a:gd name="connsiteX26" fmla="*/ 1872615 w 3566160"/>
                <a:gd name="connsiteY26" fmla="*/ 0 h 3564189"/>
                <a:gd name="connsiteX27" fmla="*/ 1744980 w 3566160"/>
                <a:gd name="connsiteY27" fmla="*/ 0 h 3564189"/>
                <a:gd name="connsiteX28" fmla="*/ 1680845 w 3566160"/>
                <a:gd name="connsiteY28" fmla="*/ 0 h 3564189"/>
                <a:gd name="connsiteX29" fmla="*/ 1680845 w 3566160"/>
                <a:gd name="connsiteY29" fmla="*/ 1063293 h 3564189"/>
                <a:gd name="connsiteX30" fmla="*/ 1744980 w 3566160"/>
                <a:gd name="connsiteY30" fmla="*/ 1063293 h 3564189"/>
                <a:gd name="connsiteX31" fmla="*/ 1744980 w 3566160"/>
                <a:gd name="connsiteY31" fmla="*/ 0 h 3564189"/>
                <a:gd name="connsiteX32" fmla="*/ 1609090 w 3566160"/>
                <a:gd name="connsiteY32" fmla="*/ 0 h 3564189"/>
                <a:gd name="connsiteX33" fmla="*/ 1562100 w 3566160"/>
                <a:gd name="connsiteY33" fmla="*/ 0 h 3564189"/>
                <a:gd name="connsiteX34" fmla="*/ 1562100 w 3566160"/>
                <a:gd name="connsiteY34" fmla="*/ 1063293 h 3564189"/>
                <a:gd name="connsiteX35" fmla="*/ 1609090 w 3566160"/>
                <a:gd name="connsiteY35" fmla="*/ 1063293 h 3564189"/>
                <a:gd name="connsiteX36" fmla="*/ 1609090 w 3566160"/>
                <a:gd name="connsiteY36" fmla="*/ 0 h 3564189"/>
                <a:gd name="connsiteX37" fmla="*/ 1485900 w 3566160"/>
                <a:gd name="connsiteY37" fmla="*/ 0 h 3564189"/>
                <a:gd name="connsiteX38" fmla="*/ 1450340 w 3566160"/>
                <a:gd name="connsiteY38" fmla="*/ 0 h 3564189"/>
                <a:gd name="connsiteX39" fmla="*/ 1450340 w 3566160"/>
                <a:gd name="connsiteY39" fmla="*/ 1063293 h 3564189"/>
                <a:gd name="connsiteX40" fmla="*/ 1485900 w 3566160"/>
                <a:gd name="connsiteY40" fmla="*/ 1063293 h 3564189"/>
                <a:gd name="connsiteX41" fmla="*/ 1485900 w 3566160"/>
                <a:gd name="connsiteY41" fmla="*/ 0 h 3564189"/>
                <a:gd name="connsiteX42" fmla="*/ 1370330 w 3566160"/>
                <a:gd name="connsiteY42" fmla="*/ 0 h 3564189"/>
                <a:gd name="connsiteX43" fmla="*/ 1346200 w 3566160"/>
                <a:gd name="connsiteY43" fmla="*/ 0 h 3564189"/>
                <a:gd name="connsiteX44" fmla="*/ 1346200 w 3566160"/>
                <a:gd name="connsiteY44" fmla="*/ 1063293 h 3564189"/>
                <a:gd name="connsiteX45" fmla="*/ 1370330 w 3566160"/>
                <a:gd name="connsiteY45" fmla="*/ 1063293 h 3564189"/>
                <a:gd name="connsiteX46" fmla="*/ 1370330 w 3566160"/>
                <a:gd name="connsiteY46" fmla="*/ 0 h 3564189"/>
                <a:gd name="connsiteX47" fmla="*/ 1263650 w 3566160"/>
                <a:gd name="connsiteY47" fmla="*/ 0 h 3564189"/>
                <a:gd name="connsiteX48" fmla="*/ 1251585 w 3566160"/>
                <a:gd name="connsiteY48" fmla="*/ 0 h 3564189"/>
                <a:gd name="connsiteX49" fmla="*/ 1251585 w 3566160"/>
                <a:gd name="connsiteY49" fmla="*/ 1063293 h 3564189"/>
                <a:gd name="connsiteX50" fmla="*/ 1263650 w 3566160"/>
                <a:gd name="connsiteY50" fmla="*/ 1063293 h 3564189"/>
                <a:gd name="connsiteX51" fmla="*/ 1263650 w 3566160"/>
                <a:gd name="connsiteY51" fmla="*/ 0 h 3564189"/>
                <a:gd name="connsiteX52" fmla="*/ 930910 w 3566160"/>
                <a:gd name="connsiteY52" fmla="*/ 0 h 3564189"/>
                <a:gd name="connsiteX53" fmla="*/ 929005 w 3566160"/>
                <a:gd name="connsiteY53" fmla="*/ 0 h 3564189"/>
                <a:gd name="connsiteX54" fmla="*/ 929005 w 3566160"/>
                <a:gd name="connsiteY54" fmla="*/ 0 h 3564189"/>
                <a:gd name="connsiteX55" fmla="*/ 884555 w 3566160"/>
                <a:gd name="connsiteY55" fmla="*/ 0 h 3564189"/>
                <a:gd name="connsiteX56" fmla="*/ 884555 w 3566160"/>
                <a:gd name="connsiteY56" fmla="*/ 378751 h 3564189"/>
                <a:gd name="connsiteX57" fmla="*/ 967105 w 3566160"/>
                <a:gd name="connsiteY57" fmla="*/ 289931 h 3564189"/>
                <a:gd name="connsiteX58" fmla="*/ 967105 w 3566160"/>
                <a:gd name="connsiteY58" fmla="*/ 5075 h 3564189"/>
                <a:gd name="connsiteX59" fmla="*/ 930910 w 3566160"/>
                <a:gd name="connsiteY59" fmla="*/ 0 h 3564189"/>
                <a:gd name="connsiteX60" fmla="*/ 859790 w 3566160"/>
                <a:gd name="connsiteY60" fmla="*/ 0 h 3564189"/>
                <a:gd name="connsiteX61" fmla="*/ 779780 w 3566160"/>
                <a:gd name="connsiteY61" fmla="*/ 0 h 3564189"/>
                <a:gd name="connsiteX62" fmla="*/ 779780 w 3566160"/>
                <a:gd name="connsiteY62" fmla="*/ 491044 h 3564189"/>
                <a:gd name="connsiteX63" fmla="*/ 859790 w 3566160"/>
                <a:gd name="connsiteY63" fmla="*/ 404762 h 3564189"/>
                <a:gd name="connsiteX64" fmla="*/ 859790 w 3566160"/>
                <a:gd name="connsiteY64" fmla="*/ 0 h 3564189"/>
                <a:gd name="connsiteX65" fmla="*/ 744220 w 3566160"/>
                <a:gd name="connsiteY65" fmla="*/ 0 h 3564189"/>
                <a:gd name="connsiteX66" fmla="*/ 668020 w 3566160"/>
                <a:gd name="connsiteY66" fmla="*/ 0 h 3564189"/>
                <a:gd name="connsiteX67" fmla="*/ 668020 w 3566160"/>
                <a:gd name="connsiteY67" fmla="*/ 612219 h 3564189"/>
                <a:gd name="connsiteX68" fmla="*/ 744220 w 3566160"/>
                <a:gd name="connsiteY68" fmla="*/ 529743 h 3564189"/>
                <a:gd name="connsiteX69" fmla="*/ 744220 w 3566160"/>
                <a:gd name="connsiteY69" fmla="*/ 0 h 3564189"/>
                <a:gd name="connsiteX70" fmla="*/ 621030 w 3566160"/>
                <a:gd name="connsiteY70" fmla="*/ 0 h 3564189"/>
                <a:gd name="connsiteX71" fmla="*/ 549910 w 3566160"/>
                <a:gd name="connsiteY71" fmla="*/ 0 h 3564189"/>
                <a:gd name="connsiteX72" fmla="*/ 549910 w 3566160"/>
                <a:gd name="connsiteY72" fmla="*/ 739738 h 3564189"/>
                <a:gd name="connsiteX73" fmla="*/ 621030 w 3566160"/>
                <a:gd name="connsiteY73" fmla="*/ 662338 h 3564189"/>
                <a:gd name="connsiteX74" fmla="*/ 621030 w 3566160"/>
                <a:gd name="connsiteY74" fmla="*/ 0 h 3564189"/>
                <a:gd name="connsiteX75" fmla="*/ 493395 w 3566160"/>
                <a:gd name="connsiteY75" fmla="*/ 0 h 3564189"/>
                <a:gd name="connsiteX76" fmla="*/ 429260 w 3566160"/>
                <a:gd name="connsiteY76" fmla="*/ 0 h 3564189"/>
                <a:gd name="connsiteX77" fmla="*/ 429260 w 3566160"/>
                <a:gd name="connsiteY77" fmla="*/ 870429 h 3564189"/>
                <a:gd name="connsiteX78" fmla="*/ 493395 w 3566160"/>
                <a:gd name="connsiteY78" fmla="*/ 800642 h 3564189"/>
                <a:gd name="connsiteX79" fmla="*/ 493395 w 3566160"/>
                <a:gd name="connsiteY79" fmla="*/ 0 h 3564189"/>
                <a:gd name="connsiteX80" fmla="*/ 357505 w 3566160"/>
                <a:gd name="connsiteY80" fmla="*/ 0 h 3564189"/>
                <a:gd name="connsiteX81" fmla="*/ 310515 w 3566160"/>
                <a:gd name="connsiteY81" fmla="*/ 0 h 3564189"/>
                <a:gd name="connsiteX82" fmla="*/ 310515 w 3566160"/>
                <a:gd name="connsiteY82" fmla="*/ 998582 h 3564189"/>
                <a:gd name="connsiteX83" fmla="*/ 317500 w 3566160"/>
                <a:gd name="connsiteY83" fmla="*/ 990969 h 3564189"/>
                <a:gd name="connsiteX84" fmla="*/ 357505 w 3566160"/>
                <a:gd name="connsiteY84" fmla="*/ 947194 h 3564189"/>
                <a:gd name="connsiteX85" fmla="*/ 357505 w 3566160"/>
                <a:gd name="connsiteY85" fmla="*/ 0 h 3564189"/>
                <a:gd name="connsiteX86" fmla="*/ 234315 w 3566160"/>
                <a:gd name="connsiteY86" fmla="*/ 0 h 3564189"/>
                <a:gd name="connsiteX87" fmla="*/ 198755 w 3566160"/>
                <a:gd name="connsiteY87" fmla="*/ 0 h 3564189"/>
                <a:gd name="connsiteX88" fmla="*/ 198755 w 3566160"/>
                <a:gd name="connsiteY88" fmla="*/ 1063293 h 3564189"/>
                <a:gd name="connsiteX89" fmla="*/ 234315 w 3566160"/>
                <a:gd name="connsiteY89" fmla="*/ 1057584 h 3564189"/>
                <a:gd name="connsiteX90" fmla="*/ 234315 w 3566160"/>
                <a:gd name="connsiteY90" fmla="*/ 0 h 3564189"/>
                <a:gd name="connsiteX91" fmla="*/ 118745 w 3566160"/>
                <a:gd name="connsiteY91" fmla="*/ 0 h 3564189"/>
                <a:gd name="connsiteX92" fmla="*/ 94615 w 3566160"/>
                <a:gd name="connsiteY92" fmla="*/ 0 h 3564189"/>
                <a:gd name="connsiteX93" fmla="*/ 94615 w 3566160"/>
                <a:gd name="connsiteY93" fmla="*/ 1063293 h 3564189"/>
                <a:gd name="connsiteX94" fmla="*/ 118745 w 3566160"/>
                <a:gd name="connsiteY94" fmla="*/ 1063293 h 3564189"/>
                <a:gd name="connsiteX95" fmla="*/ 118745 w 3566160"/>
                <a:gd name="connsiteY95" fmla="*/ 0 h 3564189"/>
                <a:gd name="connsiteX96" fmla="*/ 12065 w 3566160"/>
                <a:gd name="connsiteY96" fmla="*/ 0 h 3564189"/>
                <a:gd name="connsiteX97" fmla="*/ 0 w 3566160"/>
                <a:gd name="connsiteY97" fmla="*/ 0 h 3564189"/>
                <a:gd name="connsiteX98" fmla="*/ 0 w 3566160"/>
                <a:gd name="connsiteY98" fmla="*/ 1063293 h 3564189"/>
                <a:gd name="connsiteX99" fmla="*/ 12065 w 3566160"/>
                <a:gd name="connsiteY99" fmla="*/ 1063293 h 3564189"/>
                <a:gd name="connsiteX100" fmla="*/ 12065 w 3566160"/>
                <a:gd name="connsiteY100" fmla="*/ 0 h 3564189"/>
                <a:gd name="connsiteX101" fmla="*/ 2701290 w 3566160"/>
                <a:gd name="connsiteY101" fmla="*/ 0 h 3564189"/>
                <a:gd name="connsiteX102" fmla="*/ 2701290 w 3566160"/>
                <a:gd name="connsiteY102" fmla="*/ 1062659 h 3564189"/>
                <a:gd name="connsiteX103" fmla="*/ 2736850 w 3566160"/>
                <a:gd name="connsiteY103" fmla="*/ 1062659 h 3564189"/>
                <a:gd name="connsiteX104" fmla="*/ 2736850 w 3566160"/>
                <a:gd name="connsiteY104" fmla="*/ 5075 h 3564189"/>
                <a:gd name="connsiteX105" fmla="*/ 2701290 w 3566160"/>
                <a:gd name="connsiteY105" fmla="*/ 0 h 3564189"/>
                <a:gd name="connsiteX106" fmla="*/ 979170 w 3566160"/>
                <a:gd name="connsiteY106" fmla="*/ 8882 h 3564189"/>
                <a:gd name="connsiteX107" fmla="*/ 979170 w 3566160"/>
                <a:gd name="connsiteY107" fmla="*/ 275974 h 3564189"/>
                <a:gd name="connsiteX108" fmla="*/ 1002665 w 3566160"/>
                <a:gd name="connsiteY108" fmla="*/ 250597 h 3564189"/>
                <a:gd name="connsiteX109" fmla="*/ 1063625 w 3566160"/>
                <a:gd name="connsiteY109" fmla="*/ 132594 h 3564189"/>
                <a:gd name="connsiteX110" fmla="*/ 979170 w 3566160"/>
                <a:gd name="connsiteY110" fmla="*/ 8882 h 3564189"/>
                <a:gd name="connsiteX111" fmla="*/ 2135505 w 3566160"/>
                <a:gd name="connsiteY111" fmla="*/ 9516 h 3564189"/>
                <a:gd name="connsiteX112" fmla="*/ 2135505 w 3566160"/>
                <a:gd name="connsiteY112" fmla="*/ 1052508 h 3564189"/>
                <a:gd name="connsiteX113" fmla="*/ 2218055 w 3566160"/>
                <a:gd name="connsiteY113" fmla="*/ 929430 h 3564189"/>
                <a:gd name="connsiteX114" fmla="*/ 2218055 w 3566160"/>
                <a:gd name="connsiteY114" fmla="*/ 929430 h 3564189"/>
                <a:gd name="connsiteX115" fmla="*/ 2218055 w 3566160"/>
                <a:gd name="connsiteY115" fmla="*/ 132594 h 3564189"/>
                <a:gd name="connsiteX116" fmla="*/ 2218055 w 3566160"/>
                <a:gd name="connsiteY116" fmla="*/ 132594 h 3564189"/>
                <a:gd name="connsiteX117" fmla="*/ 2135505 w 3566160"/>
                <a:gd name="connsiteY117" fmla="*/ 9516 h 3564189"/>
                <a:gd name="connsiteX118" fmla="*/ 2813685 w 3566160"/>
                <a:gd name="connsiteY118" fmla="*/ 64077 h 3564189"/>
                <a:gd name="connsiteX119" fmla="*/ 2813685 w 3566160"/>
                <a:gd name="connsiteY119" fmla="*/ 1062659 h 3564189"/>
                <a:gd name="connsiteX120" fmla="*/ 2860675 w 3566160"/>
                <a:gd name="connsiteY120" fmla="*/ 1062659 h 3564189"/>
                <a:gd name="connsiteX121" fmla="*/ 2860675 w 3566160"/>
                <a:gd name="connsiteY121" fmla="*/ 115465 h 3564189"/>
                <a:gd name="connsiteX122" fmla="*/ 2820670 w 3566160"/>
                <a:gd name="connsiteY122" fmla="*/ 71690 h 3564189"/>
                <a:gd name="connsiteX123" fmla="*/ 2813685 w 3566160"/>
                <a:gd name="connsiteY123" fmla="*/ 64077 h 3564189"/>
                <a:gd name="connsiteX124" fmla="*/ 2931795 w 3566160"/>
                <a:gd name="connsiteY124" fmla="*/ 192230 h 3564189"/>
                <a:gd name="connsiteX125" fmla="*/ 2931795 w 3566160"/>
                <a:gd name="connsiteY125" fmla="*/ 1062659 h 3564189"/>
                <a:gd name="connsiteX126" fmla="*/ 2995930 w 3566160"/>
                <a:gd name="connsiteY126" fmla="*/ 1062659 h 3564189"/>
                <a:gd name="connsiteX127" fmla="*/ 2995930 w 3566160"/>
                <a:gd name="connsiteY127" fmla="*/ 262017 h 3564189"/>
                <a:gd name="connsiteX128" fmla="*/ 2931795 w 3566160"/>
                <a:gd name="connsiteY128" fmla="*/ 192230 h 3564189"/>
                <a:gd name="connsiteX129" fmla="*/ 3052445 w 3566160"/>
                <a:gd name="connsiteY129" fmla="*/ 322921 h 3564189"/>
                <a:gd name="connsiteX130" fmla="*/ 3052445 w 3566160"/>
                <a:gd name="connsiteY130" fmla="*/ 1062659 h 3564189"/>
                <a:gd name="connsiteX131" fmla="*/ 3123565 w 3566160"/>
                <a:gd name="connsiteY131" fmla="*/ 1062659 h 3564189"/>
                <a:gd name="connsiteX132" fmla="*/ 3123565 w 3566160"/>
                <a:gd name="connsiteY132" fmla="*/ 400321 h 3564189"/>
                <a:gd name="connsiteX133" fmla="*/ 3052445 w 3566160"/>
                <a:gd name="connsiteY133" fmla="*/ 322921 h 3564189"/>
                <a:gd name="connsiteX134" fmla="*/ 3170555 w 3566160"/>
                <a:gd name="connsiteY134" fmla="*/ 451075 h 3564189"/>
                <a:gd name="connsiteX135" fmla="*/ 3170555 w 3566160"/>
                <a:gd name="connsiteY135" fmla="*/ 1063293 h 3564189"/>
                <a:gd name="connsiteX136" fmla="*/ 3246755 w 3566160"/>
                <a:gd name="connsiteY136" fmla="*/ 1063293 h 3564189"/>
                <a:gd name="connsiteX137" fmla="*/ 3246755 w 3566160"/>
                <a:gd name="connsiteY137" fmla="*/ 533550 h 3564189"/>
                <a:gd name="connsiteX138" fmla="*/ 3170555 w 3566160"/>
                <a:gd name="connsiteY138" fmla="*/ 451075 h 3564189"/>
                <a:gd name="connsiteX139" fmla="*/ 3282315 w 3566160"/>
                <a:gd name="connsiteY139" fmla="*/ 571615 h 3564189"/>
                <a:gd name="connsiteX140" fmla="*/ 3282315 w 3566160"/>
                <a:gd name="connsiteY140" fmla="*/ 1062659 h 3564189"/>
                <a:gd name="connsiteX141" fmla="*/ 3362325 w 3566160"/>
                <a:gd name="connsiteY141" fmla="*/ 1062659 h 3564189"/>
                <a:gd name="connsiteX142" fmla="*/ 3362325 w 3566160"/>
                <a:gd name="connsiteY142" fmla="*/ 657897 h 3564189"/>
                <a:gd name="connsiteX143" fmla="*/ 3282315 w 3566160"/>
                <a:gd name="connsiteY143" fmla="*/ 571615 h 3564189"/>
                <a:gd name="connsiteX144" fmla="*/ 3386455 w 3566160"/>
                <a:gd name="connsiteY144" fmla="*/ 683908 h 3564189"/>
                <a:gd name="connsiteX145" fmla="*/ 3386455 w 3566160"/>
                <a:gd name="connsiteY145" fmla="*/ 1062659 h 3564189"/>
                <a:gd name="connsiteX146" fmla="*/ 3430905 w 3566160"/>
                <a:gd name="connsiteY146" fmla="*/ 1062659 h 3564189"/>
                <a:gd name="connsiteX147" fmla="*/ 3430905 w 3566160"/>
                <a:gd name="connsiteY147" fmla="*/ 1062659 h 3564189"/>
                <a:gd name="connsiteX148" fmla="*/ 3432810 w 3566160"/>
                <a:gd name="connsiteY148" fmla="*/ 1062659 h 3564189"/>
                <a:gd name="connsiteX149" fmla="*/ 3469005 w 3566160"/>
                <a:gd name="connsiteY149" fmla="*/ 1057584 h 3564189"/>
                <a:gd name="connsiteX150" fmla="*/ 3469005 w 3566160"/>
                <a:gd name="connsiteY150" fmla="*/ 772728 h 3564189"/>
                <a:gd name="connsiteX151" fmla="*/ 3386455 w 3566160"/>
                <a:gd name="connsiteY151" fmla="*/ 683908 h 3564189"/>
                <a:gd name="connsiteX152" fmla="*/ 3481705 w 3566160"/>
                <a:gd name="connsiteY152" fmla="*/ 786685 h 3564189"/>
                <a:gd name="connsiteX153" fmla="*/ 3481705 w 3566160"/>
                <a:gd name="connsiteY153" fmla="*/ 1053777 h 3564189"/>
                <a:gd name="connsiteX154" fmla="*/ 3566160 w 3566160"/>
                <a:gd name="connsiteY154" fmla="*/ 930065 h 3564189"/>
                <a:gd name="connsiteX155" fmla="*/ 3505200 w 3566160"/>
                <a:gd name="connsiteY155" fmla="*/ 812062 h 3564189"/>
                <a:gd name="connsiteX156" fmla="*/ 3481705 w 3566160"/>
                <a:gd name="connsiteY156" fmla="*/ 786685 h 3564189"/>
                <a:gd name="connsiteX157" fmla="*/ 2621915 w 3566160"/>
                <a:gd name="connsiteY157" fmla="*/ 1250448 h 3564189"/>
                <a:gd name="connsiteX158" fmla="*/ 2597785 w 3566160"/>
                <a:gd name="connsiteY158" fmla="*/ 1250448 h 3564189"/>
                <a:gd name="connsiteX159" fmla="*/ 2597785 w 3566160"/>
                <a:gd name="connsiteY159" fmla="*/ 2313742 h 3564189"/>
                <a:gd name="connsiteX160" fmla="*/ 2621915 w 3566160"/>
                <a:gd name="connsiteY160" fmla="*/ 2313742 h 3564189"/>
                <a:gd name="connsiteX161" fmla="*/ 2621915 w 3566160"/>
                <a:gd name="connsiteY161" fmla="*/ 1250448 h 3564189"/>
                <a:gd name="connsiteX162" fmla="*/ 2514600 w 3566160"/>
                <a:gd name="connsiteY162" fmla="*/ 1250448 h 3564189"/>
                <a:gd name="connsiteX163" fmla="*/ 2502535 w 3566160"/>
                <a:gd name="connsiteY163" fmla="*/ 1250448 h 3564189"/>
                <a:gd name="connsiteX164" fmla="*/ 2502535 w 3566160"/>
                <a:gd name="connsiteY164" fmla="*/ 2313742 h 3564189"/>
                <a:gd name="connsiteX165" fmla="*/ 2514600 w 3566160"/>
                <a:gd name="connsiteY165" fmla="*/ 2313742 h 3564189"/>
                <a:gd name="connsiteX166" fmla="*/ 2514600 w 3566160"/>
                <a:gd name="connsiteY166" fmla="*/ 1250448 h 3564189"/>
                <a:gd name="connsiteX167" fmla="*/ 744220 w 3566160"/>
                <a:gd name="connsiteY167" fmla="*/ 1250448 h 3564189"/>
                <a:gd name="connsiteX168" fmla="*/ 668020 w 3566160"/>
                <a:gd name="connsiteY168" fmla="*/ 1250448 h 3564189"/>
                <a:gd name="connsiteX169" fmla="*/ 668020 w 3566160"/>
                <a:gd name="connsiteY169" fmla="*/ 2313742 h 3564189"/>
                <a:gd name="connsiteX170" fmla="*/ 744220 w 3566160"/>
                <a:gd name="connsiteY170" fmla="*/ 2313742 h 3564189"/>
                <a:gd name="connsiteX171" fmla="*/ 744220 w 3566160"/>
                <a:gd name="connsiteY171" fmla="*/ 1250448 h 3564189"/>
                <a:gd name="connsiteX172" fmla="*/ 621030 w 3566160"/>
                <a:gd name="connsiteY172" fmla="*/ 1250448 h 3564189"/>
                <a:gd name="connsiteX173" fmla="*/ 549910 w 3566160"/>
                <a:gd name="connsiteY173" fmla="*/ 1250448 h 3564189"/>
                <a:gd name="connsiteX174" fmla="*/ 549910 w 3566160"/>
                <a:gd name="connsiteY174" fmla="*/ 2313742 h 3564189"/>
                <a:gd name="connsiteX175" fmla="*/ 621030 w 3566160"/>
                <a:gd name="connsiteY175" fmla="*/ 2313742 h 3564189"/>
                <a:gd name="connsiteX176" fmla="*/ 621030 w 3566160"/>
                <a:gd name="connsiteY176" fmla="*/ 1250448 h 3564189"/>
                <a:gd name="connsiteX177" fmla="*/ 493395 w 3566160"/>
                <a:gd name="connsiteY177" fmla="*/ 1250448 h 3564189"/>
                <a:gd name="connsiteX178" fmla="*/ 429260 w 3566160"/>
                <a:gd name="connsiteY178" fmla="*/ 1250448 h 3564189"/>
                <a:gd name="connsiteX179" fmla="*/ 429260 w 3566160"/>
                <a:gd name="connsiteY179" fmla="*/ 2313742 h 3564189"/>
                <a:gd name="connsiteX180" fmla="*/ 493395 w 3566160"/>
                <a:gd name="connsiteY180" fmla="*/ 2313742 h 3564189"/>
                <a:gd name="connsiteX181" fmla="*/ 493395 w 3566160"/>
                <a:gd name="connsiteY181" fmla="*/ 1250448 h 3564189"/>
                <a:gd name="connsiteX182" fmla="*/ 357505 w 3566160"/>
                <a:gd name="connsiteY182" fmla="*/ 1250448 h 3564189"/>
                <a:gd name="connsiteX183" fmla="*/ 310515 w 3566160"/>
                <a:gd name="connsiteY183" fmla="*/ 1250448 h 3564189"/>
                <a:gd name="connsiteX184" fmla="*/ 310515 w 3566160"/>
                <a:gd name="connsiteY184" fmla="*/ 2313742 h 3564189"/>
                <a:gd name="connsiteX185" fmla="*/ 357505 w 3566160"/>
                <a:gd name="connsiteY185" fmla="*/ 2313742 h 3564189"/>
                <a:gd name="connsiteX186" fmla="*/ 357505 w 3566160"/>
                <a:gd name="connsiteY186" fmla="*/ 1250448 h 3564189"/>
                <a:gd name="connsiteX187" fmla="*/ 234315 w 3566160"/>
                <a:gd name="connsiteY187" fmla="*/ 1250448 h 3564189"/>
                <a:gd name="connsiteX188" fmla="*/ 198755 w 3566160"/>
                <a:gd name="connsiteY188" fmla="*/ 1250448 h 3564189"/>
                <a:gd name="connsiteX189" fmla="*/ 198755 w 3566160"/>
                <a:gd name="connsiteY189" fmla="*/ 2313742 h 3564189"/>
                <a:gd name="connsiteX190" fmla="*/ 234315 w 3566160"/>
                <a:gd name="connsiteY190" fmla="*/ 2313742 h 3564189"/>
                <a:gd name="connsiteX191" fmla="*/ 234315 w 3566160"/>
                <a:gd name="connsiteY191" fmla="*/ 1250448 h 3564189"/>
                <a:gd name="connsiteX192" fmla="*/ 118745 w 3566160"/>
                <a:gd name="connsiteY192" fmla="*/ 1250448 h 3564189"/>
                <a:gd name="connsiteX193" fmla="*/ 94615 w 3566160"/>
                <a:gd name="connsiteY193" fmla="*/ 1250448 h 3564189"/>
                <a:gd name="connsiteX194" fmla="*/ 94615 w 3566160"/>
                <a:gd name="connsiteY194" fmla="*/ 2313742 h 3564189"/>
                <a:gd name="connsiteX195" fmla="*/ 118745 w 3566160"/>
                <a:gd name="connsiteY195" fmla="*/ 2313742 h 3564189"/>
                <a:gd name="connsiteX196" fmla="*/ 118745 w 3566160"/>
                <a:gd name="connsiteY196" fmla="*/ 1250448 h 3564189"/>
                <a:gd name="connsiteX197" fmla="*/ 12065 w 3566160"/>
                <a:gd name="connsiteY197" fmla="*/ 1250448 h 3564189"/>
                <a:gd name="connsiteX198" fmla="*/ 0 w 3566160"/>
                <a:gd name="connsiteY198" fmla="*/ 1250448 h 3564189"/>
                <a:gd name="connsiteX199" fmla="*/ 0 w 3566160"/>
                <a:gd name="connsiteY199" fmla="*/ 2313742 h 3564189"/>
                <a:gd name="connsiteX200" fmla="*/ 12065 w 3566160"/>
                <a:gd name="connsiteY200" fmla="*/ 2313742 h 3564189"/>
                <a:gd name="connsiteX201" fmla="*/ 12065 w 3566160"/>
                <a:gd name="connsiteY201" fmla="*/ 1250448 h 3564189"/>
                <a:gd name="connsiteX202" fmla="*/ 3433445 w 3566160"/>
                <a:gd name="connsiteY202" fmla="*/ 1250448 h 3564189"/>
                <a:gd name="connsiteX203" fmla="*/ 3431540 w 3566160"/>
                <a:gd name="connsiteY203" fmla="*/ 1250448 h 3564189"/>
                <a:gd name="connsiteX204" fmla="*/ 3431540 w 3566160"/>
                <a:gd name="connsiteY204" fmla="*/ 1250448 h 3564189"/>
                <a:gd name="connsiteX205" fmla="*/ 3387090 w 3566160"/>
                <a:gd name="connsiteY205" fmla="*/ 1250448 h 3564189"/>
                <a:gd name="connsiteX206" fmla="*/ 3387090 w 3566160"/>
                <a:gd name="connsiteY206" fmla="*/ 1629199 h 3564189"/>
                <a:gd name="connsiteX207" fmla="*/ 3469640 w 3566160"/>
                <a:gd name="connsiteY207" fmla="*/ 1539745 h 3564189"/>
                <a:gd name="connsiteX208" fmla="*/ 3469640 w 3566160"/>
                <a:gd name="connsiteY208" fmla="*/ 1254889 h 3564189"/>
                <a:gd name="connsiteX209" fmla="*/ 3433445 w 3566160"/>
                <a:gd name="connsiteY209" fmla="*/ 1250448 h 3564189"/>
                <a:gd name="connsiteX210" fmla="*/ 3362325 w 3566160"/>
                <a:gd name="connsiteY210" fmla="*/ 1250448 h 3564189"/>
                <a:gd name="connsiteX211" fmla="*/ 3282315 w 3566160"/>
                <a:gd name="connsiteY211" fmla="*/ 1250448 h 3564189"/>
                <a:gd name="connsiteX212" fmla="*/ 3282315 w 3566160"/>
                <a:gd name="connsiteY212" fmla="*/ 1741492 h 3564189"/>
                <a:gd name="connsiteX213" fmla="*/ 3362325 w 3566160"/>
                <a:gd name="connsiteY213" fmla="*/ 1655211 h 3564189"/>
                <a:gd name="connsiteX214" fmla="*/ 3362325 w 3566160"/>
                <a:gd name="connsiteY214" fmla="*/ 1250448 h 3564189"/>
                <a:gd name="connsiteX215" fmla="*/ 3246755 w 3566160"/>
                <a:gd name="connsiteY215" fmla="*/ 1250448 h 3564189"/>
                <a:gd name="connsiteX216" fmla="*/ 3170555 w 3566160"/>
                <a:gd name="connsiteY216" fmla="*/ 1250448 h 3564189"/>
                <a:gd name="connsiteX217" fmla="*/ 3170555 w 3566160"/>
                <a:gd name="connsiteY217" fmla="*/ 1862667 h 3564189"/>
                <a:gd name="connsiteX218" fmla="*/ 3246755 w 3566160"/>
                <a:gd name="connsiteY218" fmla="*/ 1780192 h 3564189"/>
                <a:gd name="connsiteX219" fmla="*/ 3246755 w 3566160"/>
                <a:gd name="connsiteY219" fmla="*/ 1250448 h 3564189"/>
                <a:gd name="connsiteX220" fmla="*/ 3123565 w 3566160"/>
                <a:gd name="connsiteY220" fmla="*/ 1250448 h 3564189"/>
                <a:gd name="connsiteX221" fmla="*/ 3052445 w 3566160"/>
                <a:gd name="connsiteY221" fmla="*/ 1250448 h 3564189"/>
                <a:gd name="connsiteX222" fmla="*/ 3052445 w 3566160"/>
                <a:gd name="connsiteY222" fmla="*/ 1990186 h 3564189"/>
                <a:gd name="connsiteX223" fmla="*/ 3123565 w 3566160"/>
                <a:gd name="connsiteY223" fmla="*/ 1912786 h 3564189"/>
                <a:gd name="connsiteX224" fmla="*/ 3123565 w 3566160"/>
                <a:gd name="connsiteY224" fmla="*/ 1250448 h 3564189"/>
                <a:gd name="connsiteX225" fmla="*/ 2995930 w 3566160"/>
                <a:gd name="connsiteY225" fmla="*/ 1250448 h 3564189"/>
                <a:gd name="connsiteX226" fmla="*/ 2931795 w 3566160"/>
                <a:gd name="connsiteY226" fmla="*/ 1250448 h 3564189"/>
                <a:gd name="connsiteX227" fmla="*/ 2931795 w 3566160"/>
                <a:gd name="connsiteY227" fmla="*/ 2120877 h 3564189"/>
                <a:gd name="connsiteX228" fmla="*/ 2995930 w 3566160"/>
                <a:gd name="connsiteY228" fmla="*/ 2051091 h 3564189"/>
                <a:gd name="connsiteX229" fmla="*/ 2995930 w 3566160"/>
                <a:gd name="connsiteY229" fmla="*/ 1250448 h 3564189"/>
                <a:gd name="connsiteX230" fmla="*/ 2860040 w 3566160"/>
                <a:gd name="connsiteY230" fmla="*/ 1250448 h 3564189"/>
                <a:gd name="connsiteX231" fmla="*/ 2813050 w 3566160"/>
                <a:gd name="connsiteY231" fmla="*/ 1250448 h 3564189"/>
                <a:gd name="connsiteX232" fmla="*/ 2813050 w 3566160"/>
                <a:gd name="connsiteY232" fmla="*/ 2249031 h 3564189"/>
                <a:gd name="connsiteX233" fmla="*/ 2820035 w 3566160"/>
                <a:gd name="connsiteY233" fmla="*/ 2241418 h 3564189"/>
                <a:gd name="connsiteX234" fmla="*/ 2860040 w 3566160"/>
                <a:gd name="connsiteY234" fmla="*/ 2197642 h 3564189"/>
                <a:gd name="connsiteX235" fmla="*/ 2860040 w 3566160"/>
                <a:gd name="connsiteY235" fmla="*/ 1250448 h 3564189"/>
                <a:gd name="connsiteX236" fmla="*/ 2736850 w 3566160"/>
                <a:gd name="connsiteY236" fmla="*/ 1250448 h 3564189"/>
                <a:gd name="connsiteX237" fmla="*/ 2701290 w 3566160"/>
                <a:gd name="connsiteY237" fmla="*/ 1250448 h 3564189"/>
                <a:gd name="connsiteX238" fmla="*/ 2701290 w 3566160"/>
                <a:gd name="connsiteY238" fmla="*/ 2313107 h 3564189"/>
                <a:gd name="connsiteX239" fmla="*/ 2736850 w 3566160"/>
                <a:gd name="connsiteY239" fmla="*/ 2307398 h 3564189"/>
                <a:gd name="connsiteX240" fmla="*/ 2736850 w 3566160"/>
                <a:gd name="connsiteY240" fmla="*/ 1250448 h 3564189"/>
                <a:gd name="connsiteX241" fmla="*/ 1370330 w 3566160"/>
                <a:gd name="connsiteY241" fmla="*/ 1250448 h 3564189"/>
                <a:gd name="connsiteX242" fmla="*/ 1346200 w 3566160"/>
                <a:gd name="connsiteY242" fmla="*/ 1250448 h 3564189"/>
                <a:gd name="connsiteX243" fmla="*/ 1346200 w 3566160"/>
                <a:gd name="connsiteY243" fmla="*/ 2313742 h 3564189"/>
                <a:gd name="connsiteX244" fmla="*/ 1370330 w 3566160"/>
                <a:gd name="connsiteY244" fmla="*/ 2313742 h 3564189"/>
                <a:gd name="connsiteX245" fmla="*/ 1370330 w 3566160"/>
                <a:gd name="connsiteY245" fmla="*/ 1250448 h 3564189"/>
                <a:gd name="connsiteX246" fmla="*/ 1263015 w 3566160"/>
                <a:gd name="connsiteY246" fmla="*/ 1250448 h 3564189"/>
                <a:gd name="connsiteX247" fmla="*/ 1250950 w 3566160"/>
                <a:gd name="connsiteY247" fmla="*/ 1250448 h 3564189"/>
                <a:gd name="connsiteX248" fmla="*/ 1250950 w 3566160"/>
                <a:gd name="connsiteY248" fmla="*/ 2313742 h 3564189"/>
                <a:gd name="connsiteX249" fmla="*/ 1263015 w 3566160"/>
                <a:gd name="connsiteY249" fmla="*/ 2313742 h 3564189"/>
                <a:gd name="connsiteX250" fmla="*/ 1263015 w 3566160"/>
                <a:gd name="connsiteY250" fmla="*/ 1250448 h 3564189"/>
                <a:gd name="connsiteX251" fmla="*/ 833755 w 3566160"/>
                <a:gd name="connsiteY251" fmla="*/ 1250448 h 3564189"/>
                <a:gd name="connsiteX252" fmla="*/ 779780 w 3566160"/>
                <a:gd name="connsiteY252" fmla="*/ 1250448 h 3564189"/>
                <a:gd name="connsiteX253" fmla="*/ 779780 w 3566160"/>
                <a:gd name="connsiteY253" fmla="*/ 2313742 h 3564189"/>
                <a:gd name="connsiteX254" fmla="*/ 833755 w 3566160"/>
                <a:gd name="connsiteY254" fmla="*/ 2313742 h 3564189"/>
                <a:gd name="connsiteX255" fmla="*/ 859790 w 3566160"/>
                <a:gd name="connsiteY255" fmla="*/ 2311204 h 3564189"/>
                <a:gd name="connsiteX256" fmla="*/ 859790 w 3566160"/>
                <a:gd name="connsiteY256" fmla="*/ 1252986 h 3564189"/>
                <a:gd name="connsiteX257" fmla="*/ 833755 w 3566160"/>
                <a:gd name="connsiteY257" fmla="*/ 1250448 h 3564189"/>
                <a:gd name="connsiteX258" fmla="*/ 1450340 w 3566160"/>
                <a:gd name="connsiteY258" fmla="*/ 1250448 h 3564189"/>
                <a:gd name="connsiteX259" fmla="*/ 1450340 w 3566160"/>
                <a:gd name="connsiteY259" fmla="*/ 2313107 h 3564189"/>
                <a:gd name="connsiteX260" fmla="*/ 1485900 w 3566160"/>
                <a:gd name="connsiteY260" fmla="*/ 2313107 h 3564189"/>
                <a:gd name="connsiteX261" fmla="*/ 1485900 w 3566160"/>
                <a:gd name="connsiteY261" fmla="*/ 1255524 h 3564189"/>
                <a:gd name="connsiteX262" fmla="*/ 1450340 w 3566160"/>
                <a:gd name="connsiteY262" fmla="*/ 1250448 h 3564189"/>
                <a:gd name="connsiteX263" fmla="*/ 3481705 w 3566160"/>
                <a:gd name="connsiteY263" fmla="*/ 1259330 h 3564189"/>
                <a:gd name="connsiteX264" fmla="*/ 3481705 w 3566160"/>
                <a:gd name="connsiteY264" fmla="*/ 1526422 h 3564189"/>
                <a:gd name="connsiteX265" fmla="*/ 3505200 w 3566160"/>
                <a:gd name="connsiteY265" fmla="*/ 1501046 h 3564189"/>
                <a:gd name="connsiteX266" fmla="*/ 3566160 w 3566160"/>
                <a:gd name="connsiteY266" fmla="*/ 1383043 h 3564189"/>
                <a:gd name="connsiteX267" fmla="*/ 3481705 w 3566160"/>
                <a:gd name="connsiteY267" fmla="*/ 1259330 h 3564189"/>
                <a:gd name="connsiteX268" fmla="*/ 883920 w 3566160"/>
                <a:gd name="connsiteY268" fmla="*/ 1259965 h 3564189"/>
                <a:gd name="connsiteX269" fmla="*/ 883920 w 3566160"/>
                <a:gd name="connsiteY269" fmla="*/ 2302957 h 3564189"/>
                <a:gd name="connsiteX270" fmla="*/ 966470 w 3566160"/>
                <a:gd name="connsiteY270" fmla="*/ 2179879 h 3564189"/>
                <a:gd name="connsiteX271" fmla="*/ 966470 w 3566160"/>
                <a:gd name="connsiteY271" fmla="*/ 1383043 h 3564189"/>
                <a:gd name="connsiteX272" fmla="*/ 883920 w 3566160"/>
                <a:gd name="connsiteY272" fmla="*/ 1259965 h 3564189"/>
                <a:gd name="connsiteX273" fmla="*/ 1562100 w 3566160"/>
                <a:gd name="connsiteY273" fmla="*/ 1314525 h 3564189"/>
                <a:gd name="connsiteX274" fmla="*/ 1562100 w 3566160"/>
                <a:gd name="connsiteY274" fmla="*/ 2313107 h 3564189"/>
                <a:gd name="connsiteX275" fmla="*/ 1609090 w 3566160"/>
                <a:gd name="connsiteY275" fmla="*/ 2313107 h 3564189"/>
                <a:gd name="connsiteX276" fmla="*/ 1609090 w 3566160"/>
                <a:gd name="connsiteY276" fmla="*/ 1365913 h 3564189"/>
                <a:gd name="connsiteX277" fmla="*/ 1569085 w 3566160"/>
                <a:gd name="connsiteY277" fmla="*/ 1322138 h 3564189"/>
                <a:gd name="connsiteX278" fmla="*/ 1562100 w 3566160"/>
                <a:gd name="connsiteY278" fmla="*/ 1314525 h 3564189"/>
                <a:gd name="connsiteX279" fmla="*/ 1680210 w 3566160"/>
                <a:gd name="connsiteY279" fmla="*/ 1443313 h 3564189"/>
                <a:gd name="connsiteX280" fmla="*/ 1680210 w 3566160"/>
                <a:gd name="connsiteY280" fmla="*/ 2313742 h 3564189"/>
                <a:gd name="connsiteX281" fmla="*/ 1744980 w 3566160"/>
                <a:gd name="connsiteY281" fmla="*/ 2313742 h 3564189"/>
                <a:gd name="connsiteX282" fmla="*/ 1744980 w 3566160"/>
                <a:gd name="connsiteY282" fmla="*/ 1512465 h 3564189"/>
                <a:gd name="connsiteX283" fmla="*/ 1680210 w 3566160"/>
                <a:gd name="connsiteY283" fmla="*/ 1443313 h 3564189"/>
                <a:gd name="connsiteX284" fmla="*/ 1800860 w 3566160"/>
                <a:gd name="connsiteY284" fmla="*/ 1574004 h 3564189"/>
                <a:gd name="connsiteX285" fmla="*/ 1800860 w 3566160"/>
                <a:gd name="connsiteY285" fmla="*/ 2313742 h 3564189"/>
                <a:gd name="connsiteX286" fmla="*/ 1871980 w 3566160"/>
                <a:gd name="connsiteY286" fmla="*/ 2313742 h 3564189"/>
                <a:gd name="connsiteX287" fmla="*/ 1871980 w 3566160"/>
                <a:gd name="connsiteY287" fmla="*/ 1650769 h 3564189"/>
                <a:gd name="connsiteX288" fmla="*/ 1800860 w 3566160"/>
                <a:gd name="connsiteY288" fmla="*/ 1574004 h 3564189"/>
                <a:gd name="connsiteX289" fmla="*/ 1919605 w 3566160"/>
                <a:gd name="connsiteY289" fmla="*/ 1701523 h 3564189"/>
                <a:gd name="connsiteX290" fmla="*/ 1919605 w 3566160"/>
                <a:gd name="connsiteY290" fmla="*/ 2313742 h 3564189"/>
                <a:gd name="connsiteX291" fmla="*/ 1995805 w 3566160"/>
                <a:gd name="connsiteY291" fmla="*/ 2313742 h 3564189"/>
                <a:gd name="connsiteX292" fmla="*/ 1995805 w 3566160"/>
                <a:gd name="connsiteY292" fmla="*/ 1783998 h 3564189"/>
                <a:gd name="connsiteX293" fmla="*/ 1919605 w 3566160"/>
                <a:gd name="connsiteY293" fmla="*/ 1701523 h 3564189"/>
                <a:gd name="connsiteX294" fmla="*/ 2031365 w 3566160"/>
                <a:gd name="connsiteY294" fmla="*/ 1822064 h 3564189"/>
                <a:gd name="connsiteX295" fmla="*/ 2031365 w 3566160"/>
                <a:gd name="connsiteY295" fmla="*/ 2313107 h 3564189"/>
                <a:gd name="connsiteX296" fmla="*/ 2111375 w 3566160"/>
                <a:gd name="connsiteY296" fmla="*/ 2313107 h 3564189"/>
                <a:gd name="connsiteX297" fmla="*/ 2111375 w 3566160"/>
                <a:gd name="connsiteY297" fmla="*/ 1908345 h 3564189"/>
                <a:gd name="connsiteX298" fmla="*/ 2031365 w 3566160"/>
                <a:gd name="connsiteY298" fmla="*/ 1822064 h 3564189"/>
                <a:gd name="connsiteX299" fmla="*/ 2135505 w 3566160"/>
                <a:gd name="connsiteY299" fmla="*/ 1934357 h 3564189"/>
                <a:gd name="connsiteX300" fmla="*/ 2135505 w 3566160"/>
                <a:gd name="connsiteY300" fmla="*/ 2313107 h 3564189"/>
                <a:gd name="connsiteX301" fmla="*/ 2179955 w 3566160"/>
                <a:gd name="connsiteY301" fmla="*/ 2313107 h 3564189"/>
                <a:gd name="connsiteX302" fmla="*/ 2179955 w 3566160"/>
                <a:gd name="connsiteY302" fmla="*/ 2313107 h 3564189"/>
                <a:gd name="connsiteX303" fmla="*/ 2181860 w 3566160"/>
                <a:gd name="connsiteY303" fmla="*/ 2313107 h 3564189"/>
                <a:gd name="connsiteX304" fmla="*/ 2218055 w 3566160"/>
                <a:gd name="connsiteY304" fmla="*/ 2308032 h 3564189"/>
                <a:gd name="connsiteX305" fmla="*/ 2218055 w 3566160"/>
                <a:gd name="connsiteY305" fmla="*/ 2023176 h 3564189"/>
                <a:gd name="connsiteX306" fmla="*/ 2135505 w 3566160"/>
                <a:gd name="connsiteY306" fmla="*/ 1934357 h 3564189"/>
                <a:gd name="connsiteX307" fmla="*/ 2230120 w 3566160"/>
                <a:gd name="connsiteY307" fmla="*/ 2037133 h 3564189"/>
                <a:gd name="connsiteX308" fmla="*/ 2230120 w 3566160"/>
                <a:gd name="connsiteY308" fmla="*/ 2304226 h 3564189"/>
                <a:gd name="connsiteX309" fmla="*/ 2314575 w 3566160"/>
                <a:gd name="connsiteY309" fmla="*/ 2180513 h 3564189"/>
                <a:gd name="connsiteX310" fmla="*/ 2253615 w 3566160"/>
                <a:gd name="connsiteY310" fmla="*/ 2062510 h 3564189"/>
                <a:gd name="connsiteX311" fmla="*/ 2230120 w 3566160"/>
                <a:gd name="connsiteY311" fmla="*/ 2037133 h 3564189"/>
                <a:gd name="connsiteX312" fmla="*/ 3336290 w 3566160"/>
                <a:gd name="connsiteY312" fmla="*/ 2500897 h 3564189"/>
                <a:gd name="connsiteX313" fmla="*/ 3282315 w 3566160"/>
                <a:gd name="connsiteY313" fmla="*/ 2500897 h 3564189"/>
                <a:gd name="connsiteX314" fmla="*/ 3282315 w 3566160"/>
                <a:gd name="connsiteY314" fmla="*/ 3563556 h 3564189"/>
                <a:gd name="connsiteX315" fmla="*/ 3336290 w 3566160"/>
                <a:gd name="connsiteY315" fmla="*/ 3563556 h 3564189"/>
                <a:gd name="connsiteX316" fmla="*/ 3362325 w 3566160"/>
                <a:gd name="connsiteY316" fmla="*/ 3561018 h 3564189"/>
                <a:gd name="connsiteX317" fmla="*/ 3362325 w 3566160"/>
                <a:gd name="connsiteY317" fmla="*/ 2503434 h 3564189"/>
                <a:gd name="connsiteX318" fmla="*/ 3336290 w 3566160"/>
                <a:gd name="connsiteY318" fmla="*/ 2500897 h 3564189"/>
                <a:gd name="connsiteX319" fmla="*/ 3246755 w 3566160"/>
                <a:gd name="connsiteY319" fmla="*/ 2500897 h 3564189"/>
                <a:gd name="connsiteX320" fmla="*/ 3170555 w 3566160"/>
                <a:gd name="connsiteY320" fmla="*/ 2500897 h 3564189"/>
                <a:gd name="connsiteX321" fmla="*/ 3170555 w 3566160"/>
                <a:gd name="connsiteY321" fmla="*/ 3563556 h 3564189"/>
                <a:gd name="connsiteX322" fmla="*/ 3246755 w 3566160"/>
                <a:gd name="connsiteY322" fmla="*/ 3563556 h 3564189"/>
                <a:gd name="connsiteX323" fmla="*/ 3246755 w 3566160"/>
                <a:gd name="connsiteY323" fmla="*/ 2500897 h 3564189"/>
                <a:gd name="connsiteX324" fmla="*/ 3123565 w 3566160"/>
                <a:gd name="connsiteY324" fmla="*/ 2500897 h 3564189"/>
                <a:gd name="connsiteX325" fmla="*/ 3052445 w 3566160"/>
                <a:gd name="connsiteY325" fmla="*/ 2500897 h 3564189"/>
                <a:gd name="connsiteX326" fmla="*/ 3052445 w 3566160"/>
                <a:gd name="connsiteY326" fmla="*/ 3563556 h 3564189"/>
                <a:gd name="connsiteX327" fmla="*/ 3123565 w 3566160"/>
                <a:gd name="connsiteY327" fmla="*/ 3563556 h 3564189"/>
                <a:gd name="connsiteX328" fmla="*/ 3123565 w 3566160"/>
                <a:gd name="connsiteY328" fmla="*/ 2500897 h 3564189"/>
                <a:gd name="connsiteX329" fmla="*/ 2995930 w 3566160"/>
                <a:gd name="connsiteY329" fmla="*/ 2500897 h 3564189"/>
                <a:gd name="connsiteX330" fmla="*/ 2931795 w 3566160"/>
                <a:gd name="connsiteY330" fmla="*/ 2500897 h 3564189"/>
                <a:gd name="connsiteX331" fmla="*/ 2931795 w 3566160"/>
                <a:gd name="connsiteY331" fmla="*/ 3563556 h 3564189"/>
                <a:gd name="connsiteX332" fmla="*/ 2995930 w 3566160"/>
                <a:gd name="connsiteY332" fmla="*/ 3563556 h 3564189"/>
                <a:gd name="connsiteX333" fmla="*/ 2995930 w 3566160"/>
                <a:gd name="connsiteY333" fmla="*/ 2500897 h 3564189"/>
                <a:gd name="connsiteX334" fmla="*/ 2860040 w 3566160"/>
                <a:gd name="connsiteY334" fmla="*/ 2500897 h 3564189"/>
                <a:gd name="connsiteX335" fmla="*/ 2813050 w 3566160"/>
                <a:gd name="connsiteY335" fmla="*/ 2500897 h 3564189"/>
                <a:gd name="connsiteX336" fmla="*/ 2813050 w 3566160"/>
                <a:gd name="connsiteY336" fmla="*/ 3563556 h 3564189"/>
                <a:gd name="connsiteX337" fmla="*/ 2860040 w 3566160"/>
                <a:gd name="connsiteY337" fmla="*/ 3563556 h 3564189"/>
                <a:gd name="connsiteX338" fmla="*/ 2860040 w 3566160"/>
                <a:gd name="connsiteY338" fmla="*/ 2500897 h 3564189"/>
                <a:gd name="connsiteX339" fmla="*/ 2736850 w 3566160"/>
                <a:gd name="connsiteY339" fmla="*/ 2500897 h 3564189"/>
                <a:gd name="connsiteX340" fmla="*/ 2701290 w 3566160"/>
                <a:gd name="connsiteY340" fmla="*/ 2500897 h 3564189"/>
                <a:gd name="connsiteX341" fmla="*/ 2701290 w 3566160"/>
                <a:gd name="connsiteY341" fmla="*/ 3563556 h 3564189"/>
                <a:gd name="connsiteX342" fmla="*/ 2736850 w 3566160"/>
                <a:gd name="connsiteY342" fmla="*/ 3563556 h 3564189"/>
                <a:gd name="connsiteX343" fmla="*/ 2736850 w 3566160"/>
                <a:gd name="connsiteY343" fmla="*/ 2500897 h 3564189"/>
                <a:gd name="connsiteX344" fmla="*/ 2621280 w 3566160"/>
                <a:gd name="connsiteY344" fmla="*/ 2500897 h 3564189"/>
                <a:gd name="connsiteX345" fmla="*/ 2597150 w 3566160"/>
                <a:gd name="connsiteY345" fmla="*/ 2500897 h 3564189"/>
                <a:gd name="connsiteX346" fmla="*/ 2597150 w 3566160"/>
                <a:gd name="connsiteY346" fmla="*/ 3563556 h 3564189"/>
                <a:gd name="connsiteX347" fmla="*/ 2621280 w 3566160"/>
                <a:gd name="connsiteY347" fmla="*/ 3563556 h 3564189"/>
                <a:gd name="connsiteX348" fmla="*/ 2621280 w 3566160"/>
                <a:gd name="connsiteY348" fmla="*/ 2500897 h 3564189"/>
                <a:gd name="connsiteX349" fmla="*/ 2514600 w 3566160"/>
                <a:gd name="connsiteY349" fmla="*/ 2500897 h 3564189"/>
                <a:gd name="connsiteX350" fmla="*/ 2502535 w 3566160"/>
                <a:gd name="connsiteY350" fmla="*/ 2500897 h 3564189"/>
                <a:gd name="connsiteX351" fmla="*/ 2502535 w 3566160"/>
                <a:gd name="connsiteY351" fmla="*/ 3563556 h 3564189"/>
                <a:gd name="connsiteX352" fmla="*/ 2514600 w 3566160"/>
                <a:gd name="connsiteY352" fmla="*/ 3563556 h 3564189"/>
                <a:gd name="connsiteX353" fmla="*/ 2514600 w 3566160"/>
                <a:gd name="connsiteY353" fmla="*/ 2500897 h 3564189"/>
                <a:gd name="connsiteX354" fmla="*/ 2181860 w 3566160"/>
                <a:gd name="connsiteY354" fmla="*/ 2500897 h 3564189"/>
                <a:gd name="connsiteX355" fmla="*/ 2179955 w 3566160"/>
                <a:gd name="connsiteY355" fmla="*/ 2500897 h 3564189"/>
                <a:gd name="connsiteX356" fmla="*/ 2179955 w 3566160"/>
                <a:gd name="connsiteY356" fmla="*/ 2500897 h 3564189"/>
                <a:gd name="connsiteX357" fmla="*/ 2135505 w 3566160"/>
                <a:gd name="connsiteY357" fmla="*/ 2500897 h 3564189"/>
                <a:gd name="connsiteX358" fmla="*/ 2135505 w 3566160"/>
                <a:gd name="connsiteY358" fmla="*/ 2879648 h 3564189"/>
                <a:gd name="connsiteX359" fmla="*/ 2218055 w 3566160"/>
                <a:gd name="connsiteY359" fmla="*/ 2790194 h 3564189"/>
                <a:gd name="connsiteX360" fmla="*/ 2218055 w 3566160"/>
                <a:gd name="connsiteY360" fmla="*/ 2505338 h 3564189"/>
                <a:gd name="connsiteX361" fmla="*/ 2181860 w 3566160"/>
                <a:gd name="connsiteY361" fmla="*/ 2500897 h 3564189"/>
                <a:gd name="connsiteX362" fmla="*/ 2111375 w 3566160"/>
                <a:gd name="connsiteY362" fmla="*/ 2500897 h 3564189"/>
                <a:gd name="connsiteX363" fmla="*/ 2031365 w 3566160"/>
                <a:gd name="connsiteY363" fmla="*/ 2500897 h 3564189"/>
                <a:gd name="connsiteX364" fmla="*/ 2031365 w 3566160"/>
                <a:gd name="connsiteY364" fmla="*/ 2991941 h 3564189"/>
                <a:gd name="connsiteX365" fmla="*/ 2111375 w 3566160"/>
                <a:gd name="connsiteY365" fmla="*/ 2905659 h 3564189"/>
                <a:gd name="connsiteX366" fmla="*/ 2111375 w 3566160"/>
                <a:gd name="connsiteY366" fmla="*/ 2500897 h 3564189"/>
                <a:gd name="connsiteX367" fmla="*/ 1995805 w 3566160"/>
                <a:gd name="connsiteY367" fmla="*/ 2500897 h 3564189"/>
                <a:gd name="connsiteX368" fmla="*/ 1919605 w 3566160"/>
                <a:gd name="connsiteY368" fmla="*/ 2500897 h 3564189"/>
                <a:gd name="connsiteX369" fmla="*/ 1919605 w 3566160"/>
                <a:gd name="connsiteY369" fmla="*/ 3113115 h 3564189"/>
                <a:gd name="connsiteX370" fmla="*/ 1995805 w 3566160"/>
                <a:gd name="connsiteY370" fmla="*/ 3030640 h 3564189"/>
                <a:gd name="connsiteX371" fmla="*/ 1995805 w 3566160"/>
                <a:gd name="connsiteY371" fmla="*/ 2500897 h 3564189"/>
                <a:gd name="connsiteX372" fmla="*/ 1872615 w 3566160"/>
                <a:gd name="connsiteY372" fmla="*/ 2500897 h 3564189"/>
                <a:gd name="connsiteX373" fmla="*/ 1801495 w 3566160"/>
                <a:gd name="connsiteY373" fmla="*/ 2500897 h 3564189"/>
                <a:gd name="connsiteX374" fmla="*/ 1801495 w 3566160"/>
                <a:gd name="connsiteY374" fmla="*/ 3240634 h 3564189"/>
                <a:gd name="connsiteX375" fmla="*/ 1872615 w 3566160"/>
                <a:gd name="connsiteY375" fmla="*/ 3163235 h 3564189"/>
                <a:gd name="connsiteX376" fmla="*/ 1872615 w 3566160"/>
                <a:gd name="connsiteY376" fmla="*/ 2500897 h 3564189"/>
                <a:gd name="connsiteX377" fmla="*/ 1744980 w 3566160"/>
                <a:gd name="connsiteY377" fmla="*/ 2500897 h 3564189"/>
                <a:gd name="connsiteX378" fmla="*/ 1680845 w 3566160"/>
                <a:gd name="connsiteY378" fmla="*/ 2500897 h 3564189"/>
                <a:gd name="connsiteX379" fmla="*/ 1680845 w 3566160"/>
                <a:gd name="connsiteY379" fmla="*/ 3371326 h 3564189"/>
                <a:gd name="connsiteX380" fmla="*/ 1744980 w 3566160"/>
                <a:gd name="connsiteY380" fmla="*/ 3301539 h 3564189"/>
                <a:gd name="connsiteX381" fmla="*/ 1744980 w 3566160"/>
                <a:gd name="connsiteY381" fmla="*/ 2500897 h 3564189"/>
                <a:gd name="connsiteX382" fmla="*/ 1609090 w 3566160"/>
                <a:gd name="connsiteY382" fmla="*/ 2500897 h 3564189"/>
                <a:gd name="connsiteX383" fmla="*/ 1562100 w 3566160"/>
                <a:gd name="connsiteY383" fmla="*/ 2500897 h 3564189"/>
                <a:gd name="connsiteX384" fmla="*/ 1562100 w 3566160"/>
                <a:gd name="connsiteY384" fmla="*/ 3499479 h 3564189"/>
                <a:gd name="connsiteX385" fmla="*/ 1569085 w 3566160"/>
                <a:gd name="connsiteY385" fmla="*/ 3491866 h 3564189"/>
                <a:gd name="connsiteX386" fmla="*/ 1609090 w 3566160"/>
                <a:gd name="connsiteY386" fmla="*/ 3448091 h 3564189"/>
                <a:gd name="connsiteX387" fmla="*/ 1609090 w 3566160"/>
                <a:gd name="connsiteY387" fmla="*/ 2500897 h 3564189"/>
                <a:gd name="connsiteX388" fmla="*/ 1485900 w 3566160"/>
                <a:gd name="connsiteY388" fmla="*/ 2500897 h 3564189"/>
                <a:gd name="connsiteX389" fmla="*/ 1450340 w 3566160"/>
                <a:gd name="connsiteY389" fmla="*/ 2500897 h 3564189"/>
                <a:gd name="connsiteX390" fmla="*/ 1450340 w 3566160"/>
                <a:gd name="connsiteY390" fmla="*/ 3563556 h 3564189"/>
                <a:gd name="connsiteX391" fmla="*/ 1485900 w 3566160"/>
                <a:gd name="connsiteY391" fmla="*/ 3557846 h 3564189"/>
                <a:gd name="connsiteX392" fmla="*/ 1485900 w 3566160"/>
                <a:gd name="connsiteY392" fmla="*/ 2500897 h 3564189"/>
                <a:gd name="connsiteX393" fmla="*/ 1370330 w 3566160"/>
                <a:gd name="connsiteY393" fmla="*/ 2500897 h 3564189"/>
                <a:gd name="connsiteX394" fmla="*/ 1346200 w 3566160"/>
                <a:gd name="connsiteY394" fmla="*/ 2500897 h 3564189"/>
                <a:gd name="connsiteX395" fmla="*/ 1346200 w 3566160"/>
                <a:gd name="connsiteY395" fmla="*/ 3563556 h 3564189"/>
                <a:gd name="connsiteX396" fmla="*/ 1370330 w 3566160"/>
                <a:gd name="connsiteY396" fmla="*/ 3563556 h 3564189"/>
                <a:gd name="connsiteX397" fmla="*/ 1370330 w 3566160"/>
                <a:gd name="connsiteY397" fmla="*/ 2500897 h 3564189"/>
                <a:gd name="connsiteX398" fmla="*/ 1263650 w 3566160"/>
                <a:gd name="connsiteY398" fmla="*/ 2500897 h 3564189"/>
                <a:gd name="connsiteX399" fmla="*/ 1251585 w 3566160"/>
                <a:gd name="connsiteY399" fmla="*/ 2500897 h 3564189"/>
                <a:gd name="connsiteX400" fmla="*/ 1251585 w 3566160"/>
                <a:gd name="connsiteY400" fmla="*/ 3563556 h 3564189"/>
                <a:gd name="connsiteX401" fmla="*/ 1263650 w 3566160"/>
                <a:gd name="connsiteY401" fmla="*/ 3563556 h 3564189"/>
                <a:gd name="connsiteX402" fmla="*/ 1263650 w 3566160"/>
                <a:gd name="connsiteY402" fmla="*/ 2500897 h 3564189"/>
                <a:gd name="connsiteX403" fmla="*/ 118745 w 3566160"/>
                <a:gd name="connsiteY403" fmla="*/ 2500897 h 3564189"/>
                <a:gd name="connsiteX404" fmla="*/ 94615 w 3566160"/>
                <a:gd name="connsiteY404" fmla="*/ 2500897 h 3564189"/>
                <a:gd name="connsiteX405" fmla="*/ 94615 w 3566160"/>
                <a:gd name="connsiteY405" fmla="*/ 3563556 h 3564189"/>
                <a:gd name="connsiteX406" fmla="*/ 118745 w 3566160"/>
                <a:gd name="connsiteY406" fmla="*/ 3563556 h 3564189"/>
                <a:gd name="connsiteX407" fmla="*/ 118745 w 3566160"/>
                <a:gd name="connsiteY407" fmla="*/ 2500897 h 3564189"/>
                <a:gd name="connsiteX408" fmla="*/ 12065 w 3566160"/>
                <a:gd name="connsiteY408" fmla="*/ 2500897 h 3564189"/>
                <a:gd name="connsiteX409" fmla="*/ 0 w 3566160"/>
                <a:gd name="connsiteY409" fmla="*/ 2500897 h 3564189"/>
                <a:gd name="connsiteX410" fmla="*/ 0 w 3566160"/>
                <a:gd name="connsiteY410" fmla="*/ 3563556 h 3564189"/>
                <a:gd name="connsiteX411" fmla="*/ 12065 w 3566160"/>
                <a:gd name="connsiteY411" fmla="*/ 3563556 h 3564189"/>
                <a:gd name="connsiteX412" fmla="*/ 12065 w 3566160"/>
                <a:gd name="connsiteY412" fmla="*/ 2500897 h 3564189"/>
                <a:gd name="connsiteX413" fmla="*/ 198755 w 3566160"/>
                <a:gd name="connsiteY413" fmla="*/ 2500897 h 3564189"/>
                <a:gd name="connsiteX414" fmla="*/ 198755 w 3566160"/>
                <a:gd name="connsiteY414" fmla="*/ 3563556 h 3564189"/>
                <a:gd name="connsiteX415" fmla="*/ 234315 w 3566160"/>
                <a:gd name="connsiteY415" fmla="*/ 3563556 h 3564189"/>
                <a:gd name="connsiteX416" fmla="*/ 234315 w 3566160"/>
                <a:gd name="connsiteY416" fmla="*/ 2506607 h 3564189"/>
                <a:gd name="connsiteX417" fmla="*/ 198755 w 3566160"/>
                <a:gd name="connsiteY417" fmla="*/ 2500897 h 3564189"/>
                <a:gd name="connsiteX418" fmla="*/ 2230120 w 3566160"/>
                <a:gd name="connsiteY418" fmla="*/ 2509779 h 3564189"/>
                <a:gd name="connsiteX419" fmla="*/ 2230120 w 3566160"/>
                <a:gd name="connsiteY419" fmla="*/ 2776871 h 3564189"/>
                <a:gd name="connsiteX420" fmla="*/ 2253615 w 3566160"/>
                <a:gd name="connsiteY420" fmla="*/ 2751494 h 3564189"/>
                <a:gd name="connsiteX421" fmla="*/ 2314575 w 3566160"/>
                <a:gd name="connsiteY421" fmla="*/ 2633491 h 3564189"/>
                <a:gd name="connsiteX422" fmla="*/ 2230120 w 3566160"/>
                <a:gd name="connsiteY422" fmla="*/ 2509779 h 3564189"/>
                <a:gd name="connsiteX423" fmla="*/ 3387090 w 3566160"/>
                <a:gd name="connsiteY423" fmla="*/ 2511048 h 3564189"/>
                <a:gd name="connsiteX424" fmla="*/ 3387090 w 3566160"/>
                <a:gd name="connsiteY424" fmla="*/ 3554039 h 3564189"/>
                <a:gd name="connsiteX425" fmla="*/ 3469640 w 3566160"/>
                <a:gd name="connsiteY425" fmla="*/ 3430961 h 3564189"/>
                <a:gd name="connsiteX426" fmla="*/ 3469640 w 3566160"/>
                <a:gd name="connsiteY426" fmla="*/ 2633491 h 3564189"/>
                <a:gd name="connsiteX427" fmla="*/ 3387090 w 3566160"/>
                <a:gd name="connsiteY427" fmla="*/ 2511048 h 3564189"/>
                <a:gd name="connsiteX428" fmla="*/ 311150 w 3566160"/>
                <a:gd name="connsiteY428" fmla="*/ 2564974 h 3564189"/>
                <a:gd name="connsiteX429" fmla="*/ 311150 w 3566160"/>
                <a:gd name="connsiteY429" fmla="*/ 3563556 h 3564189"/>
                <a:gd name="connsiteX430" fmla="*/ 358140 w 3566160"/>
                <a:gd name="connsiteY430" fmla="*/ 3563556 h 3564189"/>
                <a:gd name="connsiteX431" fmla="*/ 358140 w 3566160"/>
                <a:gd name="connsiteY431" fmla="*/ 2616362 h 3564189"/>
                <a:gd name="connsiteX432" fmla="*/ 318135 w 3566160"/>
                <a:gd name="connsiteY432" fmla="*/ 2572586 h 3564189"/>
                <a:gd name="connsiteX433" fmla="*/ 311150 w 3566160"/>
                <a:gd name="connsiteY433" fmla="*/ 2564974 h 3564189"/>
                <a:gd name="connsiteX434" fmla="*/ 429260 w 3566160"/>
                <a:gd name="connsiteY434" fmla="*/ 2693761 h 3564189"/>
                <a:gd name="connsiteX435" fmla="*/ 429260 w 3566160"/>
                <a:gd name="connsiteY435" fmla="*/ 3564190 h 3564189"/>
                <a:gd name="connsiteX436" fmla="*/ 493395 w 3566160"/>
                <a:gd name="connsiteY436" fmla="*/ 3564190 h 3564189"/>
                <a:gd name="connsiteX437" fmla="*/ 493395 w 3566160"/>
                <a:gd name="connsiteY437" fmla="*/ 2763548 h 3564189"/>
                <a:gd name="connsiteX438" fmla="*/ 429260 w 3566160"/>
                <a:gd name="connsiteY438" fmla="*/ 2693761 h 3564189"/>
                <a:gd name="connsiteX439" fmla="*/ 549910 w 3566160"/>
                <a:gd name="connsiteY439" fmla="*/ 2824453 h 3564189"/>
                <a:gd name="connsiteX440" fmla="*/ 549910 w 3566160"/>
                <a:gd name="connsiteY440" fmla="*/ 3564190 h 3564189"/>
                <a:gd name="connsiteX441" fmla="*/ 621030 w 3566160"/>
                <a:gd name="connsiteY441" fmla="*/ 3564190 h 3564189"/>
                <a:gd name="connsiteX442" fmla="*/ 621030 w 3566160"/>
                <a:gd name="connsiteY442" fmla="*/ 2901218 h 3564189"/>
                <a:gd name="connsiteX443" fmla="*/ 549910 w 3566160"/>
                <a:gd name="connsiteY443" fmla="*/ 2824453 h 3564189"/>
                <a:gd name="connsiteX444" fmla="*/ 668020 w 3566160"/>
                <a:gd name="connsiteY444" fmla="*/ 2951972 h 3564189"/>
                <a:gd name="connsiteX445" fmla="*/ 668020 w 3566160"/>
                <a:gd name="connsiteY445" fmla="*/ 3564190 h 3564189"/>
                <a:gd name="connsiteX446" fmla="*/ 744220 w 3566160"/>
                <a:gd name="connsiteY446" fmla="*/ 3564190 h 3564189"/>
                <a:gd name="connsiteX447" fmla="*/ 744220 w 3566160"/>
                <a:gd name="connsiteY447" fmla="*/ 3034447 h 3564189"/>
                <a:gd name="connsiteX448" fmla="*/ 668020 w 3566160"/>
                <a:gd name="connsiteY448" fmla="*/ 2951972 h 3564189"/>
                <a:gd name="connsiteX449" fmla="*/ 779780 w 3566160"/>
                <a:gd name="connsiteY449" fmla="*/ 3072512 h 3564189"/>
                <a:gd name="connsiteX450" fmla="*/ 779780 w 3566160"/>
                <a:gd name="connsiteY450" fmla="*/ 3563556 h 3564189"/>
                <a:gd name="connsiteX451" fmla="*/ 859790 w 3566160"/>
                <a:gd name="connsiteY451" fmla="*/ 3563556 h 3564189"/>
                <a:gd name="connsiteX452" fmla="*/ 859790 w 3566160"/>
                <a:gd name="connsiteY452" fmla="*/ 3158794 h 3564189"/>
                <a:gd name="connsiteX453" fmla="*/ 779780 w 3566160"/>
                <a:gd name="connsiteY453" fmla="*/ 3072512 h 3564189"/>
                <a:gd name="connsiteX454" fmla="*/ 883920 w 3566160"/>
                <a:gd name="connsiteY454" fmla="*/ 3185440 h 3564189"/>
                <a:gd name="connsiteX455" fmla="*/ 883920 w 3566160"/>
                <a:gd name="connsiteY455" fmla="*/ 3564190 h 3564189"/>
                <a:gd name="connsiteX456" fmla="*/ 928370 w 3566160"/>
                <a:gd name="connsiteY456" fmla="*/ 3564190 h 3564189"/>
                <a:gd name="connsiteX457" fmla="*/ 928370 w 3566160"/>
                <a:gd name="connsiteY457" fmla="*/ 3564190 h 3564189"/>
                <a:gd name="connsiteX458" fmla="*/ 930275 w 3566160"/>
                <a:gd name="connsiteY458" fmla="*/ 3564190 h 3564189"/>
                <a:gd name="connsiteX459" fmla="*/ 966470 w 3566160"/>
                <a:gd name="connsiteY459" fmla="*/ 3559115 h 3564189"/>
                <a:gd name="connsiteX460" fmla="*/ 966470 w 3566160"/>
                <a:gd name="connsiteY460" fmla="*/ 3274259 h 3564189"/>
                <a:gd name="connsiteX461" fmla="*/ 883920 w 3566160"/>
                <a:gd name="connsiteY461" fmla="*/ 3185440 h 3564189"/>
                <a:gd name="connsiteX462" fmla="*/ 979170 w 3566160"/>
                <a:gd name="connsiteY462" fmla="*/ 3287582 h 3564189"/>
                <a:gd name="connsiteX463" fmla="*/ 979170 w 3566160"/>
                <a:gd name="connsiteY463" fmla="*/ 3554674 h 3564189"/>
                <a:gd name="connsiteX464" fmla="*/ 1063625 w 3566160"/>
                <a:gd name="connsiteY464" fmla="*/ 3430961 h 3564189"/>
                <a:gd name="connsiteX465" fmla="*/ 1002665 w 3566160"/>
                <a:gd name="connsiteY465" fmla="*/ 3312959 h 3564189"/>
                <a:gd name="connsiteX466" fmla="*/ 979170 w 3566160"/>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0"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690"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3565" y="1062659"/>
                  </a:lnTo>
                  <a:lnTo>
                    <a:pt x="3123565" y="400321"/>
                  </a:lnTo>
                  <a:cubicBezTo>
                    <a:pt x="3099435"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315" y="571615"/>
                  </a:moveTo>
                  <a:lnTo>
                    <a:pt x="3282315" y="1062659"/>
                  </a:lnTo>
                  <a:lnTo>
                    <a:pt x="3362325" y="1062659"/>
                  </a:lnTo>
                  <a:lnTo>
                    <a:pt x="3362325" y="657897"/>
                  </a:lnTo>
                  <a:cubicBezTo>
                    <a:pt x="3337560" y="631251"/>
                    <a:pt x="3310890"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7105" y="1327848"/>
                    <a:pt x="932815"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980" y="2313742"/>
                  </a:lnTo>
                  <a:lnTo>
                    <a:pt x="1744980" y="1512465"/>
                  </a:lnTo>
                  <a:cubicBezTo>
                    <a:pt x="1721485" y="1487723"/>
                    <a:pt x="1699895" y="1464249"/>
                    <a:pt x="1680210" y="1443313"/>
                  </a:cubicBezTo>
                  <a:moveTo>
                    <a:pt x="1800860" y="1574004"/>
                  </a:moveTo>
                  <a:lnTo>
                    <a:pt x="1800860" y="2313742"/>
                  </a:lnTo>
                  <a:lnTo>
                    <a:pt x="1871980" y="2313742"/>
                  </a:lnTo>
                  <a:lnTo>
                    <a:pt x="1871980" y="1650769"/>
                  </a:lnTo>
                  <a:cubicBezTo>
                    <a:pt x="1848485" y="1624758"/>
                    <a:pt x="1824355" y="1598747"/>
                    <a:pt x="1800860" y="1574004"/>
                  </a:cubicBezTo>
                  <a:moveTo>
                    <a:pt x="1919605" y="1701523"/>
                  </a:moveTo>
                  <a:lnTo>
                    <a:pt x="1919605" y="2313742"/>
                  </a:lnTo>
                  <a:lnTo>
                    <a:pt x="1995805" y="2313742"/>
                  </a:lnTo>
                  <a:lnTo>
                    <a:pt x="1995805" y="1783998"/>
                  </a:lnTo>
                  <a:cubicBezTo>
                    <a:pt x="1970405"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9160"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795" y="2500897"/>
                  </a:lnTo>
                  <a:lnTo>
                    <a:pt x="2931795" y="3563556"/>
                  </a:lnTo>
                  <a:lnTo>
                    <a:pt x="2995930" y="3563556"/>
                  </a:lnTo>
                  <a:lnTo>
                    <a:pt x="2995930"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4155"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6900"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79780" y="3072512"/>
                  </a:moveTo>
                  <a:lnTo>
                    <a:pt x="779780" y="3563556"/>
                  </a:lnTo>
                  <a:lnTo>
                    <a:pt x="859790" y="3563556"/>
                  </a:lnTo>
                  <a:lnTo>
                    <a:pt x="859790" y="3158794"/>
                  </a:lnTo>
                  <a:cubicBezTo>
                    <a:pt x="835025" y="3132148"/>
                    <a:pt x="808355"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1870" y="3301539"/>
                    <a:pt x="979170" y="3287582"/>
                  </a:cubicBezTo>
                </a:path>
              </a:pathLst>
            </a:custGeom>
            <a:grpFill/>
            <a:ln w="6350" cap="flat">
              <a:noFill/>
              <a:prstDash val="solid"/>
              <a:miter/>
            </a:ln>
          </p:spPr>
          <p:txBody>
            <a:bodyPr rtlCol="0" anchor="ctr"/>
            <a:lstStyle/>
            <a:p>
              <a:endParaRPr lang="nb-NO"/>
            </a:p>
          </p:txBody>
        </p:sp>
        <p:sp>
          <p:nvSpPr>
            <p:cNvPr id="9" name="Friform 8">
              <a:extLst>
                <a:ext uri="{FF2B5EF4-FFF2-40B4-BE49-F238E27FC236}">
                  <a16:creationId xmlns:a16="http://schemas.microsoft.com/office/drawing/2014/main" id="{262C24BE-F29E-4746-8D6E-AFCB8053E4E8}"/>
                </a:ext>
              </a:extLst>
            </p:cNvPr>
            <p:cNvSpPr/>
            <p:nvPr/>
          </p:nvSpPr>
          <p:spPr>
            <a:xfrm>
              <a:off x="8067040" y="2736151"/>
              <a:ext cx="3566159" cy="3564189"/>
            </a:xfrm>
            <a:custGeom>
              <a:avLst/>
              <a:gdLst>
                <a:gd name="connsiteX0" fmla="*/ 2621280 w 3566159"/>
                <a:gd name="connsiteY0" fmla="*/ 0 h 3564189"/>
                <a:gd name="connsiteX1" fmla="*/ 2597150 w 3566159"/>
                <a:gd name="connsiteY1" fmla="*/ 0 h 3564189"/>
                <a:gd name="connsiteX2" fmla="*/ 2597150 w 3566159"/>
                <a:gd name="connsiteY2" fmla="*/ 1063293 h 3564189"/>
                <a:gd name="connsiteX3" fmla="*/ 2621280 w 3566159"/>
                <a:gd name="connsiteY3" fmla="*/ 1063293 h 3564189"/>
                <a:gd name="connsiteX4" fmla="*/ 2621280 w 3566159"/>
                <a:gd name="connsiteY4" fmla="*/ 0 h 3564189"/>
                <a:gd name="connsiteX5" fmla="*/ 2514600 w 3566159"/>
                <a:gd name="connsiteY5" fmla="*/ 0 h 3564189"/>
                <a:gd name="connsiteX6" fmla="*/ 2502535 w 3566159"/>
                <a:gd name="connsiteY6" fmla="*/ 0 h 3564189"/>
                <a:gd name="connsiteX7" fmla="*/ 2502535 w 3566159"/>
                <a:gd name="connsiteY7" fmla="*/ 1063293 h 3564189"/>
                <a:gd name="connsiteX8" fmla="*/ 2514600 w 3566159"/>
                <a:gd name="connsiteY8" fmla="*/ 1063293 h 3564189"/>
                <a:gd name="connsiteX9" fmla="*/ 2514600 w 3566159"/>
                <a:gd name="connsiteY9" fmla="*/ 0 h 3564189"/>
                <a:gd name="connsiteX10" fmla="*/ 2084705 w 3566159"/>
                <a:gd name="connsiteY10" fmla="*/ 0 h 3564189"/>
                <a:gd name="connsiteX11" fmla="*/ 2030730 w 3566159"/>
                <a:gd name="connsiteY11" fmla="*/ 0 h 3564189"/>
                <a:gd name="connsiteX12" fmla="*/ 2030730 w 3566159"/>
                <a:gd name="connsiteY12" fmla="*/ 1063293 h 3564189"/>
                <a:gd name="connsiteX13" fmla="*/ 2084705 w 3566159"/>
                <a:gd name="connsiteY13" fmla="*/ 1063293 h 3564189"/>
                <a:gd name="connsiteX14" fmla="*/ 2110740 w 3566159"/>
                <a:gd name="connsiteY14" fmla="*/ 1060756 h 3564189"/>
                <a:gd name="connsiteX15" fmla="*/ 2110740 w 3566159"/>
                <a:gd name="connsiteY15" fmla="*/ 2538 h 3564189"/>
                <a:gd name="connsiteX16" fmla="*/ 2084705 w 3566159"/>
                <a:gd name="connsiteY16" fmla="*/ 0 h 3564189"/>
                <a:gd name="connsiteX17" fmla="*/ 1995805 w 3566159"/>
                <a:gd name="connsiteY17" fmla="*/ 0 h 3564189"/>
                <a:gd name="connsiteX18" fmla="*/ 1919605 w 3566159"/>
                <a:gd name="connsiteY18" fmla="*/ 0 h 3564189"/>
                <a:gd name="connsiteX19" fmla="*/ 1919605 w 3566159"/>
                <a:gd name="connsiteY19" fmla="*/ 1063293 h 3564189"/>
                <a:gd name="connsiteX20" fmla="*/ 1995805 w 3566159"/>
                <a:gd name="connsiteY20" fmla="*/ 1063293 h 3564189"/>
                <a:gd name="connsiteX21" fmla="*/ 1995805 w 3566159"/>
                <a:gd name="connsiteY21" fmla="*/ 0 h 3564189"/>
                <a:gd name="connsiteX22" fmla="*/ 1872615 w 3566159"/>
                <a:gd name="connsiteY22" fmla="*/ 0 h 3564189"/>
                <a:gd name="connsiteX23" fmla="*/ 1800860 w 3566159"/>
                <a:gd name="connsiteY23" fmla="*/ 0 h 3564189"/>
                <a:gd name="connsiteX24" fmla="*/ 1800860 w 3566159"/>
                <a:gd name="connsiteY24" fmla="*/ 1063293 h 3564189"/>
                <a:gd name="connsiteX25" fmla="*/ 1871980 w 3566159"/>
                <a:gd name="connsiteY25" fmla="*/ 1063293 h 3564189"/>
                <a:gd name="connsiteX26" fmla="*/ 1871980 w 3566159"/>
                <a:gd name="connsiteY26" fmla="*/ 0 h 3564189"/>
                <a:gd name="connsiteX27" fmla="*/ 1744345 w 3566159"/>
                <a:gd name="connsiteY27" fmla="*/ 0 h 3564189"/>
                <a:gd name="connsiteX28" fmla="*/ 1680210 w 3566159"/>
                <a:gd name="connsiteY28" fmla="*/ 0 h 3564189"/>
                <a:gd name="connsiteX29" fmla="*/ 1680210 w 3566159"/>
                <a:gd name="connsiteY29" fmla="*/ 1063293 h 3564189"/>
                <a:gd name="connsiteX30" fmla="*/ 1744345 w 3566159"/>
                <a:gd name="connsiteY30" fmla="*/ 1063293 h 3564189"/>
                <a:gd name="connsiteX31" fmla="*/ 1744345 w 3566159"/>
                <a:gd name="connsiteY31" fmla="*/ 0 h 3564189"/>
                <a:gd name="connsiteX32" fmla="*/ 1609090 w 3566159"/>
                <a:gd name="connsiteY32" fmla="*/ 0 h 3564189"/>
                <a:gd name="connsiteX33" fmla="*/ 1562100 w 3566159"/>
                <a:gd name="connsiteY33" fmla="*/ 0 h 3564189"/>
                <a:gd name="connsiteX34" fmla="*/ 1562100 w 3566159"/>
                <a:gd name="connsiteY34" fmla="*/ 1063293 h 3564189"/>
                <a:gd name="connsiteX35" fmla="*/ 1609090 w 3566159"/>
                <a:gd name="connsiteY35" fmla="*/ 1063293 h 3564189"/>
                <a:gd name="connsiteX36" fmla="*/ 1609090 w 3566159"/>
                <a:gd name="connsiteY36" fmla="*/ 0 h 3564189"/>
                <a:gd name="connsiteX37" fmla="*/ 1485900 w 3566159"/>
                <a:gd name="connsiteY37" fmla="*/ 0 h 3564189"/>
                <a:gd name="connsiteX38" fmla="*/ 1450340 w 3566159"/>
                <a:gd name="connsiteY38" fmla="*/ 0 h 3564189"/>
                <a:gd name="connsiteX39" fmla="*/ 1450340 w 3566159"/>
                <a:gd name="connsiteY39" fmla="*/ 1063293 h 3564189"/>
                <a:gd name="connsiteX40" fmla="*/ 1485900 w 3566159"/>
                <a:gd name="connsiteY40" fmla="*/ 1063293 h 3564189"/>
                <a:gd name="connsiteX41" fmla="*/ 1485900 w 3566159"/>
                <a:gd name="connsiteY41" fmla="*/ 0 h 3564189"/>
                <a:gd name="connsiteX42" fmla="*/ 1370330 w 3566159"/>
                <a:gd name="connsiteY42" fmla="*/ 0 h 3564189"/>
                <a:gd name="connsiteX43" fmla="*/ 1346200 w 3566159"/>
                <a:gd name="connsiteY43" fmla="*/ 0 h 3564189"/>
                <a:gd name="connsiteX44" fmla="*/ 1346200 w 3566159"/>
                <a:gd name="connsiteY44" fmla="*/ 1063293 h 3564189"/>
                <a:gd name="connsiteX45" fmla="*/ 1370330 w 3566159"/>
                <a:gd name="connsiteY45" fmla="*/ 1063293 h 3564189"/>
                <a:gd name="connsiteX46" fmla="*/ 1370330 w 3566159"/>
                <a:gd name="connsiteY46" fmla="*/ 0 h 3564189"/>
                <a:gd name="connsiteX47" fmla="*/ 1263015 w 3566159"/>
                <a:gd name="connsiteY47" fmla="*/ 0 h 3564189"/>
                <a:gd name="connsiteX48" fmla="*/ 1250950 w 3566159"/>
                <a:gd name="connsiteY48" fmla="*/ 0 h 3564189"/>
                <a:gd name="connsiteX49" fmla="*/ 1250950 w 3566159"/>
                <a:gd name="connsiteY49" fmla="*/ 1063293 h 3564189"/>
                <a:gd name="connsiteX50" fmla="*/ 1263015 w 3566159"/>
                <a:gd name="connsiteY50" fmla="*/ 1063293 h 3564189"/>
                <a:gd name="connsiteX51" fmla="*/ 1263015 w 3566159"/>
                <a:gd name="connsiteY51" fmla="*/ 0 h 3564189"/>
                <a:gd name="connsiteX52" fmla="*/ 930910 w 3566159"/>
                <a:gd name="connsiteY52" fmla="*/ 0 h 3564189"/>
                <a:gd name="connsiteX53" fmla="*/ 929005 w 3566159"/>
                <a:gd name="connsiteY53" fmla="*/ 0 h 3564189"/>
                <a:gd name="connsiteX54" fmla="*/ 929005 w 3566159"/>
                <a:gd name="connsiteY54" fmla="*/ 0 h 3564189"/>
                <a:gd name="connsiteX55" fmla="*/ 884555 w 3566159"/>
                <a:gd name="connsiteY55" fmla="*/ 0 h 3564189"/>
                <a:gd name="connsiteX56" fmla="*/ 884555 w 3566159"/>
                <a:gd name="connsiteY56" fmla="*/ 378751 h 3564189"/>
                <a:gd name="connsiteX57" fmla="*/ 967105 w 3566159"/>
                <a:gd name="connsiteY57" fmla="*/ 289931 h 3564189"/>
                <a:gd name="connsiteX58" fmla="*/ 967105 w 3566159"/>
                <a:gd name="connsiteY58" fmla="*/ 5075 h 3564189"/>
                <a:gd name="connsiteX59" fmla="*/ 930910 w 3566159"/>
                <a:gd name="connsiteY59" fmla="*/ 0 h 3564189"/>
                <a:gd name="connsiteX60" fmla="*/ 859790 w 3566159"/>
                <a:gd name="connsiteY60" fmla="*/ 0 h 3564189"/>
                <a:gd name="connsiteX61" fmla="*/ 779780 w 3566159"/>
                <a:gd name="connsiteY61" fmla="*/ 0 h 3564189"/>
                <a:gd name="connsiteX62" fmla="*/ 779780 w 3566159"/>
                <a:gd name="connsiteY62" fmla="*/ 491044 h 3564189"/>
                <a:gd name="connsiteX63" fmla="*/ 859790 w 3566159"/>
                <a:gd name="connsiteY63" fmla="*/ 404762 h 3564189"/>
                <a:gd name="connsiteX64" fmla="*/ 859790 w 3566159"/>
                <a:gd name="connsiteY64" fmla="*/ 0 h 3564189"/>
                <a:gd name="connsiteX65" fmla="*/ 744220 w 3566159"/>
                <a:gd name="connsiteY65" fmla="*/ 0 h 3564189"/>
                <a:gd name="connsiteX66" fmla="*/ 668020 w 3566159"/>
                <a:gd name="connsiteY66" fmla="*/ 0 h 3564189"/>
                <a:gd name="connsiteX67" fmla="*/ 668020 w 3566159"/>
                <a:gd name="connsiteY67" fmla="*/ 612219 h 3564189"/>
                <a:gd name="connsiteX68" fmla="*/ 744220 w 3566159"/>
                <a:gd name="connsiteY68" fmla="*/ 529743 h 3564189"/>
                <a:gd name="connsiteX69" fmla="*/ 744220 w 3566159"/>
                <a:gd name="connsiteY69" fmla="*/ 0 h 3564189"/>
                <a:gd name="connsiteX70" fmla="*/ 621030 w 3566159"/>
                <a:gd name="connsiteY70" fmla="*/ 0 h 3564189"/>
                <a:gd name="connsiteX71" fmla="*/ 549910 w 3566159"/>
                <a:gd name="connsiteY71" fmla="*/ 0 h 3564189"/>
                <a:gd name="connsiteX72" fmla="*/ 549910 w 3566159"/>
                <a:gd name="connsiteY72" fmla="*/ 739738 h 3564189"/>
                <a:gd name="connsiteX73" fmla="*/ 621030 w 3566159"/>
                <a:gd name="connsiteY73" fmla="*/ 662338 h 3564189"/>
                <a:gd name="connsiteX74" fmla="*/ 621030 w 3566159"/>
                <a:gd name="connsiteY74" fmla="*/ 0 h 3564189"/>
                <a:gd name="connsiteX75" fmla="*/ 493395 w 3566159"/>
                <a:gd name="connsiteY75" fmla="*/ 0 h 3564189"/>
                <a:gd name="connsiteX76" fmla="*/ 429260 w 3566159"/>
                <a:gd name="connsiteY76" fmla="*/ 0 h 3564189"/>
                <a:gd name="connsiteX77" fmla="*/ 429260 w 3566159"/>
                <a:gd name="connsiteY77" fmla="*/ 870429 h 3564189"/>
                <a:gd name="connsiteX78" fmla="*/ 493395 w 3566159"/>
                <a:gd name="connsiteY78" fmla="*/ 800642 h 3564189"/>
                <a:gd name="connsiteX79" fmla="*/ 493395 w 3566159"/>
                <a:gd name="connsiteY79" fmla="*/ 0 h 3564189"/>
                <a:gd name="connsiteX80" fmla="*/ 357505 w 3566159"/>
                <a:gd name="connsiteY80" fmla="*/ 0 h 3564189"/>
                <a:gd name="connsiteX81" fmla="*/ 310515 w 3566159"/>
                <a:gd name="connsiteY81" fmla="*/ 0 h 3564189"/>
                <a:gd name="connsiteX82" fmla="*/ 310515 w 3566159"/>
                <a:gd name="connsiteY82" fmla="*/ 998582 h 3564189"/>
                <a:gd name="connsiteX83" fmla="*/ 317500 w 3566159"/>
                <a:gd name="connsiteY83" fmla="*/ 990969 h 3564189"/>
                <a:gd name="connsiteX84" fmla="*/ 357505 w 3566159"/>
                <a:gd name="connsiteY84" fmla="*/ 947194 h 3564189"/>
                <a:gd name="connsiteX85" fmla="*/ 357505 w 3566159"/>
                <a:gd name="connsiteY85" fmla="*/ 0 h 3564189"/>
                <a:gd name="connsiteX86" fmla="*/ 234315 w 3566159"/>
                <a:gd name="connsiteY86" fmla="*/ 0 h 3564189"/>
                <a:gd name="connsiteX87" fmla="*/ 198755 w 3566159"/>
                <a:gd name="connsiteY87" fmla="*/ 0 h 3564189"/>
                <a:gd name="connsiteX88" fmla="*/ 198755 w 3566159"/>
                <a:gd name="connsiteY88" fmla="*/ 1063293 h 3564189"/>
                <a:gd name="connsiteX89" fmla="*/ 234315 w 3566159"/>
                <a:gd name="connsiteY89" fmla="*/ 1057584 h 3564189"/>
                <a:gd name="connsiteX90" fmla="*/ 234315 w 3566159"/>
                <a:gd name="connsiteY90" fmla="*/ 0 h 3564189"/>
                <a:gd name="connsiteX91" fmla="*/ 118745 w 3566159"/>
                <a:gd name="connsiteY91" fmla="*/ 0 h 3564189"/>
                <a:gd name="connsiteX92" fmla="*/ 94615 w 3566159"/>
                <a:gd name="connsiteY92" fmla="*/ 0 h 3564189"/>
                <a:gd name="connsiteX93" fmla="*/ 94615 w 3566159"/>
                <a:gd name="connsiteY93" fmla="*/ 1063293 h 3564189"/>
                <a:gd name="connsiteX94" fmla="*/ 118745 w 3566159"/>
                <a:gd name="connsiteY94" fmla="*/ 1063293 h 3564189"/>
                <a:gd name="connsiteX95" fmla="*/ 118745 w 3566159"/>
                <a:gd name="connsiteY95" fmla="*/ 0 h 3564189"/>
                <a:gd name="connsiteX96" fmla="*/ 12065 w 3566159"/>
                <a:gd name="connsiteY96" fmla="*/ 0 h 3564189"/>
                <a:gd name="connsiteX97" fmla="*/ 0 w 3566159"/>
                <a:gd name="connsiteY97" fmla="*/ 0 h 3564189"/>
                <a:gd name="connsiteX98" fmla="*/ 0 w 3566159"/>
                <a:gd name="connsiteY98" fmla="*/ 1063293 h 3564189"/>
                <a:gd name="connsiteX99" fmla="*/ 12065 w 3566159"/>
                <a:gd name="connsiteY99" fmla="*/ 1063293 h 3564189"/>
                <a:gd name="connsiteX100" fmla="*/ 12065 w 3566159"/>
                <a:gd name="connsiteY100" fmla="*/ 0 h 3564189"/>
                <a:gd name="connsiteX101" fmla="*/ 2701290 w 3566159"/>
                <a:gd name="connsiteY101" fmla="*/ 0 h 3564189"/>
                <a:gd name="connsiteX102" fmla="*/ 2701290 w 3566159"/>
                <a:gd name="connsiteY102" fmla="*/ 1062659 h 3564189"/>
                <a:gd name="connsiteX103" fmla="*/ 2736850 w 3566159"/>
                <a:gd name="connsiteY103" fmla="*/ 1062659 h 3564189"/>
                <a:gd name="connsiteX104" fmla="*/ 2736850 w 3566159"/>
                <a:gd name="connsiteY104" fmla="*/ 5075 h 3564189"/>
                <a:gd name="connsiteX105" fmla="*/ 2701290 w 3566159"/>
                <a:gd name="connsiteY105" fmla="*/ 0 h 3564189"/>
                <a:gd name="connsiteX106" fmla="*/ 979170 w 3566159"/>
                <a:gd name="connsiteY106" fmla="*/ 8882 h 3564189"/>
                <a:gd name="connsiteX107" fmla="*/ 979170 w 3566159"/>
                <a:gd name="connsiteY107" fmla="*/ 275974 h 3564189"/>
                <a:gd name="connsiteX108" fmla="*/ 1002665 w 3566159"/>
                <a:gd name="connsiteY108" fmla="*/ 250597 h 3564189"/>
                <a:gd name="connsiteX109" fmla="*/ 1063625 w 3566159"/>
                <a:gd name="connsiteY109" fmla="*/ 132594 h 3564189"/>
                <a:gd name="connsiteX110" fmla="*/ 979170 w 3566159"/>
                <a:gd name="connsiteY110" fmla="*/ 8882 h 3564189"/>
                <a:gd name="connsiteX111" fmla="*/ 2135505 w 3566159"/>
                <a:gd name="connsiteY111" fmla="*/ 9516 h 3564189"/>
                <a:gd name="connsiteX112" fmla="*/ 2135505 w 3566159"/>
                <a:gd name="connsiteY112" fmla="*/ 1052508 h 3564189"/>
                <a:gd name="connsiteX113" fmla="*/ 2218055 w 3566159"/>
                <a:gd name="connsiteY113" fmla="*/ 929430 h 3564189"/>
                <a:gd name="connsiteX114" fmla="*/ 2218055 w 3566159"/>
                <a:gd name="connsiteY114" fmla="*/ 929430 h 3564189"/>
                <a:gd name="connsiteX115" fmla="*/ 2218055 w 3566159"/>
                <a:gd name="connsiteY115" fmla="*/ 132594 h 3564189"/>
                <a:gd name="connsiteX116" fmla="*/ 2218055 w 3566159"/>
                <a:gd name="connsiteY116" fmla="*/ 132594 h 3564189"/>
                <a:gd name="connsiteX117" fmla="*/ 2135505 w 3566159"/>
                <a:gd name="connsiteY117" fmla="*/ 9516 h 3564189"/>
                <a:gd name="connsiteX118" fmla="*/ 2813050 w 3566159"/>
                <a:gd name="connsiteY118" fmla="*/ 64077 h 3564189"/>
                <a:gd name="connsiteX119" fmla="*/ 2813050 w 3566159"/>
                <a:gd name="connsiteY119" fmla="*/ 1062659 h 3564189"/>
                <a:gd name="connsiteX120" fmla="*/ 2860040 w 3566159"/>
                <a:gd name="connsiteY120" fmla="*/ 1062659 h 3564189"/>
                <a:gd name="connsiteX121" fmla="*/ 2860040 w 3566159"/>
                <a:gd name="connsiteY121" fmla="*/ 115465 h 3564189"/>
                <a:gd name="connsiteX122" fmla="*/ 2820035 w 3566159"/>
                <a:gd name="connsiteY122" fmla="*/ 71690 h 3564189"/>
                <a:gd name="connsiteX123" fmla="*/ 2813050 w 3566159"/>
                <a:gd name="connsiteY123" fmla="*/ 64077 h 3564189"/>
                <a:gd name="connsiteX124" fmla="*/ 2931160 w 3566159"/>
                <a:gd name="connsiteY124" fmla="*/ 192230 h 3564189"/>
                <a:gd name="connsiteX125" fmla="*/ 2931160 w 3566159"/>
                <a:gd name="connsiteY125" fmla="*/ 1062659 h 3564189"/>
                <a:gd name="connsiteX126" fmla="*/ 2995295 w 3566159"/>
                <a:gd name="connsiteY126" fmla="*/ 1062659 h 3564189"/>
                <a:gd name="connsiteX127" fmla="*/ 2995295 w 3566159"/>
                <a:gd name="connsiteY127" fmla="*/ 262017 h 3564189"/>
                <a:gd name="connsiteX128" fmla="*/ 2931160 w 3566159"/>
                <a:gd name="connsiteY128" fmla="*/ 192230 h 3564189"/>
                <a:gd name="connsiteX129" fmla="*/ 3052445 w 3566159"/>
                <a:gd name="connsiteY129" fmla="*/ 322921 h 3564189"/>
                <a:gd name="connsiteX130" fmla="*/ 3052445 w 3566159"/>
                <a:gd name="connsiteY130" fmla="*/ 1062659 h 3564189"/>
                <a:gd name="connsiteX131" fmla="*/ 3123565 w 3566159"/>
                <a:gd name="connsiteY131" fmla="*/ 1062659 h 3564189"/>
                <a:gd name="connsiteX132" fmla="*/ 3123565 w 3566159"/>
                <a:gd name="connsiteY132" fmla="*/ 400321 h 3564189"/>
                <a:gd name="connsiteX133" fmla="*/ 3052445 w 3566159"/>
                <a:gd name="connsiteY133" fmla="*/ 322921 h 3564189"/>
                <a:gd name="connsiteX134" fmla="*/ 3170555 w 3566159"/>
                <a:gd name="connsiteY134" fmla="*/ 451075 h 3564189"/>
                <a:gd name="connsiteX135" fmla="*/ 3170555 w 3566159"/>
                <a:gd name="connsiteY135" fmla="*/ 1063293 h 3564189"/>
                <a:gd name="connsiteX136" fmla="*/ 3246755 w 3566159"/>
                <a:gd name="connsiteY136" fmla="*/ 1063293 h 3564189"/>
                <a:gd name="connsiteX137" fmla="*/ 3246755 w 3566159"/>
                <a:gd name="connsiteY137" fmla="*/ 533550 h 3564189"/>
                <a:gd name="connsiteX138" fmla="*/ 3170555 w 3566159"/>
                <a:gd name="connsiteY138" fmla="*/ 451075 h 3564189"/>
                <a:gd name="connsiteX139" fmla="*/ 3282315 w 3566159"/>
                <a:gd name="connsiteY139" fmla="*/ 571615 h 3564189"/>
                <a:gd name="connsiteX140" fmla="*/ 3282315 w 3566159"/>
                <a:gd name="connsiteY140" fmla="*/ 1062659 h 3564189"/>
                <a:gd name="connsiteX141" fmla="*/ 3362325 w 3566159"/>
                <a:gd name="connsiteY141" fmla="*/ 1062659 h 3564189"/>
                <a:gd name="connsiteX142" fmla="*/ 3362325 w 3566159"/>
                <a:gd name="connsiteY142" fmla="*/ 657897 h 3564189"/>
                <a:gd name="connsiteX143" fmla="*/ 3282315 w 3566159"/>
                <a:gd name="connsiteY143" fmla="*/ 571615 h 3564189"/>
                <a:gd name="connsiteX144" fmla="*/ 3386455 w 3566159"/>
                <a:gd name="connsiteY144" fmla="*/ 683908 h 3564189"/>
                <a:gd name="connsiteX145" fmla="*/ 3386455 w 3566159"/>
                <a:gd name="connsiteY145" fmla="*/ 1062659 h 3564189"/>
                <a:gd name="connsiteX146" fmla="*/ 3430905 w 3566159"/>
                <a:gd name="connsiteY146" fmla="*/ 1062659 h 3564189"/>
                <a:gd name="connsiteX147" fmla="*/ 3430905 w 3566159"/>
                <a:gd name="connsiteY147" fmla="*/ 1062659 h 3564189"/>
                <a:gd name="connsiteX148" fmla="*/ 3432810 w 3566159"/>
                <a:gd name="connsiteY148" fmla="*/ 1062659 h 3564189"/>
                <a:gd name="connsiteX149" fmla="*/ 3469005 w 3566159"/>
                <a:gd name="connsiteY149" fmla="*/ 1057584 h 3564189"/>
                <a:gd name="connsiteX150" fmla="*/ 3469005 w 3566159"/>
                <a:gd name="connsiteY150" fmla="*/ 772728 h 3564189"/>
                <a:gd name="connsiteX151" fmla="*/ 3386455 w 3566159"/>
                <a:gd name="connsiteY151" fmla="*/ 683908 h 3564189"/>
                <a:gd name="connsiteX152" fmla="*/ 3481705 w 3566159"/>
                <a:gd name="connsiteY152" fmla="*/ 786685 h 3564189"/>
                <a:gd name="connsiteX153" fmla="*/ 3481705 w 3566159"/>
                <a:gd name="connsiteY153" fmla="*/ 1053777 h 3564189"/>
                <a:gd name="connsiteX154" fmla="*/ 3566160 w 3566159"/>
                <a:gd name="connsiteY154" fmla="*/ 930065 h 3564189"/>
                <a:gd name="connsiteX155" fmla="*/ 3505200 w 3566159"/>
                <a:gd name="connsiteY155" fmla="*/ 812062 h 3564189"/>
                <a:gd name="connsiteX156" fmla="*/ 3481705 w 3566159"/>
                <a:gd name="connsiteY156" fmla="*/ 786685 h 3564189"/>
                <a:gd name="connsiteX157" fmla="*/ 2621280 w 3566159"/>
                <a:gd name="connsiteY157" fmla="*/ 1250448 h 3564189"/>
                <a:gd name="connsiteX158" fmla="*/ 2597150 w 3566159"/>
                <a:gd name="connsiteY158" fmla="*/ 1250448 h 3564189"/>
                <a:gd name="connsiteX159" fmla="*/ 2597150 w 3566159"/>
                <a:gd name="connsiteY159" fmla="*/ 2313742 h 3564189"/>
                <a:gd name="connsiteX160" fmla="*/ 2621280 w 3566159"/>
                <a:gd name="connsiteY160" fmla="*/ 2313742 h 3564189"/>
                <a:gd name="connsiteX161" fmla="*/ 2621280 w 3566159"/>
                <a:gd name="connsiteY161" fmla="*/ 1250448 h 3564189"/>
                <a:gd name="connsiteX162" fmla="*/ 2514600 w 3566159"/>
                <a:gd name="connsiteY162" fmla="*/ 1250448 h 3564189"/>
                <a:gd name="connsiteX163" fmla="*/ 2502535 w 3566159"/>
                <a:gd name="connsiteY163" fmla="*/ 1250448 h 3564189"/>
                <a:gd name="connsiteX164" fmla="*/ 2502535 w 3566159"/>
                <a:gd name="connsiteY164" fmla="*/ 2313742 h 3564189"/>
                <a:gd name="connsiteX165" fmla="*/ 2514600 w 3566159"/>
                <a:gd name="connsiteY165" fmla="*/ 2313742 h 3564189"/>
                <a:gd name="connsiteX166" fmla="*/ 2514600 w 3566159"/>
                <a:gd name="connsiteY166" fmla="*/ 1250448 h 3564189"/>
                <a:gd name="connsiteX167" fmla="*/ 744220 w 3566159"/>
                <a:gd name="connsiteY167" fmla="*/ 1250448 h 3564189"/>
                <a:gd name="connsiteX168" fmla="*/ 668020 w 3566159"/>
                <a:gd name="connsiteY168" fmla="*/ 1250448 h 3564189"/>
                <a:gd name="connsiteX169" fmla="*/ 668020 w 3566159"/>
                <a:gd name="connsiteY169" fmla="*/ 2313742 h 3564189"/>
                <a:gd name="connsiteX170" fmla="*/ 744220 w 3566159"/>
                <a:gd name="connsiteY170" fmla="*/ 2313742 h 3564189"/>
                <a:gd name="connsiteX171" fmla="*/ 744220 w 3566159"/>
                <a:gd name="connsiteY171" fmla="*/ 1250448 h 3564189"/>
                <a:gd name="connsiteX172" fmla="*/ 621030 w 3566159"/>
                <a:gd name="connsiteY172" fmla="*/ 1250448 h 3564189"/>
                <a:gd name="connsiteX173" fmla="*/ 549910 w 3566159"/>
                <a:gd name="connsiteY173" fmla="*/ 1250448 h 3564189"/>
                <a:gd name="connsiteX174" fmla="*/ 549910 w 3566159"/>
                <a:gd name="connsiteY174" fmla="*/ 2313742 h 3564189"/>
                <a:gd name="connsiteX175" fmla="*/ 621030 w 3566159"/>
                <a:gd name="connsiteY175" fmla="*/ 2313742 h 3564189"/>
                <a:gd name="connsiteX176" fmla="*/ 621030 w 3566159"/>
                <a:gd name="connsiteY176" fmla="*/ 1250448 h 3564189"/>
                <a:gd name="connsiteX177" fmla="*/ 493395 w 3566159"/>
                <a:gd name="connsiteY177" fmla="*/ 1250448 h 3564189"/>
                <a:gd name="connsiteX178" fmla="*/ 429260 w 3566159"/>
                <a:gd name="connsiteY178" fmla="*/ 1250448 h 3564189"/>
                <a:gd name="connsiteX179" fmla="*/ 429260 w 3566159"/>
                <a:gd name="connsiteY179" fmla="*/ 2313742 h 3564189"/>
                <a:gd name="connsiteX180" fmla="*/ 493395 w 3566159"/>
                <a:gd name="connsiteY180" fmla="*/ 2313742 h 3564189"/>
                <a:gd name="connsiteX181" fmla="*/ 493395 w 3566159"/>
                <a:gd name="connsiteY181" fmla="*/ 1250448 h 3564189"/>
                <a:gd name="connsiteX182" fmla="*/ 357505 w 3566159"/>
                <a:gd name="connsiteY182" fmla="*/ 1250448 h 3564189"/>
                <a:gd name="connsiteX183" fmla="*/ 310515 w 3566159"/>
                <a:gd name="connsiteY183" fmla="*/ 1250448 h 3564189"/>
                <a:gd name="connsiteX184" fmla="*/ 310515 w 3566159"/>
                <a:gd name="connsiteY184" fmla="*/ 2313742 h 3564189"/>
                <a:gd name="connsiteX185" fmla="*/ 357505 w 3566159"/>
                <a:gd name="connsiteY185" fmla="*/ 2313742 h 3564189"/>
                <a:gd name="connsiteX186" fmla="*/ 357505 w 3566159"/>
                <a:gd name="connsiteY186" fmla="*/ 1250448 h 3564189"/>
                <a:gd name="connsiteX187" fmla="*/ 234315 w 3566159"/>
                <a:gd name="connsiteY187" fmla="*/ 1250448 h 3564189"/>
                <a:gd name="connsiteX188" fmla="*/ 198755 w 3566159"/>
                <a:gd name="connsiteY188" fmla="*/ 1250448 h 3564189"/>
                <a:gd name="connsiteX189" fmla="*/ 198755 w 3566159"/>
                <a:gd name="connsiteY189" fmla="*/ 2313742 h 3564189"/>
                <a:gd name="connsiteX190" fmla="*/ 234315 w 3566159"/>
                <a:gd name="connsiteY190" fmla="*/ 2313742 h 3564189"/>
                <a:gd name="connsiteX191" fmla="*/ 234315 w 3566159"/>
                <a:gd name="connsiteY191" fmla="*/ 1250448 h 3564189"/>
                <a:gd name="connsiteX192" fmla="*/ 118745 w 3566159"/>
                <a:gd name="connsiteY192" fmla="*/ 1250448 h 3564189"/>
                <a:gd name="connsiteX193" fmla="*/ 94615 w 3566159"/>
                <a:gd name="connsiteY193" fmla="*/ 1250448 h 3564189"/>
                <a:gd name="connsiteX194" fmla="*/ 94615 w 3566159"/>
                <a:gd name="connsiteY194" fmla="*/ 2313742 h 3564189"/>
                <a:gd name="connsiteX195" fmla="*/ 118745 w 3566159"/>
                <a:gd name="connsiteY195" fmla="*/ 2313742 h 3564189"/>
                <a:gd name="connsiteX196" fmla="*/ 118745 w 3566159"/>
                <a:gd name="connsiteY196" fmla="*/ 1250448 h 3564189"/>
                <a:gd name="connsiteX197" fmla="*/ 12065 w 3566159"/>
                <a:gd name="connsiteY197" fmla="*/ 1250448 h 3564189"/>
                <a:gd name="connsiteX198" fmla="*/ 0 w 3566159"/>
                <a:gd name="connsiteY198" fmla="*/ 1250448 h 3564189"/>
                <a:gd name="connsiteX199" fmla="*/ 0 w 3566159"/>
                <a:gd name="connsiteY199" fmla="*/ 2313742 h 3564189"/>
                <a:gd name="connsiteX200" fmla="*/ 12065 w 3566159"/>
                <a:gd name="connsiteY200" fmla="*/ 2313742 h 3564189"/>
                <a:gd name="connsiteX201" fmla="*/ 12065 w 3566159"/>
                <a:gd name="connsiteY201" fmla="*/ 1250448 h 3564189"/>
                <a:gd name="connsiteX202" fmla="*/ 3433445 w 3566159"/>
                <a:gd name="connsiteY202" fmla="*/ 1250448 h 3564189"/>
                <a:gd name="connsiteX203" fmla="*/ 3431540 w 3566159"/>
                <a:gd name="connsiteY203" fmla="*/ 1250448 h 3564189"/>
                <a:gd name="connsiteX204" fmla="*/ 3431540 w 3566159"/>
                <a:gd name="connsiteY204" fmla="*/ 1250448 h 3564189"/>
                <a:gd name="connsiteX205" fmla="*/ 3387090 w 3566159"/>
                <a:gd name="connsiteY205" fmla="*/ 1250448 h 3564189"/>
                <a:gd name="connsiteX206" fmla="*/ 3387090 w 3566159"/>
                <a:gd name="connsiteY206" fmla="*/ 1629199 h 3564189"/>
                <a:gd name="connsiteX207" fmla="*/ 3469640 w 3566159"/>
                <a:gd name="connsiteY207" fmla="*/ 1539745 h 3564189"/>
                <a:gd name="connsiteX208" fmla="*/ 3469640 w 3566159"/>
                <a:gd name="connsiteY208" fmla="*/ 1254889 h 3564189"/>
                <a:gd name="connsiteX209" fmla="*/ 3433445 w 3566159"/>
                <a:gd name="connsiteY209" fmla="*/ 1250448 h 3564189"/>
                <a:gd name="connsiteX210" fmla="*/ 3362325 w 3566159"/>
                <a:gd name="connsiteY210" fmla="*/ 1250448 h 3564189"/>
                <a:gd name="connsiteX211" fmla="*/ 3282315 w 3566159"/>
                <a:gd name="connsiteY211" fmla="*/ 1250448 h 3564189"/>
                <a:gd name="connsiteX212" fmla="*/ 3282315 w 3566159"/>
                <a:gd name="connsiteY212" fmla="*/ 1741492 h 3564189"/>
                <a:gd name="connsiteX213" fmla="*/ 3362325 w 3566159"/>
                <a:gd name="connsiteY213" fmla="*/ 1655211 h 3564189"/>
                <a:gd name="connsiteX214" fmla="*/ 3362325 w 3566159"/>
                <a:gd name="connsiteY214" fmla="*/ 1250448 h 3564189"/>
                <a:gd name="connsiteX215" fmla="*/ 3246755 w 3566159"/>
                <a:gd name="connsiteY215" fmla="*/ 1250448 h 3564189"/>
                <a:gd name="connsiteX216" fmla="*/ 3170555 w 3566159"/>
                <a:gd name="connsiteY216" fmla="*/ 1250448 h 3564189"/>
                <a:gd name="connsiteX217" fmla="*/ 3170555 w 3566159"/>
                <a:gd name="connsiteY217" fmla="*/ 1862667 h 3564189"/>
                <a:gd name="connsiteX218" fmla="*/ 3246755 w 3566159"/>
                <a:gd name="connsiteY218" fmla="*/ 1780192 h 3564189"/>
                <a:gd name="connsiteX219" fmla="*/ 3246755 w 3566159"/>
                <a:gd name="connsiteY219" fmla="*/ 1250448 h 3564189"/>
                <a:gd name="connsiteX220" fmla="*/ 3123565 w 3566159"/>
                <a:gd name="connsiteY220" fmla="*/ 1250448 h 3564189"/>
                <a:gd name="connsiteX221" fmla="*/ 3052445 w 3566159"/>
                <a:gd name="connsiteY221" fmla="*/ 1250448 h 3564189"/>
                <a:gd name="connsiteX222" fmla="*/ 3052445 w 3566159"/>
                <a:gd name="connsiteY222" fmla="*/ 1990186 h 3564189"/>
                <a:gd name="connsiteX223" fmla="*/ 3123565 w 3566159"/>
                <a:gd name="connsiteY223" fmla="*/ 1912786 h 3564189"/>
                <a:gd name="connsiteX224" fmla="*/ 3123565 w 3566159"/>
                <a:gd name="connsiteY224" fmla="*/ 1250448 h 3564189"/>
                <a:gd name="connsiteX225" fmla="*/ 2995930 w 3566159"/>
                <a:gd name="connsiteY225" fmla="*/ 1250448 h 3564189"/>
                <a:gd name="connsiteX226" fmla="*/ 2931795 w 3566159"/>
                <a:gd name="connsiteY226" fmla="*/ 1250448 h 3564189"/>
                <a:gd name="connsiteX227" fmla="*/ 2931795 w 3566159"/>
                <a:gd name="connsiteY227" fmla="*/ 2120877 h 3564189"/>
                <a:gd name="connsiteX228" fmla="*/ 2995930 w 3566159"/>
                <a:gd name="connsiteY228" fmla="*/ 2051091 h 3564189"/>
                <a:gd name="connsiteX229" fmla="*/ 2995930 w 3566159"/>
                <a:gd name="connsiteY229" fmla="*/ 1250448 h 3564189"/>
                <a:gd name="connsiteX230" fmla="*/ 2860040 w 3566159"/>
                <a:gd name="connsiteY230" fmla="*/ 1250448 h 3564189"/>
                <a:gd name="connsiteX231" fmla="*/ 2813050 w 3566159"/>
                <a:gd name="connsiteY231" fmla="*/ 1250448 h 3564189"/>
                <a:gd name="connsiteX232" fmla="*/ 2813050 w 3566159"/>
                <a:gd name="connsiteY232" fmla="*/ 2249031 h 3564189"/>
                <a:gd name="connsiteX233" fmla="*/ 2820035 w 3566159"/>
                <a:gd name="connsiteY233" fmla="*/ 2241418 h 3564189"/>
                <a:gd name="connsiteX234" fmla="*/ 2860040 w 3566159"/>
                <a:gd name="connsiteY234" fmla="*/ 2197642 h 3564189"/>
                <a:gd name="connsiteX235" fmla="*/ 2860040 w 3566159"/>
                <a:gd name="connsiteY235" fmla="*/ 1250448 h 3564189"/>
                <a:gd name="connsiteX236" fmla="*/ 2736850 w 3566159"/>
                <a:gd name="connsiteY236" fmla="*/ 1250448 h 3564189"/>
                <a:gd name="connsiteX237" fmla="*/ 2701290 w 3566159"/>
                <a:gd name="connsiteY237" fmla="*/ 1250448 h 3564189"/>
                <a:gd name="connsiteX238" fmla="*/ 2701290 w 3566159"/>
                <a:gd name="connsiteY238" fmla="*/ 2313107 h 3564189"/>
                <a:gd name="connsiteX239" fmla="*/ 2736850 w 3566159"/>
                <a:gd name="connsiteY239" fmla="*/ 2307398 h 3564189"/>
                <a:gd name="connsiteX240" fmla="*/ 2736850 w 3566159"/>
                <a:gd name="connsiteY240" fmla="*/ 1250448 h 3564189"/>
                <a:gd name="connsiteX241" fmla="*/ 1370330 w 3566159"/>
                <a:gd name="connsiteY241" fmla="*/ 1250448 h 3564189"/>
                <a:gd name="connsiteX242" fmla="*/ 1346200 w 3566159"/>
                <a:gd name="connsiteY242" fmla="*/ 1250448 h 3564189"/>
                <a:gd name="connsiteX243" fmla="*/ 1346200 w 3566159"/>
                <a:gd name="connsiteY243" fmla="*/ 2313742 h 3564189"/>
                <a:gd name="connsiteX244" fmla="*/ 1370330 w 3566159"/>
                <a:gd name="connsiteY244" fmla="*/ 2313742 h 3564189"/>
                <a:gd name="connsiteX245" fmla="*/ 1370330 w 3566159"/>
                <a:gd name="connsiteY245" fmla="*/ 1250448 h 3564189"/>
                <a:gd name="connsiteX246" fmla="*/ 1263015 w 3566159"/>
                <a:gd name="connsiteY246" fmla="*/ 1250448 h 3564189"/>
                <a:gd name="connsiteX247" fmla="*/ 1250950 w 3566159"/>
                <a:gd name="connsiteY247" fmla="*/ 1250448 h 3564189"/>
                <a:gd name="connsiteX248" fmla="*/ 1250950 w 3566159"/>
                <a:gd name="connsiteY248" fmla="*/ 2313742 h 3564189"/>
                <a:gd name="connsiteX249" fmla="*/ 1263015 w 3566159"/>
                <a:gd name="connsiteY249" fmla="*/ 2313742 h 3564189"/>
                <a:gd name="connsiteX250" fmla="*/ 1263015 w 3566159"/>
                <a:gd name="connsiteY250" fmla="*/ 1250448 h 3564189"/>
                <a:gd name="connsiteX251" fmla="*/ 833755 w 3566159"/>
                <a:gd name="connsiteY251" fmla="*/ 1250448 h 3564189"/>
                <a:gd name="connsiteX252" fmla="*/ 779780 w 3566159"/>
                <a:gd name="connsiteY252" fmla="*/ 1250448 h 3564189"/>
                <a:gd name="connsiteX253" fmla="*/ 779780 w 3566159"/>
                <a:gd name="connsiteY253" fmla="*/ 2313742 h 3564189"/>
                <a:gd name="connsiteX254" fmla="*/ 833755 w 3566159"/>
                <a:gd name="connsiteY254" fmla="*/ 2313742 h 3564189"/>
                <a:gd name="connsiteX255" fmla="*/ 859790 w 3566159"/>
                <a:gd name="connsiteY255" fmla="*/ 2311204 h 3564189"/>
                <a:gd name="connsiteX256" fmla="*/ 859790 w 3566159"/>
                <a:gd name="connsiteY256" fmla="*/ 1252986 h 3564189"/>
                <a:gd name="connsiteX257" fmla="*/ 833755 w 3566159"/>
                <a:gd name="connsiteY257" fmla="*/ 1250448 h 3564189"/>
                <a:gd name="connsiteX258" fmla="*/ 1450340 w 3566159"/>
                <a:gd name="connsiteY258" fmla="*/ 1250448 h 3564189"/>
                <a:gd name="connsiteX259" fmla="*/ 1450340 w 3566159"/>
                <a:gd name="connsiteY259" fmla="*/ 2313107 h 3564189"/>
                <a:gd name="connsiteX260" fmla="*/ 1485900 w 3566159"/>
                <a:gd name="connsiteY260" fmla="*/ 2313107 h 3564189"/>
                <a:gd name="connsiteX261" fmla="*/ 1485900 w 3566159"/>
                <a:gd name="connsiteY261" fmla="*/ 1255524 h 3564189"/>
                <a:gd name="connsiteX262" fmla="*/ 1450340 w 3566159"/>
                <a:gd name="connsiteY262" fmla="*/ 1250448 h 3564189"/>
                <a:gd name="connsiteX263" fmla="*/ 3481705 w 3566159"/>
                <a:gd name="connsiteY263" fmla="*/ 1259330 h 3564189"/>
                <a:gd name="connsiteX264" fmla="*/ 3481705 w 3566159"/>
                <a:gd name="connsiteY264" fmla="*/ 1526422 h 3564189"/>
                <a:gd name="connsiteX265" fmla="*/ 3505200 w 3566159"/>
                <a:gd name="connsiteY265" fmla="*/ 1501046 h 3564189"/>
                <a:gd name="connsiteX266" fmla="*/ 3566160 w 3566159"/>
                <a:gd name="connsiteY266" fmla="*/ 1383043 h 3564189"/>
                <a:gd name="connsiteX267" fmla="*/ 3481705 w 3566159"/>
                <a:gd name="connsiteY267" fmla="*/ 1259330 h 3564189"/>
                <a:gd name="connsiteX268" fmla="*/ 883920 w 3566159"/>
                <a:gd name="connsiteY268" fmla="*/ 1259965 h 3564189"/>
                <a:gd name="connsiteX269" fmla="*/ 883920 w 3566159"/>
                <a:gd name="connsiteY269" fmla="*/ 2302957 h 3564189"/>
                <a:gd name="connsiteX270" fmla="*/ 966470 w 3566159"/>
                <a:gd name="connsiteY270" fmla="*/ 2179879 h 3564189"/>
                <a:gd name="connsiteX271" fmla="*/ 966470 w 3566159"/>
                <a:gd name="connsiteY271" fmla="*/ 1383043 h 3564189"/>
                <a:gd name="connsiteX272" fmla="*/ 883920 w 3566159"/>
                <a:gd name="connsiteY272" fmla="*/ 1259965 h 3564189"/>
                <a:gd name="connsiteX273" fmla="*/ 1562100 w 3566159"/>
                <a:gd name="connsiteY273" fmla="*/ 1314525 h 3564189"/>
                <a:gd name="connsiteX274" fmla="*/ 1562100 w 3566159"/>
                <a:gd name="connsiteY274" fmla="*/ 2313107 h 3564189"/>
                <a:gd name="connsiteX275" fmla="*/ 1609090 w 3566159"/>
                <a:gd name="connsiteY275" fmla="*/ 2313107 h 3564189"/>
                <a:gd name="connsiteX276" fmla="*/ 1609090 w 3566159"/>
                <a:gd name="connsiteY276" fmla="*/ 1365913 h 3564189"/>
                <a:gd name="connsiteX277" fmla="*/ 1569085 w 3566159"/>
                <a:gd name="connsiteY277" fmla="*/ 1322138 h 3564189"/>
                <a:gd name="connsiteX278" fmla="*/ 1562100 w 3566159"/>
                <a:gd name="connsiteY278" fmla="*/ 1314525 h 3564189"/>
                <a:gd name="connsiteX279" fmla="*/ 1680210 w 3566159"/>
                <a:gd name="connsiteY279" fmla="*/ 1443313 h 3564189"/>
                <a:gd name="connsiteX280" fmla="*/ 1680210 w 3566159"/>
                <a:gd name="connsiteY280" fmla="*/ 2313742 h 3564189"/>
                <a:gd name="connsiteX281" fmla="*/ 1744345 w 3566159"/>
                <a:gd name="connsiteY281" fmla="*/ 2313742 h 3564189"/>
                <a:gd name="connsiteX282" fmla="*/ 1744345 w 3566159"/>
                <a:gd name="connsiteY282" fmla="*/ 1512465 h 3564189"/>
                <a:gd name="connsiteX283" fmla="*/ 1680210 w 3566159"/>
                <a:gd name="connsiteY283" fmla="*/ 1443313 h 3564189"/>
                <a:gd name="connsiteX284" fmla="*/ 1800860 w 3566159"/>
                <a:gd name="connsiteY284" fmla="*/ 1574004 h 3564189"/>
                <a:gd name="connsiteX285" fmla="*/ 1800860 w 3566159"/>
                <a:gd name="connsiteY285" fmla="*/ 2313742 h 3564189"/>
                <a:gd name="connsiteX286" fmla="*/ 1871980 w 3566159"/>
                <a:gd name="connsiteY286" fmla="*/ 2313742 h 3564189"/>
                <a:gd name="connsiteX287" fmla="*/ 1871980 w 3566159"/>
                <a:gd name="connsiteY287" fmla="*/ 1650769 h 3564189"/>
                <a:gd name="connsiteX288" fmla="*/ 1800860 w 3566159"/>
                <a:gd name="connsiteY288" fmla="*/ 1574004 h 3564189"/>
                <a:gd name="connsiteX289" fmla="*/ 1918970 w 3566159"/>
                <a:gd name="connsiteY289" fmla="*/ 1701523 h 3564189"/>
                <a:gd name="connsiteX290" fmla="*/ 1918970 w 3566159"/>
                <a:gd name="connsiteY290" fmla="*/ 2313742 h 3564189"/>
                <a:gd name="connsiteX291" fmla="*/ 1995170 w 3566159"/>
                <a:gd name="connsiteY291" fmla="*/ 2313742 h 3564189"/>
                <a:gd name="connsiteX292" fmla="*/ 1995170 w 3566159"/>
                <a:gd name="connsiteY292" fmla="*/ 1783998 h 3564189"/>
                <a:gd name="connsiteX293" fmla="*/ 1918970 w 3566159"/>
                <a:gd name="connsiteY293" fmla="*/ 1701523 h 3564189"/>
                <a:gd name="connsiteX294" fmla="*/ 2030730 w 3566159"/>
                <a:gd name="connsiteY294" fmla="*/ 1822064 h 3564189"/>
                <a:gd name="connsiteX295" fmla="*/ 2030730 w 3566159"/>
                <a:gd name="connsiteY295" fmla="*/ 2313107 h 3564189"/>
                <a:gd name="connsiteX296" fmla="*/ 2110740 w 3566159"/>
                <a:gd name="connsiteY296" fmla="*/ 2313107 h 3564189"/>
                <a:gd name="connsiteX297" fmla="*/ 2110740 w 3566159"/>
                <a:gd name="connsiteY297" fmla="*/ 1908345 h 3564189"/>
                <a:gd name="connsiteX298" fmla="*/ 2030730 w 3566159"/>
                <a:gd name="connsiteY298" fmla="*/ 1822064 h 3564189"/>
                <a:gd name="connsiteX299" fmla="*/ 2135505 w 3566159"/>
                <a:gd name="connsiteY299" fmla="*/ 1934357 h 3564189"/>
                <a:gd name="connsiteX300" fmla="*/ 2135505 w 3566159"/>
                <a:gd name="connsiteY300" fmla="*/ 2313107 h 3564189"/>
                <a:gd name="connsiteX301" fmla="*/ 2179955 w 3566159"/>
                <a:gd name="connsiteY301" fmla="*/ 2313107 h 3564189"/>
                <a:gd name="connsiteX302" fmla="*/ 2179955 w 3566159"/>
                <a:gd name="connsiteY302" fmla="*/ 2313107 h 3564189"/>
                <a:gd name="connsiteX303" fmla="*/ 2181860 w 3566159"/>
                <a:gd name="connsiteY303" fmla="*/ 2313107 h 3564189"/>
                <a:gd name="connsiteX304" fmla="*/ 2218055 w 3566159"/>
                <a:gd name="connsiteY304" fmla="*/ 2308032 h 3564189"/>
                <a:gd name="connsiteX305" fmla="*/ 2218055 w 3566159"/>
                <a:gd name="connsiteY305" fmla="*/ 2023176 h 3564189"/>
                <a:gd name="connsiteX306" fmla="*/ 2135505 w 3566159"/>
                <a:gd name="connsiteY306" fmla="*/ 1934357 h 3564189"/>
                <a:gd name="connsiteX307" fmla="*/ 2230120 w 3566159"/>
                <a:gd name="connsiteY307" fmla="*/ 2037133 h 3564189"/>
                <a:gd name="connsiteX308" fmla="*/ 2230120 w 3566159"/>
                <a:gd name="connsiteY308" fmla="*/ 2304226 h 3564189"/>
                <a:gd name="connsiteX309" fmla="*/ 2314575 w 3566159"/>
                <a:gd name="connsiteY309" fmla="*/ 2180513 h 3564189"/>
                <a:gd name="connsiteX310" fmla="*/ 2253615 w 3566159"/>
                <a:gd name="connsiteY310" fmla="*/ 2062510 h 3564189"/>
                <a:gd name="connsiteX311" fmla="*/ 2230120 w 3566159"/>
                <a:gd name="connsiteY311" fmla="*/ 2037133 h 3564189"/>
                <a:gd name="connsiteX312" fmla="*/ 3336290 w 3566159"/>
                <a:gd name="connsiteY312" fmla="*/ 2500897 h 3564189"/>
                <a:gd name="connsiteX313" fmla="*/ 3282315 w 3566159"/>
                <a:gd name="connsiteY313" fmla="*/ 2500897 h 3564189"/>
                <a:gd name="connsiteX314" fmla="*/ 3282315 w 3566159"/>
                <a:gd name="connsiteY314" fmla="*/ 3563556 h 3564189"/>
                <a:gd name="connsiteX315" fmla="*/ 3336290 w 3566159"/>
                <a:gd name="connsiteY315" fmla="*/ 3563556 h 3564189"/>
                <a:gd name="connsiteX316" fmla="*/ 3362325 w 3566159"/>
                <a:gd name="connsiteY316" fmla="*/ 3561018 h 3564189"/>
                <a:gd name="connsiteX317" fmla="*/ 3362325 w 3566159"/>
                <a:gd name="connsiteY317" fmla="*/ 2503434 h 3564189"/>
                <a:gd name="connsiteX318" fmla="*/ 3336290 w 3566159"/>
                <a:gd name="connsiteY318" fmla="*/ 2500897 h 3564189"/>
                <a:gd name="connsiteX319" fmla="*/ 3246755 w 3566159"/>
                <a:gd name="connsiteY319" fmla="*/ 2500897 h 3564189"/>
                <a:gd name="connsiteX320" fmla="*/ 3170555 w 3566159"/>
                <a:gd name="connsiteY320" fmla="*/ 2500897 h 3564189"/>
                <a:gd name="connsiteX321" fmla="*/ 3170555 w 3566159"/>
                <a:gd name="connsiteY321" fmla="*/ 3563556 h 3564189"/>
                <a:gd name="connsiteX322" fmla="*/ 3246755 w 3566159"/>
                <a:gd name="connsiteY322" fmla="*/ 3563556 h 3564189"/>
                <a:gd name="connsiteX323" fmla="*/ 3246755 w 3566159"/>
                <a:gd name="connsiteY323" fmla="*/ 2500897 h 3564189"/>
                <a:gd name="connsiteX324" fmla="*/ 3123565 w 3566159"/>
                <a:gd name="connsiteY324" fmla="*/ 2500897 h 3564189"/>
                <a:gd name="connsiteX325" fmla="*/ 3052445 w 3566159"/>
                <a:gd name="connsiteY325" fmla="*/ 2500897 h 3564189"/>
                <a:gd name="connsiteX326" fmla="*/ 3052445 w 3566159"/>
                <a:gd name="connsiteY326" fmla="*/ 3563556 h 3564189"/>
                <a:gd name="connsiteX327" fmla="*/ 3123565 w 3566159"/>
                <a:gd name="connsiteY327" fmla="*/ 3563556 h 3564189"/>
                <a:gd name="connsiteX328" fmla="*/ 3123565 w 3566159"/>
                <a:gd name="connsiteY328" fmla="*/ 2500897 h 3564189"/>
                <a:gd name="connsiteX329" fmla="*/ 2995930 w 3566159"/>
                <a:gd name="connsiteY329" fmla="*/ 2500897 h 3564189"/>
                <a:gd name="connsiteX330" fmla="*/ 2931160 w 3566159"/>
                <a:gd name="connsiteY330" fmla="*/ 2500897 h 3564189"/>
                <a:gd name="connsiteX331" fmla="*/ 2931160 w 3566159"/>
                <a:gd name="connsiteY331" fmla="*/ 3563556 h 3564189"/>
                <a:gd name="connsiteX332" fmla="*/ 2995295 w 3566159"/>
                <a:gd name="connsiteY332" fmla="*/ 3563556 h 3564189"/>
                <a:gd name="connsiteX333" fmla="*/ 2995295 w 3566159"/>
                <a:gd name="connsiteY333" fmla="*/ 2500897 h 3564189"/>
                <a:gd name="connsiteX334" fmla="*/ 2860040 w 3566159"/>
                <a:gd name="connsiteY334" fmla="*/ 2500897 h 3564189"/>
                <a:gd name="connsiteX335" fmla="*/ 2813050 w 3566159"/>
                <a:gd name="connsiteY335" fmla="*/ 2500897 h 3564189"/>
                <a:gd name="connsiteX336" fmla="*/ 2813050 w 3566159"/>
                <a:gd name="connsiteY336" fmla="*/ 3563556 h 3564189"/>
                <a:gd name="connsiteX337" fmla="*/ 2860040 w 3566159"/>
                <a:gd name="connsiteY337" fmla="*/ 3563556 h 3564189"/>
                <a:gd name="connsiteX338" fmla="*/ 2860040 w 3566159"/>
                <a:gd name="connsiteY338" fmla="*/ 2500897 h 3564189"/>
                <a:gd name="connsiteX339" fmla="*/ 2736850 w 3566159"/>
                <a:gd name="connsiteY339" fmla="*/ 2500897 h 3564189"/>
                <a:gd name="connsiteX340" fmla="*/ 2701290 w 3566159"/>
                <a:gd name="connsiteY340" fmla="*/ 2500897 h 3564189"/>
                <a:gd name="connsiteX341" fmla="*/ 2701290 w 3566159"/>
                <a:gd name="connsiteY341" fmla="*/ 3563556 h 3564189"/>
                <a:gd name="connsiteX342" fmla="*/ 2736850 w 3566159"/>
                <a:gd name="connsiteY342" fmla="*/ 3563556 h 3564189"/>
                <a:gd name="connsiteX343" fmla="*/ 2736850 w 3566159"/>
                <a:gd name="connsiteY343" fmla="*/ 2500897 h 3564189"/>
                <a:gd name="connsiteX344" fmla="*/ 2621280 w 3566159"/>
                <a:gd name="connsiteY344" fmla="*/ 2500897 h 3564189"/>
                <a:gd name="connsiteX345" fmla="*/ 2597150 w 3566159"/>
                <a:gd name="connsiteY345" fmla="*/ 2500897 h 3564189"/>
                <a:gd name="connsiteX346" fmla="*/ 2597150 w 3566159"/>
                <a:gd name="connsiteY346" fmla="*/ 3563556 h 3564189"/>
                <a:gd name="connsiteX347" fmla="*/ 2621280 w 3566159"/>
                <a:gd name="connsiteY347" fmla="*/ 3563556 h 3564189"/>
                <a:gd name="connsiteX348" fmla="*/ 2621280 w 3566159"/>
                <a:gd name="connsiteY348" fmla="*/ 2500897 h 3564189"/>
                <a:gd name="connsiteX349" fmla="*/ 2514600 w 3566159"/>
                <a:gd name="connsiteY349" fmla="*/ 2500897 h 3564189"/>
                <a:gd name="connsiteX350" fmla="*/ 2502535 w 3566159"/>
                <a:gd name="connsiteY350" fmla="*/ 2500897 h 3564189"/>
                <a:gd name="connsiteX351" fmla="*/ 2502535 w 3566159"/>
                <a:gd name="connsiteY351" fmla="*/ 3563556 h 3564189"/>
                <a:gd name="connsiteX352" fmla="*/ 2514600 w 3566159"/>
                <a:gd name="connsiteY352" fmla="*/ 3563556 h 3564189"/>
                <a:gd name="connsiteX353" fmla="*/ 2514600 w 3566159"/>
                <a:gd name="connsiteY353" fmla="*/ 2500897 h 3564189"/>
                <a:gd name="connsiteX354" fmla="*/ 2181860 w 3566159"/>
                <a:gd name="connsiteY354" fmla="*/ 2500897 h 3564189"/>
                <a:gd name="connsiteX355" fmla="*/ 2179955 w 3566159"/>
                <a:gd name="connsiteY355" fmla="*/ 2500897 h 3564189"/>
                <a:gd name="connsiteX356" fmla="*/ 2179955 w 3566159"/>
                <a:gd name="connsiteY356" fmla="*/ 2500897 h 3564189"/>
                <a:gd name="connsiteX357" fmla="*/ 2135505 w 3566159"/>
                <a:gd name="connsiteY357" fmla="*/ 2500897 h 3564189"/>
                <a:gd name="connsiteX358" fmla="*/ 2135505 w 3566159"/>
                <a:gd name="connsiteY358" fmla="*/ 2879648 h 3564189"/>
                <a:gd name="connsiteX359" fmla="*/ 2218055 w 3566159"/>
                <a:gd name="connsiteY359" fmla="*/ 2790194 h 3564189"/>
                <a:gd name="connsiteX360" fmla="*/ 2218055 w 3566159"/>
                <a:gd name="connsiteY360" fmla="*/ 2505338 h 3564189"/>
                <a:gd name="connsiteX361" fmla="*/ 2181860 w 3566159"/>
                <a:gd name="connsiteY361" fmla="*/ 2500897 h 3564189"/>
                <a:gd name="connsiteX362" fmla="*/ 2111375 w 3566159"/>
                <a:gd name="connsiteY362" fmla="*/ 2500897 h 3564189"/>
                <a:gd name="connsiteX363" fmla="*/ 2031365 w 3566159"/>
                <a:gd name="connsiteY363" fmla="*/ 2500897 h 3564189"/>
                <a:gd name="connsiteX364" fmla="*/ 2031365 w 3566159"/>
                <a:gd name="connsiteY364" fmla="*/ 2991941 h 3564189"/>
                <a:gd name="connsiteX365" fmla="*/ 2111375 w 3566159"/>
                <a:gd name="connsiteY365" fmla="*/ 2905659 h 3564189"/>
                <a:gd name="connsiteX366" fmla="*/ 2111375 w 3566159"/>
                <a:gd name="connsiteY366" fmla="*/ 2500897 h 3564189"/>
                <a:gd name="connsiteX367" fmla="*/ 1995805 w 3566159"/>
                <a:gd name="connsiteY367" fmla="*/ 2500897 h 3564189"/>
                <a:gd name="connsiteX368" fmla="*/ 1919605 w 3566159"/>
                <a:gd name="connsiteY368" fmla="*/ 2500897 h 3564189"/>
                <a:gd name="connsiteX369" fmla="*/ 1919605 w 3566159"/>
                <a:gd name="connsiteY369" fmla="*/ 3113115 h 3564189"/>
                <a:gd name="connsiteX370" fmla="*/ 1995805 w 3566159"/>
                <a:gd name="connsiteY370" fmla="*/ 3030640 h 3564189"/>
                <a:gd name="connsiteX371" fmla="*/ 1995805 w 3566159"/>
                <a:gd name="connsiteY371" fmla="*/ 2500897 h 3564189"/>
                <a:gd name="connsiteX372" fmla="*/ 1872615 w 3566159"/>
                <a:gd name="connsiteY372" fmla="*/ 2500897 h 3564189"/>
                <a:gd name="connsiteX373" fmla="*/ 1800860 w 3566159"/>
                <a:gd name="connsiteY373" fmla="*/ 2500897 h 3564189"/>
                <a:gd name="connsiteX374" fmla="*/ 1800860 w 3566159"/>
                <a:gd name="connsiteY374" fmla="*/ 3240634 h 3564189"/>
                <a:gd name="connsiteX375" fmla="*/ 1871980 w 3566159"/>
                <a:gd name="connsiteY375" fmla="*/ 3163235 h 3564189"/>
                <a:gd name="connsiteX376" fmla="*/ 1871980 w 3566159"/>
                <a:gd name="connsiteY376" fmla="*/ 2500897 h 3564189"/>
                <a:gd name="connsiteX377" fmla="*/ 1744345 w 3566159"/>
                <a:gd name="connsiteY377" fmla="*/ 2500897 h 3564189"/>
                <a:gd name="connsiteX378" fmla="*/ 1680210 w 3566159"/>
                <a:gd name="connsiteY378" fmla="*/ 2500897 h 3564189"/>
                <a:gd name="connsiteX379" fmla="*/ 1680210 w 3566159"/>
                <a:gd name="connsiteY379" fmla="*/ 3371326 h 3564189"/>
                <a:gd name="connsiteX380" fmla="*/ 1744345 w 3566159"/>
                <a:gd name="connsiteY380" fmla="*/ 3301539 h 3564189"/>
                <a:gd name="connsiteX381" fmla="*/ 1744345 w 3566159"/>
                <a:gd name="connsiteY381" fmla="*/ 2500897 h 3564189"/>
                <a:gd name="connsiteX382" fmla="*/ 1608455 w 3566159"/>
                <a:gd name="connsiteY382" fmla="*/ 2500897 h 3564189"/>
                <a:gd name="connsiteX383" fmla="*/ 1561465 w 3566159"/>
                <a:gd name="connsiteY383" fmla="*/ 2500897 h 3564189"/>
                <a:gd name="connsiteX384" fmla="*/ 1561465 w 3566159"/>
                <a:gd name="connsiteY384" fmla="*/ 3499479 h 3564189"/>
                <a:gd name="connsiteX385" fmla="*/ 1568450 w 3566159"/>
                <a:gd name="connsiteY385" fmla="*/ 3491866 h 3564189"/>
                <a:gd name="connsiteX386" fmla="*/ 1608455 w 3566159"/>
                <a:gd name="connsiteY386" fmla="*/ 3448091 h 3564189"/>
                <a:gd name="connsiteX387" fmla="*/ 1608455 w 3566159"/>
                <a:gd name="connsiteY387" fmla="*/ 2500897 h 3564189"/>
                <a:gd name="connsiteX388" fmla="*/ 1485900 w 3566159"/>
                <a:gd name="connsiteY388" fmla="*/ 2500897 h 3564189"/>
                <a:gd name="connsiteX389" fmla="*/ 1450340 w 3566159"/>
                <a:gd name="connsiteY389" fmla="*/ 2500897 h 3564189"/>
                <a:gd name="connsiteX390" fmla="*/ 1450340 w 3566159"/>
                <a:gd name="connsiteY390" fmla="*/ 3563556 h 3564189"/>
                <a:gd name="connsiteX391" fmla="*/ 1485900 w 3566159"/>
                <a:gd name="connsiteY391" fmla="*/ 3557846 h 3564189"/>
                <a:gd name="connsiteX392" fmla="*/ 1485900 w 3566159"/>
                <a:gd name="connsiteY392" fmla="*/ 2500897 h 3564189"/>
                <a:gd name="connsiteX393" fmla="*/ 1370330 w 3566159"/>
                <a:gd name="connsiteY393" fmla="*/ 2500897 h 3564189"/>
                <a:gd name="connsiteX394" fmla="*/ 1346200 w 3566159"/>
                <a:gd name="connsiteY394" fmla="*/ 2500897 h 3564189"/>
                <a:gd name="connsiteX395" fmla="*/ 1346200 w 3566159"/>
                <a:gd name="connsiteY395" fmla="*/ 3563556 h 3564189"/>
                <a:gd name="connsiteX396" fmla="*/ 1370330 w 3566159"/>
                <a:gd name="connsiteY396" fmla="*/ 3563556 h 3564189"/>
                <a:gd name="connsiteX397" fmla="*/ 1370330 w 3566159"/>
                <a:gd name="connsiteY397" fmla="*/ 2500897 h 3564189"/>
                <a:gd name="connsiteX398" fmla="*/ 1263015 w 3566159"/>
                <a:gd name="connsiteY398" fmla="*/ 2500897 h 3564189"/>
                <a:gd name="connsiteX399" fmla="*/ 1250950 w 3566159"/>
                <a:gd name="connsiteY399" fmla="*/ 2500897 h 3564189"/>
                <a:gd name="connsiteX400" fmla="*/ 1250950 w 3566159"/>
                <a:gd name="connsiteY400" fmla="*/ 3563556 h 3564189"/>
                <a:gd name="connsiteX401" fmla="*/ 1263015 w 3566159"/>
                <a:gd name="connsiteY401" fmla="*/ 3563556 h 3564189"/>
                <a:gd name="connsiteX402" fmla="*/ 1263015 w 3566159"/>
                <a:gd name="connsiteY402" fmla="*/ 2500897 h 3564189"/>
                <a:gd name="connsiteX403" fmla="*/ 118745 w 3566159"/>
                <a:gd name="connsiteY403" fmla="*/ 2500897 h 3564189"/>
                <a:gd name="connsiteX404" fmla="*/ 94615 w 3566159"/>
                <a:gd name="connsiteY404" fmla="*/ 2500897 h 3564189"/>
                <a:gd name="connsiteX405" fmla="*/ 94615 w 3566159"/>
                <a:gd name="connsiteY405" fmla="*/ 3563556 h 3564189"/>
                <a:gd name="connsiteX406" fmla="*/ 118745 w 3566159"/>
                <a:gd name="connsiteY406" fmla="*/ 3563556 h 3564189"/>
                <a:gd name="connsiteX407" fmla="*/ 118745 w 3566159"/>
                <a:gd name="connsiteY407" fmla="*/ 2500897 h 3564189"/>
                <a:gd name="connsiteX408" fmla="*/ 12065 w 3566159"/>
                <a:gd name="connsiteY408" fmla="*/ 2500897 h 3564189"/>
                <a:gd name="connsiteX409" fmla="*/ 0 w 3566159"/>
                <a:gd name="connsiteY409" fmla="*/ 2500897 h 3564189"/>
                <a:gd name="connsiteX410" fmla="*/ 0 w 3566159"/>
                <a:gd name="connsiteY410" fmla="*/ 3563556 h 3564189"/>
                <a:gd name="connsiteX411" fmla="*/ 12065 w 3566159"/>
                <a:gd name="connsiteY411" fmla="*/ 3563556 h 3564189"/>
                <a:gd name="connsiteX412" fmla="*/ 12065 w 3566159"/>
                <a:gd name="connsiteY412" fmla="*/ 2500897 h 3564189"/>
                <a:gd name="connsiteX413" fmla="*/ 198755 w 3566159"/>
                <a:gd name="connsiteY413" fmla="*/ 2500897 h 3564189"/>
                <a:gd name="connsiteX414" fmla="*/ 198755 w 3566159"/>
                <a:gd name="connsiteY414" fmla="*/ 3563556 h 3564189"/>
                <a:gd name="connsiteX415" fmla="*/ 234315 w 3566159"/>
                <a:gd name="connsiteY415" fmla="*/ 3563556 h 3564189"/>
                <a:gd name="connsiteX416" fmla="*/ 234315 w 3566159"/>
                <a:gd name="connsiteY416" fmla="*/ 2506607 h 3564189"/>
                <a:gd name="connsiteX417" fmla="*/ 198755 w 3566159"/>
                <a:gd name="connsiteY417" fmla="*/ 2500897 h 3564189"/>
                <a:gd name="connsiteX418" fmla="*/ 2230120 w 3566159"/>
                <a:gd name="connsiteY418" fmla="*/ 2509779 h 3564189"/>
                <a:gd name="connsiteX419" fmla="*/ 2230120 w 3566159"/>
                <a:gd name="connsiteY419" fmla="*/ 2776871 h 3564189"/>
                <a:gd name="connsiteX420" fmla="*/ 2253615 w 3566159"/>
                <a:gd name="connsiteY420" fmla="*/ 2751494 h 3564189"/>
                <a:gd name="connsiteX421" fmla="*/ 2314575 w 3566159"/>
                <a:gd name="connsiteY421" fmla="*/ 2633491 h 3564189"/>
                <a:gd name="connsiteX422" fmla="*/ 2230120 w 3566159"/>
                <a:gd name="connsiteY422" fmla="*/ 2509779 h 3564189"/>
                <a:gd name="connsiteX423" fmla="*/ 3386455 w 3566159"/>
                <a:gd name="connsiteY423" fmla="*/ 2511048 h 3564189"/>
                <a:gd name="connsiteX424" fmla="*/ 3386455 w 3566159"/>
                <a:gd name="connsiteY424" fmla="*/ 3554039 h 3564189"/>
                <a:gd name="connsiteX425" fmla="*/ 3469005 w 3566159"/>
                <a:gd name="connsiteY425" fmla="*/ 3430961 h 3564189"/>
                <a:gd name="connsiteX426" fmla="*/ 3469005 w 3566159"/>
                <a:gd name="connsiteY426" fmla="*/ 2633491 h 3564189"/>
                <a:gd name="connsiteX427" fmla="*/ 3386455 w 3566159"/>
                <a:gd name="connsiteY427" fmla="*/ 2511048 h 3564189"/>
                <a:gd name="connsiteX428" fmla="*/ 310515 w 3566159"/>
                <a:gd name="connsiteY428" fmla="*/ 2564974 h 3564189"/>
                <a:gd name="connsiteX429" fmla="*/ 310515 w 3566159"/>
                <a:gd name="connsiteY429" fmla="*/ 3563556 h 3564189"/>
                <a:gd name="connsiteX430" fmla="*/ 357505 w 3566159"/>
                <a:gd name="connsiteY430" fmla="*/ 3563556 h 3564189"/>
                <a:gd name="connsiteX431" fmla="*/ 357505 w 3566159"/>
                <a:gd name="connsiteY431" fmla="*/ 2616362 h 3564189"/>
                <a:gd name="connsiteX432" fmla="*/ 317500 w 3566159"/>
                <a:gd name="connsiteY432" fmla="*/ 2572586 h 3564189"/>
                <a:gd name="connsiteX433" fmla="*/ 310515 w 3566159"/>
                <a:gd name="connsiteY433" fmla="*/ 2564974 h 3564189"/>
                <a:gd name="connsiteX434" fmla="*/ 428625 w 3566159"/>
                <a:gd name="connsiteY434" fmla="*/ 2693761 h 3564189"/>
                <a:gd name="connsiteX435" fmla="*/ 428625 w 3566159"/>
                <a:gd name="connsiteY435" fmla="*/ 3564190 h 3564189"/>
                <a:gd name="connsiteX436" fmla="*/ 492760 w 3566159"/>
                <a:gd name="connsiteY436" fmla="*/ 3564190 h 3564189"/>
                <a:gd name="connsiteX437" fmla="*/ 492760 w 3566159"/>
                <a:gd name="connsiteY437" fmla="*/ 2763548 h 3564189"/>
                <a:gd name="connsiteX438" fmla="*/ 428625 w 3566159"/>
                <a:gd name="connsiteY438" fmla="*/ 2693761 h 3564189"/>
                <a:gd name="connsiteX439" fmla="*/ 549910 w 3566159"/>
                <a:gd name="connsiteY439" fmla="*/ 2824453 h 3564189"/>
                <a:gd name="connsiteX440" fmla="*/ 549910 w 3566159"/>
                <a:gd name="connsiteY440" fmla="*/ 3564190 h 3564189"/>
                <a:gd name="connsiteX441" fmla="*/ 621030 w 3566159"/>
                <a:gd name="connsiteY441" fmla="*/ 3564190 h 3564189"/>
                <a:gd name="connsiteX442" fmla="*/ 621030 w 3566159"/>
                <a:gd name="connsiteY442" fmla="*/ 2901218 h 3564189"/>
                <a:gd name="connsiteX443" fmla="*/ 549910 w 3566159"/>
                <a:gd name="connsiteY443" fmla="*/ 2824453 h 3564189"/>
                <a:gd name="connsiteX444" fmla="*/ 668020 w 3566159"/>
                <a:gd name="connsiteY444" fmla="*/ 2951972 h 3564189"/>
                <a:gd name="connsiteX445" fmla="*/ 668020 w 3566159"/>
                <a:gd name="connsiteY445" fmla="*/ 3564190 h 3564189"/>
                <a:gd name="connsiteX446" fmla="*/ 744220 w 3566159"/>
                <a:gd name="connsiteY446" fmla="*/ 3564190 h 3564189"/>
                <a:gd name="connsiteX447" fmla="*/ 744220 w 3566159"/>
                <a:gd name="connsiteY447" fmla="*/ 3034447 h 3564189"/>
                <a:gd name="connsiteX448" fmla="*/ 668020 w 3566159"/>
                <a:gd name="connsiteY448" fmla="*/ 2951972 h 3564189"/>
                <a:gd name="connsiteX449" fmla="*/ 779780 w 3566159"/>
                <a:gd name="connsiteY449" fmla="*/ 3072512 h 3564189"/>
                <a:gd name="connsiteX450" fmla="*/ 779780 w 3566159"/>
                <a:gd name="connsiteY450" fmla="*/ 3563556 h 3564189"/>
                <a:gd name="connsiteX451" fmla="*/ 859790 w 3566159"/>
                <a:gd name="connsiteY451" fmla="*/ 3563556 h 3564189"/>
                <a:gd name="connsiteX452" fmla="*/ 859790 w 3566159"/>
                <a:gd name="connsiteY452" fmla="*/ 3158794 h 3564189"/>
                <a:gd name="connsiteX453" fmla="*/ 779780 w 3566159"/>
                <a:gd name="connsiteY453" fmla="*/ 3072512 h 3564189"/>
                <a:gd name="connsiteX454" fmla="*/ 883920 w 3566159"/>
                <a:gd name="connsiteY454" fmla="*/ 3185440 h 3564189"/>
                <a:gd name="connsiteX455" fmla="*/ 883920 w 3566159"/>
                <a:gd name="connsiteY455" fmla="*/ 3564190 h 3564189"/>
                <a:gd name="connsiteX456" fmla="*/ 928370 w 3566159"/>
                <a:gd name="connsiteY456" fmla="*/ 3564190 h 3564189"/>
                <a:gd name="connsiteX457" fmla="*/ 928370 w 3566159"/>
                <a:gd name="connsiteY457" fmla="*/ 3564190 h 3564189"/>
                <a:gd name="connsiteX458" fmla="*/ 930275 w 3566159"/>
                <a:gd name="connsiteY458" fmla="*/ 3564190 h 3564189"/>
                <a:gd name="connsiteX459" fmla="*/ 966470 w 3566159"/>
                <a:gd name="connsiteY459" fmla="*/ 3559115 h 3564189"/>
                <a:gd name="connsiteX460" fmla="*/ 966470 w 3566159"/>
                <a:gd name="connsiteY460" fmla="*/ 3274259 h 3564189"/>
                <a:gd name="connsiteX461" fmla="*/ 883920 w 3566159"/>
                <a:gd name="connsiteY461" fmla="*/ 3185440 h 3564189"/>
                <a:gd name="connsiteX462" fmla="*/ 979170 w 3566159"/>
                <a:gd name="connsiteY462" fmla="*/ 3287582 h 3564189"/>
                <a:gd name="connsiteX463" fmla="*/ 979170 w 3566159"/>
                <a:gd name="connsiteY463" fmla="*/ 3554674 h 3564189"/>
                <a:gd name="connsiteX464" fmla="*/ 1063625 w 3566159"/>
                <a:gd name="connsiteY464" fmla="*/ 3430961 h 3564189"/>
                <a:gd name="connsiteX465" fmla="*/ 1002665 w 3566159"/>
                <a:gd name="connsiteY465" fmla="*/ 3312959 h 3564189"/>
                <a:gd name="connsiteX466" fmla="*/ 979170 w 3566159"/>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59"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4705" y="0"/>
                  </a:moveTo>
                  <a:lnTo>
                    <a:pt x="2030730" y="0"/>
                  </a:lnTo>
                  <a:lnTo>
                    <a:pt x="2030730" y="1063293"/>
                  </a:lnTo>
                  <a:lnTo>
                    <a:pt x="2084705" y="1063293"/>
                  </a:lnTo>
                  <a:cubicBezTo>
                    <a:pt x="2093595" y="1063293"/>
                    <a:pt x="2102485" y="1062659"/>
                    <a:pt x="2110740" y="1060756"/>
                  </a:cubicBezTo>
                  <a:lnTo>
                    <a:pt x="2110740" y="2538"/>
                  </a:lnTo>
                  <a:cubicBezTo>
                    <a:pt x="2102485" y="634"/>
                    <a:pt x="2093595" y="0"/>
                    <a:pt x="2084705" y="0"/>
                  </a:cubicBezTo>
                  <a:moveTo>
                    <a:pt x="1995805" y="0"/>
                  </a:moveTo>
                  <a:lnTo>
                    <a:pt x="1919605" y="0"/>
                  </a:lnTo>
                  <a:lnTo>
                    <a:pt x="1919605" y="1063293"/>
                  </a:lnTo>
                  <a:lnTo>
                    <a:pt x="1995805" y="1063293"/>
                  </a:lnTo>
                  <a:lnTo>
                    <a:pt x="1995805" y="0"/>
                  </a:lnTo>
                  <a:close/>
                  <a:moveTo>
                    <a:pt x="1872615" y="0"/>
                  </a:moveTo>
                  <a:lnTo>
                    <a:pt x="1800860" y="0"/>
                  </a:lnTo>
                  <a:lnTo>
                    <a:pt x="1800860" y="1063293"/>
                  </a:lnTo>
                  <a:lnTo>
                    <a:pt x="1871980" y="1063293"/>
                  </a:lnTo>
                  <a:lnTo>
                    <a:pt x="1871980" y="0"/>
                  </a:lnTo>
                  <a:close/>
                  <a:moveTo>
                    <a:pt x="1744345" y="0"/>
                  </a:moveTo>
                  <a:lnTo>
                    <a:pt x="1680210" y="0"/>
                  </a:lnTo>
                  <a:lnTo>
                    <a:pt x="1680210" y="1063293"/>
                  </a:lnTo>
                  <a:lnTo>
                    <a:pt x="1744345" y="1063293"/>
                  </a:lnTo>
                  <a:lnTo>
                    <a:pt x="1744345"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015" y="0"/>
                  </a:moveTo>
                  <a:lnTo>
                    <a:pt x="1250950" y="0"/>
                  </a:lnTo>
                  <a:lnTo>
                    <a:pt x="1250950" y="1063293"/>
                  </a:lnTo>
                  <a:lnTo>
                    <a:pt x="1263015" y="1063293"/>
                  </a:lnTo>
                  <a:lnTo>
                    <a:pt x="1263015"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040"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055"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050" y="64077"/>
                  </a:moveTo>
                  <a:lnTo>
                    <a:pt x="2813050" y="1062659"/>
                  </a:lnTo>
                  <a:lnTo>
                    <a:pt x="2860040" y="1062659"/>
                  </a:lnTo>
                  <a:lnTo>
                    <a:pt x="2860040" y="115465"/>
                  </a:lnTo>
                  <a:cubicBezTo>
                    <a:pt x="2840355" y="93895"/>
                    <a:pt x="2826385" y="78668"/>
                    <a:pt x="2820035" y="71690"/>
                  </a:cubicBezTo>
                  <a:cubicBezTo>
                    <a:pt x="2817495" y="69152"/>
                    <a:pt x="2815590" y="66614"/>
                    <a:pt x="2813050" y="64077"/>
                  </a:cubicBezTo>
                  <a:moveTo>
                    <a:pt x="2931160" y="192230"/>
                  </a:moveTo>
                  <a:lnTo>
                    <a:pt x="2931160" y="1062659"/>
                  </a:lnTo>
                  <a:lnTo>
                    <a:pt x="2995295" y="1062659"/>
                  </a:lnTo>
                  <a:lnTo>
                    <a:pt x="2995295" y="262017"/>
                  </a:lnTo>
                  <a:cubicBezTo>
                    <a:pt x="2973070" y="237274"/>
                    <a:pt x="2951480" y="213801"/>
                    <a:pt x="2931160" y="192230"/>
                  </a:cubicBezTo>
                  <a:moveTo>
                    <a:pt x="3052445" y="322921"/>
                  </a:moveTo>
                  <a:lnTo>
                    <a:pt x="3052445" y="1062659"/>
                  </a:lnTo>
                  <a:lnTo>
                    <a:pt x="3123565" y="1062659"/>
                  </a:lnTo>
                  <a:lnTo>
                    <a:pt x="3123565" y="400321"/>
                  </a:lnTo>
                  <a:cubicBezTo>
                    <a:pt x="3099435" y="374310"/>
                    <a:pt x="3075305" y="348298"/>
                    <a:pt x="3052445" y="322921"/>
                  </a:cubicBezTo>
                  <a:moveTo>
                    <a:pt x="3170555" y="451075"/>
                  </a:moveTo>
                  <a:lnTo>
                    <a:pt x="3170555" y="1063293"/>
                  </a:lnTo>
                  <a:lnTo>
                    <a:pt x="3246755" y="1063293"/>
                  </a:lnTo>
                  <a:lnTo>
                    <a:pt x="3246755" y="533550"/>
                  </a:lnTo>
                  <a:cubicBezTo>
                    <a:pt x="3221990" y="506270"/>
                    <a:pt x="3195955" y="478355"/>
                    <a:pt x="3170555" y="451075"/>
                  </a:cubicBezTo>
                  <a:moveTo>
                    <a:pt x="3282315" y="571615"/>
                  </a:moveTo>
                  <a:lnTo>
                    <a:pt x="3282315" y="1062659"/>
                  </a:lnTo>
                  <a:lnTo>
                    <a:pt x="3362325" y="1062659"/>
                  </a:lnTo>
                  <a:lnTo>
                    <a:pt x="3362325" y="657897"/>
                  </a:lnTo>
                  <a:cubicBezTo>
                    <a:pt x="3337560" y="631251"/>
                    <a:pt x="3310255"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2660" y="809524"/>
                    <a:pt x="3494405" y="800642"/>
                    <a:pt x="3481705" y="786685"/>
                  </a:cubicBezTo>
                  <a:moveTo>
                    <a:pt x="2621280" y="1250448"/>
                  </a:moveTo>
                  <a:lnTo>
                    <a:pt x="2597150" y="1250448"/>
                  </a:lnTo>
                  <a:lnTo>
                    <a:pt x="2597150" y="2313742"/>
                  </a:lnTo>
                  <a:lnTo>
                    <a:pt x="2621280" y="2313742"/>
                  </a:lnTo>
                  <a:lnTo>
                    <a:pt x="2621280"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7575" y="1252352"/>
                    <a:pt x="3445510"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040"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6470" y="1327848"/>
                    <a:pt x="932180"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005" y="1317063"/>
                    <a:pt x="1562100" y="1314525"/>
                  </a:cubicBezTo>
                  <a:moveTo>
                    <a:pt x="1680210" y="1443313"/>
                  </a:moveTo>
                  <a:lnTo>
                    <a:pt x="1680210" y="2313742"/>
                  </a:lnTo>
                  <a:lnTo>
                    <a:pt x="1744345" y="2313742"/>
                  </a:lnTo>
                  <a:lnTo>
                    <a:pt x="1744345" y="1512465"/>
                  </a:lnTo>
                  <a:cubicBezTo>
                    <a:pt x="1721485" y="1487723"/>
                    <a:pt x="1699895" y="1464249"/>
                    <a:pt x="1680210" y="1443313"/>
                  </a:cubicBezTo>
                  <a:moveTo>
                    <a:pt x="1800860" y="1574004"/>
                  </a:moveTo>
                  <a:lnTo>
                    <a:pt x="1800860" y="2313742"/>
                  </a:lnTo>
                  <a:lnTo>
                    <a:pt x="1871980" y="2313742"/>
                  </a:lnTo>
                  <a:lnTo>
                    <a:pt x="1871980" y="1650769"/>
                  </a:lnTo>
                  <a:cubicBezTo>
                    <a:pt x="1847850" y="1624758"/>
                    <a:pt x="1824355" y="1598747"/>
                    <a:pt x="1800860" y="1574004"/>
                  </a:cubicBezTo>
                  <a:moveTo>
                    <a:pt x="1918970" y="1701523"/>
                  </a:moveTo>
                  <a:lnTo>
                    <a:pt x="1918970" y="2313742"/>
                  </a:lnTo>
                  <a:lnTo>
                    <a:pt x="1995170" y="2313742"/>
                  </a:lnTo>
                  <a:lnTo>
                    <a:pt x="1995170" y="1783998"/>
                  </a:lnTo>
                  <a:cubicBezTo>
                    <a:pt x="1970405" y="1756718"/>
                    <a:pt x="1945005" y="1729438"/>
                    <a:pt x="1918970" y="1701523"/>
                  </a:cubicBezTo>
                  <a:moveTo>
                    <a:pt x="2030730" y="1822064"/>
                  </a:moveTo>
                  <a:lnTo>
                    <a:pt x="2030730" y="2313107"/>
                  </a:lnTo>
                  <a:lnTo>
                    <a:pt x="2110740" y="2313107"/>
                  </a:lnTo>
                  <a:lnTo>
                    <a:pt x="2110740" y="1908345"/>
                  </a:lnTo>
                  <a:cubicBezTo>
                    <a:pt x="2085975" y="1881700"/>
                    <a:pt x="2059305" y="1852516"/>
                    <a:pt x="2030730"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8525"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160" y="2500897"/>
                  </a:lnTo>
                  <a:lnTo>
                    <a:pt x="2931160" y="3563556"/>
                  </a:lnTo>
                  <a:lnTo>
                    <a:pt x="2995295" y="3563556"/>
                  </a:lnTo>
                  <a:lnTo>
                    <a:pt x="2995295"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0860" y="2500897"/>
                  </a:lnTo>
                  <a:lnTo>
                    <a:pt x="1800860" y="3240634"/>
                  </a:lnTo>
                  <a:cubicBezTo>
                    <a:pt x="1824355" y="3215257"/>
                    <a:pt x="1847850" y="3189880"/>
                    <a:pt x="1871980" y="3163235"/>
                  </a:cubicBezTo>
                  <a:lnTo>
                    <a:pt x="1871980" y="2500897"/>
                  </a:lnTo>
                  <a:close/>
                  <a:moveTo>
                    <a:pt x="1744345" y="2500897"/>
                  </a:moveTo>
                  <a:lnTo>
                    <a:pt x="1680210" y="2500897"/>
                  </a:lnTo>
                  <a:lnTo>
                    <a:pt x="1680210" y="3371326"/>
                  </a:lnTo>
                  <a:cubicBezTo>
                    <a:pt x="1699895" y="3349755"/>
                    <a:pt x="1721485" y="3326281"/>
                    <a:pt x="1744345" y="3301539"/>
                  </a:cubicBezTo>
                  <a:lnTo>
                    <a:pt x="1744345" y="2500897"/>
                  </a:lnTo>
                  <a:close/>
                  <a:moveTo>
                    <a:pt x="1608455" y="2500897"/>
                  </a:moveTo>
                  <a:lnTo>
                    <a:pt x="1561465" y="2500897"/>
                  </a:lnTo>
                  <a:lnTo>
                    <a:pt x="1561465" y="3499479"/>
                  </a:lnTo>
                  <a:cubicBezTo>
                    <a:pt x="1563370" y="3496941"/>
                    <a:pt x="1565910" y="3494403"/>
                    <a:pt x="1568450" y="3491866"/>
                  </a:cubicBezTo>
                  <a:cubicBezTo>
                    <a:pt x="1574800" y="3484887"/>
                    <a:pt x="1588770" y="3469661"/>
                    <a:pt x="1608455" y="3448091"/>
                  </a:cubicBezTo>
                  <a:lnTo>
                    <a:pt x="1608455"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015" y="2500897"/>
                  </a:moveTo>
                  <a:lnTo>
                    <a:pt x="1250950" y="2500897"/>
                  </a:lnTo>
                  <a:lnTo>
                    <a:pt x="1250950" y="3563556"/>
                  </a:lnTo>
                  <a:lnTo>
                    <a:pt x="1263015" y="3563556"/>
                  </a:lnTo>
                  <a:lnTo>
                    <a:pt x="1263015"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3520"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6455" y="2511048"/>
                  </a:moveTo>
                  <a:lnTo>
                    <a:pt x="3386455" y="3554039"/>
                  </a:lnTo>
                  <a:cubicBezTo>
                    <a:pt x="3434715" y="3534372"/>
                    <a:pt x="3469005" y="3486791"/>
                    <a:pt x="3469005" y="3430961"/>
                  </a:cubicBezTo>
                  <a:lnTo>
                    <a:pt x="3469005" y="2633491"/>
                  </a:lnTo>
                  <a:cubicBezTo>
                    <a:pt x="3469005" y="2578296"/>
                    <a:pt x="3435350" y="2530715"/>
                    <a:pt x="3386455" y="2511048"/>
                  </a:cubicBezTo>
                  <a:moveTo>
                    <a:pt x="310515" y="2564974"/>
                  </a:moveTo>
                  <a:lnTo>
                    <a:pt x="310515" y="3563556"/>
                  </a:lnTo>
                  <a:lnTo>
                    <a:pt x="357505" y="3563556"/>
                  </a:lnTo>
                  <a:lnTo>
                    <a:pt x="357505" y="2616362"/>
                  </a:lnTo>
                  <a:cubicBezTo>
                    <a:pt x="337820" y="2594791"/>
                    <a:pt x="323850" y="2579565"/>
                    <a:pt x="317500" y="2572586"/>
                  </a:cubicBezTo>
                  <a:cubicBezTo>
                    <a:pt x="314960" y="2570049"/>
                    <a:pt x="313055" y="2567511"/>
                    <a:pt x="310515" y="2564974"/>
                  </a:cubicBezTo>
                  <a:moveTo>
                    <a:pt x="428625" y="2693761"/>
                  </a:moveTo>
                  <a:lnTo>
                    <a:pt x="428625" y="3564190"/>
                  </a:lnTo>
                  <a:lnTo>
                    <a:pt x="492760" y="3564190"/>
                  </a:lnTo>
                  <a:lnTo>
                    <a:pt x="492760" y="2763548"/>
                  </a:lnTo>
                  <a:cubicBezTo>
                    <a:pt x="470535" y="2738805"/>
                    <a:pt x="448945" y="2715332"/>
                    <a:pt x="428625" y="2693761"/>
                  </a:cubicBezTo>
                  <a:moveTo>
                    <a:pt x="549910" y="2824453"/>
                  </a:moveTo>
                  <a:lnTo>
                    <a:pt x="549910" y="3564190"/>
                  </a:lnTo>
                  <a:lnTo>
                    <a:pt x="621030" y="3564190"/>
                  </a:lnTo>
                  <a:lnTo>
                    <a:pt x="621030" y="2901218"/>
                  </a:lnTo>
                  <a:cubicBezTo>
                    <a:pt x="596900" y="2875206"/>
                    <a:pt x="572770" y="2849195"/>
                    <a:pt x="549910" y="2824453"/>
                  </a:cubicBezTo>
                  <a:moveTo>
                    <a:pt x="668020" y="2951972"/>
                  </a:moveTo>
                  <a:lnTo>
                    <a:pt x="668020" y="3564190"/>
                  </a:lnTo>
                  <a:lnTo>
                    <a:pt x="744220" y="3564190"/>
                  </a:lnTo>
                  <a:lnTo>
                    <a:pt x="744220" y="3034447"/>
                  </a:lnTo>
                  <a:cubicBezTo>
                    <a:pt x="719455" y="3007166"/>
                    <a:pt x="693420" y="2979886"/>
                    <a:pt x="668020" y="2951972"/>
                  </a:cubicBezTo>
                  <a:moveTo>
                    <a:pt x="779780" y="3072512"/>
                  </a:moveTo>
                  <a:lnTo>
                    <a:pt x="779780" y="3563556"/>
                  </a:lnTo>
                  <a:lnTo>
                    <a:pt x="859790" y="3563556"/>
                  </a:lnTo>
                  <a:lnTo>
                    <a:pt x="859790" y="3158794"/>
                  </a:lnTo>
                  <a:cubicBezTo>
                    <a:pt x="835025" y="3132148"/>
                    <a:pt x="807720"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125" y="3310421"/>
                    <a:pt x="991870" y="3301539"/>
                    <a:pt x="979170" y="3287582"/>
                  </a:cubicBezTo>
                </a:path>
              </a:pathLst>
            </a:custGeom>
            <a:grpFill/>
            <a:ln w="6350" cap="flat">
              <a:noFill/>
              <a:prstDash val="solid"/>
              <a:miter/>
            </a:ln>
          </p:spPr>
          <p:txBody>
            <a:bodyPr rtlCol="0" anchor="ctr"/>
            <a:lstStyle/>
            <a:p>
              <a:endParaRPr lang="nb-NO"/>
            </a:p>
          </p:txBody>
        </p:sp>
      </p:grpSp>
    </p:spTree>
    <p:extLst>
      <p:ext uri="{BB962C8B-B14F-4D97-AF65-F5344CB8AC3E}">
        <p14:creationId xmlns:p14="http://schemas.microsoft.com/office/powerpoint/2010/main" val="19082435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orside grå">
    <p:bg>
      <p:bgPr>
        <a:solidFill>
          <a:srgbClr val="A4A4A4"/>
        </a:solidFill>
        <a:effectLst/>
      </p:bgPr>
    </p:bg>
    <p:spTree>
      <p:nvGrpSpPr>
        <p:cNvPr id="1" name=""/>
        <p:cNvGrpSpPr/>
        <p:nvPr/>
      </p:nvGrpSpPr>
      <p:grpSpPr>
        <a:xfrm>
          <a:off x="0" y="0"/>
          <a:ext cx="0" cy="0"/>
          <a:chOff x="0" y="0"/>
          <a:chExt cx="0" cy="0"/>
        </a:xfrm>
      </p:grpSpPr>
      <p:grpSp>
        <p:nvGrpSpPr>
          <p:cNvPr id="6" name="Grafikk 17">
            <a:extLst>
              <a:ext uri="{FF2B5EF4-FFF2-40B4-BE49-F238E27FC236}">
                <a16:creationId xmlns:a16="http://schemas.microsoft.com/office/drawing/2014/main" id="{CD2E3870-17DC-7645-BD3B-6109F3D876BF}"/>
              </a:ext>
            </a:extLst>
          </p:cNvPr>
          <p:cNvGrpSpPr/>
          <p:nvPr userDrawn="1"/>
        </p:nvGrpSpPr>
        <p:grpSpPr>
          <a:xfrm>
            <a:off x="558800" y="2736151"/>
            <a:ext cx="11074400" cy="3564189"/>
            <a:chOff x="558800" y="2736151"/>
            <a:chExt cx="11074400" cy="3564189"/>
          </a:xfrm>
          <a:solidFill>
            <a:srgbClr val="828282"/>
          </a:solidFill>
        </p:grpSpPr>
        <p:sp>
          <p:nvSpPr>
            <p:cNvPr id="7" name="Friform 6">
              <a:extLst>
                <a:ext uri="{FF2B5EF4-FFF2-40B4-BE49-F238E27FC236}">
                  <a16:creationId xmlns:a16="http://schemas.microsoft.com/office/drawing/2014/main" id="{F6D3BCD7-06DB-FB46-B779-B6142E07C8CA}"/>
                </a:ext>
              </a:extLst>
            </p:cNvPr>
            <p:cNvSpPr/>
            <p:nvPr/>
          </p:nvSpPr>
          <p:spPr>
            <a:xfrm>
              <a:off x="558800" y="2736151"/>
              <a:ext cx="3566168" cy="3564189"/>
            </a:xfrm>
            <a:custGeom>
              <a:avLst/>
              <a:gdLst>
                <a:gd name="connsiteX0" fmla="*/ 2621915 w 3566168"/>
                <a:gd name="connsiteY0" fmla="*/ 0 h 3564189"/>
                <a:gd name="connsiteX1" fmla="*/ 2597785 w 3566168"/>
                <a:gd name="connsiteY1" fmla="*/ 0 h 3564189"/>
                <a:gd name="connsiteX2" fmla="*/ 2597785 w 3566168"/>
                <a:gd name="connsiteY2" fmla="*/ 1063293 h 3564189"/>
                <a:gd name="connsiteX3" fmla="*/ 2621915 w 3566168"/>
                <a:gd name="connsiteY3" fmla="*/ 1063293 h 3564189"/>
                <a:gd name="connsiteX4" fmla="*/ 2621915 w 3566168"/>
                <a:gd name="connsiteY4" fmla="*/ 0 h 3564189"/>
                <a:gd name="connsiteX5" fmla="*/ 2514600 w 3566168"/>
                <a:gd name="connsiteY5" fmla="*/ 0 h 3564189"/>
                <a:gd name="connsiteX6" fmla="*/ 2502535 w 3566168"/>
                <a:gd name="connsiteY6" fmla="*/ 0 h 3564189"/>
                <a:gd name="connsiteX7" fmla="*/ 2502535 w 3566168"/>
                <a:gd name="connsiteY7" fmla="*/ 1063293 h 3564189"/>
                <a:gd name="connsiteX8" fmla="*/ 2514600 w 3566168"/>
                <a:gd name="connsiteY8" fmla="*/ 1063293 h 3564189"/>
                <a:gd name="connsiteX9" fmla="*/ 2514600 w 3566168"/>
                <a:gd name="connsiteY9" fmla="*/ 0 h 3564189"/>
                <a:gd name="connsiteX10" fmla="*/ 2085340 w 3566168"/>
                <a:gd name="connsiteY10" fmla="*/ 0 h 3564189"/>
                <a:gd name="connsiteX11" fmla="*/ 2031365 w 3566168"/>
                <a:gd name="connsiteY11" fmla="*/ 0 h 3564189"/>
                <a:gd name="connsiteX12" fmla="*/ 2031365 w 3566168"/>
                <a:gd name="connsiteY12" fmla="*/ 1063293 h 3564189"/>
                <a:gd name="connsiteX13" fmla="*/ 2085340 w 3566168"/>
                <a:gd name="connsiteY13" fmla="*/ 1063293 h 3564189"/>
                <a:gd name="connsiteX14" fmla="*/ 2111375 w 3566168"/>
                <a:gd name="connsiteY14" fmla="*/ 1060756 h 3564189"/>
                <a:gd name="connsiteX15" fmla="*/ 2111375 w 3566168"/>
                <a:gd name="connsiteY15" fmla="*/ 2538 h 3564189"/>
                <a:gd name="connsiteX16" fmla="*/ 2085340 w 3566168"/>
                <a:gd name="connsiteY16" fmla="*/ 0 h 3564189"/>
                <a:gd name="connsiteX17" fmla="*/ 1995805 w 3566168"/>
                <a:gd name="connsiteY17" fmla="*/ 0 h 3564189"/>
                <a:gd name="connsiteX18" fmla="*/ 1919605 w 3566168"/>
                <a:gd name="connsiteY18" fmla="*/ 0 h 3564189"/>
                <a:gd name="connsiteX19" fmla="*/ 1919605 w 3566168"/>
                <a:gd name="connsiteY19" fmla="*/ 1063293 h 3564189"/>
                <a:gd name="connsiteX20" fmla="*/ 1995805 w 3566168"/>
                <a:gd name="connsiteY20" fmla="*/ 1063293 h 3564189"/>
                <a:gd name="connsiteX21" fmla="*/ 1995805 w 3566168"/>
                <a:gd name="connsiteY21" fmla="*/ 0 h 3564189"/>
                <a:gd name="connsiteX22" fmla="*/ 1872615 w 3566168"/>
                <a:gd name="connsiteY22" fmla="*/ 0 h 3564189"/>
                <a:gd name="connsiteX23" fmla="*/ 1801495 w 3566168"/>
                <a:gd name="connsiteY23" fmla="*/ 0 h 3564189"/>
                <a:gd name="connsiteX24" fmla="*/ 1801495 w 3566168"/>
                <a:gd name="connsiteY24" fmla="*/ 1063293 h 3564189"/>
                <a:gd name="connsiteX25" fmla="*/ 1872615 w 3566168"/>
                <a:gd name="connsiteY25" fmla="*/ 1063293 h 3564189"/>
                <a:gd name="connsiteX26" fmla="*/ 1872615 w 3566168"/>
                <a:gd name="connsiteY26" fmla="*/ 0 h 3564189"/>
                <a:gd name="connsiteX27" fmla="*/ 1744980 w 3566168"/>
                <a:gd name="connsiteY27" fmla="*/ 0 h 3564189"/>
                <a:gd name="connsiteX28" fmla="*/ 1680845 w 3566168"/>
                <a:gd name="connsiteY28" fmla="*/ 0 h 3564189"/>
                <a:gd name="connsiteX29" fmla="*/ 1680845 w 3566168"/>
                <a:gd name="connsiteY29" fmla="*/ 1063293 h 3564189"/>
                <a:gd name="connsiteX30" fmla="*/ 1744980 w 3566168"/>
                <a:gd name="connsiteY30" fmla="*/ 1063293 h 3564189"/>
                <a:gd name="connsiteX31" fmla="*/ 1744980 w 3566168"/>
                <a:gd name="connsiteY31" fmla="*/ 0 h 3564189"/>
                <a:gd name="connsiteX32" fmla="*/ 1609090 w 3566168"/>
                <a:gd name="connsiteY32" fmla="*/ 0 h 3564189"/>
                <a:gd name="connsiteX33" fmla="*/ 1562100 w 3566168"/>
                <a:gd name="connsiteY33" fmla="*/ 0 h 3564189"/>
                <a:gd name="connsiteX34" fmla="*/ 1562100 w 3566168"/>
                <a:gd name="connsiteY34" fmla="*/ 1063293 h 3564189"/>
                <a:gd name="connsiteX35" fmla="*/ 1609090 w 3566168"/>
                <a:gd name="connsiteY35" fmla="*/ 1063293 h 3564189"/>
                <a:gd name="connsiteX36" fmla="*/ 1609090 w 3566168"/>
                <a:gd name="connsiteY36" fmla="*/ 0 h 3564189"/>
                <a:gd name="connsiteX37" fmla="*/ 1485900 w 3566168"/>
                <a:gd name="connsiteY37" fmla="*/ 0 h 3564189"/>
                <a:gd name="connsiteX38" fmla="*/ 1450340 w 3566168"/>
                <a:gd name="connsiteY38" fmla="*/ 0 h 3564189"/>
                <a:gd name="connsiteX39" fmla="*/ 1450340 w 3566168"/>
                <a:gd name="connsiteY39" fmla="*/ 1063293 h 3564189"/>
                <a:gd name="connsiteX40" fmla="*/ 1485900 w 3566168"/>
                <a:gd name="connsiteY40" fmla="*/ 1063293 h 3564189"/>
                <a:gd name="connsiteX41" fmla="*/ 1485900 w 3566168"/>
                <a:gd name="connsiteY41" fmla="*/ 0 h 3564189"/>
                <a:gd name="connsiteX42" fmla="*/ 1370330 w 3566168"/>
                <a:gd name="connsiteY42" fmla="*/ 0 h 3564189"/>
                <a:gd name="connsiteX43" fmla="*/ 1346200 w 3566168"/>
                <a:gd name="connsiteY43" fmla="*/ 0 h 3564189"/>
                <a:gd name="connsiteX44" fmla="*/ 1346200 w 3566168"/>
                <a:gd name="connsiteY44" fmla="*/ 1063293 h 3564189"/>
                <a:gd name="connsiteX45" fmla="*/ 1370330 w 3566168"/>
                <a:gd name="connsiteY45" fmla="*/ 1063293 h 3564189"/>
                <a:gd name="connsiteX46" fmla="*/ 1370330 w 3566168"/>
                <a:gd name="connsiteY46" fmla="*/ 0 h 3564189"/>
                <a:gd name="connsiteX47" fmla="*/ 1263650 w 3566168"/>
                <a:gd name="connsiteY47" fmla="*/ 0 h 3564189"/>
                <a:gd name="connsiteX48" fmla="*/ 1251585 w 3566168"/>
                <a:gd name="connsiteY48" fmla="*/ 0 h 3564189"/>
                <a:gd name="connsiteX49" fmla="*/ 1251585 w 3566168"/>
                <a:gd name="connsiteY49" fmla="*/ 1063293 h 3564189"/>
                <a:gd name="connsiteX50" fmla="*/ 1263650 w 3566168"/>
                <a:gd name="connsiteY50" fmla="*/ 1063293 h 3564189"/>
                <a:gd name="connsiteX51" fmla="*/ 1263650 w 3566168"/>
                <a:gd name="connsiteY51" fmla="*/ 0 h 3564189"/>
                <a:gd name="connsiteX52" fmla="*/ 930910 w 3566168"/>
                <a:gd name="connsiteY52" fmla="*/ 0 h 3564189"/>
                <a:gd name="connsiteX53" fmla="*/ 929005 w 3566168"/>
                <a:gd name="connsiteY53" fmla="*/ 0 h 3564189"/>
                <a:gd name="connsiteX54" fmla="*/ 929005 w 3566168"/>
                <a:gd name="connsiteY54" fmla="*/ 0 h 3564189"/>
                <a:gd name="connsiteX55" fmla="*/ 884555 w 3566168"/>
                <a:gd name="connsiteY55" fmla="*/ 0 h 3564189"/>
                <a:gd name="connsiteX56" fmla="*/ 884555 w 3566168"/>
                <a:gd name="connsiteY56" fmla="*/ 378751 h 3564189"/>
                <a:gd name="connsiteX57" fmla="*/ 967105 w 3566168"/>
                <a:gd name="connsiteY57" fmla="*/ 289931 h 3564189"/>
                <a:gd name="connsiteX58" fmla="*/ 967105 w 3566168"/>
                <a:gd name="connsiteY58" fmla="*/ 5075 h 3564189"/>
                <a:gd name="connsiteX59" fmla="*/ 930910 w 3566168"/>
                <a:gd name="connsiteY59" fmla="*/ 0 h 3564189"/>
                <a:gd name="connsiteX60" fmla="*/ 860425 w 3566168"/>
                <a:gd name="connsiteY60" fmla="*/ 0 h 3564189"/>
                <a:gd name="connsiteX61" fmla="*/ 780415 w 3566168"/>
                <a:gd name="connsiteY61" fmla="*/ 0 h 3564189"/>
                <a:gd name="connsiteX62" fmla="*/ 780415 w 3566168"/>
                <a:gd name="connsiteY62" fmla="*/ 491044 h 3564189"/>
                <a:gd name="connsiteX63" fmla="*/ 860425 w 3566168"/>
                <a:gd name="connsiteY63" fmla="*/ 404762 h 3564189"/>
                <a:gd name="connsiteX64" fmla="*/ 860425 w 3566168"/>
                <a:gd name="connsiteY64" fmla="*/ 0 h 3564189"/>
                <a:gd name="connsiteX65" fmla="*/ 744855 w 3566168"/>
                <a:gd name="connsiteY65" fmla="*/ 0 h 3564189"/>
                <a:gd name="connsiteX66" fmla="*/ 668655 w 3566168"/>
                <a:gd name="connsiteY66" fmla="*/ 0 h 3564189"/>
                <a:gd name="connsiteX67" fmla="*/ 668655 w 3566168"/>
                <a:gd name="connsiteY67" fmla="*/ 612219 h 3564189"/>
                <a:gd name="connsiteX68" fmla="*/ 744855 w 3566168"/>
                <a:gd name="connsiteY68" fmla="*/ 529743 h 3564189"/>
                <a:gd name="connsiteX69" fmla="*/ 744855 w 3566168"/>
                <a:gd name="connsiteY69" fmla="*/ 0 h 3564189"/>
                <a:gd name="connsiteX70" fmla="*/ 621665 w 3566168"/>
                <a:gd name="connsiteY70" fmla="*/ 0 h 3564189"/>
                <a:gd name="connsiteX71" fmla="*/ 550545 w 3566168"/>
                <a:gd name="connsiteY71" fmla="*/ 0 h 3564189"/>
                <a:gd name="connsiteX72" fmla="*/ 550545 w 3566168"/>
                <a:gd name="connsiteY72" fmla="*/ 739738 h 3564189"/>
                <a:gd name="connsiteX73" fmla="*/ 621665 w 3566168"/>
                <a:gd name="connsiteY73" fmla="*/ 662338 h 3564189"/>
                <a:gd name="connsiteX74" fmla="*/ 621665 w 3566168"/>
                <a:gd name="connsiteY74" fmla="*/ 0 h 3564189"/>
                <a:gd name="connsiteX75" fmla="*/ 493395 w 3566168"/>
                <a:gd name="connsiteY75" fmla="*/ 0 h 3564189"/>
                <a:gd name="connsiteX76" fmla="*/ 429260 w 3566168"/>
                <a:gd name="connsiteY76" fmla="*/ 0 h 3564189"/>
                <a:gd name="connsiteX77" fmla="*/ 429260 w 3566168"/>
                <a:gd name="connsiteY77" fmla="*/ 870429 h 3564189"/>
                <a:gd name="connsiteX78" fmla="*/ 493395 w 3566168"/>
                <a:gd name="connsiteY78" fmla="*/ 800642 h 3564189"/>
                <a:gd name="connsiteX79" fmla="*/ 493395 w 3566168"/>
                <a:gd name="connsiteY79" fmla="*/ 0 h 3564189"/>
                <a:gd name="connsiteX80" fmla="*/ 358140 w 3566168"/>
                <a:gd name="connsiteY80" fmla="*/ 0 h 3564189"/>
                <a:gd name="connsiteX81" fmla="*/ 311150 w 3566168"/>
                <a:gd name="connsiteY81" fmla="*/ 0 h 3564189"/>
                <a:gd name="connsiteX82" fmla="*/ 311150 w 3566168"/>
                <a:gd name="connsiteY82" fmla="*/ 998582 h 3564189"/>
                <a:gd name="connsiteX83" fmla="*/ 318135 w 3566168"/>
                <a:gd name="connsiteY83" fmla="*/ 990969 h 3564189"/>
                <a:gd name="connsiteX84" fmla="*/ 358140 w 3566168"/>
                <a:gd name="connsiteY84" fmla="*/ 947194 h 3564189"/>
                <a:gd name="connsiteX85" fmla="*/ 358140 w 3566168"/>
                <a:gd name="connsiteY85" fmla="*/ 0 h 3564189"/>
                <a:gd name="connsiteX86" fmla="*/ 234950 w 3566168"/>
                <a:gd name="connsiteY86" fmla="*/ 0 h 3564189"/>
                <a:gd name="connsiteX87" fmla="*/ 199390 w 3566168"/>
                <a:gd name="connsiteY87" fmla="*/ 0 h 3564189"/>
                <a:gd name="connsiteX88" fmla="*/ 199390 w 3566168"/>
                <a:gd name="connsiteY88" fmla="*/ 1063293 h 3564189"/>
                <a:gd name="connsiteX89" fmla="*/ 234950 w 3566168"/>
                <a:gd name="connsiteY89" fmla="*/ 1057584 h 3564189"/>
                <a:gd name="connsiteX90" fmla="*/ 234950 w 3566168"/>
                <a:gd name="connsiteY90" fmla="*/ 0 h 3564189"/>
                <a:gd name="connsiteX91" fmla="*/ 119380 w 3566168"/>
                <a:gd name="connsiteY91" fmla="*/ 0 h 3564189"/>
                <a:gd name="connsiteX92" fmla="*/ 95250 w 3566168"/>
                <a:gd name="connsiteY92" fmla="*/ 0 h 3564189"/>
                <a:gd name="connsiteX93" fmla="*/ 95250 w 3566168"/>
                <a:gd name="connsiteY93" fmla="*/ 1063293 h 3564189"/>
                <a:gd name="connsiteX94" fmla="*/ 119380 w 3566168"/>
                <a:gd name="connsiteY94" fmla="*/ 1063293 h 3564189"/>
                <a:gd name="connsiteX95" fmla="*/ 119380 w 3566168"/>
                <a:gd name="connsiteY95" fmla="*/ 0 h 3564189"/>
                <a:gd name="connsiteX96" fmla="*/ 12065 w 3566168"/>
                <a:gd name="connsiteY96" fmla="*/ 0 h 3564189"/>
                <a:gd name="connsiteX97" fmla="*/ 0 w 3566168"/>
                <a:gd name="connsiteY97" fmla="*/ 0 h 3564189"/>
                <a:gd name="connsiteX98" fmla="*/ 0 w 3566168"/>
                <a:gd name="connsiteY98" fmla="*/ 1063293 h 3564189"/>
                <a:gd name="connsiteX99" fmla="*/ 12065 w 3566168"/>
                <a:gd name="connsiteY99" fmla="*/ 1063293 h 3564189"/>
                <a:gd name="connsiteX100" fmla="*/ 12065 w 3566168"/>
                <a:gd name="connsiteY100" fmla="*/ 0 h 3564189"/>
                <a:gd name="connsiteX101" fmla="*/ 2701925 w 3566168"/>
                <a:gd name="connsiteY101" fmla="*/ 0 h 3564189"/>
                <a:gd name="connsiteX102" fmla="*/ 2701925 w 3566168"/>
                <a:gd name="connsiteY102" fmla="*/ 1062659 h 3564189"/>
                <a:gd name="connsiteX103" fmla="*/ 2737485 w 3566168"/>
                <a:gd name="connsiteY103" fmla="*/ 1062659 h 3564189"/>
                <a:gd name="connsiteX104" fmla="*/ 2737485 w 3566168"/>
                <a:gd name="connsiteY104" fmla="*/ 5075 h 3564189"/>
                <a:gd name="connsiteX105" fmla="*/ 2701925 w 3566168"/>
                <a:gd name="connsiteY105" fmla="*/ 0 h 3564189"/>
                <a:gd name="connsiteX106" fmla="*/ 979170 w 3566168"/>
                <a:gd name="connsiteY106" fmla="*/ 8882 h 3564189"/>
                <a:gd name="connsiteX107" fmla="*/ 979170 w 3566168"/>
                <a:gd name="connsiteY107" fmla="*/ 275974 h 3564189"/>
                <a:gd name="connsiteX108" fmla="*/ 1002665 w 3566168"/>
                <a:gd name="connsiteY108" fmla="*/ 250597 h 3564189"/>
                <a:gd name="connsiteX109" fmla="*/ 1063625 w 3566168"/>
                <a:gd name="connsiteY109" fmla="*/ 132594 h 3564189"/>
                <a:gd name="connsiteX110" fmla="*/ 979170 w 3566168"/>
                <a:gd name="connsiteY110" fmla="*/ 8882 h 3564189"/>
                <a:gd name="connsiteX111" fmla="*/ 2135505 w 3566168"/>
                <a:gd name="connsiteY111" fmla="*/ 9516 h 3564189"/>
                <a:gd name="connsiteX112" fmla="*/ 2135505 w 3566168"/>
                <a:gd name="connsiteY112" fmla="*/ 1052508 h 3564189"/>
                <a:gd name="connsiteX113" fmla="*/ 2218055 w 3566168"/>
                <a:gd name="connsiteY113" fmla="*/ 929430 h 3564189"/>
                <a:gd name="connsiteX114" fmla="*/ 2218055 w 3566168"/>
                <a:gd name="connsiteY114" fmla="*/ 929430 h 3564189"/>
                <a:gd name="connsiteX115" fmla="*/ 2218055 w 3566168"/>
                <a:gd name="connsiteY115" fmla="*/ 132594 h 3564189"/>
                <a:gd name="connsiteX116" fmla="*/ 2218055 w 3566168"/>
                <a:gd name="connsiteY116" fmla="*/ 132594 h 3564189"/>
                <a:gd name="connsiteX117" fmla="*/ 2135505 w 3566168"/>
                <a:gd name="connsiteY117" fmla="*/ 9516 h 3564189"/>
                <a:gd name="connsiteX118" fmla="*/ 2813685 w 3566168"/>
                <a:gd name="connsiteY118" fmla="*/ 64077 h 3564189"/>
                <a:gd name="connsiteX119" fmla="*/ 2813685 w 3566168"/>
                <a:gd name="connsiteY119" fmla="*/ 1062659 h 3564189"/>
                <a:gd name="connsiteX120" fmla="*/ 2860675 w 3566168"/>
                <a:gd name="connsiteY120" fmla="*/ 1062659 h 3564189"/>
                <a:gd name="connsiteX121" fmla="*/ 2860675 w 3566168"/>
                <a:gd name="connsiteY121" fmla="*/ 115465 h 3564189"/>
                <a:gd name="connsiteX122" fmla="*/ 2820670 w 3566168"/>
                <a:gd name="connsiteY122" fmla="*/ 71690 h 3564189"/>
                <a:gd name="connsiteX123" fmla="*/ 2813685 w 3566168"/>
                <a:gd name="connsiteY123" fmla="*/ 64077 h 3564189"/>
                <a:gd name="connsiteX124" fmla="*/ 2931795 w 3566168"/>
                <a:gd name="connsiteY124" fmla="*/ 192230 h 3564189"/>
                <a:gd name="connsiteX125" fmla="*/ 2931795 w 3566168"/>
                <a:gd name="connsiteY125" fmla="*/ 1062659 h 3564189"/>
                <a:gd name="connsiteX126" fmla="*/ 2995930 w 3566168"/>
                <a:gd name="connsiteY126" fmla="*/ 1062659 h 3564189"/>
                <a:gd name="connsiteX127" fmla="*/ 2995930 w 3566168"/>
                <a:gd name="connsiteY127" fmla="*/ 262017 h 3564189"/>
                <a:gd name="connsiteX128" fmla="*/ 2931795 w 3566168"/>
                <a:gd name="connsiteY128" fmla="*/ 192230 h 3564189"/>
                <a:gd name="connsiteX129" fmla="*/ 3052445 w 3566168"/>
                <a:gd name="connsiteY129" fmla="*/ 322921 h 3564189"/>
                <a:gd name="connsiteX130" fmla="*/ 3052445 w 3566168"/>
                <a:gd name="connsiteY130" fmla="*/ 1062659 h 3564189"/>
                <a:gd name="connsiteX131" fmla="*/ 3124200 w 3566168"/>
                <a:gd name="connsiteY131" fmla="*/ 1062659 h 3564189"/>
                <a:gd name="connsiteX132" fmla="*/ 3124200 w 3566168"/>
                <a:gd name="connsiteY132" fmla="*/ 400321 h 3564189"/>
                <a:gd name="connsiteX133" fmla="*/ 3052445 w 3566168"/>
                <a:gd name="connsiteY133" fmla="*/ 322921 h 3564189"/>
                <a:gd name="connsiteX134" fmla="*/ 3170555 w 3566168"/>
                <a:gd name="connsiteY134" fmla="*/ 451075 h 3564189"/>
                <a:gd name="connsiteX135" fmla="*/ 3170555 w 3566168"/>
                <a:gd name="connsiteY135" fmla="*/ 1063293 h 3564189"/>
                <a:gd name="connsiteX136" fmla="*/ 3246755 w 3566168"/>
                <a:gd name="connsiteY136" fmla="*/ 1063293 h 3564189"/>
                <a:gd name="connsiteX137" fmla="*/ 3246755 w 3566168"/>
                <a:gd name="connsiteY137" fmla="*/ 533550 h 3564189"/>
                <a:gd name="connsiteX138" fmla="*/ 3170555 w 3566168"/>
                <a:gd name="connsiteY138" fmla="*/ 451075 h 3564189"/>
                <a:gd name="connsiteX139" fmla="*/ 3282950 w 3566168"/>
                <a:gd name="connsiteY139" fmla="*/ 571615 h 3564189"/>
                <a:gd name="connsiteX140" fmla="*/ 3282950 w 3566168"/>
                <a:gd name="connsiteY140" fmla="*/ 1062659 h 3564189"/>
                <a:gd name="connsiteX141" fmla="*/ 3362960 w 3566168"/>
                <a:gd name="connsiteY141" fmla="*/ 1062659 h 3564189"/>
                <a:gd name="connsiteX142" fmla="*/ 3362960 w 3566168"/>
                <a:gd name="connsiteY142" fmla="*/ 657897 h 3564189"/>
                <a:gd name="connsiteX143" fmla="*/ 3282950 w 3566168"/>
                <a:gd name="connsiteY143" fmla="*/ 571615 h 3564189"/>
                <a:gd name="connsiteX144" fmla="*/ 3387090 w 3566168"/>
                <a:gd name="connsiteY144" fmla="*/ 683908 h 3564189"/>
                <a:gd name="connsiteX145" fmla="*/ 3387090 w 3566168"/>
                <a:gd name="connsiteY145" fmla="*/ 1062659 h 3564189"/>
                <a:gd name="connsiteX146" fmla="*/ 3431540 w 3566168"/>
                <a:gd name="connsiteY146" fmla="*/ 1062659 h 3564189"/>
                <a:gd name="connsiteX147" fmla="*/ 3431540 w 3566168"/>
                <a:gd name="connsiteY147" fmla="*/ 1062659 h 3564189"/>
                <a:gd name="connsiteX148" fmla="*/ 3433445 w 3566168"/>
                <a:gd name="connsiteY148" fmla="*/ 1062659 h 3564189"/>
                <a:gd name="connsiteX149" fmla="*/ 3469640 w 3566168"/>
                <a:gd name="connsiteY149" fmla="*/ 1057584 h 3564189"/>
                <a:gd name="connsiteX150" fmla="*/ 3469640 w 3566168"/>
                <a:gd name="connsiteY150" fmla="*/ 772728 h 3564189"/>
                <a:gd name="connsiteX151" fmla="*/ 3387090 w 3566168"/>
                <a:gd name="connsiteY151" fmla="*/ 683908 h 3564189"/>
                <a:gd name="connsiteX152" fmla="*/ 3481705 w 3566168"/>
                <a:gd name="connsiteY152" fmla="*/ 786685 h 3564189"/>
                <a:gd name="connsiteX153" fmla="*/ 3481705 w 3566168"/>
                <a:gd name="connsiteY153" fmla="*/ 1053777 h 3564189"/>
                <a:gd name="connsiteX154" fmla="*/ 3566160 w 3566168"/>
                <a:gd name="connsiteY154" fmla="*/ 930065 h 3564189"/>
                <a:gd name="connsiteX155" fmla="*/ 3505200 w 3566168"/>
                <a:gd name="connsiteY155" fmla="*/ 812062 h 3564189"/>
                <a:gd name="connsiteX156" fmla="*/ 3481705 w 3566168"/>
                <a:gd name="connsiteY156" fmla="*/ 786685 h 3564189"/>
                <a:gd name="connsiteX157" fmla="*/ 2621915 w 3566168"/>
                <a:gd name="connsiteY157" fmla="*/ 1250448 h 3564189"/>
                <a:gd name="connsiteX158" fmla="*/ 2597785 w 3566168"/>
                <a:gd name="connsiteY158" fmla="*/ 1250448 h 3564189"/>
                <a:gd name="connsiteX159" fmla="*/ 2597785 w 3566168"/>
                <a:gd name="connsiteY159" fmla="*/ 2313742 h 3564189"/>
                <a:gd name="connsiteX160" fmla="*/ 2621915 w 3566168"/>
                <a:gd name="connsiteY160" fmla="*/ 2313742 h 3564189"/>
                <a:gd name="connsiteX161" fmla="*/ 2621915 w 3566168"/>
                <a:gd name="connsiteY161" fmla="*/ 1250448 h 3564189"/>
                <a:gd name="connsiteX162" fmla="*/ 2514600 w 3566168"/>
                <a:gd name="connsiteY162" fmla="*/ 1250448 h 3564189"/>
                <a:gd name="connsiteX163" fmla="*/ 2502535 w 3566168"/>
                <a:gd name="connsiteY163" fmla="*/ 1250448 h 3564189"/>
                <a:gd name="connsiteX164" fmla="*/ 2502535 w 3566168"/>
                <a:gd name="connsiteY164" fmla="*/ 2313742 h 3564189"/>
                <a:gd name="connsiteX165" fmla="*/ 2514600 w 3566168"/>
                <a:gd name="connsiteY165" fmla="*/ 2313742 h 3564189"/>
                <a:gd name="connsiteX166" fmla="*/ 2514600 w 3566168"/>
                <a:gd name="connsiteY166" fmla="*/ 1250448 h 3564189"/>
                <a:gd name="connsiteX167" fmla="*/ 744855 w 3566168"/>
                <a:gd name="connsiteY167" fmla="*/ 1250448 h 3564189"/>
                <a:gd name="connsiteX168" fmla="*/ 668655 w 3566168"/>
                <a:gd name="connsiteY168" fmla="*/ 1250448 h 3564189"/>
                <a:gd name="connsiteX169" fmla="*/ 668655 w 3566168"/>
                <a:gd name="connsiteY169" fmla="*/ 2313742 h 3564189"/>
                <a:gd name="connsiteX170" fmla="*/ 744855 w 3566168"/>
                <a:gd name="connsiteY170" fmla="*/ 2313742 h 3564189"/>
                <a:gd name="connsiteX171" fmla="*/ 744855 w 3566168"/>
                <a:gd name="connsiteY171" fmla="*/ 1250448 h 3564189"/>
                <a:gd name="connsiteX172" fmla="*/ 621665 w 3566168"/>
                <a:gd name="connsiteY172" fmla="*/ 1250448 h 3564189"/>
                <a:gd name="connsiteX173" fmla="*/ 550545 w 3566168"/>
                <a:gd name="connsiteY173" fmla="*/ 1250448 h 3564189"/>
                <a:gd name="connsiteX174" fmla="*/ 550545 w 3566168"/>
                <a:gd name="connsiteY174" fmla="*/ 2313742 h 3564189"/>
                <a:gd name="connsiteX175" fmla="*/ 621665 w 3566168"/>
                <a:gd name="connsiteY175" fmla="*/ 2313742 h 3564189"/>
                <a:gd name="connsiteX176" fmla="*/ 621665 w 3566168"/>
                <a:gd name="connsiteY176" fmla="*/ 1250448 h 3564189"/>
                <a:gd name="connsiteX177" fmla="*/ 493395 w 3566168"/>
                <a:gd name="connsiteY177" fmla="*/ 1250448 h 3564189"/>
                <a:gd name="connsiteX178" fmla="*/ 429260 w 3566168"/>
                <a:gd name="connsiteY178" fmla="*/ 1250448 h 3564189"/>
                <a:gd name="connsiteX179" fmla="*/ 429260 w 3566168"/>
                <a:gd name="connsiteY179" fmla="*/ 2313742 h 3564189"/>
                <a:gd name="connsiteX180" fmla="*/ 493395 w 3566168"/>
                <a:gd name="connsiteY180" fmla="*/ 2313742 h 3564189"/>
                <a:gd name="connsiteX181" fmla="*/ 493395 w 3566168"/>
                <a:gd name="connsiteY181" fmla="*/ 1250448 h 3564189"/>
                <a:gd name="connsiteX182" fmla="*/ 358140 w 3566168"/>
                <a:gd name="connsiteY182" fmla="*/ 1250448 h 3564189"/>
                <a:gd name="connsiteX183" fmla="*/ 311150 w 3566168"/>
                <a:gd name="connsiteY183" fmla="*/ 1250448 h 3564189"/>
                <a:gd name="connsiteX184" fmla="*/ 311150 w 3566168"/>
                <a:gd name="connsiteY184" fmla="*/ 2313742 h 3564189"/>
                <a:gd name="connsiteX185" fmla="*/ 358140 w 3566168"/>
                <a:gd name="connsiteY185" fmla="*/ 2313742 h 3564189"/>
                <a:gd name="connsiteX186" fmla="*/ 358140 w 3566168"/>
                <a:gd name="connsiteY186" fmla="*/ 1250448 h 3564189"/>
                <a:gd name="connsiteX187" fmla="*/ 234950 w 3566168"/>
                <a:gd name="connsiteY187" fmla="*/ 1250448 h 3564189"/>
                <a:gd name="connsiteX188" fmla="*/ 199390 w 3566168"/>
                <a:gd name="connsiteY188" fmla="*/ 1250448 h 3564189"/>
                <a:gd name="connsiteX189" fmla="*/ 199390 w 3566168"/>
                <a:gd name="connsiteY189" fmla="*/ 2313742 h 3564189"/>
                <a:gd name="connsiteX190" fmla="*/ 234950 w 3566168"/>
                <a:gd name="connsiteY190" fmla="*/ 2313742 h 3564189"/>
                <a:gd name="connsiteX191" fmla="*/ 234950 w 3566168"/>
                <a:gd name="connsiteY191" fmla="*/ 1250448 h 3564189"/>
                <a:gd name="connsiteX192" fmla="*/ 119380 w 3566168"/>
                <a:gd name="connsiteY192" fmla="*/ 1250448 h 3564189"/>
                <a:gd name="connsiteX193" fmla="*/ 95250 w 3566168"/>
                <a:gd name="connsiteY193" fmla="*/ 1250448 h 3564189"/>
                <a:gd name="connsiteX194" fmla="*/ 95250 w 3566168"/>
                <a:gd name="connsiteY194" fmla="*/ 2313742 h 3564189"/>
                <a:gd name="connsiteX195" fmla="*/ 119380 w 3566168"/>
                <a:gd name="connsiteY195" fmla="*/ 2313742 h 3564189"/>
                <a:gd name="connsiteX196" fmla="*/ 119380 w 3566168"/>
                <a:gd name="connsiteY196" fmla="*/ 1250448 h 3564189"/>
                <a:gd name="connsiteX197" fmla="*/ 12065 w 3566168"/>
                <a:gd name="connsiteY197" fmla="*/ 1250448 h 3564189"/>
                <a:gd name="connsiteX198" fmla="*/ 0 w 3566168"/>
                <a:gd name="connsiteY198" fmla="*/ 1250448 h 3564189"/>
                <a:gd name="connsiteX199" fmla="*/ 0 w 3566168"/>
                <a:gd name="connsiteY199" fmla="*/ 2313742 h 3564189"/>
                <a:gd name="connsiteX200" fmla="*/ 12065 w 3566168"/>
                <a:gd name="connsiteY200" fmla="*/ 2313742 h 3564189"/>
                <a:gd name="connsiteX201" fmla="*/ 12065 w 3566168"/>
                <a:gd name="connsiteY201" fmla="*/ 1250448 h 3564189"/>
                <a:gd name="connsiteX202" fmla="*/ 3433445 w 3566168"/>
                <a:gd name="connsiteY202" fmla="*/ 1250448 h 3564189"/>
                <a:gd name="connsiteX203" fmla="*/ 3431540 w 3566168"/>
                <a:gd name="connsiteY203" fmla="*/ 1250448 h 3564189"/>
                <a:gd name="connsiteX204" fmla="*/ 3431540 w 3566168"/>
                <a:gd name="connsiteY204" fmla="*/ 1250448 h 3564189"/>
                <a:gd name="connsiteX205" fmla="*/ 3387090 w 3566168"/>
                <a:gd name="connsiteY205" fmla="*/ 1250448 h 3564189"/>
                <a:gd name="connsiteX206" fmla="*/ 3387090 w 3566168"/>
                <a:gd name="connsiteY206" fmla="*/ 1629199 h 3564189"/>
                <a:gd name="connsiteX207" fmla="*/ 3469640 w 3566168"/>
                <a:gd name="connsiteY207" fmla="*/ 1539745 h 3564189"/>
                <a:gd name="connsiteX208" fmla="*/ 3469640 w 3566168"/>
                <a:gd name="connsiteY208" fmla="*/ 1254889 h 3564189"/>
                <a:gd name="connsiteX209" fmla="*/ 3433445 w 3566168"/>
                <a:gd name="connsiteY209" fmla="*/ 1250448 h 3564189"/>
                <a:gd name="connsiteX210" fmla="*/ 3362960 w 3566168"/>
                <a:gd name="connsiteY210" fmla="*/ 1250448 h 3564189"/>
                <a:gd name="connsiteX211" fmla="*/ 3282950 w 3566168"/>
                <a:gd name="connsiteY211" fmla="*/ 1250448 h 3564189"/>
                <a:gd name="connsiteX212" fmla="*/ 3282950 w 3566168"/>
                <a:gd name="connsiteY212" fmla="*/ 1741492 h 3564189"/>
                <a:gd name="connsiteX213" fmla="*/ 3362960 w 3566168"/>
                <a:gd name="connsiteY213" fmla="*/ 1655211 h 3564189"/>
                <a:gd name="connsiteX214" fmla="*/ 3362960 w 3566168"/>
                <a:gd name="connsiteY214" fmla="*/ 1250448 h 3564189"/>
                <a:gd name="connsiteX215" fmla="*/ 3247390 w 3566168"/>
                <a:gd name="connsiteY215" fmla="*/ 1250448 h 3564189"/>
                <a:gd name="connsiteX216" fmla="*/ 3171190 w 3566168"/>
                <a:gd name="connsiteY216" fmla="*/ 1250448 h 3564189"/>
                <a:gd name="connsiteX217" fmla="*/ 3171190 w 3566168"/>
                <a:gd name="connsiteY217" fmla="*/ 1862667 h 3564189"/>
                <a:gd name="connsiteX218" fmla="*/ 3247390 w 3566168"/>
                <a:gd name="connsiteY218" fmla="*/ 1780192 h 3564189"/>
                <a:gd name="connsiteX219" fmla="*/ 3247390 w 3566168"/>
                <a:gd name="connsiteY219" fmla="*/ 1250448 h 3564189"/>
                <a:gd name="connsiteX220" fmla="*/ 3124200 w 3566168"/>
                <a:gd name="connsiteY220" fmla="*/ 1250448 h 3564189"/>
                <a:gd name="connsiteX221" fmla="*/ 3053080 w 3566168"/>
                <a:gd name="connsiteY221" fmla="*/ 1250448 h 3564189"/>
                <a:gd name="connsiteX222" fmla="*/ 3053080 w 3566168"/>
                <a:gd name="connsiteY222" fmla="*/ 1990186 h 3564189"/>
                <a:gd name="connsiteX223" fmla="*/ 3124200 w 3566168"/>
                <a:gd name="connsiteY223" fmla="*/ 1912786 h 3564189"/>
                <a:gd name="connsiteX224" fmla="*/ 3124200 w 3566168"/>
                <a:gd name="connsiteY224" fmla="*/ 1250448 h 3564189"/>
                <a:gd name="connsiteX225" fmla="*/ 2996565 w 3566168"/>
                <a:gd name="connsiteY225" fmla="*/ 1250448 h 3564189"/>
                <a:gd name="connsiteX226" fmla="*/ 2932430 w 3566168"/>
                <a:gd name="connsiteY226" fmla="*/ 1250448 h 3564189"/>
                <a:gd name="connsiteX227" fmla="*/ 2932430 w 3566168"/>
                <a:gd name="connsiteY227" fmla="*/ 2120877 h 3564189"/>
                <a:gd name="connsiteX228" fmla="*/ 2996565 w 3566168"/>
                <a:gd name="connsiteY228" fmla="*/ 2051091 h 3564189"/>
                <a:gd name="connsiteX229" fmla="*/ 2996565 w 3566168"/>
                <a:gd name="connsiteY229" fmla="*/ 1250448 h 3564189"/>
                <a:gd name="connsiteX230" fmla="*/ 2860675 w 3566168"/>
                <a:gd name="connsiteY230" fmla="*/ 1250448 h 3564189"/>
                <a:gd name="connsiteX231" fmla="*/ 2813685 w 3566168"/>
                <a:gd name="connsiteY231" fmla="*/ 1250448 h 3564189"/>
                <a:gd name="connsiteX232" fmla="*/ 2813685 w 3566168"/>
                <a:gd name="connsiteY232" fmla="*/ 2249031 h 3564189"/>
                <a:gd name="connsiteX233" fmla="*/ 2820670 w 3566168"/>
                <a:gd name="connsiteY233" fmla="*/ 2241418 h 3564189"/>
                <a:gd name="connsiteX234" fmla="*/ 2860675 w 3566168"/>
                <a:gd name="connsiteY234" fmla="*/ 2197642 h 3564189"/>
                <a:gd name="connsiteX235" fmla="*/ 2860675 w 3566168"/>
                <a:gd name="connsiteY235" fmla="*/ 1250448 h 3564189"/>
                <a:gd name="connsiteX236" fmla="*/ 2737485 w 3566168"/>
                <a:gd name="connsiteY236" fmla="*/ 1250448 h 3564189"/>
                <a:gd name="connsiteX237" fmla="*/ 2701925 w 3566168"/>
                <a:gd name="connsiteY237" fmla="*/ 1250448 h 3564189"/>
                <a:gd name="connsiteX238" fmla="*/ 2701925 w 3566168"/>
                <a:gd name="connsiteY238" fmla="*/ 2313107 h 3564189"/>
                <a:gd name="connsiteX239" fmla="*/ 2737485 w 3566168"/>
                <a:gd name="connsiteY239" fmla="*/ 2307398 h 3564189"/>
                <a:gd name="connsiteX240" fmla="*/ 2737485 w 3566168"/>
                <a:gd name="connsiteY240" fmla="*/ 1250448 h 3564189"/>
                <a:gd name="connsiteX241" fmla="*/ 1370330 w 3566168"/>
                <a:gd name="connsiteY241" fmla="*/ 1250448 h 3564189"/>
                <a:gd name="connsiteX242" fmla="*/ 1346200 w 3566168"/>
                <a:gd name="connsiteY242" fmla="*/ 1250448 h 3564189"/>
                <a:gd name="connsiteX243" fmla="*/ 1346200 w 3566168"/>
                <a:gd name="connsiteY243" fmla="*/ 2313742 h 3564189"/>
                <a:gd name="connsiteX244" fmla="*/ 1370330 w 3566168"/>
                <a:gd name="connsiteY244" fmla="*/ 2313742 h 3564189"/>
                <a:gd name="connsiteX245" fmla="*/ 1370330 w 3566168"/>
                <a:gd name="connsiteY245" fmla="*/ 1250448 h 3564189"/>
                <a:gd name="connsiteX246" fmla="*/ 1263650 w 3566168"/>
                <a:gd name="connsiteY246" fmla="*/ 1250448 h 3564189"/>
                <a:gd name="connsiteX247" fmla="*/ 1250950 w 3566168"/>
                <a:gd name="connsiteY247" fmla="*/ 1250448 h 3564189"/>
                <a:gd name="connsiteX248" fmla="*/ 1250950 w 3566168"/>
                <a:gd name="connsiteY248" fmla="*/ 2313742 h 3564189"/>
                <a:gd name="connsiteX249" fmla="*/ 1263015 w 3566168"/>
                <a:gd name="connsiteY249" fmla="*/ 2313742 h 3564189"/>
                <a:gd name="connsiteX250" fmla="*/ 1263015 w 3566168"/>
                <a:gd name="connsiteY250" fmla="*/ 1250448 h 3564189"/>
                <a:gd name="connsiteX251" fmla="*/ 833755 w 3566168"/>
                <a:gd name="connsiteY251" fmla="*/ 1250448 h 3564189"/>
                <a:gd name="connsiteX252" fmla="*/ 779780 w 3566168"/>
                <a:gd name="connsiteY252" fmla="*/ 1250448 h 3564189"/>
                <a:gd name="connsiteX253" fmla="*/ 779780 w 3566168"/>
                <a:gd name="connsiteY253" fmla="*/ 2313742 h 3564189"/>
                <a:gd name="connsiteX254" fmla="*/ 833755 w 3566168"/>
                <a:gd name="connsiteY254" fmla="*/ 2313742 h 3564189"/>
                <a:gd name="connsiteX255" fmla="*/ 859790 w 3566168"/>
                <a:gd name="connsiteY255" fmla="*/ 2311204 h 3564189"/>
                <a:gd name="connsiteX256" fmla="*/ 859790 w 3566168"/>
                <a:gd name="connsiteY256" fmla="*/ 1252986 h 3564189"/>
                <a:gd name="connsiteX257" fmla="*/ 833755 w 3566168"/>
                <a:gd name="connsiteY257" fmla="*/ 1250448 h 3564189"/>
                <a:gd name="connsiteX258" fmla="*/ 1450340 w 3566168"/>
                <a:gd name="connsiteY258" fmla="*/ 1250448 h 3564189"/>
                <a:gd name="connsiteX259" fmla="*/ 1450340 w 3566168"/>
                <a:gd name="connsiteY259" fmla="*/ 2313107 h 3564189"/>
                <a:gd name="connsiteX260" fmla="*/ 1485900 w 3566168"/>
                <a:gd name="connsiteY260" fmla="*/ 2313107 h 3564189"/>
                <a:gd name="connsiteX261" fmla="*/ 1485900 w 3566168"/>
                <a:gd name="connsiteY261" fmla="*/ 1255524 h 3564189"/>
                <a:gd name="connsiteX262" fmla="*/ 1450340 w 3566168"/>
                <a:gd name="connsiteY262" fmla="*/ 1250448 h 3564189"/>
                <a:gd name="connsiteX263" fmla="*/ 3481705 w 3566168"/>
                <a:gd name="connsiteY263" fmla="*/ 1259330 h 3564189"/>
                <a:gd name="connsiteX264" fmla="*/ 3481705 w 3566168"/>
                <a:gd name="connsiteY264" fmla="*/ 1526422 h 3564189"/>
                <a:gd name="connsiteX265" fmla="*/ 3505200 w 3566168"/>
                <a:gd name="connsiteY265" fmla="*/ 1501046 h 3564189"/>
                <a:gd name="connsiteX266" fmla="*/ 3566160 w 3566168"/>
                <a:gd name="connsiteY266" fmla="*/ 1383043 h 3564189"/>
                <a:gd name="connsiteX267" fmla="*/ 3481705 w 3566168"/>
                <a:gd name="connsiteY267" fmla="*/ 1259330 h 3564189"/>
                <a:gd name="connsiteX268" fmla="*/ 884555 w 3566168"/>
                <a:gd name="connsiteY268" fmla="*/ 1259965 h 3564189"/>
                <a:gd name="connsiteX269" fmla="*/ 884555 w 3566168"/>
                <a:gd name="connsiteY269" fmla="*/ 2302957 h 3564189"/>
                <a:gd name="connsiteX270" fmla="*/ 967105 w 3566168"/>
                <a:gd name="connsiteY270" fmla="*/ 2179879 h 3564189"/>
                <a:gd name="connsiteX271" fmla="*/ 967105 w 3566168"/>
                <a:gd name="connsiteY271" fmla="*/ 1383043 h 3564189"/>
                <a:gd name="connsiteX272" fmla="*/ 884555 w 3566168"/>
                <a:gd name="connsiteY272" fmla="*/ 1259965 h 3564189"/>
                <a:gd name="connsiteX273" fmla="*/ 1562100 w 3566168"/>
                <a:gd name="connsiteY273" fmla="*/ 1314525 h 3564189"/>
                <a:gd name="connsiteX274" fmla="*/ 1562100 w 3566168"/>
                <a:gd name="connsiteY274" fmla="*/ 2313107 h 3564189"/>
                <a:gd name="connsiteX275" fmla="*/ 1609090 w 3566168"/>
                <a:gd name="connsiteY275" fmla="*/ 2313107 h 3564189"/>
                <a:gd name="connsiteX276" fmla="*/ 1609090 w 3566168"/>
                <a:gd name="connsiteY276" fmla="*/ 1365913 h 3564189"/>
                <a:gd name="connsiteX277" fmla="*/ 1569085 w 3566168"/>
                <a:gd name="connsiteY277" fmla="*/ 1322138 h 3564189"/>
                <a:gd name="connsiteX278" fmla="*/ 1562100 w 3566168"/>
                <a:gd name="connsiteY278" fmla="*/ 1314525 h 3564189"/>
                <a:gd name="connsiteX279" fmla="*/ 1680210 w 3566168"/>
                <a:gd name="connsiteY279" fmla="*/ 1443313 h 3564189"/>
                <a:gd name="connsiteX280" fmla="*/ 1680210 w 3566168"/>
                <a:gd name="connsiteY280" fmla="*/ 2313742 h 3564189"/>
                <a:gd name="connsiteX281" fmla="*/ 1744345 w 3566168"/>
                <a:gd name="connsiteY281" fmla="*/ 2313742 h 3564189"/>
                <a:gd name="connsiteX282" fmla="*/ 1744345 w 3566168"/>
                <a:gd name="connsiteY282" fmla="*/ 1512465 h 3564189"/>
                <a:gd name="connsiteX283" fmla="*/ 1680210 w 3566168"/>
                <a:gd name="connsiteY283" fmla="*/ 1443313 h 3564189"/>
                <a:gd name="connsiteX284" fmla="*/ 1801495 w 3566168"/>
                <a:gd name="connsiteY284" fmla="*/ 1574004 h 3564189"/>
                <a:gd name="connsiteX285" fmla="*/ 1801495 w 3566168"/>
                <a:gd name="connsiteY285" fmla="*/ 2313742 h 3564189"/>
                <a:gd name="connsiteX286" fmla="*/ 1872615 w 3566168"/>
                <a:gd name="connsiteY286" fmla="*/ 2313742 h 3564189"/>
                <a:gd name="connsiteX287" fmla="*/ 1872615 w 3566168"/>
                <a:gd name="connsiteY287" fmla="*/ 1650769 h 3564189"/>
                <a:gd name="connsiteX288" fmla="*/ 1801495 w 3566168"/>
                <a:gd name="connsiteY288" fmla="*/ 1574004 h 3564189"/>
                <a:gd name="connsiteX289" fmla="*/ 1919605 w 3566168"/>
                <a:gd name="connsiteY289" fmla="*/ 1701523 h 3564189"/>
                <a:gd name="connsiteX290" fmla="*/ 1919605 w 3566168"/>
                <a:gd name="connsiteY290" fmla="*/ 2313742 h 3564189"/>
                <a:gd name="connsiteX291" fmla="*/ 1995805 w 3566168"/>
                <a:gd name="connsiteY291" fmla="*/ 2313742 h 3564189"/>
                <a:gd name="connsiteX292" fmla="*/ 1995805 w 3566168"/>
                <a:gd name="connsiteY292" fmla="*/ 1783998 h 3564189"/>
                <a:gd name="connsiteX293" fmla="*/ 1919605 w 3566168"/>
                <a:gd name="connsiteY293" fmla="*/ 1701523 h 3564189"/>
                <a:gd name="connsiteX294" fmla="*/ 2031365 w 3566168"/>
                <a:gd name="connsiteY294" fmla="*/ 1822064 h 3564189"/>
                <a:gd name="connsiteX295" fmla="*/ 2031365 w 3566168"/>
                <a:gd name="connsiteY295" fmla="*/ 2313107 h 3564189"/>
                <a:gd name="connsiteX296" fmla="*/ 2111375 w 3566168"/>
                <a:gd name="connsiteY296" fmla="*/ 2313107 h 3564189"/>
                <a:gd name="connsiteX297" fmla="*/ 2111375 w 3566168"/>
                <a:gd name="connsiteY297" fmla="*/ 1908345 h 3564189"/>
                <a:gd name="connsiteX298" fmla="*/ 2031365 w 3566168"/>
                <a:gd name="connsiteY298" fmla="*/ 1822064 h 3564189"/>
                <a:gd name="connsiteX299" fmla="*/ 2135505 w 3566168"/>
                <a:gd name="connsiteY299" fmla="*/ 1934357 h 3564189"/>
                <a:gd name="connsiteX300" fmla="*/ 2135505 w 3566168"/>
                <a:gd name="connsiteY300" fmla="*/ 2313107 h 3564189"/>
                <a:gd name="connsiteX301" fmla="*/ 2179955 w 3566168"/>
                <a:gd name="connsiteY301" fmla="*/ 2313107 h 3564189"/>
                <a:gd name="connsiteX302" fmla="*/ 2179955 w 3566168"/>
                <a:gd name="connsiteY302" fmla="*/ 2313107 h 3564189"/>
                <a:gd name="connsiteX303" fmla="*/ 2181860 w 3566168"/>
                <a:gd name="connsiteY303" fmla="*/ 2313107 h 3564189"/>
                <a:gd name="connsiteX304" fmla="*/ 2218055 w 3566168"/>
                <a:gd name="connsiteY304" fmla="*/ 2308032 h 3564189"/>
                <a:gd name="connsiteX305" fmla="*/ 2218055 w 3566168"/>
                <a:gd name="connsiteY305" fmla="*/ 2023176 h 3564189"/>
                <a:gd name="connsiteX306" fmla="*/ 2135505 w 3566168"/>
                <a:gd name="connsiteY306" fmla="*/ 1934357 h 3564189"/>
                <a:gd name="connsiteX307" fmla="*/ 2230755 w 3566168"/>
                <a:gd name="connsiteY307" fmla="*/ 2037133 h 3564189"/>
                <a:gd name="connsiteX308" fmla="*/ 2230755 w 3566168"/>
                <a:gd name="connsiteY308" fmla="*/ 2304226 h 3564189"/>
                <a:gd name="connsiteX309" fmla="*/ 2315210 w 3566168"/>
                <a:gd name="connsiteY309" fmla="*/ 2180513 h 3564189"/>
                <a:gd name="connsiteX310" fmla="*/ 2254250 w 3566168"/>
                <a:gd name="connsiteY310" fmla="*/ 2062510 h 3564189"/>
                <a:gd name="connsiteX311" fmla="*/ 2230755 w 3566168"/>
                <a:gd name="connsiteY311" fmla="*/ 2037133 h 3564189"/>
                <a:gd name="connsiteX312" fmla="*/ 3336925 w 3566168"/>
                <a:gd name="connsiteY312" fmla="*/ 2500897 h 3564189"/>
                <a:gd name="connsiteX313" fmla="*/ 3282950 w 3566168"/>
                <a:gd name="connsiteY313" fmla="*/ 2500897 h 3564189"/>
                <a:gd name="connsiteX314" fmla="*/ 3282950 w 3566168"/>
                <a:gd name="connsiteY314" fmla="*/ 3563556 h 3564189"/>
                <a:gd name="connsiteX315" fmla="*/ 3336925 w 3566168"/>
                <a:gd name="connsiteY315" fmla="*/ 3563556 h 3564189"/>
                <a:gd name="connsiteX316" fmla="*/ 3362960 w 3566168"/>
                <a:gd name="connsiteY316" fmla="*/ 3561018 h 3564189"/>
                <a:gd name="connsiteX317" fmla="*/ 3362960 w 3566168"/>
                <a:gd name="connsiteY317" fmla="*/ 2503434 h 3564189"/>
                <a:gd name="connsiteX318" fmla="*/ 3336925 w 3566168"/>
                <a:gd name="connsiteY318" fmla="*/ 2500897 h 3564189"/>
                <a:gd name="connsiteX319" fmla="*/ 3247390 w 3566168"/>
                <a:gd name="connsiteY319" fmla="*/ 2500897 h 3564189"/>
                <a:gd name="connsiteX320" fmla="*/ 3171190 w 3566168"/>
                <a:gd name="connsiteY320" fmla="*/ 2500897 h 3564189"/>
                <a:gd name="connsiteX321" fmla="*/ 3171190 w 3566168"/>
                <a:gd name="connsiteY321" fmla="*/ 3563556 h 3564189"/>
                <a:gd name="connsiteX322" fmla="*/ 3247390 w 3566168"/>
                <a:gd name="connsiteY322" fmla="*/ 3563556 h 3564189"/>
                <a:gd name="connsiteX323" fmla="*/ 3247390 w 3566168"/>
                <a:gd name="connsiteY323" fmla="*/ 2500897 h 3564189"/>
                <a:gd name="connsiteX324" fmla="*/ 3124200 w 3566168"/>
                <a:gd name="connsiteY324" fmla="*/ 2500897 h 3564189"/>
                <a:gd name="connsiteX325" fmla="*/ 3053080 w 3566168"/>
                <a:gd name="connsiteY325" fmla="*/ 2500897 h 3564189"/>
                <a:gd name="connsiteX326" fmla="*/ 3053080 w 3566168"/>
                <a:gd name="connsiteY326" fmla="*/ 3563556 h 3564189"/>
                <a:gd name="connsiteX327" fmla="*/ 3124200 w 3566168"/>
                <a:gd name="connsiteY327" fmla="*/ 3563556 h 3564189"/>
                <a:gd name="connsiteX328" fmla="*/ 3124200 w 3566168"/>
                <a:gd name="connsiteY328" fmla="*/ 2500897 h 3564189"/>
                <a:gd name="connsiteX329" fmla="*/ 2995930 w 3566168"/>
                <a:gd name="connsiteY329" fmla="*/ 2500897 h 3564189"/>
                <a:gd name="connsiteX330" fmla="*/ 2931795 w 3566168"/>
                <a:gd name="connsiteY330" fmla="*/ 2500897 h 3564189"/>
                <a:gd name="connsiteX331" fmla="*/ 2931795 w 3566168"/>
                <a:gd name="connsiteY331" fmla="*/ 3563556 h 3564189"/>
                <a:gd name="connsiteX332" fmla="*/ 2995930 w 3566168"/>
                <a:gd name="connsiteY332" fmla="*/ 3563556 h 3564189"/>
                <a:gd name="connsiteX333" fmla="*/ 2995930 w 3566168"/>
                <a:gd name="connsiteY333" fmla="*/ 2500897 h 3564189"/>
                <a:gd name="connsiteX334" fmla="*/ 2860675 w 3566168"/>
                <a:gd name="connsiteY334" fmla="*/ 2500897 h 3564189"/>
                <a:gd name="connsiteX335" fmla="*/ 2813685 w 3566168"/>
                <a:gd name="connsiteY335" fmla="*/ 2500897 h 3564189"/>
                <a:gd name="connsiteX336" fmla="*/ 2813685 w 3566168"/>
                <a:gd name="connsiteY336" fmla="*/ 3563556 h 3564189"/>
                <a:gd name="connsiteX337" fmla="*/ 2860675 w 3566168"/>
                <a:gd name="connsiteY337" fmla="*/ 3563556 h 3564189"/>
                <a:gd name="connsiteX338" fmla="*/ 2860675 w 3566168"/>
                <a:gd name="connsiteY338" fmla="*/ 2500897 h 3564189"/>
                <a:gd name="connsiteX339" fmla="*/ 2737485 w 3566168"/>
                <a:gd name="connsiteY339" fmla="*/ 2500897 h 3564189"/>
                <a:gd name="connsiteX340" fmla="*/ 2701925 w 3566168"/>
                <a:gd name="connsiteY340" fmla="*/ 2500897 h 3564189"/>
                <a:gd name="connsiteX341" fmla="*/ 2701925 w 3566168"/>
                <a:gd name="connsiteY341" fmla="*/ 3563556 h 3564189"/>
                <a:gd name="connsiteX342" fmla="*/ 2737485 w 3566168"/>
                <a:gd name="connsiteY342" fmla="*/ 3563556 h 3564189"/>
                <a:gd name="connsiteX343" fmla="*/ 2737485 w 3566168"/>
                <a:gd name="connsiteY343" fmla="*/ 2500897 h 3564189"/>
                <a:gd name="connsiteX344" fmla="*/ 2621915 w 3566168"/>
                <a:gd name="connsiteY344" fmla="*/ 2500897 h 3564189"/>
                <a:gd name="connsiteX345" fmla="*/ 2597785 w 3566168"/>
                <a:gd name="connsiteY345" fmla="*/ 2500897 h 3564189"/>
                <a:gd name="connsiteX346" fmla="*/ 2597785 w 3566168"/>
                <a:gd name="connsiteY346" fmla="*/ 3563556 h 3564189"/>
                <a:gd name="connsiteX347" fmla="*/ 2621915 w 3566168"/>
                <a:gd name="connsiteY347" fmla="*/ 3563556 h 3564189"/>
                <a:gd name="connsiteX348" fmla="*/ 2621915 w 3566168"/>
                <a:gd name="connsiteY348" fmla="*/ 2500897 h 3564189"/>
                <a:gd name="connsiteX349" fmla="*/ 2514600 w 3566168"/>
                <a:gd name="connsiteY349" fmla="*/ 2500897 h 3564189"/>
                <a:gd name="connsiteX350" fmla="*/ 2502535 w 3566168"/>
                <a:gd name="connsiteY350" fmla="*/ 2500897 h 3564189"/>
                <a:gd name="connsiteX351" fmla="*/ 2502535 w 3566168"/>
                <a:gd name="connsiteY351" fmla="*/ 3563556 h 3564189"/>
                <a:gd name="connsiteX352" fmla="*/ 2514600 w 3566168"/>
                <a:gd name="connsiteY352" fmla="*/ 3563556 h 3564189"/>
                <a:gd name="connsiteX353" fmla="*/ 2514600 w 3566168"/>
                <a:gd name="connsiteY353" fmla="*/ 2500897 h 3564189"/>
                <a:gd name="connsiteX354" fmla="*/ 2182495 w 3566168"/>
                <a:gd name="connsiteY354" fmla="*/ 2500897 h 3564189"/>
                <a:gd name="connsiteX355" fmla="*/ 2180590 w 3566168"/>
                <a:gd name="connsiteY355" fmla="*/ 2500897 h 3564189"/>
                <a:gd name="connsiteX356" fmla="*/ 2180590 w 3566168"/>
                <a:gd name="connsiteY356" fmla="*/ 2500897 h 3564189"/>
                <a:gd name="connsiteX357" fmla="*/ 2136140 w 3566168"/>
                <a:gd name="connsiteY357" fmla="*/ 2500897 h 3564189"/>
                <a:gd name="connsiteX358" fmla="*/ 2136140 w 3566168"/>
                <a:gd name="connsiteY358" fmla="*/ 2879648 h 3564189"/>
                <a:gd name="connsiteX359" fmla="*/ 2218690 w 3566168"/>
                <a:gd name="connsiteY359" fmla="*/ 2790194 h 3564189"/>
                <a:gd name="connsiteX360" fmla="*/ 2218690 w 3566168"/>
                <a:gd name="connsiteY360" fmla="*/ 2505338 h 3564189"/>
                <a:gd name="connsiteX361" fmla="*/ 2182495 w 3566168"/>
                <a:gd name="connsiteY361" fmla="*/ 2500897 h 3564189"/>
                <a:gd name="connsiteX362" fmla="*/ 2111375 w 3566168"/>
                <a:gd name="connsiteY362" fmla="*/ 2500897 h 3564189"/>
                <a:gd name="connsiteX363" fmla="*/ 2031365 w 3566168"/>
                <a:gd name="connsiteY363" fmla="*/ 2500897 h 3564189"/>
                <a:gd name="connsiteX364" fmla="*/ 2031365 w 3566168"/>
                <a:gd name="connsiteY364" fmla="*/ 2991941 h 3564189"/>
                <a:gd name="connsiteX365" fmla="*/ 2111375 w 3566168"/>
                <a:gd name="connsiteY365" fmla="*/ 2905659 h 3564189"/>
                <a:gd name="connsiteX366" fmla="*/ 2111375 w 3566168"/>
                <a:gd name="connsiteY366" fmla="*/ 2500897 h 3564189"/>
                <a:gd name="connsiteX367" fmla="*/ 1995805 w 3566168"/>
                <a:gd name="connsiteY367" fmla="*/ 2500897 h 3564189"/>
                <a:gd name="connsiteX368" fmla="*/ 1919605 w 3566168"/>
                <a:gd name="connsiteY368" fmla="*/ 2500897 h 3564189"/>
                <a:gd name="connsiteX369" fmla="*/ 1919605 w 3566168"/>
                <a:gd name="connsiteY369" fmla="*/ 3113115 h 3564189"/>
                <a:gd name="connsiteX370" fmla="*/ 1995805 w 3566168"/>
                <a:gd name="connsiteY370" fmla="*/ 3030640 h 3564189"/>
                <a:gd name="connsiteX371" fmla="*/ 1995805 w 3566168"/>
                <a:gd name="connsiteY371" fmla="*/ 2500897 h 3564189"/>
                <a:gd name="connsiteX372" fmla="*/ 1872615 w 3566168"/>
                <a:gd name="connsiteY372" fmla="*/ 2500897 h 3564189"/>
                <a:gd name="connsiteX373" fmla="*/ 1801495 w 3566168"/>
                <a:gd name="connsiteY373" fmla="*/ 2500897 h 3564189"/>
                <a:gd name="connsiteX374" fmla="*/ 1801495 w 3566168"/>
                <a:gd name="connsiteY374" fmla="*/ 3240634 h 3564189"/>
                <a:gd name="connsiteX375" fmla="*/ 1872615 w 3566168"/>
                <a:gd name="connsiteY375" fmla="*/ 3163235 h 3564189"/>
                <a:gd name="connsiteX376" fmla="*/ 1872615 w 3566168"/>
                <a:gd name="connsiteY376" fmla="*/ 2500897 h 3564189"/>
                <a:gd name="connsiteX377" fmla="*/ 1744980 w 3566168"/>
                <a:gd name="connsiteY377" fmla="*/ 2500897 h 3564189"/>
                <a:gd name="connsiteX378" fmla="*/ 1680845 w 3566168"/>
                <a:gd name="connsiteY378" fmla="*/ 2500897 h 3564189"/>
                <a:gd name="connsiteX379" fmla="*/ 1680845 w 3566168"/>
                <a:gd name="connsiteY379" fmla="*/ 3371326 h 3564189"/>
                <a:gd name="connsiteX380" fmla="*/ 1744980 w 3566168"/>
                <a:gd name="connsiteY380" fmla="*/ 3301539 h 3564189"/>
                <a:gd name="connsiteX381" fmla="*/ 1744980 w 3566168"/>
                <a:gd name="connsiteY381" fmla="*/ 2500897 h 3564189"/>
                <a:gd name="connsiteX382" fmla="*/ 1609090 w 3566168"/>
                <a:gd name="connsiteY382" fmla="*/ 2500897 h 3564189"/>
                <a:gd name="connsiteX383" fmla="*/ 1562100 w 3566168"/>
                <a:gd name="connsiteY383" fmla="*/ 2500897 h 3564189"/>
                <a:gd name="connsiteX384" fmla="*/ 1562100 w 3566168"/>
                <a:gd name="connsiteY384" fmla="*/ 3499479 h 3564189"/>
                <a:gd name="connsiteX385" fmla="*/ 1569085 w 3566168"/>
                <a:gd name="connsiteY385" fmla="*/ 3491866 h 3564189"/>
                <a:gd name="connsiteX386" fmla="*/ 1609090 w 3566168"/>
                <a:gd name="connsiteY386" fmla="*/ 3448091 h 3564189"/>
                <a:gd name="connsiteX387" fmla="*/ 1609090 w 3566168"/>
                <a:gd name="connsiteY387" fmla="*/ 2500897 h 3564189"/>
                <a:gd name="connsiteX388" fmla="*/ 1485900 w 3566168"/>
                <a:gd name="connsiteY388" fmla="*/ 2500897 h 3564189"/>
                <a:gd name="connsiteX389" fmla="*/ 1450340 w 3566168"/>
                <a:gd name="connsiteY389" fmla="*/ 2500897 h 3564189"/>
                <a:gd name="connsiteX390" fmla="*/ 1450340 w 3566168"/>
                <a:gd name="connsiteY390" fmla="*/ 3563556 h 3564189"/>
                <a:gd name="connsiteX391" fmla="*/ 1485900 w 3566168"/>
                <a:gd name="connsiteY391" fmla="*/ 3557846 h 3564189"/>
                <a:gd name="connsiteX392" fmla="*/ 1485900 w 3566168"/>
                <a:gd name="connsiteY392" fmla="*/ 2500897 h 3564189"/>
                <a:gd name="connsiteX393" fmla="*/ 1370330 w 3566168"/>
                <a:gd name="connsiteY393" fmla="*/ 2500897 h 3564189"/>
                <a:gd name="connsiteX394" fmla="*/ 1346200 w 3566168"/>
                <a:gd name="connsiteY394" fmla="*/ 2500897 h 3564189"/>
                <a:gd name="connsiteX395" fmla="*/ 1346200 w 3566168"/>
                <a:gd name="connsiteY395" fmla="*/ 3563556 h 3564189"/>
                <a:gd name="connsiteX396" fmla="*/ 1370330 w 3566168"/>
                <a:gd name="connsiteY396" fmla="*/ 3563556 h 3564189"/>
                <a:gd name="connsiteX397" fmla="*/ 1370330 w 3566168"/>
                <a:gd name="connsiteY397" fmla="*/ 2500897 h 3564189"/>
                <a:gd name="connsiteX398" fmla="*/ 1263650 w 3566168"/>
                <a:gd name="connsiteY398" fmla="*/ 2500897 h 3564189"/>
                <a:gd name="connsiteX399" fmla="*/ 1251585 w 3566168"/>
                <a:gd name="connsiteY399" fmla="*/ 2500897 h 3564189"/>
                <a:gd name="connsiteX400" fmla="*/ 1251585 w 3566168"/>
                <a:gd name="connsiteY400" fmla="*/ 3563556 h 3564189"/>
                <a:gd name="connsiteX401" fmla="*/ 1263650 w 3566168"/>
                <a:gd name="connsiteY401" fmla="*/ 3563556 h 3564189"/>
                <a:gd name="connsiteX402" fmla="*/ 1263650 w 3566168"/>
                <a:gd name="connsiteY402" fmla="*/ 2500897 h 3564189"/>
                <a:gd name="connsiteX403" fmla="*/ 119380 w 3566168"/>
                <a:gd name="connsiteY403" fmla="*/ 2500897 h 3564189"/>
                <a:gd name="connsiteX404" fmla="*/ 95250 w 3566168"/>
                <a:gd name="connsiteY404" fmla="*/ 2500897 h 3564189"/>
                <a:gd name="connsiteX405" fmla="*/ 95250 w 3566168"/>
                <a:gd name="connsiteY405" fmla="*/ 3563556 h 3564189"/>
                <a:gd name="connsiteX406" fmla="*/ 119380 w 3566168"/>
                <a:gd name="connsiteY406" fmla="*/ 3563556 h 3564189"/>
                <a:gd name="connsiteX407" fmla="*/ 119380 w 3566168"/>
                <a:gd name="connsiteY407" fmla="*/ 2500897 h 3564189"/>
                <a:gd name="connsiteX408" fmla="*/ 12065 w 3566168"/>
                <a:gd name="connsiteY408" fmla="*/ 2500897 h 3564189"/>
                <a:gd name="connsiteX409" fmla="*/ 0 w 3566168"/>
                <a:gd name="connsiteY409" fmla="*/ 2500897 h 3564189"/>
                <a:gd name="connsiteX410" fmla="*/ 0 w 3566168"/>
                <a:gd name="connsiteY410" fmla="*/ 3563556 h 3564189"/>
                <a:gd name="connsiteX411" fmla="*/ 12065 w 3566168"/>
                <a:gd name="connsiteY411" fmla="*/ 3563556 h 3564189"/>
                <a:gd name="connsiteX412" fmla="*/ 12065 w 3566168"/>
                <a:gd name="connsiteY412" fmla="*/ 2500897 h 3564189"/>
                <a:gd name="connsiteX413" fmla="*/ 199390 w 3566168"/>
                <a:gd name="connsiteY413" fmla="*/ 2500897 h 3564189"/>
                <a:gd name="connsiteX414" fmla="*/ 199390 w 3566168"/>
                <a:gd name="connsiteY414" fmla="*/ 3563556 h 3564189"/>
                <a:gd name="connsiteX415" fmla="*/ 234950 w 3566168"/>
                <a:gd name="connsiteY415" fmla="*/ 3563556 h 3564189"/>
                <a:gd name="connsiteX416" fmla="*/ 234950 w 3566168"/>
                <a:gd name="connsiteY416" fmla="*/ 2506607 h 3564189"/>
                <a:gd name="connsiteX417" fmla="*/ 199390 w 3566168"/>
                <a:gd name="connsiteY417" fmla="*/ 2500897 h 3564189"/>
                <a:gd name="connsiteX418" fmla="*/ 2230755 w 3566168"/>
                <a:gd name="connsiteY418" fmla="*/ 2509779 h 3564189"/>
                <a:gd name="connsiteX419" fmla="*/ 2230755 w 3566168"/>
                <a:gd name="connsiteY419" fmla="*/ 2776871 h 3564189"/>
                <a:gd name="connsiteX420" fmla="*/ 2254250 w 3566168"/>
                <a:gd name="connsiteY420" fmla="*/ 2751494 h 3564189"/>
                <a:gd name="connsiteX421" fmla="*/ 2315210 w 3566168"/>
                <a:gd name="connsiteY421" fmla="*/ 2633491 h 3564189"/>
                <a:gd name="connsiteX422" fmla="*/ 2230755 w 3566168"/>
                <a:gd name="connsiteY422" fmla="*/ 2509779 h 3564189"/>
                <a:gd name="connsiteX423" fmla="*/ 3387090 w 3566168"/>
                <a:gd name="connsiteY423" fmla="*/ 2511048 h 3564189"/>
                <a:gd name="connsiteX424" fmla="*/ 3387090 w 3566168"/>
                <a:gd name="connsiteY424" fmla="*/ 3554039 h 3564189"/>
                <a:gd name="connsiteX425" fmla="*/ 3469640 w 3566168"/>
                <a:gd name="connsiteY425" fmla="*/ 3430961 h 3564189"/>
                <a:gd name="connsiteX426" fmla="*/ 3469640 w 3566168"/>
                <a:gd name="connsiteY426" fmla="*/ 2633491 h 3564189"/>
                <a:gd name="connsiteX427" fmla="*/ 3387090 w 3566168"/>
                <a:gd name="connsiteY427" fmla="*/ 2511048 h 3564189"/>
                <a:gd name="connsiteX428" fmla="*/ 311150 w 3566168"/>
                <a:gd name="connsiteY428" fmla="*/ 2564974 h 3564189"/>
                <a:gd name="connsiteX429" fmla="*/ 311150 w 3566168"/>
                <a:gd name="connsiteY429" fmla="*/ 3563556 h 3564189"/>
                <a:gd name="connsiteX430" fmla="*/ 358140 w 3566168"/>
                <a:gd name="connsiteY430" fmla="*/ 3563556 h 3564189"/>
                <a:gd name="connsiteX431" fmla="*/ 358140 w 3566168"/>
                <a:gd name="connsiteY431" fmla="*/ 2616362 h 3564189"/>
                <a:gd name="connsiteX432" fmla="*/ 318135 w 3566168"/>
                <a:gd name="connsiteY432" fmla="*/ 2572586 h 3564189"/>
                <a:gd name="connsiteX433" fmla="*/ 311150 w 3566168"/>
                <a:gd name="connsiteY433" fmla="*/ 2564974 h 3564189"/>
                <a:gd name="connsiteX434" fmla="*/ 429260 w 3566168"/>
                <a:gd name="connsiteY434" fmla="*/ 2693761 h 3564189"/>
                <a:gd name="connsiteX435" fmla="*/ 429260 w 3566168"/>
                <a:gd name="connsiteY435" fmla="*/ 3564190 h 3564189"/>
                <a:gd name="connsiteX436" fmla="*/ 493395 w 3566168"/>
                <a:gd name="connsiteY436" fmla="*/ 3564190 h 3564189"/>
                <a:gd name="connsiteX437" fmla="*/ 493395 w 3566168"/>
                <a:gd name="connsiteY437" fmla="*/ 2763548 h 3564189"/>
                <a:gd name="connsiteX438" fmla="*/ 429260 w 3566168"/>
                <a:gd name="connsiteY438" fmla="*/ 2693761 h 3564189"/>
                <a:gd name="connsiteX439" fmla="*/ 549910 w 3566168"/>
                <a:gd name="connsiteY439" fmla="*/ 2824453 h 3564189"/>
                <a:gd name="connsiteX440" fmla="*/ 549910 w 3566168"/>
                <a:gd name="connsiteY440" fmla="*/ 3564190 h 3564189"/>
                <a:gd name="connsiteX441" fmla="*/ 621030 w 3566168"/>
                <a:gd name="connsiteY441" fmla="*/ 3564190 h 3564189"/>
                <a:gd name="connsiteX442" fmla="*/ 621030 w 3566168"/>
                <a:gd name="connsiteY442" fmla="*/ 2901218 h 3564189"/>
                <a:gd name="connsiteX443" fmla="*/ 549910 w 3566168"/>
                <a:gd name="connsiteY443" fmla="*/ 2824453 h 3564189"/>
                <a:gd name="connsiteX444" fmla="*/ 668020 w 3566168"/>
                <a:gd name="connsiteY444" fmla="*/ 2951972 h 3564189"/>
                <a:gd name="connsiteX445" fmla="*/ 668020 w 3566168"/>
                <a:gd name="connsiteY445" fmla="*/ 3564190 h 3564189"/>
                <a:gd name="connsiteX446" fmla="*/ 744220 w 3566168"/>
                <a:gd name="connsiteY446" fmla="*/ 3564190 h 3564189"/>
                <a:gd name="connsiteX447" fmla="*/ 744220 w 3566168"/>
                <a:gd name="connsiteY447" fmla="*/ 3034447 h 3564189"/>
                <a:gd name="connsiteX448" fmla="*/ 668020 w 3566168"/>
                <a:gd name="connsiteY448" fmla="*/ 2951972 h 3564189"/>
                <a:gd name="connsiteX449" fmla="*/ 780415 w 3566168"/>
                <a:gd name="connsiteY449" fmla="*/ 3072512 h 3564189"/>
                <a:gd name="connsiteX450" fmla="*/ 780415 w 3566168"/>
                <a:gd name="connsiteY450" fmla="*/ 3563556 h 3564189"/>
                <a:gd name="connsiteX451" fmla="*/ 860425 w 3566168"/>
                <a:gd name="connsiteY451" fmla="*/ 3563556 h 3564189"/>
                <a:gd name="connsiteX452" fmla="*/ 860425 w 3566168"/>
                <a:gd name="connsiteY452" fmla="*/ 3158794 h 3564189"/>
                <a:gd name="connsiteX453" fmla="*/ 780415 w 3566168"/>
                <a:gd name="connsiteY453" fmla="*/ 3072512 h 3564189"/>
                <a:gd name="connsiteX454" fmla="*/ 884555 w 3566168"/>
                <a:gd name="connsiteY454" fmla="*/ 3185440 h 3564189"/>
                <a:gd name="connsiteX455" fmla="*/ 884555 w 3566168"/>
                <a:gd name="connsiteY455" fmla="*/ 3564190 h 3564189"/>
                <a:gd name="connsiteX456" fmla="*/ 929005 w 3566168"/>
                <a:gd name="connsiteY456" fmla="*/ 3564190 h 3564189"/>
                <a:gd name="connsiteX457" fmla="*/ 929005 w 3566168"/>
                <a:gd name="connsiteY457" fmla="*/ 3564190 h 3564189"/>
                <a:gd name="connsiteX458" fmla="*/ 930910 w 3566168"/>
                <a:gd name="connsiteY458" fmla="*/ 3564190 h 3564189"/>
                <a:gd name="connsiteX459" fmla="*/ 967105 w 3566168"/>
                <a:gd name="connsiteY459" fmla="*/ 3559115 h 3564189"/>
                <a:gd name="connsiteX460" fmla="*/ 967105 w 3566168"/>
                <a:gd name="connsiteY460" fmla="*/ 3274259 h 3564189"/>
                <a:gd name="connsiteX461" fmla="*/ 884555 w 3566168"/>
                <a:gd name="connsiteY461" fmla="*/ 3185440 h 3564189"/>
                <a:gd name="connsiteX462" fmla="*/ 979170 w 3566168"/>
                <a:gd name="connsiteY462" fmla="*/ 3287582 h 3564189"/>
                <a:gd name="connsiteX463" fmla="*/ 979170 w 3566168"/>
                <a:gd name="connsiteY463" fmla="*/ 3554674 h 3564189"/>
                <a:gd name="connsiteX464" fmla="*/ 1063625 w 3566168"/>
                <a:gd name="connsiteY464" fmla="*/ 3430961 h 3564189"/>
                <a:gd name="connsiteX465" fmla="*/ 1002665 w 3566168"/>
                <a:gd name="connsiteY465" fmla="*/ 3312959 h 3564189"/>
                <a:gd name="connsiteX466" fmla="*/ 979170 w 3566168"/>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8" h="3564189">
                  <a:moveTo>
                    <a:pt x="2621915" y="0"/>
                  </a:moveTo>
                  <a:lnTo>
                    <a:pt x="2597785" y="0"/>
                  </a:lnTo>
                  <a:lnTo>
                    <a:pt x="2597785" y="1063293"/>
                  </a:lnTo>
                  <a:lnTo>
                    <a:pt x="2621915" y="1063293"/>
                  </a:lnTo>
                  <a:lnTo>
                    <a:pt x="2621915"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3610" y="0"/>
                    <a:pt x="930910" y="0"/>
                  </a:cubicBezTo>
                  <a:moveTo>
                    <a:pt x="860425" y="0"/>
                  </a:moveTo>
                  <a:lnTo>
                    <a:pt x="780415" y="0"/>
                  </a:lnTo>
                  <a:lnTo>
                    <a:pt x="780415" y="491044"/>
                  </a:lnTo>
                  <a:cubicBezTo>
                    <a:pt x="808355" y="460591"/>
                    <a:pt x="835660" y="431408"/>
                    <a:pt x="860425" y="404762"/>
                  </a:cubicBezTo>
                  <a:lnTo>
                    <a:pt x="860425" y="0"/>
                  </a:lnTo>
                  <a:close/>
                  <a:moveTo>
                    <a:pt x="744855" y="0"/>
                  </a:moveTo>
                  <a:lnTo>
                    <a:pt x="668655" y="0"/>
                  </a:lnTo>
                  <a:lnTo>
                    <a:pt x="668655" y="612219"/>
                  </a:lnTo>
                  <a:cubicBezTo>
                    <a:pt x="694055" y="584304"/>
                    <a:pt x="720090" y="557024"/>
                    <a:pt x="744855" y="529743"/>
                  </a:cubicBezTo>
                  <a:lnTo>
                    <a:pt x="744855" y="0"/>
                  </a:lnTo>
                  <a:close/>
                  <a:moveTo>
                    <a:pt x="621665" y="0"/>
                  </a:moveTo>
                  <a:lnTo>
                    <a:pt x="550545" y="0"/>
                  </a:lnTo>
                  <a:lnTo>
                    <a:pt x="550545" y="739738"/>
                  </a:lnTo>
                  <a:cubicBezTo>
                    <a:pt x="574040" y="714361"/>
                    <a:pt x="597535" y="688984"/>
                    <a:pt x="621665" y="662338"/>
                  </a:cubicBezTo>
                  <a:lnTo>
                    <a:pt x="621665" y="0"/>
                  </a:lnTo>
                  <a:close/>
                  <a:moveTo>
                    <a:pt x="493395" y="0"/>
                  </a:moveTo>
                  <a:lnTo>
                    <a:pt x="429260" y="0"/>
                  </a:lnTo>
                  <a:lnTo>
                    <a:pt x="429260" y="870429"/>
                  </a:lnTo>
                  <a:cubicBezTo>
                    <a:pt x="448945" y="848858"/>
                    <a:pt x="470535" y="825385"/>
                    <a:pt x="493395" y="800642"/>
                  </a:cubicBezTo>
                  <a:lnTo>
                    <a:pt x="493395" y="0"/>
                  </a:lnTo>
                  <a:close/>
                  <a:moveTo>
                    <a:pt x="358140" y="0"/>
                  </a:moveTo>
                  <a:lnTo>
                    <a:pt x="311150" y="0"/>
                  </a:lnTo>
                  <a:lnTo>
                    <a:pt x="311150" y="998582"/>
                  </a:lnTo>
                  <a:cubicBezTo>
                    <a:pt x="313690" y="996045"/>
                    <a:pt x="315595" y="993507"/>
                    <a:pt x="318135" y="990969"/>
                  </a:cubicBezTo>
                  <a:cubicBezTo>
                    <a:pt x="324485" y="983991"/>
                    <a:pt x="338455" y="968764"/>
                    <a:pt x="358140" y="947194"/>
                  </a:cubicBezTo>
                  <a:lnTo>
                    <a:pt x="358140" y="0"/>
                  </a:lnTo>
                  <a:close/>
                  <a:moveTo>
                    <a:pt x="234950" y="0"/>
                  </a:moveTo>
                  <a:lnTo>
                    <a:pt x="199390" y="0"/>
                  </a:lnTo>
                  <a:lnTo>
                    <a:pt x="199390" y="1063293"/>
                  </a:lnTo>
                  <a:cubicBezTo>
                    <a:pt x="212725" y="1063293"/>
                    <a:pt x="224155" y="1061390"/>
                    <a:pt x="234950" y="1057584"/>
                  </a:cubicBezTo>
                  <a:lnTo>
                    <a:pt x="234950" y="0"/>
                  </a:lnTo>
                  <a:close/>
                  <a:moveTo>
                    <a:pt x="119380" y="0"/>
                  </a:moveTo>
                  <a:lnTo>
                    <a:pt x="95250" y="0"/>
                  </a:lnTo>
                  <a:lnTo>
                    <a:pt x="95250" y="1063293"/>
                  </a:lnTo>
                  <a:lnTo>
                    <a:pt x="119380" y="1063293"/>
                  </a:lnTo>
                  <a:lnTo>
                    <a:pt x="119380" y="0"/>
                  </a:lnTo>
                  <a:close/>
                  <a:moveTo>
                    <a:pt x="12065" y="0"/>
                  </a:moveTo>
                  <a:lnTo>
                    <a:pt x="0" y="0"/>
                  </a:lnTo>
                  <a:lnTo>
                    <a:pt x="0" y="1063293"/>
                  </a:lnTo>
                  <a:lnTo>
                    <a:pt x="12065" y="1063293"/>
                  </a:lnTo>
                  <a:lnTo>
                    <a:pt x="12065" y="0"/>
                  </a:lnTo>
                  <a:close/>
                  <a:moveTo>
                    <a:pt x="2701925" y="0"/>
                  </a:moveTo>
                  <a:lnTo>
                    <a:pt x="2701925" y="1062659"/>
                  </a:lnTo>
                  <a:lnTo>
                    <a:pt x="2737485" y="1062659"/>
                  </a:lnTo>
                  <a:lnTo>
                    <a:pt x="2737485" y="5075"/>
                  </a:lnTo>
                  <a:cubicBezTo>
                    <a:pt x="2726690" y="1903"/>
                    <a:pt x="2715260" y="0"/>
                    <a:pt x="2701925" y="0"/>
                  </a:cubicBezTo>
                  <a:moveTo>
                    <a:pt x="979170" y="8882"/>
                  </a:moveTo>
                  <a:lnTo>
                    <a:pt x="979170" y="275974"/>
                  </a:lnTo>
                  <a:cubicBezTo>
                    <a:pt x="992505" y="262017"/>
                    <a:pt x="1000760" y="253135"/>
                    <a:pt x="1002665" y="250597"/>
                  </a:cubicBezTo>
                  <a:cubicBezTo>
                    <a:pt x="1043940" y="205553"/>
                    <a:pt x="1063625" y="184617"/>
                    <a:pt x="1063625" y="132594"/>
                  </a:cubicBezTo>
                  <a:cubicBezTo>
                    <a:pt x="1064260"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4400"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4200" y="1062659"/>
                  </a:lnTo>
                  <a:lnTo>
                    <a:pt x="3124200" y="400321"/>
                  </a:lnTo>
                  <a:cubicBezTo>
                    <a:pt x="3100070"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950" y="571615"/>
                  </a:moveTo>
                  <a:lnTo>
                    <a:pt x="3282950" y="1062659"/>
                  </a:lnTo>
                  <a:lnTo>
                    <a:pt x="3362960" y="1062659"/>
                  </a:lnTo>
                  <a:lnTo>
                    <a:pt x="3362960" y="657897"/>
                  </a:lnTo>
                  <a:cubicBezTo>
                    <a:pt x="3337560" y="631251"/>
                    <a:pt x="3310890" y="602068"/>
                    <a:pt x="3282950" y="571615"/>
                  </a:cubicBezTo>
                  <a:moveTo>
                    <a:pt x="3387090" y="683908"/>
                  </a:moveTo>
                  <a:lnTo>
                    <a:pt x="3387090" y="1062659"/>
                  </a:lnTo>
                  <a:lnTo>
                    <a:pt x="3431540" y="1062659"/>
                  </a:lnTo>
                  <a:lnTo>
                    <a:pt x="3431540" y="1062659"/>
                  </a:lnTo>
                  <a:lnTo>
                    <a:pt x="3433445" y="1062659"/>
                  </a:lnTo>
                  <a:cubicBezTo>
                    <a:pt x="3446145" y="1062659"/>
                    <a:pt x="3458210" y="1060756"/>
                    <a:pt x="3469640" y="1057584"/>
                  </a:cubicBezTo>
                  <a:lnTo>
                    <a:pt x="3469640" y="772728"/>
                  </a:lnTo>
                  <a:cubicBezTo>
                    <a:pt x="3448685" y="751157"/>
                    <a:pt x="3420745" y="720070"/>
                    <a:pt x="3387090" y="683908"/>
                  </a:cubicBezTo>
                  <a:moveTo>
                    <a:pt x="3481705" y="786685"/>
                  </a:moveTo>
                  <a:lnTo>
                    <a:pt x="3481705" y="1053777"/>
                  </a:lnTo>
                  <a:cubicBezTo>
                    <a:pt x="3531235" y="1034744"/>
                    <a:pt x="3566160" y="986528"/>
                    <a:pt x="3566160" y="930065"/>
                  </a:cubicBezTo>
                  <a:cubicBezTo>
                    <a:pt x="3566160" y="878042"/>
                    <a:pt x="3547110"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855" y="1250448"/>
                  </a:moveTo>
                  <a:lnTo>
                    <a:pt x="668655" y="1250448"/>
                  </a:lnTo>
                  <a:lnTo>
                    <a:pt x="668655" y="2313742"/>
                  </a:lnTo>
                  <a:lnTo>
                    <a:pt x="744855" y="2313742"/>
                  </a:lnTo>
                  <a:lnTo>
                    <a:pt x="744855" y="1250448"/>
                  </a:lnTo>
                  <a:close/>
                  <a:moveTo>
                    <a:pt x="621665" y="1250448"/>
                  </a:moveTo>
                  <a:lnTo>
                    <a:pt x="550545" y="1250448"/>
                  </a:lnTo>
                  <a:lnTo>
                    <a:pt x="550545" y="2313742"/>
                  </a:lnTo>
                  <a:lnTo>
                    <a:pt x="621665" y="2313742"/>
                  </a:lnTo>
                  <a:lnTo>
                    <a:pt x="621665" y="1250448"/>
                  </a:lnTo>
                  <a:close/>
                  <a:moveTo>
                    <a:pt x="493395" y="1250448"/>
                  </a:moveTo>
                  <a:lnTo>
                    <a:pt x="429260" y="1250448"/>
                  </a:lnTo>
                  <a:lnTo>
                    <a:pt x="429260" y="2313742"/>
                  </a:lnTo>
                  <a:lnTo>
                    <a:pt x="493395" y="2313742"/>
                  </a:lnTo>
                  <a:lnTo>
                    <a:pt x="493395" y="1250448"/>
                  </a:lnTo>
                  <a:close/>
                  <a:moveTo>
                    <a:pt x="358140" y="1250448"/>
                  </a:moveTo>
                  <a:lnTo>
                    <a:pt x="311150" y="1250448"/>
                  </a:lnTo>
                  <a:lnTo>
                    <a:pt x="311150" y="2313742"/>
                  </a:lnTo>
                  <a:lnTo>
                    <a:pt x="358140" y="2313742"/>
                  </a:lnTo>
                  <a:lnTo>
                    <a:pt x="358140" y="1250448"/>
                  </a:lnTo>
                  <a:close/>
                  <a:moveTo>
                    <a:pt x="234950" y="1250448"/>
                  </a:moveTo>
                  <a:lnTo>
                    <a:pt x="199390" y="1250448"/>
                  </a:lnTo>
                  <a:lnTo>
                    <a:pt x="199390" y="2313742"/>
                  </a:lnTo>
                  <a:lnTo>
                    <a:pt x="234950" y="2313742"/>
                  </a:lnTo>
                  <a:lnTo>
                    <a:pt x="234950" y="1250448"/>
                  </a:lnTo>
                  <a:close/>
                  <a:moveTo>
                    <a:pt x="119380" y="1250448"/>
                  </a:moveTo>
                  <a:lnTo>
                    <a:pt x="95250" y="1250448"/>
                  </a:lnTo>
                  <a:lnTo>
                    <a:pt x="95250" y="2313742"/>
                  </a:lnTo>
                  <a:lnTo>
                    <a:pt x="119380" y="2313742"/>
                  </a:lnTo>
                  <a:lnTo>
                    <a:pt x="119380"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960" y="1250448"/>
                  </a:moveTo>
                  <a:lnTo>
                    <a:pt x="3282950" y="1250448"/>
                  </a:lnTo>
                  <a:lnTo>
                    <a:pt x="3282950" y="1741492"/>
                  </a:lnTo>
                  <a:cubicBezTo>
                    <a:pt x="3310890" y="1711040"/>
                    <a:pt x="3338195" y="1681856"/>
                    <a:pt x="3362960" y="1655211"/>
                  </a:cubicBezTo>
                  <a:lnTo>
                    <a:pt x="3362960" y="1250448"/>
                  </a:lnTo>
                  <a:close/>
                  <a:moveTo>
                    <a:pt x="3247390" y="1250448"/>
                  </a:moveTo>
                  <a:lnTo>
                    <a:pt x="3171190" y="1250448"/>
                  </a:lnTo>
                  <a:lnTo>
                    <a:pt x="3171190" y="1862667"/>
                  </a:lnTo>
                  <a:cubicBezTo>
                    <a:pt x="3196590" y="1834752"/>
                    <a:pt x="3222625" y="1807472"/>
                    <a:pt x="3247390" y="1780192"/>
                  </a:cubicBezTo>
                  <a:lnTo>
                    <a:pt x="3247390" y="1250448"/>
                  </a:lnTo>
                  <a:close/>
                  <a:moveTo>
                    <a:pt x="3124200" y="1250448"/>
                  </a:moveTo>
                  <a:lnTo>
                    <a:pt x="3053080" y="1250448"/>
                  </a:lnTo>
                  <a:lnTo>
                    <a:pt x="3053080" y="1990186"/>
                  </a:lnTo>
                  <a:cubicBezTo>
                    <a:pt x="3076575" y="1964809"/>
                    <a:pt x="3100070" y="1939432"/>
                    <a:pt x="3124200" y="1912786"/>
                  </a:cubicBezTo>
                  <a:lnTo>
                    <a:pt x="3124200" y="1250448"/>
                  </a:lnTo>
                  <a:close/>
                  <a:moveTo>
                    <a:pt x="2996565" y="1250448"/>
                  </a:moveTo>
                  <a:lnTo>
                    <a:pt x="2932430" y="1250448"/>
                  </a:lnTo>
                  <a:lnTo>
                    <a:pt x="2932430" y="2120877"/>
                  </a:lnTo>
                  <a:cubicBezTo>
                    <a:pt x="2952115" y="2099307"/>
                    <a:pt x="2973705" y="2075833"/>
                    <a:pt x="2996565" y="2051091"/>
                  </a:cubicBezTo>
                  <a:lnTo>
                    <a:pt x="2996565" y="1250448"/>
                  </a:lnTo>
                  <a:close/>
                  <a:moveTo>
                    <a:pt x="2860675" y="1250448"/>
                  </a:moveTo>
                  <a:lnTo>
                    <a:pt x="2813685" y="1250448"/>
                  </a:lnTo>
                  <a:lnTo>
                    <a:pt x="2813685" y="2249031"/>
                  </a:lnTo>
                  <a:cubicBezTo>
                    <a:pt x="2816225" y="2246493"/>
                    <a:pt x="2818130" y="2243955"/>
                    <a:pt x="2820670" y="2241418"/>
                  </a:cubicBezTo>
                  <a:cubicBezTo>
                    <a:pt x="2827020" y="2234439"/>
                    <a:pt x="2840990" y="2219213"/>
                    <a:pt x="2860675" y="2197642"/>
                  </a:cubicBezTo>
                  <a:lnTo>
                    <a:pt x="2860675" y="1250448"/>
                  </a:lnTo>
                  <a:close/>
                  <a:moveTo>
                    <a:pt x="2737485" y="1250448"/>
                  </a:moveTo>
                  <a:lnTo>
                    <a:pt x="2701925" y="1250448"/>
                  </a:lnTo>
                  <a:lnTo>
                    <a:pt x="2701925" y="2313107"/>
                  </a:lnTo>
                  <a:cubicBezTo>
                    <a:pt x="2715260" y="2313107"/>
                    <a:pt x="2726690" y="2311204"/>
                    <a:pt x="2737485" y="2307398"/>
                  </a:cubicBezTo>
                  <a:lnTo>
                    <a:pt x="2737485" y="1250448"/>
                  </a:lnTo>
                  <a:close/>
                  <a:moveTo>
                    <a:pt x="1370330" y="1250448"/>
                  </a:moveTo>
                  <a:lnTo>
                    <a:pt x="1346200" y="1250448"/>
                  </a:lnTo>
                  <a:lnTo>
                    <a:pt x="1346200" y="2313742"/>
                  </a:lnTo>
                  <a:lnTo>
                    <a:pt x="1370330" y="2313742"/>
                  </a:lnTo>
                  <a:lnTo>
                    <a:pt x="1370330" y="1250448"/>
                  </a:lnTo>
                  <a:close/>
                  <a:moveTo>
                    <a:pt x="1263650"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3280"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795" y="1326579"/>
                    <a:pt x="3531235" y="1278997"/>
                    <a:pt x="3481705" y="1259330"/>
                  </a:cubicBezTo>
                  <a:moveTo>
                    <a:pt x="884555" y="1259965"/>
                  </a:moveTo>
                  <a:lnTo>
                    <a:pt x="884555" y="2302957"/>
                  </a:lnTo>
                  <a:cubicBezTo>
                    <a:pt x="932815" y="2283290"/>
                    <a:pt x="967105" y="2235708"/>
                    <a:pt x="967105" y="2179879"/>
                  </a:cubicBezTo>
                  <a:lnTo>
                    <a:pt x="967105" y="1383043"/>
                  </a:lnTo>
                  <a:cubicBezTo>
                    <a:pt x="967105" y="1327848"/>
                    <a:pt x="932815" y="1280266"/>
                    <a:pt x="884555"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345" y="2313742"/>
                  </a:lnTo>
                  <a:lnTo>
                    <a:pt x="1744345" y="1512465"/>
                  </a:lnTo>
                  <a:cubicBezTo>
                    <a:pt x="1722120" y="1487723"/>
                    <a:pt x="1700530" y="1464249"/>
                    <a:pt x="1680210" y="1443313"/>
                  </a:cubicBezTo>
                  <a:moveTo>
                    <a:pt x="1801495" y="1574004"/>
                  </a:moveTo>
                  <a:lnTo>
                    <a:pt x="1801495" y="2313742"/>
                  </a:lnTo>
                  <a:lnTo>
                    <a:pt x="1872615" y="2313742"/>
                  </a:lnTo>
                  <a:lnTo>
                    <a:pt x="1872615" y="1650769"/>
                  </a:lnTo>
                  <a:cubicBezTo>
                    <a:pt x="1848485" y="1624758"/>
                    <a:pt x="1824355" y="1598747"/>
                    <a:pt x="1801495" y="1574004"/>
                  </a:cubicBezTo>
                  <a:moveTo>
                    <a:pt x="1919605" y="1701523"/>
                  </a:moveTo>
                  <a:lnTo>
                    <a:pt x="1919605" y="2313742"/>
                  </a:lnTo>
                  <a:lnTo>
                    <a:pt x="1995805" y="2313742"/>
                  </a:lnTo>
                  <a:lnTo>
                    <a:pt x="1995805" y="1783998"/>
                  </a:lnTo>
                  <a:cubicBezTo>
                    <a:pt x="1971040"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735" y="2001605"/>
                    <a:pt x="2169160" y="1970519"/>
                    <a:pt x="2135505" y="1934357"/>
                  </a:cubicBezTo>
                  <a:moveTo>
                    <a:pt x="2230755" y="2037133"/>
                  </a:moveTo>
                  <a:lnTo>
                    <a:pt x="2230755" y="2304226"/>
                  </a:lnTo>
                  <a:cubicBezTo>
                    <a:pt x="2280285" y="2285193"/>
                    <a:pt x="2315210" y="2236977"/>
                    <a:pt x="2315210" y="2180513"/>
                  </a:cubicBezTo>
                  <a:cubicBezTo>
                    <a:pt x="2315210" y="2128490"/>
                    <a:pt x="2295525" y="2107554"/>
                    <a:pt x="2254250" y="2062510"/>
                  </a:cubicBezTo>
                  <a:cubicBezTo>
                    <a:pt x="2251710" y="2059972"/>
                    <a:pt x="2243455" y="2051091"/>
                    <a:pt x="2230755" y="2037133"/>
                  </a:cubicBezTo>
                  <a:moveTo>
                    <a:pt x="3336925" y="2500897"/>
                  </a:moveTo>
                  <a:lnTo>
                    <a:pt x="3282950" y="2500897"/>
                  </a:lnTo>
                  <a:lnTo>
                    <a:pt x="3282950" y="3563556"/>
                  </a:lnTo>
                  <a:lnTo>
                    <a:pt x="3336925" y="3563556"/>
                  </a:lnTo>
                  <a:cubicBezTo>
                    <a:pt x="3345815" y="3563556"/>
                    <a:pt x="3354705" y="3562921"/>
                    <a:pt x="3362960" y="3561018"/>
                  </a:cubicBezTo>
                  <a:lnTo>
                    <a:pt x="3362960" y="2503434"/>
                  </a:lnTo>
                  <a:cubicBezTo>
                    <a:pt x="3354070" y="2501531"/>
                    <a:pt x="3345815" y="2500897"/>
                    <a:pt x="3336925" y="2500897"/>
                  </a:cubicBezTo>
                  <a:moveTo>
                    <a:pt x="3247390" y="2500897"/>
                  </a:moveTo>
                  <a:lnTo>
                    <a:pt x="3171190" y="2500897"/>
                  </a:lnTo>
                  <a:lnTo>
                    <a:pt x="3171190" y="3563556"/>
                  </a:lnTo>
                  <a:lnTo>
                    <a:pt x="3247390" y="3563556"/>
                  </a:lnTo>
                  <a:lnTo>
                    <a:pt x="3247390" y="2500897"/>
                  </a:lnTo>
                  <a:close/>
                  <a:moveTo>
                    <a:pt x="3124200" y="2500897"/>
                  </a:moveTo>
                  <a:lnTo>
                    <a:pt x="3053080" y="2500897"/>
                  </a:lnTo>
                  <a:lnTo>
                    <a:pt x="3053080" y="3563556"/>
                  </a:lnTo>
                  <a:lnTo>
                    <a:pt x="3124200" y="3563556"/>
                  </a:lnTo>
                  <a:lnTo>
                    <a:pt x="3124200" y="2500897"/>
                  </a:lnTo>
                  <a:close/>
                  <a:moveTo>
                    <a:pt x="2995930" y="2500897"/>
                  </a:moveTo>
                  <a:lnTo>
                    <a:pt x="2931795" y="2500897"/>
                  </a:lnTo>
                  <a:lnTo>
                    <a:pt x="2931795" y="3563556"/>
                  </a:lnTo>
                  <a:lnTo>
                    <a:pt x="2995930" y="3563556"/>
                  </a:lnTo>
                  <a:lnTo>
                    <a:pt x="2995930" y="2500897"/>
                  </a:lnTo>
                  <a:close/>
                  <a:moveTo>
                    <a:pt x="2860675" y="2500897"/>
                  </a:moveTo>
                  <a:lnTo>
                    <a:pt x="2813685" y="2500897"/>
                  </a:lnTo>
                  <a:lnTo>
                    <a:pt x="2813685" y="3563556"/>
                  </a:lnTo>
                  <a:lnTo>
                    <a:pt x="2860675" y="3563556"/>
                  </a:lnTo>
                  <a:lnTo>
                    <a:pt x="2860675" y="2500897"/>
                  </a:lnTo>
                  <a:close/>
                  <a:moveTo>
                    <a:pt x="2737485" y="2500897"/>
                  </a:moveTo>
                  <a:lnTo>
                    <a:pt x="2701925" y="2500897"/>
                  </a:lnTo>
                  <a:lnTo>
                    <a:pt x="2701925" y="3563556"/>
                  </a:lnTo>
                  <a:lnTo>
                    <a:pt x="2737485" y="3563556"/>
                  </a:lnTo>
                  <a:lnTo>
                    <a:pt x="2737485" y="2500897"/>
                  </a:lnTo>
                  <a:close/>
                  <a:moveTo>
                    <a:pt x="2621915" y="2500897"/>
                  </a:moveTo>
                  <a:lnTo>
                    <a:pt x="2597785" y="2500897"/>
                  </a:lnTo>
                  <a:lnTo>
                    <a:pt x="2597785" y="3563556"/>
                  </a:lnTo>
                  <a:lnTo>
                    <a:pt x="2621915" y="3563556"/>
                  </a:lnTo>
                  <a:lnTo>
                    <a:pt x="2621915" y="2500897"/>
                  </a:lnTo>
                  <a:close/>
                  <a:moveTo>
                    <a:pt x="2514600" y="2500897"/>
                  </a:moveTo>
                  <a:lnTo>
                    <a:pt x="2502535" y="2500897"/>
                  </a:lnTo>
                  <a:lnTo>
                    <a:pt x="2502535" y="3563556"/>
                  </a:lnTo>
                  <a:lnTo>
                    <a:pt x="2514600" y="3563556"/>
                  </a:lnTo>
                  <a:lnTo>
                    <a:pt x="2514600" y="2500897"/>
                  </a:lnTo>
                  <a:close/>
                  <a:moveTo>
                    <a:pt x="2182495" y="2500897"/>
                  </a:moveTo>
                  <a:lnTo>
                    <a:pt x="2180590" y="2500897"/>
                  </a:lnTo>
                  <a:lnTo>
                    <a:pt x="2180590" y="2500897"/>
                  </a:lnTo>
                  <a:lnTo>
                    <a:pt x="2136140" y="2500897"/>
                  </a:lnTo>
                  <a:lnTo>
                    <a:pt x="2136140" y="2879648"/>
                  </a:lnTo>
                  <a:cubicBezTo>
                    <a:pt x="2169795" y="2843485"/>
                    <a:pt x="2198370" y="2813033"/>
                    <a:pt x="2218690" y="2790194"/>
                  </a:cubicBezTo>
                  <a:lnTo>
                    <a:pt x="2218690" y="2505338"/>
                  </a:lnTo>
                  <a:cubicBezTo>
                    <a:pt x="2206625" y="2502800"/>
                    <a:pt x="2194560" y="2500897"/>
                    <a:pt x="2182495"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9380" y="2500897"/>
                  </a:moveTo>
                  <a:lnTo>
                    <a:pt x="95250" y="2500897"/>
                  </a:lnTo>
                  <a:lnTo>
                    <a:pt x="95250" y="3563556"/>
                  </a:lnTo>
                  <a:lnTo>
                    <a:pt x="119380" y="3563556"/>
                  </a:lnTo>
                  <a:lnTo>
                    <a:pt x="119380" y="2500897"/>
                  </a:lnTo>
                  <a:close/>
                  <a:moveTo>
                    <a:pt x="12065" y="2500897"/>
                  </a:moveTo>
                  <a:lnTo>
                    <a:pt x="0" y="2500897"/>
                  </a:lnTo>
                  <a:lnTo>
                    <a:pt x="0" y="3563556"/>
                  </a:lnTo>
                  <a:lnTo>
                    <a:pt x="12065" y="3563556"/>
                  </a:lnTo>
                  <a:lnTo>
                    <a:pt x="12065" y="2500897"/>
                  </a:lnTo>
                  <a:close/>
                  <a:moveTo>
                    <a:pt x="199390" y="2500897"/>
                  </a:moveTo>
                  <a:lnTo>
                    <a:pt x="199390" y="3563556"/>
                  </a:lnTo>
                  <a:lnTo>
                    <a:pt x="234950" y="3563556"/>
                  </a:lnTo>
                  <a:lnTo>
                    <a:pt x="234950" y="2506607"/>
                  </a:lnTo>
                  <a:cubicBezTo>
                    <a:pt x="224155" y="2502800"/>
                    <a:pt x="212090" y="2500897"/>
                    <a:pt x="199390" y="2500897"/>
                  </a:cubicBezTo>
                  <a:moveTo>
                    <a:pt x="2230755" y="2509779"/>
                  </a:moveTo>
                  <a:lnTo>
                    <a:pt x="2230755" y="2776871"/>
                  </a:lnTo>
                  <a:cubicBezTo>
                    <a:pt x="2244090" y="2762913"/>
                    <a:pt x="2252345" y="2754032"/>
                    <a:pt x="2254250" y="2751494"/>
                  </a:cubicBezTo>
                  <a:cubicBezTo>
                    <a:pt x="2295525" y="2706450"/>
                    <a:pt x="2315210" y="2685514"/>
                    <a:pt x="2315210" y="2633491"/>
                  </a:cubicBezTo>
                  <a:cubicBezTo>
                    <a:pt x="2315210" y="2577662"/>
                    <a:pt x="2280285" y="2529446"/>
                    <a:pt x="2230755"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7535"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80415" y="3072512"/>
                  </a:moveTo>
                  <a:lnTo>
                    <a:pt x="780415" y="3563556"/>
                  </a:lnTo>
                  <a:lnTo>
                    <a:pt x="860425" y="3563556"/>
                  </a:lnTo>
                  <a:lnTo>
                    <a:pt x="860425" y="3158794"/>
                  </a:lnTo>
                  <a:cubicBezTo>
                    <a:pt x="835025" y="3132148"/>
                    <a:pt x="808355" y="3102965"/>
                    <a:pt x="780415" y="3072512"/>
                  </a:cubicBezTo>
                  <a:moveTo>
                    <a:pt x="884555" y="3185440"/>
                  </a:moveTo>
                  <a:lnTo>
                    <a:pt x="884555" y="3564190"/>
                  </a:lnTo>
                  <a:lnTo>
                    <a:pt x="929005" y="3564190"/>
                  </a:lnTo>
                  <a:lnTo>
                    <a:pt x="929005" y="3564190"/>
                  </a:lnTo>
                  <a:lnTo>
                    <a:pt x="930910" y="3564190"/>
                  </a:lnTo>
                  <a:cubicBezTo>
                    <a:pt x="943610" y="3564190"/>
                    <a:pt x="955675" y="3562287"/>
                    <a:pt x="967105" y="3559115"/>
                  </a:cubicBezTo>
                  <a:lnTo>
                    <a:pt x="967105" y="3274259"/>
                  </a:lnTo>
                  <a:cubicBezTo>
                    <a:pt x="946150" y="3252054"/>
                    <a:pt x="918210" y="3221601"/>
                    <a:pt x="884555"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2505" y="3301539"/>
                    <a:pt x="979170" y="3287582"/>
                  </a:cubicBezTo>
                </a:path>
              </a:pathLst>
            </a:custGeom>
            <a:grpFill/>
            <a:ln w="6350" cap="flat">
              <a:noFill/>
              <a:prstDash val="solid"/>
              <a:miter/>
            </a:ln>
          </p:spPr>
          <p:txBody>
            <a:bodyPr rtlCol="0" anchor="ctr"/>
            <a:lstStyle/>
            <a:p>
              <a:endParaRPr lang="nb-NO"/>
            </a:p>
          </p:txBody>
        </p:sp>
        <p:sp>
          <p:nvSpPr>
            <p:cNvPr id="8" name="Friform 7">
              <a:extLst>
                <a:ext uri="{FF2B5EF4-FFF2-40B4-BE49-F238E27FC236}">
                  <a16:creationId xmlns:a16="http://schemas.microsoft.com/office/drawing/2014/main" id="{89721710-38B3-0349-BB93-F26A0BFE02B8}"/>
                </a:ext>
              </a:extLst>
            </p:cNvPr>
            <p:cNvSpPr/>
            <p:nvPr/>
          </p:nvSpPr>
          <p:spPr>
            <a:xfrm>
              <a:off x="4312920" y="2736151"/>
              <a:ext cx="3566160" cy="3564189"/>
            </a:xfrm>
            <a:custGeom>
              <a:avLst/>
              <a:gdLst>
                <a:gd name="connsiteX0" fmla="*/ 2621280 w 3566160"/>
                <a:gd name="connsiteY0" fmla="*/ 0 h 3564189"/>
                <a:gd name="connsiteX1" fmla="*/ 2597150 w 3566160"/>
                <a:gd name="connsiteY1" fmla="*/ 0 h 3564189"/>
                <a:gd name="connsiteX2" fmla="*/ 2597150 w 3566160"/>
                <a:gd name="connsiteY2" fmla="*/ 1063293 h 3564189"/>
                <a:gd name="connsiteX3" fmla="*/ 2621280 w 3566160"/>
                <a:gd name="connsiteY3" fmla="*/ 1063293 h 3564189"/>
                <a:gd name="connsiteX4" fmla="*/ 2621280 w 3566160"/>
                <a:gd name="connsiteY4" fmla="*/ 0 h 3564189"/>
                <a:gd name="connsiteX5" fmla="*/ 2514600 w 3566160"/>
                <a:gd name="connsiteY5" fmla="*/ 0 h 3564189"/>
                <a:gd name="connsiteX6" fmla="*/ 2502535 w 3566160"/>
                <a:gd name="connsiteY6" fmla="*/ 0 h 3564189"/>
                <a:gd name="connsiteX7" fmla="*/ 2502535 w 3566160"/>
                <a:gd name="connsiteY7" fmla="*/ 1063293 h 3564189"/>
                <a:gd name="connsiteX8" fmla="*/ 2514600 w 3566160"/>
                <a:gd name="connsiteY8" fmla="*/ 1063293 h 3564189"/>
                <a:gd name="connsiteX9" fmla="*/ 2514600 w 3566160"/>
                <a:gd name="connsiteY9" fmla="*/ 0 h 3564189"/>
                <a:gd name="connsiteX10" fmla="*/ 2085340 w 3566160"/>
                <a:gd name="connsiteY10" fmla="*/ 0 h 3564189"/>
                <a:gd name="connsiteX11" fmla="*/ 2031365 w 3566160"/>
                <a:gd name="connsiteY11" fmla="*/ 0 h 3564189"/>
                <a:gd name="connsiteX12" fmla="*/ 2031365 w 3566160"/>
                <a:gd name="connsiteY12" fmla="*/ 1063293 h 3564189"/>
                <a:gd name="connsiteX13" fmla="*/ 2085340 w 3566160"/>
                <a:gd name="connsiteY13" fmla="*/ 1063293 h 3564189"/>
                <a:gd name="connsiteX14" fmla="*/ 2111375 w 3566160"/>
                <a:gd name="connsiteY14" fmla="*/ 1060756 h 3564189"/>
                <a:gd name="connsiteX15" fmla="*/ 2111375 w 3566160"/>
                <a:gd name="connsiteY15" fmla="*/ 2538 h 3564189"/>
                <a:gd name="connsiteX16" fmla="*/ 2085340 w 3566160"/>
                <a:gd name="connsiteY16" fmla="*/ 0 h 3564189"/>
                <a:gd name="connsiteX17" fmla="*/ 1995805 w 3566160"/>
                <a:gd name="connsiteY17" fmla="*/ 0 h 3564189"/>
                <a:gd name="connsiteX18" fmla="*/ 1919605 w 3566160"/>
                <a:gd name="connsiteY18" fmla="*/ 0 h 3564189"/>
                <a:gd name="connsiteX19" fmla="*/ 1919605 w 3566160"/>
                <a:gd name="connsiteY19" fmla="*/ 1063293 h 3564189"/>
                <a:gd name="connsiteX20" fmla="*/ 1995805 w 3566160"/>
                <a:gd name="connsiteY20" fmla="*/ 1063293 h 3564189"/>
                <a:gd name="connsiteX21" fmla="*/ 1995805 w 3566160"/>
                <a:gd name="connsiteY21" fmla="*/ 0 h 3564189"/>
                <a:gd name="connsiteX22" fmla="*/ 1872615 w 3566160"/>
                <a:gd name="connsiteY22" fmla="*/ 0 h 3564189"/>
                <a:gd name="connsiteX23" fmla="*/ 1801495 w 3566160"/>
                <a:gd name="connsiteY23" fmla="*/ 0 h 3564189"/>
                <a:gd name="connsiteX24" fmla="*/ 1801495 w 3566160"/>
                <a:gd name="connsiteY24" fmla="*/ 1063293 h 3564189"/>
                <a:gd name="connsiteX25" fmla="*/ 1872615 w 3566160"/>
                <a:gd name="connsiteY25" fmla="*/ 1063293 h 3564189"/>
                <a:gd name="connsiteX26" fmla="*/ 1872615 w 3566160"/>
                <a:gd name="connsiteY26" fmla="*/ 0 h 3564189"/>
                <a:gd name="connsiteX27" fmla="*/ 1744980 w 3566160"/>
                <a:gd name="connsiteY27" fmla="*/ 0 h 3564189"/>
                <a:gd name="connsiteX28" fmla="*/ 1680845 w 3566160"/>
                <a:gd name="connsiteY28" fmla="*/ 0 h 3564189"/>
                <a:gd name="connsiteX29" fmla="*/ 1680845 w 3566160"/>
                <a:gd name="connsiteY29" fmla="*/ 1063293 h 3564189"/>
                <a:gd name="connsiteX30" fmla="*/ 1744980 w 3566160"/>
                <a:gd name="connsiteY30" fmla="*/ 1063293 h 3564189"/>
                <a:gd name="connsiteX31" fmla="*/ 1744980 w 3566160"/>
                <a:gd name="connsiteY31" fmla="*/ 0 h 3564189"/>
                <a:gd name="connsiteX32" fmla="*/ 1609090 w 3566160"/>
                <a:gd name="connsiteY32" fmla="*/ 0 h 3564189"/>
                <a:gd name="connsiteX33" fmla="*/ 1562100 w 3566160"/>
                <a:gd name="connsiteY33" fmla="*/ 0 h 3564189"/>
                <a:gd name="connsiteX34" fmla="*/ 1562100 w 3566160"/>
                <a:gd name="connsiteY34" fmla="*/ 1063293 h 3564189"/>
                <a:gd name="connsiteX35" fmla="*/ 1609090 w 3566160"/>
                <a:gd name="connsiteY35" fmla="*/ 1063293 h 3564189"/>
                <a:gd name="connsiteX36" fmla="*/ 1609090 w 3566160"/>
                <a:gd name="connsiteY36" fmla="*/ 0 h 3564189"/>
                <a:gd name="connsiteX37" fmla="*/ 1485900 w 3566160"/>
                <a:gd name="connsiteY37" fmla="*/ 0 h 3564189"/>
                <a:gd name="connsiteX38" fmla="*/ 1450340 w 3566160"/>
                <a:gd name="connsiteY38" fmla="*/ 0 h 3564189"/>
                <a:gd name="connsiteX39" fmla="*/ 1450340 w 3566160"/>
                <a:gd name="connsiteY39" fmla="*/ 1063293 h 3564189"/>
                <a:gd name="connsiteX40" fmla="*/ 1485900 w 3566160"/>
                <a:gd name="connsiteY40" fmla="*/ 1063293 h 3564189"/>
                <a:gd name="connsiteX41" fmla="*/ 1485900 w 3566160"/>
                <a:gd name="connsiteY41" fmla="*/ 0 h 3564189"/>
                <a:gd name="connsiteX42" fmla="*/ 1370330 w 3566160"/>
                <a:gd name="connsiteY42" fmla="*/ 0 h 3564189"/>
                <a:gd name="connsiteX43" fmla="*/ 1346200 w 3566160"/>
                <a:gd name="connsiteY43" fmla="*/ 0 h 3564189"/>
                <a:gd name="connsiteX44" fmla="*/ 1346200 w 3566160"/>
                <a:gd name="connsiteY44" fmla="*/ 1063293 h 3564189"/>
                <a:gd name="connsiteX45" fmla="*/ 1370330 w 3566160"/>
                <a:gd name="connsiteY45" fmla="*/ 1063293 h 3564189"/>
                <a:gd name="connsiteX46" fmla="*/ 1370330 w 3566160"/>
                <a:gd name="connsiteY46" fmla="*/ 0 h 3564189"/>
                <a:gd name="connsiteX47" fmla="*/ 1263650 w 3566160"/>
                <a:gd name="connsiteY47" fmla="*/ 0 h 3564189"/>
                <a:gd name="connsiteX48" fmla="*/ 1251585 w 3566160"/>
                <a:gd name="connsiteY48" fmla="*/ 0 h 3564189"/>
                <a:gd name="connsiteX49" fmla="*/ 1251585 w 3566160"/>
                <a:gd name="connsiteY49" fmla="*/ 1063293 h 3564189"/>
                <a:gd name="connsiteX50" fmla="*/ 1263650 w 3566160"/>
                <a:gd name="connsiteY50" fmla="*/ 1063293 h 3564189"/>
                <a:gd name="connsiteX51" fmla="*/ 1263650 w 3566160"/>
                <a:gd name="connsiteY51" fmla="*/ 0 h 3564189"/>
                <a:gd name="connsiteX52" fmla="*/ 930910 w 3566160"/>
                <a:gd name="connsiteY52" fmla="*/ 0 h 3564189"/>
                <a:gd name="connsiteX53" fmla="*/ 929005 w 3566160"/>
                <a:gd name="connsiteY53" fmla="*/ 0 h 3564189"/>
                <a:gd name="connsiteX54" fmla="*/ 929005 w 3566160"/>
                <a:gd name="connsiteY54" fmla="*/ 0 h 3564189"/>
                <a:gd name="connsiteX55" fmla="*/ 884555 w 3566160"/>
                <a:gd name="connsiteY55" fmla="*/ 0 h 3564189"/>
                <a:gd name="connsiteX56" fmla="*/ 884555 w 3566160"/>
                <a:gd name="connsiteY56" fmla="*/ 378751 h 3564189"/>
                <a:gd name="connsiteX57" fmla="*/ 967105 w 3566160"/>
                <a:gd name="connsiteY57" fmla="*/ 289931 h 3564189"/>
                <a:gd name="connsiteX58" fmla="*/ 967105 w 3566160"/>
                <a:gd name="connsiteY58" fmla="*/ 5075 h 3564189"/>
                <a:gd name="connsiteX59" fmla="*/ 930910 w 3566160"/>
                <a:gd name="connsiteY59" fmla="*/ 0 h 3564189"/>
                <a:gd name="connsiteX60" fmla="*/ 859790 w 3566160"/>
                <a:gd name="connsiteY60" fmla="*/ 0 h 3564189"/>
                <a:gd name="connsiteX61" fmla="*/ 779780 w 3566160"/>
                <a:gd name="connsiteY61" fmla="*/ 0 h 3564189"/>
                <a:gd name="connsiteX62" fmla="*/ 779780 w 3566160"/>
                <a:gd name="connsiteY62" fmla="*/ 491044 h 3564189"/>
                <a:gd name="connsiteX63" fmla="*/ 859790 w 3566160"/>
                <a:gd name="connsiteY63" fmla="*/ 404762 h 3564189"/>
                <a:gd name="connsiteX64" fmla="*/ 859790 w 3566160"/>
                <a:gd name="connsiteY64" fmla="*/ 0 h 3564189"/>
                <a:gd name="connsiteX65" fmla="*/ 744220 w 3566160"/>
                <a:gd name="connsiteY65" fmla="*/ 0 h 3564189"/>
                <a:gd name="connsiteX66" fmla="*/ 668020 w 3566160"/>
                <a:gd name="connsiteY66" fmla="*/ 0 h 3564189"/>
                <a:gd name="connsiteX67" fmla="*/ 668020 w 3566160"/>
                <a:gd name="connsiteY67" fmla="*/ 612219 h 3564189"/>
                <a:gd name="connsiteX68" fmla="*/ 744220 w 3566160"/>
                <a:gd name="connsiteY68" fmla="*/ 529743 h 3564189"/>
                <a:gd name="connsiteX69" fmla="*/ 744220 w 3566160"/>
                <a:gd name="connsiteY69" fmla="*/ 0 h 3564189"/>
                <a:gd name="connsiteX70" fmla="*/ 621030 w 3566160"/>
                <a:gd name="connsiteY70" fmla="*/ 0 h 3564189"/>
                <a:gd name="connsiteX71" fmla="*/ 549910 w 3566160"/>
                <a:gd name="connsiteY71" fmla="*/ 0 h 3564189"/>
                <a:gd name="connsiteX72" fmla="*/ 549910 w 3566160"/>
                <a:gd name="connsiteY72" fmla="*/ 739738 h 3564189"/>
                <a:gd name="connsiteX73" fmla="*/ 621030 w 3566160"/>
                <a:gd name="connsiteY73" fmla="*/ 662338 h 3564189"/>
                <a:gd name="connsiteX74" fmla="*/ 621030 w 3566160"/>
                <a:gd name="connsiteY74" fmla="*/ 0 h 3564189"/>
                <a:gd name="connsiteX75" fmla="*/ 493395 w 3566160"/>
                <a:gd name="connsiteY75" fmla="*/ 0 h 3564189"/>
                <a:gd name="connsiteX76" fmla="*/ 429260 w 3566160"/>
                <a:gd name="connsiteY76" fmla="*/ 0 h 3564189"/>
                <a:gd name="connsiteX77" fmla="*/ 429260 w 3566160"/>
                <a:gd name="connsiteY77" fmla="*/ 870429 h 3564189"/>
                <a:gd name="connsiteX78" fmla="*/ 493395 w 3566160"/>
                <a:gd name="connsiteY78" fmla="*/ 800642 h 3564189"/>
                <a:gd name="connsiteX79" fmla="*/ 493395 w 3566160"/>
                <a:gd name="connsiteY79" fmla="*/ 0 h 3564189"/>
                <a:gd name="connsiteX80" fmla="*/ 357505 w 3566160"/>
                <a:gd name="connsiteY80" fmla="*/ 0 h 3564189"/>
                <a:gd name="connsiteX81" fmla="*/ 310515 w 3566160"/>
                <a:gd name="connsiteY81" fmla="*/ 0 h 3564189"/>
                <a:gd name="connsiteX82" fmla="*/ 310515 w 3566160"/>
                <a:gd name="connsiteY82" fmla="*/ 998582 h 3564189"/>
                <a:gd name="connsiteX83" fmla="*/ 317500 w 3566160"/>
                <a:gd name="connsiteY83" fmla="*/ 990969 h 3564189"/>
                <a:gd name="connsiteX84" fmla="*/ 357505 w 3566160"/>
                <a:gd name="connsiteY84" fmla="*/ 947194 h 3564189"/>
                <a:gd name="connsiteX85" fmla="*/ 357505 w 3566160"/>
                <a:gd name="connsiteY85" fmla="*/ 0 h 3564189"/>
                <a:gd name="connsiteX86" fmla="*/ 234315 w 3566160"/>
                <a:gd name="connsiteY86" fmla="*/ 0 h 3564189"/>
                <a:gd name="connsiteX87" fmla="*/ 198755 w 3566160"/>
                <a:gd name="connsiteY87" fmla="*/ 0 h 3564189"/>
                <a:gd name="connsiteX88" fmla="*/ 198755 w 3566160"/>
                <a:gd name="connsiteY88" fmla="*/ 1063293 h 3564189"/>
                <a:gd name="connsiteX89" fmla="*/ 234315 w 3566160"/>
                <a:gd name="connsiteY89" fmla="*/ 1057584 h 3564189"/>
                <a:gd name="connsiteX90" fmla="*/ 234315 w 3566160"/>
                <a:gd name="connsiteY90" fmla="*/ 0 h 3564189"/>
                <a:gd name="connsiteX91" fmla="*/ 118745 w 3566160"/>
                <a:gd name="connsiteY91" fmla="*/ 0 h 3564189"/>
                <a:gd name="connsiteX92" fmla="*/ 94615 w 3566160"/>
                <a:gd name="connsiteY92" fmla="*/ 0 h 3564189"/>
                <a:gd name="connsiteX93" fmla="*/ 94615 w 3566160"/>
                <a:gd name="connsiteY93" fmla="*/ 1063293 h 3564189"/>
                <a:gd name="connsiteX94" fmla="*/ 118745 w 3566160"/>
                <a:gd name="connsiteY94" fmla="*/ 1063293 h 3564189"/>
                <a:gd name="connsiteX95" fmla="*/ 118745 w 3566160"/>
                <a:gd name="connsiteY95" fmla="*/ 0 h 3564189"/>
                <a:gd name="connsiteX96" fmla="*/ 12065 w 3566160"/>
                <a:gd name="connsiteY96" fmla="*/ 0 h 3564189"/>
                <a:gd name="connsiteX97" fmla="*/ 0 w 3566160"/>
                <a:gd name="connsiteY97" fmla="*/ 0 h 3564189"/>
                <a:gd name="connsiteX98" fmla="*/ 0 w 3566160"/>
                <a:gd name="connsiteY98" fmla="*/ 1063293 h 3564189"/>
                <a:gd name="connsiteX99" fmla="*/ 12065 w 3566160"/>
                <a:gd name="connsiteY99" fmla="*/ 1063293 h 3564189"/>
                <a:gd name="connsiteX100" fmla="*/ 12065 w 3566160"/>
                <a:gd name="connsiteY100" fmla="*/ 0 h 3564189"/>
                <a:gd name="connsiteX101" fmla="*/ 2701290 w 3566160"/>
                <a:gd name="connsiteY101" fmla="*/ 0 h 3564189"/>
                <a:gd name="connsiteX102" fmla="*/ 2701290 w 3566160"/>
                <a:gd name="connsiteY102" fmla="*/ 1062659 h 3564189"/>
                <a:gd name="connsiteX103" fmla="*/ 2736850 w 3566160"/>
                <a:gd name="connsiteY103" fmla="*/ 1062659 h 3564189"/>
                <a:gd name="connsiteX104" fmla="*/ 2736850 w 3566160"/>
                <a:gd name="connsiteY104" fmla="*/ 5075 h 3564189"/>
                <a:gd name="connsiteX105" fmla="*/ 2701290 w 3566160"/>
                <a:gd name="connsiteY105" fmla="*/ 0 h 3564189"/>
                <a:gd name="connsiteX106" fmla="*/ 979170 w 3566160"/>
                <a:gd name="connsiteY106" fmla="*/ 8882 h 3564189"/>
                <a:gd name="connsiteX107" fmla="*/ 979170 w 3566160"/>
                <a:gd name="connsiteY107" fmla="*/ 275974 h 3564189"/>
                <a:gd name="connsiteX108" fmla="*/ 1002665 w 3566160"/>
                <a:gd name="connsiteY108" fmla="*/ 250597 h 3564189"/>
                <a:gd name="connsiteX109" fmla="*/ 1063625 w 3566160"/>
                <a:gd name="connsiteY109" fmla="*/ 132594 h 3564189"/>
                <a:gd name="connsiteX110" fmla="*/ 979170 w 3566160"/>
                <a:gd name="connsiteY110" fmla="*/ 8882 h 3564189"/>
                <a:gd name="connsiteX111" fmla="*/ 2135505 w 3566160"/>
                <a:gd name="connsiteY111" fmla="*/ 9516 h 3564189"/>
                <a:gd name="connsiteX112" fmla="*/ 2135505 w 3566160"/>
                <a:gd name="connsiteY112" fmla="*/ 1052508 h 3564189"/>
                <a:gd name="connsiteX113" fmla="*/ 2218055 w 3566160"/>
                <a:gd name="connsiteY113" fmla="*/ 929430 h 3564189"/>
                <a:gd name="connsiteX114" fmla="*/ 2218055 w 3566160"/>
                <a:gd name="connsiteY114" fmla="*/ 929430 h 3564189"/>
                <a:gd name="connsiteX115" fmla="*/ 2218055 w 3566160"/>
                <a:gd name="connsiteY115" fmla="*/ 132594 h 3564189"/>
                <a:gd name="connsiteX116" fmla="*/ 2218055 w 3566160"/>
                <a:gd name="connsiteY116" fmla="*/ 132594 h 3564189"/>
                <a:gd name="connsiteX117" fmla="*/ 2135505 w 3566160"/>
                <a:gd name="connsiteY117" fmla="*/ 9516 h 3564189"/>
                <a:gd name="connsiteX118" fmla="*/ 2813685 w 3566160"/>
                <a:gd name="connsiteY118" fmla="*/ 64077 h 3564189"/>
                <a:gd name="connsiteX119" fmla="*/ 2813685 w 3566160"/>
                <a:gd name="connsiteY119" fmla="*/ 1062659 h 3564189"/>
                <a:gd name="connsiteX120" fmla="*/ 2860675 w 3566160"/>
                <a:gd name="connsiteY120" fmla="*/ 1062659 h 3564189"/>
                <a:gd name="connsiteX121" fmla="*/ 2860675 w 3566160"/>
                <a:gd name="connsiteY121" fmla="*/ 115465 h 3564189"/>
                <a:gd name="connsiteX122" fmla="*/ 2820670 w 3566160"/>
                <a:gd name="connsiteY122" fmla="*/ 71690 h 3564189"/>
                <a:gd name="connsiteX123" fmla="*/ 2813685 w 3566160"/>
                <a:gd name="connsiteY123" fmla="*/ 64077 h 3564189"/>
                <a:gd name="connsiteX124" fmla="*/ 2931795 w 3566160"/>
                <a:gd name="connsiteY124" fmla="*/ 192230 h 3564189"/>
                <a:gd name="connsiteX125" fmla="*/ 2931795 w 3566160"/>
                <a:gd name="connsiteY125" fmla="*/ 1062659 h 3564189"/>
                <a:gd name="connsiteX126" fmla="*/ 2995930 w 3566160"/>
                <a:gd name="connsiteY126" fmla="*/ 1062659 h 3564189"/>
                <a:gd name="connsiteX127" fmla="*/ 2995930 w 3566160"/>
                <a:gd name="connsiteY127" fmla="*/ 262017 h 3564189"/>
                <a:gd name="connsiteX128" fmla="*/ 2931795 w 3566160"/>
                <a:gd name="connsiteY128" fmla="*/ 192230 h 3564189"/>
                <a:gd name="connsiteX129" fmla="*/ 3052445 w 3566160"/>
                <a:gd name="connsiteY129" fmla="*/ 322921 h 3564189"/>
                <a:gd name="connsiteX130" fmla="*/ 3052445 w 3566160"/>
                <a:gd name="connsiteY130" fmla="*/ 1062659 h 3564189"/>
                <a:gd name="connsiteX131" fmla="*/ 3123565 w 3566160"/>
                <a:gd name="connsiteY131" fmla="*/ 1062659 h 3564189"/>
                <a:gd name="connsiteX132" fmla="*/ 3123565 w 3566160"/>
                <a:gd name="connsiteY132" fmla="*/ 400321 h 3564189"/>
                <a:gd name="connsiteX133" fmla="*/ 3052445 w 3566160"/>
                <a:gd name="connsiteY133" fmla="*/ 322921 h 3564189"/>
                <a:gd name="connsiteX134" fmla="*/ 3170555 w 3566160"/>
                <a:gd name="connsiteY134" fmla="*/ 451075 h 3564189"/>
                <a:gd name="connsiteX135" fmla="*/ 3170555 w 3566160"/>
                <a:gd name="connsiteY135" fmla="*/ 1063293 h 3564189"/>
                <a:gd name="connsiteX136" fmla="*/ 3246755 w 3566160"/>
                <a:gd name="connsiteY136" fmla="*/ 1063293 h 3564189"/>
                <a:gd name="connsiteX137" fmla="*/ 3246755 w 3566160"/>
                <a:gd name="connsiteY137" fmla="*/ 533550 h 3564189"/>
                <a:gd name="connsiteX138" fmla="*/ 3170555 w 3566160"/>
                <a:gd name="connsiteY138" fmla="*/ 451075 h 3564189"/>
                <a:gd name="connsiteX139" fmla="*/ 3282315 w 3566160"/>
                <a:gd name="connsiteY139" fmla="*/ 571615 h 3564189"/>
                <a:gd name="connsiteX140" fmla="*/ 3282315 w 3566160"/>
                <a:gd name="connsiteY140" fmla="*/ 1062659 h 3564189"/>
                <a:gd name="connsiteX141" fmla="*/ 3362325 w 3566160"/>
                <a:gd name="connsiteY141" fmla="*/ 1062659 h 3564189"/>
                <a:gd name="connsiteX142" fmla="*/ 3362325 w 3566160"/>
                <a:gd name="connsiteY142" fmla="*/ 657897 h 3564189"/>
                <a:gd name="connsiteX143" fmla="*/ 3282315 w 3566160"/>
                <a:gd name="connsiteY143" fmla="*/ 571615 h 3564189"/>
                <a:gd name="connsiteX144" fmla="*/ 3386455 w 3566160"/>
                <a:gd name="connsiteY144" fmla="*/ 683908 h 3564189"/>
                <a:gd name="connsiteX145" fmla="*/ 3386455 w 3566160"/>
                <a:gd name="connsiteY145" fmla="*/ 1062659 h 3564189"/>
                <a:gd name="connsiteX146" fmla="*/ 3430905 w 3566160"/>
                <a:gd name="connsiteY146" fmla="*/ 1062659 h 3564189"/>
                <a:gd name="connsiteX147" fmla="*/ 3430905 w 3566160"/>
                <a:gd name="connsiteY147" fmla="*/ 1062659 h 3564189"/>
                <a:gd name="connsiteX148" fmla="*/ 3432810 w 3566160"/>
                <a:gd name="connsiteY148" fmla="*/ 1062659 h 3564189"/>
                <a:gd name="connsiteX149" fmla="*/ 3469005 w 3566160"/>
                <a:gd name="connsiteY149" fmla="*/ 1057584 h 3564189"/>
                <a:gd name="connsiteX150" fmla="*/ 3469005 w 3566160"/>
                <a:gd name="connsiteY150" fmla="*/ 772728 h 3564189"/>
                <a:gd name="connsiteX151" fmla="*/ 3386455 w 3566160"/>
                <a:gd name="connsiteY151" fmla="*/ 683908 h 3564189"/>
                <a:gd name="connsiteX152" fmla="*/ 3481705 w 3566160"/>
                <a:gd name="connsiteY152" fmla="*/ 786685 h 3564189"/>
                <a:gd name="connsiteX153" fmla="*/ 3481705 w 3566160"/>
                <a:gd name="connsiteY153" fmla="*/ 1053777 h 3564189"/>
                <a:gd name="connsiteX154" fmla="*/ 3566160 w 3566160"/>
                <a:gd name="connsiteY154" fmla="*/ 930065 h 3564189"/>
                <a:gd name="connsiteX155" fmla="*/ 3505200 w 3566160"/>
                <a:gd name="connsiteY155" fmla="*/ 812062 h 3564189"/>
                <a:gd name="connsiteX156" fmla="*/ 3481705 w 3566160"/>
                <a:gd name="connsiteY156" fmla="*/ 786685 h 3564189"/>
                <a:gd name="connsiteX157" fmla="*/ 2621915 w 3566160"/>
                <a:gd name="connsiteY157" fmla="*/ 1250448 h 3564189"/>
                <a:gd name="connsiteX158" fmla="*/ 2597785 w 3566160"/>
                <a:gd name="connsiteY158" fmla="*/ 1250448 h 3564189"/>
                <a:gd name="connsiteX159" fmla="*/ 2597785 w 3566160"/>
                <a:gd name="connsiteY159" fmla="*/ 2313742 h 3564189"/>
                <a:gd name="connsiteX160" fmla="*/ 2621915 w 3566160"/>
                <a:gd name="connsiteY160" fmla="*/ 2313742 h 3564189"/>
                <a:gd name="connsiteX161" fmla="*/ 2621915 w 3566160"/>
                <a:gd name="connsiteY161" fmla="*/ 1250448 h 3564189"/>
                <a:gd name="connsiteX162" fmla="*/ 2514600 w 3566160"/>
                <a:gd name="connsiteY162" fmla="*/ 1250448 h 3564189"/>
                <a:gd name="connsiteX163" fmla="*/ 2502535 w 3566160"/>
                <a:gd name="connsiteY163" fmla="*/ 1250448 h 3564189"/>
                <a:gd name="connsiteX164" fmla="*/ 2502535 w 3566160"/>
                <a:gd name="connsiteY164" fmla="*/ 2313742 h 3564189"/>
                <a:gd name="connsiteX165" fmla="*/ 2514600 w 3566160"/>
                <a:gd name="connsiteY165" fmla="*/ 2313742 h 3564189"/>
                <a:gd name="connsiteX166" fmla="*/ 2514600 w 3566160"/>
                <a:gd name="connsiteY166" fmla="*/ 1250448 h 3564189"/>
                <a:gd name="connsiteX167" fmla="*/ 744220 w 3566160"/>
                <a:gd name="connsiteY167" fmla="*/ 1250448 h 3564189"/>
                <a:gd name="connsiteX168" fmla="*/ 668020 w 3566160"/>
                <a:gd name="connsiteY168" fmla="*/ 1250448 h 3564189"/>
                <a:gd name="connsiteX169" fmla="*/ 668020 w 3566160"/>
                <a:gd name="connsiteY169" fmla="*/ 2313742 h 3564189"/>
                <a:gd name="connsiteX170" fmla="*/ 744220 w 3566160"/>
                <a:gd name="connsiteY170" fmla="*/ 2313742 h 3564189"/>
                <a:gd name="connsiteX171" fmla="*/ 744220 w 3566160"/>
                <a:gd name="connsiteY171" fmla="*/ 1250448 h 3564189"/>
                <a:gd name="connsiteX172" fmla="*/ 621030 w 3566160"/>
                <a:gd name="connsiteY172" fmla="*/ 1250448 h 3564189"/>
                <a:gd name="connsiteX173" fmla="*/ 549910 w 3566160"/>
                <a:gd name="connsiteY173" fmla="*/ 1250448 h 3564189"/>
                <a:gd name="connsiteX174" fmla="*/ 549910 w 3566160"/>
                <a:gd name="connsiteY174" fmla="*/ 2313742 h 3564189"/>
                <a:gd name="connsiteX175" fmla="*/ 621030 w 3566160"/>
                <a:gd name="connsiteY175" fmla="*/ 2313742 h 3564189"/>
                <a:gd name="connsiteX176" fmla="*/ 621030 w 3566160"/>
                <a:gd name="connsiteY176" fmla="*/ 1250448 h 3564189"/>
                <a:gd name="connsiteX177" fmla="*/ 493395 w 3566160"/>
                <a:gd name="connsiteY177" fmla="*/ 1250448 h 3564189"/>
                <a:gd name="connsiteX178" fmla="*/ 429260 w 3566160"/>
                <a:gd name="connsiteY178" fmla="*/ 1250448 h 3564189"/>
                <a:gd name="connsiteX179" fmla="*/ 429260 w 3566160"/>
                <a:gd name="connsiteY179" fmla="*/ 2313742 h 3564189"/>
                <a:gd name="connsiteX180" fmla="*/ 493395 w 3566160"/>
                <a:gd name="connsiteY180" fmla="*/ 2313742 h 3564189"/>
                <a:gd name="connsiteX181" fmla="*/ 493395 w 3566160"/>
                <a:gd name="connsiteY181" fmla="*/ 1250448 h 3564189"/>
                <a:gd name="connsiteX182" fmla="*/ 357505 w 3566160"/>
                <a:gd name="connsiteY182" fmla="*/ 1250448 h 3564189"/>
                <a:gd name="connsiteX183" fmla="*/ 310515 w 3566160"/>
                <a:gd name="connsiteY183" fmla="*/ 1250448 h 3564189"/>
                <a:gd name="connsiteX184" fmla="*/ 310515 w 3566160"/>
                <a:gd name="connsiteY184" fmla="*/ 2313742 h 3564189"/>
                <a:gd name="connsiteX185" fmla="*/ 357505 w 3566160"/>
                <a:gd name="connsiteY185" fmla="*/ 2313742 h 3564189"/>
                <a:gd name="connsiteX186" fmla="*/ 357505 w 3566160"/>
                <a:gd name="connsiteY186" fmla="*/ 1250448 h 3564189"/>
                <a:gd name="connsiteX187" fmla="*/ 234315 w 3566160"/>
                <a:gd name="connsiteY187" fmla="*/ 1250448 h 3564189"/>
                <a:gd name="connsiteX188" fmla="*/ 198755 w 3566160"/>
                <a:gd name="connsiteY188" fmla="*/ 1250448 h 3564189"/>
                <a:gd name="connsiteX189" fmla="*/ 198755 w 3566160"/>
                <a:gd name="connsiteY189" fmla="*/ 2313742 h 3564189"/>
                <a:gd name="connsiteX190" fmla="*/ 234315 w 3566160"/>
                <a:gd name="connsiteY190" fmla="*/ 2313742 h 3564189"/>
                <a:gd name="connsiteX191" fmla="*/ 234315 w 3566160"/>
                <a:gd name="connsiteY191" fmla="*/ 1250448 h 3564189"/>
                <a:gd name="connsiteX192" fmla="*/ 118745 w 3566160"/>
                <a:gd name="connsiteY192" fmla="*/ 1250448 h 3564189"/>
                <a:gd name="connsiteX193" fmla="*/ 94615 w 3566160"/>
                <a:gd name="connsiteY193" fmla="*/ 1250448 h 3564189"/>
                <a:gd name="connsiteX194" fmla="*/ 94615 w 3566160"/>
                <a:gd name="connsiteY194" fmla="*/ 2313742 h 3564189"/>
                <a:gd name="connsiteX195" fmla="*/ 118745 w 3566160"/>
                <a:gd name="connsiteY195" fmla="*/ 2313742 h 3564189"/>
                <a:gd name="connsiteX196" fmla="*/ 118745 w 3566160"/>
                <a:gd name="connsiteY196" fmla="*/ 1250448 h 3564189"/>
                <a:gd name="connsiteX197" fmla="*/ 12065 w 3566160"/>
                <a:gd name="connsiteY197" fmla="*/ 1250448 h 3564189"/>
                <a:gd name="connsiteX198" fmla="*/ 0 w 3566160"/>
                <a:gd name="connsiteY198" fmla="*/ 1250448 h 3564189"/>
                <a:gd name="connsiteX199" fmla="*/ 0 w 3566160"/>
                <a:gd name="connsiteY199" fmla="*/ 2313742 h 3564189"/>
                <a:gd name="connsiteX200" fmla="*/ 12065 w 3566160"/>
                <a:gd name="connsiteY200" fmla="*/ 2313742 h 3564189"/>
                <a:gd name="connsiteX201" fmla="*/ 12065 w 3566160"/>
                <a:gd name="connsiteY201" fmla="*/ 1250448 h 3564189"/>
                <a:gd name="connsiteX202" fmla="*/ 3433445 w 3566160"/>
                <a:gd name="connsiteY202" fmla="*/ 1250448 h 3564189"/>
                <a:gd name="connsiteX203" fmla="*/ 3431540 w 3566160"/>
                <a:gd name="connsiteY203" fmla="*/ 1250448 h 3564189"/>
                <a:gd name="connsiteX204" fmla="*/ 3431540 w 3566160"/>
                <a:gd name="connsiteY204" fmla="*/ 1250448 h 3564189"/>
                <a:gd name="connsiteX205" fmla="*/ 3387090 w 3566160"/>
                <a:gd name="connsiteY205" fmla="*/ 1250448 h 3564189"/>
                <a:gd name="connsiteX206" fmla="*/ 3387090 w 3566160"/>
                <a:gd name="connsiteY206" fmla="*/ 1629199 h 3564189"/>
                <a:gd name="connsiteX207" fmla="*/ 3469640 w 3566160"/>
                <a:gd name="connsiteY207" fmla="*/ 1539745 h 3564189"/>
                <a:gd name="connsiteX208" fmla="*/ 3469640 w 3566160"/>
                <a:gd name="connsiteY208" fmla="*/ 1254889 h 3564189"/>
                <a:gd name="connsiteX209" fmla="*/ 3433445 w 3566160"/>
                <a:gd name="connsiteY209" fmla="*/ 1250448 h 3564189"/>
                <a:gd name="connsiteX210" fmla="*/ 3362325 w 3566160"/>
                <a:gd name="connsiteY210" fmla="*/ 1250448 h 3564189"/>
                <a:gd name="connsiteX211" fmla="*/ 3282315 w 3566160"/>
                <a:gd name="connsiteY211" fmla="*/ 1250448 h 3564189"/>
                <a:gd name="connsiteX212" fmla="*/ 3282315 w 3566160"/>
                <a:gd name="connsiteY212" fmla="*/ 1741492 h 3564189"/>
                <a:gd name="connsiteX213" fmla="*/ 3362325 w 3566160"/>
                <a:gd name="connsiteY213" fmla="*/ 1655211 h 3564189"/>
                <a:gd name="connsiteX214" fmla="*/ 3362325 w 3566160"/>
                <a:gd name="connsiteY214" fmla="*/ 1250448 h 3564189"/>
                <a:gd name="connsiteX215" fmla="*/ 3246755 w 3566160"/>
                <a:gd name="connsiteY215" fmla="*/ 1250448 h 3564189"/>
                <a:gd name="connsiteX216" fmla="*/ 3170555 w 3566160"/>
                <a:gd name="connsiteY216" fmla="*/ 1250448 h 3564189"/>
                <a:gd name="connsiteX217" fmla="*/ 3170555 w 3566160"/>
                <a:gd name="connsiteY217" fmla="*/ 1862667 h 3564189"/>
                <a:gd name="connsiteX218" fmla="*/ 3246755 w 3566160"/>
                <a:gd name="connsiteY218" fmla="*/ 1780192 h 3564189"/>
                <a:gd name="connsiteX219" fmla="*/ 3246755 w 3566160"/>
                <a:gd name="connsiteY219" fmla="*/ 1250448 h 3564189"/>
                <a:gd name="connsiteX220" fmla="*/ 3123565 w 3566160"/>
                <a:gd name="connsiteY220" fmla="*/ 1250448 h 3564189"/>
                <a:gd name="connsiteX221" fmla="*/ 3052445 w 3566160"/>
                <a:gd name="connsiteY221" fmla="*/ 1250448 h 3564189"/>
                <a:gd name="connsiteX222" fmla="*/ 3052445 w 3566160"/>
                <a:gd name="connsiteY222" fmla="*/ 1990186 h 3564189"/>
                <a:gd name="connsiteX223" fmla="*/ 3123565 w 3566160"/>
                <a:gd name="connsiteY223" fmla="*/ 1912786 h 3564189"/>
                <a:gd name="connsiteX224" fmla="*/ 3123565 w 3566160"/>
                <a:gd name="connsiteY224" fmla="*/ 1250448 h 3564189"/>
                <a:gd name="connsiteX225" fmla="*/ 2995930 w 3566160"/>
                <a:gd name="connsiteY225" fmla="*/ 1250448 h 3564189"/>
                <a:gd name="connsiteX226" fmla="*/ 2931795 w 3566160"/>
                <a:gd name="connsiteY226" fmla="*/ 1250448 h 3564189"/>
                <a:gd name="connsiteX227" fmla="*/ 2931795 w 3566160"/>
                <a:gd name="connsiteY227" fmla="*/ 2120877 h 3564189"/>
                <a:gd name="connsiteX228" fmla="*/ 2995930 w 3566160"/>
                <a:gd name="connsiteY228" fmla="*/ 2051091 h 3564189"/>
                <a:gd name="connsiteX229" fmla="*/ 2995930 w 3566160"/>
                <a:gd name="connsiteY229" fmla="*/ 1250448 h 3564189"/>
                <a:gd name="connsiteX230" fmla="*/ 2860040 w 3566160"/>
                <a:gd name="connsiteY230" fmla="*/ 1250448 h 3564189"/>
                <a:gd name="connsiteX231" fmla="*/ 2813050 w 3566160"/>
                <a:gd name="connsiteY231" fmla="*/ 1250448 h 3564189"/>
                <a:gd name="connsiteX232" fmla="*/ 2813050 w 3566160"/>
                <a:gd name="connsiteY232" fmla="*/ 2249031 h 3564189"/>
                <a:gd name="connsiteX233" fmla="*/ 2820035 w 3566160"/>
                <a:gd name="connsiteY233" fmla="*/ 2241418 h 3564189"/>
                <a:gd name="connsiteX234" fmla="*/ 2860040 w 3566160"/>
                <a:gd name="connsiteY234" fmla="*/ 2197642 h 3564189"/>
                <a:gd name="connsiteX235" fmla="*/ 2860040 w 3566160"/>
                <a:gd name="connsiteY235" fmla="*/ 1250448 h 3564189"/>
                <a:gd name="connsiteX236" fmla="*/ 2736850 w 3566160"/>
                <a:gd name="connsiteY236" fmla="*/ 1250448 h 3564189"/>
                <a:gd name="connsiteX237" fmla="*/ 2701290 w 3566160"/>
                <a:gd name="connsiteY237" fmla="*/ 1250448 h 3564189"/>
                <a:gd name="connsiteX238" fmla="*/ 2701290 w 3566160"/>
                <a:gd name="connsiteY238" fmla="*/ 2313107 h 3564189"/>
                <a:gd name="connsiteX239" fmla="*/ 2736850 w 3566160"/>
                <a:gd name="connsiteY239" fmla="*/ 2307398 h 3564189"/>
                <a:gd name="connsiteX240" fmla="*/ 2736850 w 3566160"/>
                <a:gd name="connsiteY240" fmla="*/ 1250448 h 3564189"/>
                <a:gd name="connsiteX241" fmla="*/ 1370330 w 3566160"/>
                <a:gd name="connsiteY241" fmla="*/ 1250448 h 3564189"/>
                <a:gd name="connsiteX242" fmla="*/ 1346200 w 3566160"/>
                <a:gd name="connsiteY242" fmla="*/ 1250448 h 3564189"/>
                <a:gd name="connsiteX243" fmla="*/ 1346200 w 3566160"/>
                <a:gd name="connsiteY243" fmla="*/ 2313742 h 3564189"/>
                <a:gd name="connsiteX244" fmla="*/ 1370330 w 3566160"/>
                <a:gd name="connsiteY244" fmla="*/ 2313742 h 3564189"/>
                <a:gd name="connsiteX245" fmla="*/ 1370330 w 3566160"/>
                <a:gd name="connsiteY245" fmla="*/ 1250448 h 3564189"/>
                <a:gd name="connsiteX246" fmla="*/ 1263015 w 3566160"/>
                <a:gd name="connsiteY246" fmla="*/ 1250448 h 3564189"/>
                <a:gd name="connsiteX247" fmla="*/ 1250950 w 3566160"/>
                <a:gd name="connsiteY247" fmla="*/ 1250448 h 3564189"/>
                <a:gd name="connsiteX248" fmla="*/ 1250950 w 3566160"/>
                <a:gd name="connsiteY248" fmla="*/ 2313742 h 3564189"/>
                <a:gd name="connsiteX249" fmla="*/ 1263015 w 3566160"/>
                <a:gd name="connsiteY249" fmla="*/ 2313742 h 3564189"/>
                <a:gd name="connsiteX250" fmla="*/ 1263015 w 3566160"/>
                <a:gd name="connsiteY250" fmla="*/ 1250448 h 3564189"/>
                <a:gd name="connsiteX251" fmla="*/ 833755 w 3566160"/>
                <a:gd name="connsiteY251" fmla="*/ 1250448 h 3564189"/>
                <a:gd name="connsiteX252" fmla="*/ 779780 w 3566160"/>
                <a:gd name="connsiteY252" fmla="*/ 1250448 h 3564189"/>
                <a:gd name="connsiteX253" fmla="*/ 779780 w 3566160"/>
                <a:gd name="connsiteY253" fmla="*/ 2313742 h 3564189"/>
                <a:gd name="connsiteX254" fmla="*/ 833755 w 3566160"/>
                <a:gd name="connsiteY254" fmla="*/ 2313742 h 3564189"/>
                <a:gd name="connsiteX255" fmla="*/ 859790 w 3566160"/>
                <a:gd name="connsiteY255" fmla="*/ 2311204 h 3564189"/>
                <a:gd name="connsiteX256" fmla="*/ 859790 w 3566160"/>
                <a:gd name="connsiteY256" fmla="*/ 1252986 h 3564189"/>
                <a:gd name="connsiteX257" fmla="*/ 833755 w 3566160"/>
                <a:gd name="connsiteY257" fmla="*/ 1250448 h 3564189"/>
                <a:gd name="connsiteX258" fmla="*/ 1450340 w 3566160"/>
                <a:gd name="connsiteY258" fmla="*/ 1250448 h 3564189"/>
                <a:gd name="connsiteX259" fmla="*/ 1450340 w 3566160"/>
                <a:gd name="connsiteY259" fmla="*/ 2313107 h 3564189"/>
                <a:gd name="connsiteX260" fmla="*/ 1485900 w 3566160"/>
                <a:gd name="connsiteY260" fmla="*/ 2313107 h 3564189"/>
                <a:gd name="connsiteX261" fmla="*/ 1485900 w 3566160"/>
                <a:gd name="connsiteY261" fmla="*/ 1255524 h 3564189"/>
                <a:gd name="connsiteX262" fmla="*/ 1450340 w 3566160"/>
                <a:gd name="connsiteY262" fmla="*/ 1250448 h 3564189"/>
                <a:gd name="connsiteX263" fmla="*/ 3481705 w 3566160"/>
                <a:gd name="connsiteY263" fmla="*/ 1259330 h 3564189"/>
                <a:gd name="connsiteX264" fmla="*/ 3481705 w 3566160"/>
                <a:gd name="connsiteY264" fmla="*/ 1526422 h 3564189"/>
                <a:gd name="connsiteX265" fmla="*/ 3505200 w 3566160"/>
                <a:gd name="connsiteY265" fmla="*/ 1501046 h 3564189"/>
                <a:gd name="connsiteX266" fmla="*/ 3566160 w 3566160"/>
                <a:gd name="connsiteY266" fmla="*/ 1383043 h 3564189"/>
                <a:gd name="connsiteX267" fmla="*/ 3481705 w 3566160"/>
                <a:gd name="connsiteY267" fmla="*/ 1259330 h 3564189"/>
                <a:gd name="connsiteX268" fmla="*/ 883920 w 3566160"/>
                <a:gd name="connsiteY268" fmla="*/ 1259965 h 3564189"/>
                <a:gd name="connsiteX269" fmla="*/ 883920 w 3566160"/>
                <a:gd name="connsiteY269" fmla="*/ 2302957 h 3564189"/>
                <a:gd name="connsiteX270" fmla="*/ 966470 w 3566160"/>
                <a:gd name="connsiteY270" fmla="*/ 2179879 h 3564189"/>
                <a:gd name="connsiteX271" fmla="*/ 966470 w 3566160"/>
                <a:gd name="connsiteY271" fmla="*/ 1383043 h 3564189"/>
                <a:gd name="connsiteX272" fmla="*/ 883920 w 3566160"/>
                <a:gd name="connsiteY272" fmla="*/ 1259965 h 3564189"/>
                <a:gd name="connsiteX273" fmla="*/ 1562100 w 3566160"/>
                <a:gd name="connsiteY273" fmla="*/ 1314525 h 3564189"/>
                <a:gd name="connsiteX274" fmla="*/ 1562100 w 3566160"/>
                <a:gd name="connsiteY274" fmla="*/ 2313107 h 3564189"/>
                <a:gd name="connsiteX275" fmla="*/ 1609090 w 3566160"/>
                <a:gd name="connsiteY275" fmla="*/ 2313107 h 3564189"/>
                <a:gd name="connsiteX276" fmla="*/ 1609090 w 3566160"/>
                <a:gd name="connsiteY276" fmla="*/ 1365913 h 3564189"/>
                <a:gd name="connsiteX277" fmla="*/ 1569085 w 3566160"/>
                <a:gd name="connsiteY277" fmla="*/ 1322138 h 3564189"/>
                <a:gd name="connsiteX278" fmla="*/ 1562100 w 3566160"/>
                <a:gd name="connsiteY278" fmla="*/ 1314525 h 3564189"/>
                <a:gd name="connsiteX279" fmla="*/ 1680210 w 3566160"/>
                <a:gd name="connsiteY279" fmla="*/ 1443313 h 3564189"/>
                <a:gd name="connsiteX280" fmla="*/ 1680210 w 3566160"/>
                <a:gd name="connsiteY280" fmla="*/ 2313742 h 3564189"/>
                <a:gd name="connsiteX281" fmla="*/ 1744980 w 3566160"/>
                <a:gd name="connsiteY281" fmla="*/ 2313742 h 3564189"/>
                <a:gd name="connsiteX282" fmla="*/ 1744980 w 3566160"/>
                <a:gd name="connsiteY282" fmla="*/ 1512465 h 3564189"/>
                <a:gd name="connsiteX283" fmla="*/ 1680210 w 3566160"/>
                <a:gd name="connsiteY283" fmla="*/ 1443313 h 3564189"/>
                <a:gd name="connsiteX284" fmla="*/ 1800860 w 3566160"/>
                <a:gd name="connsiteY284" fmla="*/ 1574004 h 3564189"/>
                <a:gd name="connsiteX285" fmla="*/ 1800860 w 3566160"/>
                <a:gd name="connsiteY285" fmla="*/ 2313742 h 3564189"/>
                <a:gd name="connsiteX286" fmla="*/ 1871980 w 3566160"/>
                <a:gd name="connsiteY286" fmla="*/ 2313742 h 3564189"/>
                <a:gd name="connsiteX287" fmla="*/ 1871980 w 3566160"/>
                <a:gd name="connsiteY287" fmla="*/ 1650769 h 3564189"/>
                <a:gd name="connsiteX288" fmla="*/ 1800860 w 3566160"/>
                <a:gd name="connsiteY288" fmla="*/ 1574004 h 3564189"/>
                <a:gd name="connsiteX289" fmla="*/ 1919605 w 3566160"/>
                <a:gd name="connsiteY289" fmla="*/ 1701523 h 3564189"/>
                <a:gd name="connsiteX290" fmla="*/ 1919605 w 3566160"/>
                <a:gd name="connsiteY290" fmla="*/ 2313742 h 3564189"/>
                <a:gd name="connsiteX291" fmla="*/ 1995805 w 3566160"/>
                <a:gd name="connsiteY291" fmla="*/ 2313742 h 3564189"/>
                <a:gd name="connsiteX292" fmla="*/ 1995805 w 3566160"/>
                <a:gd name="connsiteY292" fmla="*/ 1783998 h 3564189"/>
                <a:gd name="connsiteX293" fmla="*/ 1919605 w 3566160"/>
                <a:gd name="connsiteY293" fmla="*/ 1701523 h 3564189"/>
                <a:gd name="connsiteX294" fmla="*/ 2031365 w 3566160"/>
                <a:gd name="connsiteY294" fmla="*/ 1822064 h 3564189"/>
                <a:gd name="connsiteX295" fmla="*/ 2031365 w 3566160"/>
                <a:gd name="connsiteY295" fmla="*/ 2313107 h 3564189"/>
                <a:gd name="connsiteX296" fmla="*/ 2111375 w 3566160"/>
                <a:gd name="connsiteY296" fmla="*/ 2313107 h 3564189"/>
                <a:gd name="connsiteX297" fmla="*/ 2111375 w 3566160"/>
                <a:gd name="connsiteY297" fmla="*/ 1908345 h 3564189"/>
                <a:gd name="connsiteX298" fmla="*/ 2031365 w 3566160"/>
                <a:gd name="connsiteY298" fmla="*/ 1822064 h 3564189"/>
                <a:gd name="connsiteX299" fmla="*/ 2135505 w 3566160"/>
                <a:gd name="connsiteY299" fmla="*/ 1934357 h 3564189"/>
                <a:gd name="connsiteX300" fmla="*/ 2135505 w 3566160"/>
                <a:gd name="connsiteY300" fmla="*/ 2313107 h 3564189"/>
                <a:gd name="connsiteX301" fmla="*/ 2179955 w 3566160"/>
                <a:gd name="connsiteY301" fmla="*/ 2313107 h 3564189"/>
                <a:gd name="connsiteX302" fmla="*/ 2179955 w 3566160"/>
                <a:gd name="connsiteY302" fmla="*/ 2313107 h 3564189"/>
                <a:gd name="connsiteX303" fmla="*/ 2181860 w 3566160"/>
                <a:gd name="connsiteY303" fmla="*/ 2313107 h 3564189"/>
                <a:gd name="connsiteX304" fmla="*/ 2218055 w 3566160"/>
                <a:gd name="connsiteY304" fmla="*/ 2308032 h 3564189"/>
                <a:gd name="connsiteX305" fmla="*/ 2218055 w 3566160"/>
                <a:gd name="connsiteY305" fmla="*/ 2023176 h 3564189"/>
                <a:gd name="connsiteX306" fmla="*/ 2135505 w 3566160"/>
                <a:gd name="connsiteY306" fmla="*/ 1934357 h 3564189"/>
                <a:gd name="connsiteX307" fmla="*/ 2230120 w 3566160"/>
                <a:gd name="connsiteY307" fmla="*/ 2037133 h 3564189"/>
                <a:gd name="connsiteX308" fmla="*/ 2230120 w 3566160"/>
                <a:gd name="connsiteY308" fmla="*/ 2304226 h 3564189"/>
                <a:gd name="connsiteX309" fmla="*/ 2314575 w 3566160"/>
                <a:gd name="connsiteY309" fmla="*/ 2180513 h 3564189"/>
                <a:gd name="connsiteX310" fmla="*/ 2253615 w 3566160"/>
                <a:gd name="connsiteY310" fmla="*/ 2062510 h 3564189"/>
                <a:gd name="connsiteX311" fmla="*/ 2230120 w 3566160"/>
                <a:gd name="connsiteY311" fmla="*/ 2037133 h 3564189"/>
                <a:gd name="connsiteX312" fmla="*/ 3336290 w 3566160"/>
                <a:gd name="connsiteY312" fmla="*/ 2500897 h 3564189"/>
                <a:gd name="connsiteX313" fmla="*/ 3282315 w 3566160"/>
                <a:gd name="connsiteY313" fmla="*/ 2500897 h 3564189"/>
                <a:gd name="connsiteX314" fmla="*/ 3282315 w 3566160"/>
                <a:gd name="connsiteY314" fmla="*/ 3563556 h 3564189"/>
                <a:gd name="connsiteX315" fmla="*/ 3336290 w 3566160"/>
                <a:gd name="connsiteY315" fmla="*/ 3563556 h 3564189"/>
                <a:gd name="connsiteX316" fmla="*/ 3362325 w 3566160"/>
                <a:gd name="connsiteY316" fmla="*/ 3561018 h 3564189"/>
                <a:gd name="connsiteX317" fmla="*/ 3362325 w 3566160"/>
                <a:gd name="connsiteY317" fmla="*/ 2503434 h 3564189"/>
                <a:gd name="connsiteX318" fmla="*/ 3336290 w 3566160"/>
                <a:gd name="connsiteY318" fmla="*/ 2500897 h 3564189"/>
                <a:gd name="connsiteX319" fmla="*/ 3246755 w 3566160"/>
                <a:gd name="connsiteY319" fmla="*/ 2500897 h 3564189"/>
                <a:gd name="connsiteX320" fmla="*/ 3170555 w 3566160"/>
                <a:gd name="connsiteY320" fmla="*/ 2500897 h 3564189"/>
                <a:gd name="connsiteX321" fmla="*/ 3170555 w 3566160"/>
                <a:gd name="connsiteY321" fmla="*/ 3563556 h 3564189"/>
                <a:gd name="connsiteX322" fmla="*/ 3246755 w 3566160"/>
                <a:gd name="connsiteY322" fmla="*/ 3563556 h 3564189"/>
                <a:gd name="connsiteX323" fmla="*/ 3246755 w 3566160"/>
                <a:gd name="connsiteY323" fmla="*/ 2500897 h 3564189"/>
                <a:gd name="connsiteX324" fmla="*/ 3123565 w 3566160"/>
                <a:gd name="connsiteY324" fmla="*/ 2500897 h 3564189"/>
                <a:gd name="connsiteX325" fmla="*/ 3052445 w 3566160"/>
                <a:gd name="connsiteY325" fmla="*/ 2500897 h 3564189"/>
                <a:gd name="connsiteX326" fmla="*/ 3052445 w 3566160"/>
                <a:gd name="connsiteY326" fmla="*/ 3563556 h 3564189"/>
                <a:gd name="connsiteX327" fmla="*/ 3123565 w 3566160"/>
                <a:gd name="connsiteY327" fmla="*/ 3563556 h 3564189"/>
                <a:gd name="connsiteX328" fmla="*/ 3123565 w 3566160"/>
                <a:gd name="connsiteY328" fmla="*/ 2500897 h 3564189"/>
                <a:gd name="connsiteX329" fmla="*/ 2995930 w 3566160"/>
                <a:gd name="connsiteY329" fmla="*/ 2500897 h 3564189"/>
                <a:gd name="connsiteX330" fmla="*/ 2931795 w 3566160"/>
                <a:gd name="connsiteY330" fmla="*/ 2500897 h 3564189"/>
                <a:gd name="connsiteX331" fmla="*/ 2931795 w 3566160"/>
                <a:gd name="connsiteY331" fmla="*/ 3563556 h 3564189"/>
                <a:gd name="connsiteX332" fmla="*/ 2995930 w 3566160"/>
                <a:gd name="connsiteY332" fmla="*/ 3563556 h 3564189"/>
                <a:gd name="connsiteX333" fmla="*/ 2995930 w 3566160"/>
                <a:gd name="connsiteY333" fmla="*/ 2500897 h 3564189"/>
                <a:gd name="connsiteX334" fmla="*/ 2860040 w 3566160"/>
                <a:gd name="connsiteY334" fmla="*/ 2500897 h 3564189"/>
                <a:gd name="connsiteX335" fmla="*/ 2813050 w 3566160"/>
                <a:gd name="connsiteY335" fmla="*/ 2500897 h 3564189"/>
                <a:gd name="connsiteX336" fmla="*/ 2813050 w 3566160"/>
                <a:gd name="connsiteY336" fmla="*/ 3563556 h 3564189"/>
                <a:gd name="connsiteX337" fmla="*/ 2860040 w 3566160"/>
                <a:gd name="connsiteY337" fmla="*/ 3563556 h 3564189"/>
                <a:gd name="connsiteX338" fmla="*/ 2860040 w 3566160"/>
                <a:gd name="connsiteY338" fmla="*/ 2500897 h 3564189"/>
                <a:gd name="connsiteX339" fmla="*/ 2736850 w 3566160"/>
                <a:gd name="connsiteY339" fmla="*/ 2500897 h 3564189"/>
                <a:gd name="connsiteX340" fmla="*/ 2701290 w 3566160"/>
                <a:gd name="connsiteY340" fmla="*/ 2500897 h 3564189"/>
                <a:gd name="connsiteX341" fmla="*/ 2701290 w 3566160"/>
                <a:gd name="connsiteY341" fmla="*/ 3563556 h 3564189"/>
                <a:gd name="connsiteX342" fmla="*/ 2736850 w 3566160"/>
                <a:gd name="connsiteY342" fmla="*/ 3563556 h 3564189"/>
                <a:gd name="connsiteX343" fmla="*/ 2736850 w 3566160"/>
                <a:gd name="connsiteY343" fmla="*/ 2500897 h 3564189"/>
                <a:gd name="connsiteX344" fmla="*/ 2621280 w 3566160"/>
                <a:gd name="connsiteY344" fmla="*/ 2500897 h 3564189"/>
                <a:gd name="connsiteX345" fmla="*/ 2597150 w 3566160"/>
                <a:gd name="connsiteY345" fmla="*/ 2500897 h 3564189"/>
                <a:gd name="connsiteX346" fmla="*/ 2597150 w 3566160"/>
                <a:gd name="connsiteY346" fmla="*/ 3563556 h 3564189"/>
                <a:gd name="connsiteX347" fmla="*/ 2621280 w 3566160"/>
                <a:gd name="connsiteY347" fmla="*/ 3563556 h 3564189"/>
                <a:gd name="connsiteX348" fmla="*/ 2621280 w 3566160"/>
                <a:gd name="connsiteY348" fmla="*/ 2500897 h 3564189"/>
                <a:gd name="connsiteX349" fmla="*/ 2514600 w 3566160"/>
                <a:gd name="connsiteY349" fmla="*/ 2500897 h 3564189"/>
                <a:gd name="connsiteX350" fmla="*/ 2502535 w 3566160"/>
                <a:gd name="connsiteY350" fmla="*/ 2500897 h 3564189"/>
                <a:gd name="connsiteX351" fmla="*/ 2502535 w 3566160"/>
                <a:gd name="connsiteY351" fmla="*/ 3563556 h 3564189"/>
                <a:gd name="connsiteX352" fmla="*/ 2514600 w 3566160"/>
                <a:gd name="connsiteY352" fmla="*/ 3563556 h 3564189"/>
                <a:gd name="connsiteX353" fmla="*/ 2514600 w 3566160"/>
                <a:gd name="connsiteY353" fmla="*/ 2500897 h 3564189"/>
                <a:gd name="connsiteX354" fmla="*/ 2181860 w 3566160"/>
                <a:gd name="connsiteY354" fmla="*/ 2500897 h 3564189"/>
                <a:gd name="connsiteX355" fmla="*/ 2179955 w 3566160"/>
                <a:gd name="connsiteY355" fmla="*/ 2500897 h 3564189"/>
                <a:gd name="connsiteX356" fmla="*/ 2179955 w 3566160"/>
                <a:gd name="connsiteY356" fmla="*/ 2500897 h 3564189"/>
                <a:gd name="connsiteX357" fmla="*/ 2135505 w 3566160"/>
                <a:gd name="connsiteY357" fmla="*/ 2500897 h 3564189"/>
                <a:gd name="connsiteX358" fmla="*/ 2135505 w 3566160"/>
                <a:gd name="connsiteY358" fmla="*/ 2879648 h 3564189"/>
                <a:gd name="connsiteX359" fmla="*/ 2218055 w 3566160"/>
                <a:gd name="connsiteY359" fmla="*/ 2790194 h 3564189"/>
                <a:gd name="connsiteX360" fmla="*/ 2218055 w 3566160"/>
                <a:gd name="connsiteY360" fmla="*/ 2505338 h 3564189"/>
                <a:gd name="connsiteX361" fmla="*/ 2181860 w 3566160"/>
                <a:gd name="connsiteY361" fmla="*/ 2500897 h 3564189"/>
                <a:gd name="connsiteX362" fmla="*/ 2111375 w 3566160"/>
                <a:gd name="connsiteY362" fmla="*/ 2500897 h 3564189"/>
                <a:gd name="connsiteX363" fmla="*/ 2031365 w 3566160"/>
                <a:gd name="connsiteY363" fmla="*/ 2500897 h 3564189"/>
                <a:gd name="connsiteX364" fmla="*/ 2031365 w 3566160"/>
                <a:gd name="connsiteY364" fmla="*/ 2991941 h 3564189"/>
                <a:gd name="connsiteX365" fmla="*/ 2111375 w 3566160"/>
                <a:gd name="connsiteY365" fmla="*/ 2905659 h 3564189"/>
                <a:gd name="connsiteX366" fmla="*/ 2111375 w 3566160"/>
                <a:gd name="connsiteY366" fmla="*/ 2500897 h 3564189"/>
                <a:gd name="connsiteX367" fmla="*/ 1995805 w 3566160"/>
                <a:gd name="connsiteY367" fmla="*/ 2500897 h 3564189"/>
                <a:gd name="connsiteX368" fmla="*/ 1919605 w 3566160"/>
                <a:gd name="connsiteY368" fmla="*/ 2500897 h 3564189"/>
                <a:gd name="connsiteX369" fmla="*/ 1919605 w 3566160"/>
                <a:gd name="connsiteY369" fmla="*/ 3113115 h 3564189"/>
                <a:gd name="connsiteX370" fmla="*/ 1995805 w 3566160"/>
                <a:gd name="connsiteY370" fmla="*/ 3030640 h 3564189"/>
                <a:gd name="connsiteX371" fmla="*/ 1995805 w 3566160"/>
                <a:gd name="connsiteY371" fmla="*/ 2500897 h 3564189"/>
                <a:gd name="connsiteX372" fmla="*/ 1872615 w 3566160"/>
                <a:gd name="connsiteY372" fmla="*/ 2500897 h 3564189"/>
                <a:gd name="connsiteX373" fmla="*/ 1801495 w 3566160"/>
                <a:gd name="connsiteY373" fmla="*/ 2500897 h 3564189"/>
                <a:gd name="connsiteX374" fmla="*/ 1801495 w 3566160"/>
                <a:gd name="connsiteY374" fmla="*/ 3240634 h 3564189"/>
                <a:gd name="connsiteX375" fmla="*/ 1872615 w 3566160"/>
                <a:gd name="connsiteY375" fmla="*/ 3163235 h 3564189"/>
                <a:gd name="connsiteX376" fmla="*/ 1872615 w 3566160"/>
                <a:gd name="connsiteY376" fmla="*/ 2500897 h 3564189"/>
                <a:gd name="connsiteX377" fmla="*/ 1744980 w 3566160"/>
                <a:gd name="connsiteY377" fmla="*/ 2500897 h 3564189"/>
                <a:gd name="connsiteX378" fmla="*/ 1680845 w 3566160"/>
                <a:gd name="connsiteY378" fmla="*/ 2500897 h 3564189"/>
                <a:gd name="connsiteX379" fmla="*/ 1680845 w 3566160"/>
                <a:gd name="connsiteY379" fmla="*/ 3371326 h 3564189"/>
                <a:gd name="connsiteX380" fmla="*/ 1744980 w 3566160"/>
                <a:gd name="connsiteY380" fmla="*/ 3301539 h 3564189"/>
                <a:gd name="connsiteX381" fmla="*/ 1744980 w 3566160"/>
                <a:gd name="connsiteY381" fmla="*/ 2500897 h 3564189"/>
                <a:gd name="connsiteX382" fmla="*/ 1609090 w 3566160"/>
                <a:gd name="connsiteY382" fmla="*/ 2500897 h 3564189"/>
                <a:gd name="connsiteX383" fmla="*/ 1562100 w 3566160"/>
                <a:gd name="connsiteY383" fmla="*/ 2500897 h 3564189"/>
                <a:gd name="connsiteX384" fmla="*/ 1562100 w 3566160"/>
                <a:gd name="connsiteY384" fmla="*/ 3499479 h 3564189"/>
                <a:gd name="connsiteX385" fmla="*/ 1569085 w 3566160"/>
                <a:gd name="connsiteY385" fmla="*/ 3491866 h 3564189"/>
                <a:gd name="connsiteX386" fmla="*/ 1609090 w 3566160"/>
                <a:gd name="connsiteY386" fmla="*/ 3448091 h 3564189"/>
                <a:gd name="connsiteX387" fmla="*/ 1609090 w 3566160"/>
                <a:gd name="connsiteY387" fmla="*/ 2500897 h 3564189"/>
                <a:gd name="connsiteX388" fmla="*/ 1485900 w 3566160"/>
                <a:gd name="connsiteY388" fmla="*/ 2500897 h 3564189"/>
                <a:gd name="connsiteX389" fmla="*/ 1450340 w 3566160"/>
                <a:gd name="connsiteY389" fmla="*/ 2500897 h 3564189"/>
                <a:gd name="connsiteX390" fmla="*/ 1450340 w 3566160"/>
                <a:gd name="connsiteY390" fmla="*/ 3563556 h 3564189"/>
                <a:gd name="connsiteX391" fmla="*/ 1485900 w 3566160"/>
                <a:gd name="connsiteY391" fmla="*/ 3557846 h 3564189"/>
                <a:gd name="connsiteX392" fmla="*/ 1485900 w 3566160"/>
                <a:gd name="connsiteY392" fmla="*/ 2500897 h 3564189"/>
                <a:gd name="connsiteX393" fmla="*/ 1370330 w 3566160"/>
                <a:gd name="connsiteY393" fmla="*/ 2500897 h 3564189"/>
                <a:gd name="connsiteX394" fmla="*/ 1346200 w 3566160"/>
                <a:gd name="connsiteY394" fmla="*/ 2500897 h 3564189"/>
                <a:gd name="connsiteX395" fmla="*/ 1346200 w 3566160"/>
                <a:gd name="connsiteY395" fmla="*/ 3563556 h 3564189"/>
                <a:gd name="connsiteX396" fmla="*/ 1370330 w 3566160"/>
                <a:gd name="connsiteY396" fmla="*/ 3563556 h 3564189"/>
                <a:gd name="connsiteX397" fmla="*/ 1370330 w 3566160"/>
                <a:gd name="connsiteY397" fmla="*/ 2500897 h 3564189"/>
                <a:gd name="connsiteX398" fmla="*/ 1263650 w 3566160"/>
                <a:gd name="connsiteY398" fmla="*/ 2500897 h 3564189"/>
                <a:gd name="connsiteX399" fmla="*/ 1251585 w 3566160"/>
                <a:gd name="connsiteY399" fmla="*/ 2500897 h 3564189"/>
                <a:gd name="connsiteX400" fmla="*/ 1251585 w 3566160"/>
                <a:gd name="connsiteY400" fmla="*/ 3563556 h 3564189"/>
                <a:gd name="connsiteX401" fmla="*/ 1263650 w 3566160"/>
                <a:gd name="connsiteY401" fmla="*/ 3563556 h 3564189"/>
                <a:gd name="connsiteX402" fmla="*/ 1263650 w 3566160"/>
                <a:gd name="connsiteY402" fmla="*/ 2500897 h 3564189"/>
                <a:gd name="connsiteX403" fmla="*/ 118745 w 3566160"/>
                <a:gd name="connsiteY403" fmla="*/ 2500897 h 3564189"/>
                <a:gd name="connsiteX404" fmla="*/ 94615 w 3566160"/>
                <a:gd name="connsiteY404" fmla="*/ 2500897 h 3564189"/>
                <a:gd name="connsiteX405" fmla="*/ 94615 w 3566160"/>
                <a:gd name="connsiteY405" fmla="*/ 3563556 h 3564189"/>
                <a:gd name="connsiteX406" fmla="*/ 118745 w 3566160"/>
                <a:gd name="connsiteY406" fmla="*/ 3563556 h 3564189"/>
                <a:gd name="connsiteX407" fmla="*/ 118745 w 3566160"/>
                <a:gd name="connsiteY407" fmla="*/ 2500897 h 3564189"/>
                <a:gd name="connsiteX408" fmla="*/ 12065 w 3566160"/>
                <a:gd name="connsiteY408" fmla="*/ 2500897 h 3564189"/>
                <a:gd name="connsiteX409" fmla="*/ 0 w 3566160"/>
                <a:gd name="connsiteY409" fmla="*/ 2500897 h 3564189"/>
                <a:gd name="connsiteX410" fmla="*/ 0 w 3566160"/>
                <a:gd name="connsiteY410" fmla="*/ 3563556 h 3564189"/>
                <a:gd name="connsiteX411" fmla="*/ 12065 w 3566160"/>
                <a:gd name="connsiteY411" fmla="*/ 3563556 h 3564189"/>
                <a:gd name="connsiteX412" fmla="*/ 12065 w 3566160"/>
                <a:gd name="connsiteY412" fmla="*/ 2500897 h 3564189"/>
                <a:gd name="connsiteX413" fmla="*/ 198755 w 3566160"/>
                <a:gd name="connsiteY413" fmla="*/ 2500897 h 3564189"/>
                <a:gd name="connsiteX414" fmla="*/ 198755 w 3566160"/>
                <a:gd name="connsiteY414" fmla="*/ 3563556 h 3564189"/>
                <a:gd name="connsiteX415" fmla="*/ 234315 w 3566160"/>
                <a:gd name="connsiteY415" fmla="*/ 3563556 h 3564189"/>
                <a:gd name="connsiteX416" fmla="*/ 234315 w 3566160"/>
                <a:gd name="connsiteY416" fmla="*/ 2506607 h 3564189"/>
                <a:gd name="connsiteX417" fmla="*/ 198755 w 3566160"/>
                <a:gd name="connsiteY417" fmla="*/ 2500897 h 3564189"/>
                <a:gd name="connsiteX418" fmla="*/ 2230120 w 3566160"/>
                <a:gd name="connsiteY418" fmla="*/ 2509779 h 3564189"/>
                <a:gd name="connsiteX419" fmla="*/ 2230120 w 3566160"/>
                <a:gd name="connsiteY419" fmla="*/ 2776871 h 3564189"/>
                <a:gd name="connsiteX420" fmla="*/ 2253615 w 3566160"/>
                <a:gd name="connsiteY420" fmla="*/ 2751494 h 3564189"/>
                <a:gd name="connsiteX421" fmla="*/ 2314575 w 3566160"/>
                <a:gd name="connsiteY421" fmla="*/ 2633491 h 3564189"/>
                <a:gd name="connsiteX422" fmla="*/ 2230120 w 3566160"/>
                <a:gd name="connsiteY422" fmla="*/ 2509779 h 3564189"/>
                <a:gd name="connsiteX423" fmla="*/ 3387090 w 3566160"/>
                <a:gd name="connsiteY423" fmla="*/ 2511048 h 3564189"/>
                <a:gd name="connsiteX424" fmla="*/ 3387090 w 3566160"/>
                <a:gd name="connsiteY424" fmla="*/ 3554039 h 3564189"/>
                <a:gd name="connsiteX425" fmla="*/ 3469640 w 3566160"/>
                <a:gd name="connsiteY425" fmla="*/ 3430961 h 3564189"/>
                <a:gd name="connsiteX426" fmla="*/ 3469640 w 3566160"/>
                <a:gd name="connsiteY426" fmla="*/ 2633491 h 3564189"/>
                <a:gd name="connsiteX427" fmla="*/ 3387090 w 3566160"/>
                <a:gd name="connsiteY427" fmla="*/ 2511048 h 3564189"/>
                <a:gd name="connsiteX428" fmla="*/ 311150 w 3566160"/>
                <a:gd name="connsiteY428" fmla="*/ 2564974 h 3564189"/>
                <a:gd name="connsiteX429" fmla="*/ 311150 w 3566160"/>
                <a:gd name="connsiteY429" fmla="*/ 3563556 h 3564189"/>
                <a:gd name="connsiteX430" fmla="*/ 358140 w 3566160"/>
                <a:gd name="connsiteY430" fmla="*/ 3563556 h 3564189"/>
                <a:gd name="connsiteX431" fmla="*/ 358140 w 3566160"/>
                <a:gd name="connsiteY431" fmla="*/ 2616362 h 3564189"/>
                <a:gd name="connsiteX432" fmla="*/ 318135 w 3566160"/>
                <a:gd name="connsiteY432" fmla="*/ 2572586 h 3564189"/>
                <a:gd name="connsiteX433" fmla="*/ 311150 w 3566160"/>
                <a:gd name="connsiteY433" fmla="*/ 2564974 h 3564189"/>
                <a:gd name="connsiteX434" fmla="*/ 429260 w 3566160"/>
                <a:gd name="connsiteY434" fmla="*/ 2693761 h 3564189"/>
                <a:gd name="connsiteX435" fmla="*/ 429260 w 3566160"/>
                <a:gd name="connsiteY435" fmla="*/ 3564190 h 3564189"/>
                <a:gd name="connsiteX436" fmla="*/ 493395 w 3566160"/>
                <a:gd name="connsiteY436" fmla="*/ 3564190 h 3564189"/>
                <a:gd name="connsiteX437" fmla="*/ 493395 w 3566160"/>
                <a:gd name="connsiteY437" fmla="*/ 2763548 h 3564189"/>
                <a:gd name="connsiteX438" fmla="*/ 429260 w 3566160"/>
                <a:gd name="connsiteY438" fmla="*/ 2693761 h 3564189"/>
                <a:gd name="connsiteX439" fmla="*/ 549910 w 3566160"/>
                <a:gd name="connsiteY439" fmla="*/ 2824453 h 3564189"/>
                <a:gd name="connsiteX440" fmla="*/ 549910 w 3566160"/>
                <a:gd name="connsiteY440" fmla="*/ 3564190 h 3564189"/>
                <a:gd name="connsiteX441" fmla="*/ 621030 w 3566160"/>
                <a:gd name="connsiteY441" fmla="*/ 3564190 h 3564189"/>
                <a:gd name="connsiteX442" fmla="*/ 621030 w 3566160"/>
                <a:gd name="connsiteY442" fmla="*/ 2901218 h 3564189"/>
                <a:gd name="connsiteX443" fmla="*/ 549910 w 3566160"/>
                <a:gd name="connsiteY443" fmla="*/ 2824453 h 3564189"/>
                <a:gd name="connsiteX444" fmla="*/ 668020 w 3566160"/>
                <a:gd name="connsiteY444" fmla="*/ 2951972 h 3564189"/>
                <a:gd name="connsiteX445" fmla="*/ 668020 w 3566160"/>
                <a:gd name="connsiteY445" fmla="*/ 3564190 h 3564189"/>
                <a:gd name="connsiteX446" fmla="*/ 744220 w 3566160"/>
                <a:gd name="connsiteY446" fmla="*/ 3564190 h 3564189"/>
                <a:gd name="connsiteX447" fmla="*/ 744220 w 3566160"/>
                <a:gd name="connsiteY447" fmla="*/ 3034447 h 3564189"/>
                <a:gd name="connsiteX448" fmla="*/ 668020 w 3566160"/>
                <a:gd name="connsiteY448" fmla="*/ 2951972 h 3564189"/>
                <a:gd name="connsiteX449" fmla="*/ 779780 w 3566160"/>
                <a:gd name="connsiteY449" fmla="*/ 3072512 h 3564189"/>
                <a:gd name="connsiteX450" fmla="*/ 779780 w 3566160"/>
                <a:gd name="connsiteY450" fmla="*/ 3563556 h 3564189"/>
                <a:gd name="connsiteX451" fmla="*/ 859790 w 3566160"/>
                <a:gd name="connsiteY451" fmla="*/ 3563556 h 3564189"/>
                <a:gd name="connsiteX452" fmla="*/ 859790 w 3566160"/>
                <a:gd name="connsiteY452" fmla="*/ 3158794 h 3564189"/>
                <a:gd name="connsiteX453" fmla="*/ 779780 w 3566160"/>
                <a:gd name="connsiteY453" fmla="*/ 3072512 h 3564189"/>
                <a:gd name="connsiteX454" fmla="*/ 883920 w 3566160"/>
                <a:gd name="connsiteY454" fmla="*/ 3185440 h 3564189"/>
                <a:gd name="connsiteX455" fmla="*/ 883920 w 3566160"/>
                <a:gd name="connsiteY455" fmla="*/ 3564190 h 3564189"/>
                <a:gd name="connsiteX456" fmla="*/ 928370 w 3566160"/>
                <a:gd name="connsiteY456" fmla="*/ 3564190 h 3564189"/>
                <a:gd name="connsiteX457" fmla="*/ 928370 w 3566160"/>
                <a:gd name="connsiteY457" fmla="*/ 3564190 h 3564189"/>
                <a:gd name="connsiteX458" fmla="*/ 930275 w 3566160"/>
                <a:gd name="connsiteY458" fmla="*/ 3564190 h 3564189"/>
                <a:gd name="connsiteX459" fmla="*/ 966470 w 3566160"/>
                <a:gd name="connsiteY459" fmla="*/ 3559115 h 3564189"/>
                <a:gd name="connsiteX460" fmla="*/ 966470 w 3566160"/>
                <a:gd name="connsiteY460" fmla="*/ 3274259 h 3564189"/>
                <a:gd name="connsiteX461" fmla="*/ 883920 w 3566160"/>
                <a:gd name="connsiteY461" fmla="*/ 3185440 h 3564189"/>
                <a:gd name="connsiteX462" fmla="*/ 979170 w 3566160"/>
                <a:gd name="connsiteY462" fmla="*/ 3287582 h 3564189"/>
                <a:gd name="connsiteX463" fmla="*/ 979170 w 3566160"/>
                <a:gd name="connsiteY463" fmla="*/ 3554674 h 3564189"/>
                <a:gd name="connsiteX464" fmla="*/ 1063625 w 3566160"/>
                <a:gd name="connsiteY464" fmla="*/ 3430961 h 3564189"/>
                <a:gd name="connsiteX465" fmla="*/ 1002665 w 3566160"/>
                <a:gd name="connsiteY465" fmla="*/ 3312959 h 3564189"/>
                <a:gd name="connsiteX466" fmla="*/ 979170 w 3566160"/>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0"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690"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3565" y="1062659"/>
                  </a:lnTo>
                  <a:lnTo>
                    <a:pt x="3123565" y="400321"/>
                  </a:lnTo>
                  <a:cubicBezTo>
                    <a:pt x="3099435"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315" y="571615"/>
                  </a:moveTo>
                  <a:lnTo>
                    <a:pt x="3282315" y="1062659"/>
                  </a:lnTo>
                  <a:lnTo>
                    <a:pt x="3362325" y="1062659"/>
                  </a:lnTo>
                  <a:lnTo>
                    <a:pt x="3362325" y="657897"/>
                  </a:lnTo>
                  <a:cubicBezTo>
                    <a:pt x="3337560" y="631251"/>
                    <a:pt x="3310890"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7105" y="1327848"/>
                    <a:pt x="932815"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980" y="2313742"/>
                  </a:lnTo>
                  <a:lnTo>
                    <a:pt x="1744980" y="1512465"/>
                  </a:lnTo>
                  <a:cubicBezTo>
                    <a:pt x="1721485" y="1487723"/>
                    <a:pt x="1699895" y="1464249"/>
                    <a:pt x="1680210" y="1443313"/>
                  </a:cubicBezTo>
                  <a:moveTo>
                    <a:pt x="1800860" y="1574004"/>
                  </a:moveTo>
                  <a:lnTo>
                    <a:pt x="1800860" y="2313742"/>
                  </a:lnTo>
                  <a:lnTo>
                    <a:pt x="1871980" y="2313742"/>
                  </a:lnTo>
                  <a:lnTo>
                    <a:pt x="1871980" y="1650769"/>
                  </a:lnTo>
                  <a:cubicBezTo>
                    <a:pt x="1848485" y="1624758"/>
                    <a:pt x="1824355" y="1598747"/>
                    <a:pt x="1800860" y="1574004"/>
                  </a:cubicBezTo>
                  <a:moveTo>
                    <a:pt x="1919605" y="1701523"/>
                  </a:moveTo>
                  <a:lnTo>
                    <a:pt x="1919605" y="2313742"/>
                  </a:lnTo>
                  <a:lnTo>
                    <a:pt x="1995805" y="2313742"/>
                  </a:lnTo>
                  <a:lnTo>
                    <a:pt x="1995805" y="1783998"/>
                  </a:lnTo>
                  <a:cubicBezTo>
                    <a:pt x="1970405"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9160"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795" y="2500897"/>
                  </a:lnTo>
                  <a:lnTo>
                    <a:pt x="2931795" y="3563556"/>
                  </a:lnTo>
                  <a:lnTo>
                    <a:pt x="2995930" y="3563556"/>
                  </a:lnTo>
                  <a:lnTo>
                    <a:pt x="2995930"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4155"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6900"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79780" y="3072512"/>
                  </a:moveTo>
                  <a:lnTo>
                    <a:pt x="779780" y="3563556"/>
                  </a:lnTo>
                  <a:lnTo>
                    <a:pt x="859790" y="3563556"/>
                  </a:lnTo>
                  <a:lnTo>
                    <a:pt x="859790" y="3158794"/>
                  </a:lnTo>
                  <a:cubicBezTo>
                    <a:pt x="835025" y="3132148"/>
                    <a:pt x="808355"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1870" y="3301539"/>
                    <a:pt x="979170" y="3287582"/>
                  </a:cubicBezTo>
                </a:path>
              </a:pathLst>
            </a:custGeom>
            <a:grpFill/>
            <a:ln w="6350" cap="flat">
              <a:noFill/>
              <a:prstDash val="solid"/>
              <a:miter/>
            </a:ln>
          </p:spPr>
          <p:txBody>
            <a:bodyPr rtlCol="0" anchor="ctr"/>
            <a:lstStyle/>
            <a:p>
              <a:endParaRPr lang="nb-NO"/>
            </a:p>
          </p:txBody>
        </p:sp>
        <p:sp>
          <p:nvSpPr>
            <p:cNvPr id="9" name="Friform 8">
              <a:extLst>
                <a:ext uri="{FF2B5EF4-FFF2-40B4-BE49-F238E27FC236}">
                  <a16:creationId xmlns:a16="http://schemas.microsoft.com/office/drawing/2014/main" id="{262C24BE-F29E-4746-8D6E-AFCB8053E4E8}"/>
                </a:ext>
              </a:extLst>
            </p:cNvPr>
            <p:cNvSpPr/>
            <p:nvPr/>
          </p:nvSpPr>
          <p:spPr>
            <a:xfrm>
              <a:off x="8067040" y="2736151"/>
              <a:ext cx="3566159" cy="3564189"/>
            </a:xfrm>
            <a:custGeom>
              <a:avLst/>
              <a:gdLst>
                <a:gd name="connsiteX0" fmla="*/ 2621280 w 3566159"/>
                <a:gd name="connsiteY0" fmla="*/ 0 h 3564189"/>
                <a:gd name="connsiteX1" fmla="*/ 2597150 w 3566159"/>
                <a:gd name="connsiteY1" fmla="*/ 0 h 3564189"/>
                <a:gd name="connsiteX2" fmla="*/ 2597150 w 3566159"/>
                <a:gd name="connsiteY2" fmla="*/ 1063293 h 3564189"/>
                <a:gd name="connsiteX3" fmla="*/ 2621280 w 3566159"/>
                <a:gd name="connsiteY3" fmla="*/ 1063293 h 3564189"/>
                <a:gd name="connsiteX4" fmla="*/ 2621280 w 3566159"/>
                <a:gd name="connsiteY4" fmla="*/ 0 h 3564189"/>
                <a:gd name="connsiteX5" fmla="*/ 2514600 w 3566159"/>
                <a:gd name="connsiteY5" fmla="*/ 0 h 3564189"/>
                <a:gd name="connsiteX6" fmla="*/ 2502535 w 3566159"/>
                <a:gd name="connsiteY6" fmla="*/ 0 h 3564189"/>
                <a:gd name="connsiteX7" fmla="*/ 2502535 w 3566159"/>
                <a:gd name="connsiteY7" fmla="*/ 1063293 h 3564189"/>
                <a:gd name="connsiteX8" fmla="*/ 2514600 w 3566159"/>
                <a:gd name="connsiteY8" fmla="*/ 1063293 h 3564189"/>
                <a:gd name="connsiteX9" fmla="*/ 2514600 w 3566159"/>
                <a:gd name="connsiteY9" fmla="*/ 0 h 3564189"/>
                <a:gd name="connsiteX10" fmla="*/ 2084705 w 3566159"/>
                <a:gd name="connsiteY10" fmla="*/ 0 h 3564189"/>
                <a:gd name="connsiteX11" fmla="*/ 2030730 w 3566159"/>
                <a:gd name="connsiteY11" fmla="*/ 0 h 3564189"/>
                <a:gd name="connsiteX12" fmla="*/ 2030730 w 3566159"/>
                <a:gd name="connsiteY12" fmla="*/ 1063293 h 3564189"/>
                <a:gd name="connsiteX13" fmla="*/ 2084705 w 3566159"/>
                <a:gd name="connsiteY13" fmla="*/ 1063293 h 3564189"/>
                <a:gd name="connsiteX14" fmla="*/ 2110740 w 3566159"/>
                <a:gd name="connsiteY14" fmla="*/ 1060756 h 3564189"/>
                <a:gd name="connsiteX15" fmla="*/ 2110740 w 3566159"/>
                <a:gd name="connsiteY15" fmla="*/ 2538 h 3564189"/>
                <a:gd name="connsiteX16" fmla="*/ 2084705 w 3566159"/>
                <a:gd name="connsiteY16" fmla="*/ 0 h 3564189"/>
                <a:gd name="connsiteX17" fmla="*/ 1995805 w 3566159"/>
                <a:gd name="connsiteY17" fmla="*/ 0 h 3564189"/>
                <a:gd name="connsiteX18" fmla="*/ 1919605 w 3566159"/>
                <a:gd name="connsiteY18" fmla="*/ 0 h 3564189"/>
                <a:gd name="connsiteX19" fmla="*/ 1919605 w 3566159"/>
                <a:gd name="connsiteY19" fmla="*/ 1063293 h 3564189"/>
                <a:gd name="connsiteX20" fmla="*/ 1995805 w 3566159"/>
                <a:gd name="connsiteY20" fmla="*/ 1063293 h 3564189"/>
                <a:gd name="connsiteX21" fmla="*/ 1995805 w 3566159"/>
                <a:gd name="connsiteY21" fmla="*/ 0 h 3564189"/>
                <a:gd name="connsiteX22" fmla="*/ 1872615 w 3566159"/>
                <a:gd name="connsiteY22" fmla="*/ 0 h 3564189"/>
                <a:gd name="connsiteX23" fmla="*/ 1800860 w 3566159"/>
                <a:gd name="connsiteY23" fmla="*/ 0 h 3564189"/>
                <a:gd name="connsiteX24" fmla="*/ 1800860 w 3566159"/>
                <a:gd name="connsiteY24" fmla="*/ 1063293 h 3564189"/>
                <a:gd name="connsiteX25" fmla="*/ 1871980 w 3566159"/>
                <a:gd name="connsiteY25" fmla="*/ 1063293 h 3564189"/>
                <a:gd name="connsiteX26" fmla="*/ 1871980 w 3566159"/>
                <a:gd name="connsiteY26" fmla="*/ 0 h 3564189"/>
                <a:gd name="connsiteX27" fmla="*/ 1744345 w 3566159"/>
                <a:gd name="connsiteY27" fmla="*/ 0 h 3564189"/>
                <a:gd name="connsiteX28" fmla="*/ 1680210 w 3566159"/>
                <a:gd name="connsiteY28" fmla="*/ 0 h 3564189"/>
                <a:gd name="connsiteX29" fmla="*/ 1680210 w 3566159"/>
                <a:gd name="connsiteY29" fmla="*/ 1063293 h 3564189"/>
                <a:gd name="connsiteX30" fmla="*/ 1744345 w 3566159"/>
                <a:gd name="connsiteY30" fmla="*/ 1063293 h 3564189"/>
                <a:gd name="connsiteX31" fmla="*/ 1744345 w 3566159"/>
                <a:gd name="connsiteY31" fmla="*/ 0 h 3564189"/>
                <a:gd name="connsiteX32" fmla="*/ 1609090 w 3566159"/>
                <a:gd name="connsiteY32" fmla="*/ 0 h 3564189"/>
                <a:gd name="connsiteX33" fmla="*/ 1562100 w 3566159"/>
                <a:gd name="connsiteY33" fmla="*/ 0 h 3564189"/>
                <a:gd name="connsiteX34" fmla="*/ 1562100 w 3566159"/>
                <a:gd name="connsiteY34" fmla="*/ 1063293 h 3564189"/>
                <a:gd name="connsiteX35" fmla="*/ 1609090 w 3566159"/>
                <a:gd name="connsiteY35" fmla="*/ 1063293 h 3564189"/>
                <a:gd name="connsiteX36" fmla="*/ 1609090 w 3566159"/>
                <a:gd name="connsiteY36" fmla="*/ 0 h 3564189"/>
                <a:gd name="connsiteX37" fmla="*/ 1485900 w 3566159"/>
                <a:gd name="connsiteY37" fmla="*/ 0 h 3564189"/>
                <a:gd name="connsiteX38" fmla="*/ 1450340 w 3566159"/>
                <a:gd name="connsiteY38" fmla="*/ 0 h 3564189"/>
                <a:gd name="connsiteX39" fmla="*/ 1450340 w 3566159"/>
                <a:gd name="connsiteY39" fmla="*/ 1063293 h 3564189"/>
                <a:gd name="connsiteX40" fmla="*/ 1485900 w 3566159"/>
                <a:gd name="connsiteY40" fmla="*/ 1063293 h 3564189"/>
                <a:gd name="connsiteX41" fmla="*/ 1485900 w 3566159"/>
                <a:gd name="connsiteY41" fmla="*/ 0 h 3564189"/>
                <a:gd name="connsiteX42" fmla="*/ 1370330 w 3566159"/>
                <a:gd name="connsiteY42" fmla="*/ 0 h 3564189"/>
                <a:gd name="connsiteX43" fmla="*/ 1346200 w 3566159"/>
                <a:gd name="connsiteY43" fmla="*/ 0 h 3564189"/>
                <a:gd name="connsiteX44" fmla="*/ 1346200 w 3566159"/>
                <a:gd name="connsiteY44" fmla="*/ 1063293 h 3564189"/>
                <a:gd name="connsiteX45" fmla="*/ 1370330 w 3566159"/>
                <a:gd name="connsiteY45" fmla="*/ 1063293 h 3564189"/>
                <a:gd name="connsiteX46" fmla="*/ 1370330 w 3566159"/>
                <a:gd name="connsiteY46" fmla="*/ 0 h 3564189"/>
                <a:gd name="connsiteX47" fmla="*/ 1263015 w 3566159"/>
                <a:gd name="connsiteY47" fmla="*/ 0 h 3564189"/>
                <a:gd name="connsiteX48" fmla="*/ 1250950 w 3566159"/>
                <a:gd name="connsiteY48" fmla="*/ 0 h 3564189"/>
                <a:gd name="connsiteX49" fmla="*/ 1250950 w 3566159"/>
                <a:gd name="connsiteY49" fmla="*/ 1063293 h 3564189"/>
                <a:gd name="connsiteX50" fmla="*/ 1263015 w 3566159"/>
                <a:gd name="connsiteY50" fmla="*/ 1063293 h 3564189"/>
                <a:gd name="connsiteX51" fmla="*/ 1263015 w 3566159"/>
                <a:gd name="connsiteY51" fmla="*/ 0 h 3564189"/>
                <a:gd name="connsiteX52" fmla="*/ 930910 w 3566159"/>
                <a:gd name="connsiteY52" fmla="*/ 0 h 3564189"/>
                <a:gd name="connsiteX53" fmla="*/ 929005 w 3566159"/>
                <a:gd name="connsiteY53" fmla="*/ 0 h 3564189"/>
                <a:gd name="connsiteX54" fmla="*/ 929005 w 3566159"/>
                <a:gd name="connsiteY54" fmla="*/ 0 h 3564189"/>
                <a:gd name="connsiteX55" fmla="*/ 884555 w 3566159"/>
                <a:gd name="connsiteY55" fmla="*/ 0 h 3564189"/>
                <a:gd name="connsiteX56" fmla="*/ 884555 w 3566159"/>
                <a:gd name="connsiteY56" fmla="*/ 378751 h 3564189"/>
                <a:gd name="connsiteX57" fmla="*/ 967105 w 3566159"/>
                <a:gd name="connsiteY57" fmla="*/ 289931 h 3564189"/>
                <a:gd name="connsiteX58" fmla="*/ 967105 w 3566159"/>
                <a:gd name="connsiteY58" fmla="*/ 5075 h 3564189"/>
                <a:gd name="connsiteX59" fmla="*/ 930910 w 3566159"/>
                <a:gd name="connsiteY59" fmla="*/ 0 h 3564189"/>
                <a:gd name="connsiteX60" fmla="*/ 859790 w 3566159"/>
                <a:gd name="connsiteY60" fmla="*/ 0 h 3564189"/>
                <a:gd name="connsiteX61" fmla="*/ 779780 w 3566159"/>
                <a:gd name="connsiteY61" fmla="*/ 0 h 3564189"/>
                <a:gd name="connsiteX62" fmla="*/ 779780 w 3566159"/>
                <a:gd name="connsiteY62" fmla="*/ 491044 h 3564189"/>
                <a:gd name="connsiteX63" fmla="*/ 859790 w 3566159"/>
                <a:gd name="connsiteY63" fmla="*/ 404762 h 3564189"/>
                <a:gd name="connsiteX64" fmla="*/ 859790 w 3566159"/>
                <a:gd name="connsiteY64" fmla="*/ 0 h 3564189"/>
                <a:gd name="connsiteX65" fmla="*/ 744220 w 3566159"/>
                <a:gd name="connsiteY65" fmla="*/ 0 h 3564189"/>
                <a:gd name="connsiteX66" fmla="*/ 668020 w 3566159"/>
                <a:gd name="connsiteY66" fmla="*/ 0 h 3564189"/>
                <a:gd name="connsiteX67" fmla="*/ 668020 w 3566159"/>
                <a:gd name="connsiteY67" fmla="*/ 612219 h 3564189"/>
                <a:gd name="connsiteX68" fmla="*/ 744220 w 3566159"/>
                <a:gd name="connsiteY68" fmla="*/ 529743 h 3564189"/>
                <a:gd name="connsiteX69" fmla="*/ 744220 w 3566159"/>
                <a:gd name="connsiteY69" fmla="*/ 0 h 3564189"/>
                <a:gd name="connsiteX70" fmla="*/ 621030 w 3566159"/>
                <a:gd name="connsiteY70" fmla="*/ 0 h 3564189"/>
                <a:gd name="connsiteX71" fmla="*/ 549910 w 3566159"/>
                <a:gd name="connsiteY71" fmla="*/ 0 h 3564189"/>
                <a:gd name="connsiteX72" fmla="*/ 549910 w 3566159"/>
                <a:gd name="connsiteY72" fmla="*/ 739738 h 3564189"/>
                <a:gd name="connsiteX73" fmla="*/ 621030 w 3566159"/>
                <a:gd name="connsiteY73" fmla="*/ 662338 h 3564189"/>
                <a:gd name="connsiteX74" fmla="*/ 621030 w 3566159"/>
                <a:gd name="connsiteY74" fmla="*/ 0 h 3564189"/>
                <a:gd name="connsiteX75" fmla="*/ 493395 w 3566159"/>
                <a:gd name="connsiteY75" fmla="*/ 0 h 3564189"/>
                <a:gd name="connsiteX76" fmla="*/ 429260 w 3566159"/>
                <a:gd name="connsiteY76" fmla="*/ 0 h 3564189"/>
                <a:gd name="connsiteX77" fmla="*/ 429260 w 3566159"/>
                <a:gd name="connsiteY77" fmla="*/ 870429 h 3564189"/>
                <a:gd name="connsiteX78" fmla="*/ 493395 w 3566159"/>
                <a:gd name="connsiteY78" fmla="*/ 800642 h 3564189"/>
                <a:gd name="connsiteX79" fmla="*/ 493395 w 3566159"/>
                <a:gd name="connsiteY79" fmla="*/ 0 h 3564189"/>
                <a:gd name="connsiteX80" fmla="*/ 357505 w 3566159"/>
                <a:gd name="connsiteY80" fmla="*/ 0 h 3564189"/>
                <a:gd name="connsiteX81" fmla="*/ 310515 w 3566159"/>
                <a:gd name="connsiteY81" fmla="*/ 0 h 3564189"/>
                <a:gd name="connsiteX82" fmla="*/ 310515 w 3566159"/>
                <a:gd name="connsiteY82" fmla="*/ 998582 h 3564189"/>
                <a:gd name="connsiteX83" fmla="*/ 317500 w 3566159"/>
                <a:gd name="connsiteY83" fmla="*/ 990969 h 3564189"/>
                <a:gd name="connsiteX84" fmla="*/ 357505 w 3566159"/>
                <a:gd name="connsiteY84" fmla="*/ 947194 h 3564189"/>
                <a:gd name="connsiteX85" fmla="*/ 357505 w 3566159"/>
                <a:gd name="connsiteY85" fmla="*/ 0 h 3564189"/>
                <a:gd name="connsiteX86" fmla="*/ 234315 w 3566159"/>
                <a:gd name="connsiteY86" fmla="*/ 0 h 3564189"/>
                <a:gd name="connsiteX87" fmla="*/ 198755 w 3566159"/>
                <a:gd name="connsiteY87" fmla="*/ 0 h 3564189"/>
                <a:gd name="connsiteX88" fmla="*/ 198755 w 3566159"/>
                <a:gd name="connsiteY88" fmla="*/ 1063293 h 3564189"/>
                <a:gd name="connsiteX89" fmla="*/ 234315 w 3566159"/>
                <a:gd name="connsiteY89" fmla="*/ 1057584 h 3564189"/>
                <a:gd name="connsiteX90" fmla="*/ 234315 w 3566159"/>
                <a:gd name="connsiteY90" fmla="*/ 0 h 3564189"/>
                <a:gd name="connsiteX91" fmla="*/ 118745 w 3566159"/>
                <a:gd name="connsiteY91" fmla="*/ 0 h 3564189"/>
                <a:gd name="connsiteX92" fmla="*/ 94615 w 3566159"/>
                <a:gd name="connsiteY92" fmla="*/ 0 h 3564189"/>
                <a:gd name="connsiteX93" fmla="*/ 94615 w 3566159"/>
                <a:gd name="connsiteY93" fmla="*/ 1063293 h 3564189"/>
                <a:gd name="connsiteX94" fmla="*/ 118745 w 3566159"/>
                <a:gd name="connsiteY94" fmla="*/ 1063293 h 3564189"/>
                <a:gd name="connsiteX95" fmla="*/ 118745 w 3566159"/>
                <a:gd name="connsiteY95" fmla="*/ 0 h 3564189"/>
                <a:gd name="connsiteX96" fmla="*/ 12065 w 3566159"/>
                <a:gd name="connsiteY96" fmla="*/ 0 h 3564189"/>
                <a:gd name="connsiteX97" fmla="*/ 0 w 3566159"/>
                <a:gd name="connsiteY97" fmla="*/ 0 h 3564189"/>
                <a:gd name="connsiteX98" fmla="*/ 0 w 3566159"/>
                <a:gd name="connsiteY98" fmla="*/ 1063293 h 3564189"/>
                <a:gd name="connsiteX99" fmla="*/ 12065 w 3566159"/>
                <a:gd name="connsiteY99" fmla="*/ 1063293 h 3564189"/>
                <a:gd name="connsiteX100" fmla="*/ 12065 w 3566159"/>
                <a:gd name="connsiteY100" fmla="*/ 0 h 3564189"/>
                <a:gd name="connsiteX101" fmla="*/ 2701290 w 3566159"/>
                <a:gd name="connsiteY101" fmla="*/ 0 h 3564189"/>
                <a:gd name="connsiteX102" fmla="*/ 2701290 w 3566159"/>
                <a:gd name="connsiteY102" fmla="*/ 1062659 h 3564189"/>
                <a:gd name="connsiteX103" fmla="*/ 2736850 w 3566159"/>
                <a:gd name="connsiteY103" fmla="*/ 1062659 h 3564189"/>
                <a:gd name="connsiteX104" fmla="*/ 2736850 w 3566159"/>
                <a:gd name="connsiteY104" fmla="*/ 5075 h 3564189"/>
                <a:gd name="connsiteX105" fmla="*/ 2701290 w 3566159"/>
                <a:gd name="connsiteY105" fmla="*/ 0 h 3564189"/>
                <a:gd name="connsiteX106" fmla="*/ 979170 w 3566159"/>
                <a:gd name="connsiteY106" fmla="*/ 8882 h 3564189"/>
                <a:gd name="connsiteX107" fmla="*/ 979170 w 3566159"/>
                <a:gd name="connsiteY107" fmla="*/ 275974 h 3564189"/>
                <a:gd name="connsiteX108" fmla="*/ 1002665 w 3566159"/>
                <a:gd name="connsiteY108" fmla="*/ 250597 h 3564189"/>
                <a:gd name="connsiteX109" fmla="*/ 1063625 w 3566159"/>
                <a:gd name="connsiteY109" fmla="*/ 132594 h 3564189"/>
                <a:gd name="connsiteX110" fmla="*/ 979170 w 3566159"/>
                <a:gd name="connsiteY110" fmla="*/ 8882 h 3564189"/>
                <a:gd name="connsiteX111" fmla="*/ 2135505 w 3566159"/>
                <a:gd name="connsiteY111" fmla="*/ 9516 h 3564189"/>
                <a:gd name="connsiteX112" fmla="*/ 2135505 w 3566159"/>
                <a:gd name="connsiteY112" fmla="*/ 1052508 h 3564189"/>
                <a:gd name="connsiteX113" fmla="*/ 2218055 w 3566159"/>
                <a:gd name="connsiteY113" fmla="*/ 929430 h 3564189"/>
                <a:gd name="connsiteX114" fmla="*/ 2218055 w 3566159"/>
                <a:gd name="connsiteY114" fmla="*/ 929430 h 3564189"/>
                <a:gd name="connsiteX115" fmla="*/ 2218055 w 3566159"/>
                <a:gd name="connsiteY115" fmla="*/ 132594 h 3564189"/>
                <a:gd name="connsiteX116" fmla="*/ 2218055 w 3566159"/>
                <a:gd name="connsiteY116" fmla="*/ 132594 h 3564189"/>
                <a:gd name="connsiteX117" fmla="*/ 2135505 w 3566159"/>
                <a:gd name="connsiteY117" fmla="*/ 9516 h 3564189"/>
                <a:gd name="connsiteX118" fmla="*/ 2813050 w 3566159"/>
                <a:gd name="connsiteY118" fmla="*/ 64077 h 3564189"/>
                <a:gd name="connsiteX119" fmla="*/ 2813050 w 3566159"/>
                <a:gd name="connsiteY119" fmla="*/ 1062659 h 3564189"/>
                <a:gd name="connsiteX120" fmla="*/ 2860040 w 3566159"/>
                <a:gd name="connsiteY120" fmla="*/ 1062659 h 3564189"/>
                <a:gd name="connsiteX121" fmla="*/ 2860040 w 3566159"/>
                <a:gd name="connsiteY121" fmla="*/ 115465 h 3564189"/>
                <a:gd name="connsiteX122" fmla="*/ 2820035 w 3566159"/>
                <a:gd name="connsiteY122" fmla="*/ 71690 h 3564189"/>
                <a:gd name="connsiteX123" fmla="*/ 2813050 w 3566159"/>
                <a:gd name="connsiteY123" fmla="*/ 64077 h 3564189"/>
                <a:gd name="connsiteX124" fmla="*/ 2931160 w 3566159"/>
                <a:gd name="connsiteY124" fmla="*/ 192230 h 3564189"/>
                <a:gd name="connsiteX125" fmla="*/ 2931160 w 3566159"/>
                <a:gd name="connsiteY125" fmla="*/ 1062659 h 3564189"/>
                <a:gd name="connsiteX126" fmla="*/ 2995295 w 3566159"/>
                <a:gd name="connsiteY126" fmla="*/ 1062659 h 3564189"/>
                <a:gd name="connsiteX127" fmla="*/ 2995295 w 3566159"/>
                <a:gd name="connsiteY127" fmla="*/ 262017 h 3564189"/>
                <a:gd name="connsiteX128" fmla="*/ 2931160 w 3566159"/>
                <a:gd name="connsiteY128" fmla="*/ 192230 h 3564189"/>
                <a:gd name="connsiteX129" fmla="*/ 3052445 w 3566159"/>
                <a:gd name="connsiteY129" fmla="*/ 322921 h 3564189"/>
                <a:gd name="connsiteX130" fmla="*/ 3052445 w 3566159"/>
                <a:gd name="connsiteY130" fmla="*/ 1062659 h 3564189"/>
                <a:gd name="connsiteX131" fmla="*/ 3123565 w 3566159"/>
                <a:gd name="connsiteY131" fmla="*/ 1062659 h 3564189"/>
                <a:gd name="connsiteX132" fmla="*/ 3123565 w 3566159"/>
                <a:gd name="connsiteY132" fmla="*/ 400321 h 3564189"/>
                <a:gd name="connsiteX133" fmla="*/ 3052445 w 3566159"/>
                <a:gd name="connsiteY133" fmla="*/ 322921 h 3564189"/>
                <a:gd name="connsiteX134" fmla="*/ 3170555 w 3566159"/>
                <a:gd name="connsiteY134" fmla="*/ 451075 h 3564189"/>
                <a:gd name="connsiteX135" fmla="*/ 3170555 w 3566159"/>
                <a:gd name="connsiteY135" fmla="*/ 1063293 h 3564189"/>
                <a:gd name="connsiteX136" fmla="*/ 3246755 w 3566159"/>
                <a:gd name="connsiteY136" fmla="*/ 1063293 h 3564189"/>
                <a:gd name="connsiteX137" fmla="*/ 3246755 w 3566159"/>
                <a:gd name="connsiteY137" fmla="*/ 533550 h 3564189"/>
                <a:gd name="connsiteX138" fmla="*/ 3170555 w 3566159"/>
                <a:gd name="connsiteY138" fmla="*/ 451075 h 3564189"/>
                <a:gd name="connsiteX139" fmla="*/ 3282315 w 3566159"/>
                <a:gd name="connsiteY139" fmla="*/ 571615 h 3564189"/>
                <a:gd name="connsiteX140" fmla="*/ 3282315 w 3566159"/>
                <a:gd name="connsiteY140" fmla="*/ 1062659 h 3564189"/>
                <a:gd name="connsiteX141" fmla="*/ 3362325 w 3566159"/>
                <a:gd name="connsiteY141" fmla="*/ 1062659 h 3564189"/>
                <a:gd name="connsiteX142" fmla="*/ 3362325 w 3566159"/>
                <a:gd name="connsiteY142" fmla="*/ 657897 h 3564189"/>
                <a:gd name="connsiteX143" fmla="*/ 3282315 w 3566159"/>
                <a:gd name="connsiteY143" fmla="*/ 571615 h 3564189"/>
                <a:gd name="connsiteX144" fmla="*/ 3386455 w 3566159"/>
                <a:gd name="connsiteY144" fmla="*/ 683908 h 3564189"/>
                <a:gd name="connsiteX145" fmla="*/ 3386455 w 3566159"/>
                <a:gd name="connsiteY145" fmla="*/ 1062659 h 3564189"/>
                <a:gd name="connsiteX146" fmla="*/ 3430905 w 3566159"/>
                <a:gd name="connsiteY146" fmla="*/ 1062659 h 3564189"/>
                <a:gd name="connsiteX147" fmla="*/ 3430905 w 3566159"/>
                <a:gd name="connsiteY147" fmla="*/ 1062659 h 3564189"/>
                <a:gd name="connsiteX148" fmla="*/ 3432810 w 3566159"/>
                <a:gd name="connsiteY148" fmla="*/ 1062659 h 3564189"/>
                <a:gd name="connsiteX149" fmla="*/ 3469005 w 3566159"/>
                <a:gd name="connsiteY149" fmla="*/ 1057584 h 3564189"/>
                <a:gd name="connsiteX150" fmla="*/ 3469005 w 3566159"/>
                <a:gd name="connsiteY150" fmla="*/ 772728 h 3564189"/>
                <a:gd name="connsiteX151" fmla="*/ 3386455 w 3566159"/>
                <a:gd name="connsiteY151" fmla="*/ 683908 h 3564189"/>
                <a:gd name="connsiteX152" fmla="*/ 3481705 w 3566159"/>
                <a:gd name="connsiteY152" fmla="*/ 786685 h 3564189"/>
                <a:gd name="connsiteX153" fmla="*/ 3481705 w 3566159"/>
                <a:gd name="connsiteY153" fmla="*/ 1053777 h 3564189"/>
                <a:gd name="connsiteX154" fmla="*/ 3566160 w 3566159"/>
                <a:gd name="connsiteY154" fmla="*/ 930065 h 3564189"/>
                <a:gd name="connsiteX155" fmla="*/ 3505200 w 3566159"/>
                <a:gd name="connsiteY155" fmla="*/ 812062 h 3564189"/>
                <a:gd name="connsiteX156" fmla="*/ 3481705 w 3566159"/>
                <a:gd name="connsiteY156" fmla="*/ 786685 h 3564189"/>
                <a:gd name="connsiteX157" fmla="*/ 2621280 w 3566159"/>
                <a:gd name="connsiteY157" fmla="*/ 1250448 h 3564189"/>
                <a:gd name="connsiteX158" fmla="*/ 2597150 w 3566159"/>
                <a:gd name="connsiteY158" fmla="*/ 1250448 h 3564189"/>
                <a:gd name="connsiteX159" fmla="*/ 2597150 w 3566159"/>
                <a:gd name="connsiteY159" fmla="*/ 2313742 h 3564189"/>
                <a:gd name="connsiteX160" fmla="*/ 2621280 w 3566159"/>
                <a:gd name="connsiteY160" fmla="*/ 2313742 h 3564189"/>
                <a:gd name="connsiteX161" fmla="*/ 2621280 w 3566159"/>
                <a:gd name="connsiteY161" fmla="*/ 1250448 h 3564189"/>
                <a:gd name="connsiteX162" fmla="*/ 2514600 w 3566159"/>
                <a:gd name="connsiteY162" fmla="*/ 1250448 h 3564189"/>
                <a:gd name="connsiteX163" fmla="*/ 2502535 w 3566159"/>
                <a:gd name="connsiteY163" fmla="*/ 1250448 h 3564189"/>
                <a:gd name="connsiteX164" fmla="*/ 2502535 w 3566159"/>
                <a:gd name="connsiteY164" fmla="*/ 2313742 h 3564189"/>
                <a:gd name="connsiteX165" fmla="*/ 2514600 w 3566159"/>
                <a:gd name="connsiteY165" fmla="*/ 2313742 h 3564189"/>
                <a:gd name="connsiteX166" fmla="*/ 2514600 w 3566159"/>
                <a:gd name="connsiteY166" fmla="*/ 1250448 h 3564189"/>
                <a:gd name="connsiteX167" fmla="*/ 744220 w 3566159"/>
                <a:gd name="connsiteY167" fmla="*/ 1250448 h 3564189"/>
                <a:gd name="connsiteX168" fmla="*/ 668020 w 3566159"/>
                <a:gd name="connsiteY168" fmla="*/ 1250448 h 3564189"/>
                <a:gd name="connsiteX169" fmla="*/ 668020 w 3566159"/>
                <a:gd name="connsiteY169" fmla="*/ 2313742 h 3564189"/>
                <a:gd name="connsiteX170" fmla="*/ 744220 w 3566159"/>
                <a:gd name="connsiteY170" fmla="*/ 2313742 h 3564189"/>
                <a:gd name="connsiteX171" fmla="*/ 744220 w 3566159"/>
                <a:gd name="connsiteY171" fmla="*/ 1250448 h 3564189"/>
                <a:gd name="connsiteX172" fmla="*/ 621030 w 3566159"/>
                <a:gd name="connsiteY172" fmla="*/ 1250448 h 3564189"/>
                <a:gd name="connsiteX173" fmla="*/ 549910 w 3566159"/>
                <a:gd name="connsiteY173" fmla="*/ 1250448 h 3564189"/>
                <a:gd name="connsiteX174" fmla="*/ 549910 w 3566159"/>
                <a:gd name="connsiteY174" fmla="*/ 2313742 h 3564189"/>
                <a:gd name="connsiteX175" fmla="*/ 621030 w 3566159"/>
                <a:gd name="connsiteY175" fmla="*/ 2313742 h 3564189"/>
                <a:gd name="connsiteX176" fmla="*/ 621030 w 3566159"/>
                <a:gd name="connsiteY176" fmla="*/ 1250448 h 3564189"/>
                <a:gd name="connsiteX177" fmla="*/ 493395 w 3566159"/>
                <a:gd name="connsiteY177" fmla="*/ 1250448 h 3564189"/>
                <a:gd name="connsiteX178" fmla="*/ 429260 w 3566159"/>
                <a:gd name="connsiteY178" fmla="*/ 1250448 h 3564189"/>
                <a:gd name="connsiteX179" fmla="*/ 429260 w 3566159"/>
                <a:gd name="connsiteY179" fmla="*/ 2313742 h 3564189"/>
                <a:gd name="connsiteX180" fmla="*/ 493395 w 3566159"/>
                <a:gd name="connsiteY180" fmla="*/ 2313742 h 3564189"/>
                <a:gd name="connsiteX181" fmla="*/ 493395 w 3566159"/>
                <a:gd name="connsiteY181" fmla="*/ 1250448 h 3564189"/>
                <a:gd name="connsiteX182" fmla="*/ 357505 w 3566159"/>
                <a:gd name="connsiteY182" fmla="*/ 1250448 h 3564189"/>
                <a:gd name="connsiteX183" fmla="*/ 310515 w 3566159"/>
                <a:gd name="connsiteY183" fmla="*/ 1250448 h 3564189"/>
                <a:gd name="connsiteX184" fmla="*/ 310515 w 3566159"/>
                <a:gd name="connsiteY184" fmla="*/ 2313742 h 3564189"/>
                <a:gd name="connsiteX185" fmla="*/ 357505 w 3566159"/>
                <a:gd name="connsiteY185" fmla="*/ 2313742 h 3564189"/>
                <a:gd name="connsiteX186" fmla="*/ 357505 w 3566159"/>
                <a:gd name="connsiteY186" fmla="*/ 1250448 h 3564189"/>
                <a:gd name="connsiteX187" fmla="*/ 234315 w 3566159"/>
                <a:gd name="connsiteY187" fmla="*/ 1250448 h 3564189"/>
                <a:gd name="connsiteX188" fmla="*/ 198755 w 3566159"/>
                <a:gd name="connsiteY188" fmla="*/ 1250448 h 3564189"/>
                <a:gd name="connsiteX189" fmla="*/ 198755 w 3566159"/>
                <a:gd name="connsiteY189" fmla="*/ 2313742 h 3564189"/>
                <a:gd name="connsiteX190" fmla="*/ 234315 w 3566159"/>
                <a:gd name="connsiteY190" fmla="*/ 2313742 h 3564189"/>
                <a:gd name="connsiteX191" fmla="*/ 234315 w 3566159"/>
                <a:gd name="connsiteY191" fmla="*/ 1250448 h 3564189"/>
                <a:gd name="connsiteX192" fmla="*/ 118745 w 3566159"/>
                <a:gd name="connsiteY192" fmla="*/ 1250448 h 3564189"/>
                <a:gd name="connsiteX193" fmla="*/ 94615 w 3566159"/>
                <a:gd name="connsiteY193" fmla="*/ 1250448 h 3564189"/>
                <a:gd name="connsiteX194" fmla="*/ 94615 w 3566159"/>
                <a:gd name="connsiteY194" fmla="*/ 2313742 h 3564189"/>
                <a:gd name="connsiteX195" fmla="*/ 118745 w 3566159"/>
                <a:gd name="connsiteY195" fmla="*/ 2313742 h 3564189"/>
                <a:gd name="connsiteX196" fmla="*/ 118745 w 3566159"/>
                <a:gd name="connsiteY196" fmla="*/ 1250448 h 3564189"/>
                <a:gd name="connsiteX197" fmla="*/ 12065 w 3566159"/>
                <a:gd name="connsiteY197" fmla="*/ 1250448 h 3564189"/>
                <a:gd name="connsiteX198" fmla="*/ 0 w 3566159"/>
                <a:gd name="connsiteY198" fmla="*/ 1250448 h 3564189"/>
                <a:gd name="connsiteX199" fmla="*/ 0 w 3566159"/>
                <a:gd name="connsiteY199" fmla="*/ 2313742 h 3564189"/>
                <a:gd name="connsiteX200" fmla="*/ 12065 w 3566159"/>
                <a:gd name="connsiteY200" fmla="*/ 2313742 h 3564189"/>
                <a:gd name="connsiteX201" fmla="*/ 12065 w 3566159"/>
                <a:gd name="connsiteY201" fmla="*/ 1250448 h 3564189"/>
                <a:gd name="connsiteX202" fmla="*/ 3433445 w 3566159"/>
                <a:gd name="connsiteY202" fmla="*/ 1250448 h 3564189"/>
                <a:gd name="connsiteX203" fmla="*/ 3431540 w 3566159"/>
                <a:gd name="connsiteY203" fmla="*/ 1250448 h 3564189"/>
                <a:gd name="connsiteX204" fmla="*/ 3431540 w 3566159"/>
                <a:gd name="connsiteY204" fmla="*/ 1250448 h 3564189"/>
                <a:gd name="connsiteX205" fmla="*/ 3387090 w 3566159"/>
                <a:gd name="connsiteY205" fmla="*/ 1250448 h 3564189"/>
                <a:gd name="connsiteX206" fmla="*/ 3387090 w 3566159"/>
                <a:gd name="connsiteY206" fmla="*/ 1629199 h 3564189"/>
                <a:gd name="connsiteX207" fmla="*/ 3469640 w 3566159"/>
                <a:gd name="connsiteY207" fmla="*/ 1539745 h 3564189"/>
                <a:gd name="connsiteX208" fmla="*/ 3469640 w 3566159"/>
                <a:gd name="connsiteY208" fmla="*/ 1254889 h 3564189"/>
                <a:gd name="connsiteX209" fmla="*/ 3433445 w 3566159"/>
                <a:gd name="connsiteY209" fmla="*/ 1250448 h 3564189"/>
                <a:gd name="connsiteX210" fmla="*/ 3362325 w 3566159"/>
                <a:gd name="connsiteY210" fmla="*/ 1250448 h 3564189"/>
                <a:gd name="connsiteX211" fmla="*/ 3282315 w 3566159"/>
                <a:gd name="connsiteY211" fmla="*/ 1250448 h 3564189"/>
                <a:gd name="connsiteX212" fmla="*/ 3282315 w 3566159"/>
                <a:gd name="connsiteY212" fmla="*/ 1741492 h 3564189"/>
                <a:gd name="connsiteX213" fmla="*/ 3362325 w 3566159"/>
                <a:gd name="connsiteY213" fmla="*/ 1655211 h 3564189"/>
                <a:gd name="connsiteX214" fmla="*/ 3362325 w 3566159"/>
                <a:gd name="connsiteY214" fmla="*/ 1250448 h 3564189"/>
                <a:gd name="connsiteX215" fmla="*/ 3246755 w 3566159"/>
                <a:gd name="connsiteY215" fmla="*/ 1250448 h 3564189"/>
                <a:gd name="connsiteX216" fmla="*/ 3170555 w 3566159"/>
                <a:gd name="connsiteY216" fmla="*/ 1250448 h 3564189"/>
                <a:gd name="connsiteX217" fmla="*/ 3170555 w 3566159"/>
                <a:gd name="connsiteY217" fmla="*/ 1862667 h 3564189"/>
                <a:gd name="connsiteX218" fmla="*/ 3246755 w 3566159"/>
                <a:gd name="connsiteY218" fmla="*/ 1780192 h 3564189"/>
                <a:gd name="connsiteX219" fmla="*/ 3246755 w 3566159"/>
                <a:gd name="connsiteY219" fmla="*/ 1250448 h 3564189"/>
                <a:gd name="connsiteX220" fmla="*/ 3123565 w 3566159"/>
                <a:gd name="connsiteY220" fmla="*/ 1250448 h 3564189"/>
                <a:gd name="connsiteX221" fmla="*/ 3052445 w 3566159"/>
                <a:gd name="connsiteY221" fmla="*/ 1250448 h 3564189"/>
                <a:gd name="connsiteX222" fmla="*/ 3052445 w 3566159"/>
                <a:gd name="connsiteY222" fmla="*/ 1990186 h 3564189"/>
                <a:gd name="connsiteX223" fmla="*/ 3123565 w 3566159"/>
                <a:gd name="connsiteY223" fmla="*/ 1912786 h 3564189"/>
                <a:gd name="connsiteX224" fmla="*/ 3123565 w 3566159"/>
                <a:gd name="connsiteY224" fmla="*/ 1250448 h 3564189"/>
                <a:gd name="connsiteX225" fmla="*/ 2995930 w 3566159"/>
                <a:gd name="connsiteY225" fmla="*/ 1250448 h 3564189"/>
                <a:gd name="connsiteX226" fmla="*/ 2931795 w 3566159"/>
                <a:gd name="connsiteY226" fmla="*/ 1250448 h 3564189"/>
                <a:gd name="connsiteX227" fmla="*/ 2931795 w 3566159"/>
                <a:gd name="connsiteY227" fmla="*/ 2120877 h 3564189"/>
                <a:gd name="connsiteX228" fmla="*/ 2995930 w 3566159"/>
                <a:gd name="connsiteY228" fmla="*/ 2051091 h 3564189"/>
                <a:gd name="connsiteX229" fmla="*/ 2995930 w 3566159"/>
                <a:gd name="connsiteY229" fmla="*/ 1250448 h 3564189"/>
                <a:gd name="connsiteX230" fmla="*/ 2860040 w 3566159"/>
                <a:gd name="connsiteY230" fmla="*/ 1250448 h 3564189"/>
                <a:gd name="connsiteX231" fmla="*/ 2813050 w 3566159"/>
                <a:gd name="connsiteY231" fmla="*/ 1250448 h 3564189"/>
                <a:gd name="connsiteX232" fmla="*/ 2813050 w 3566159"/>
                <a:gd name="connsiteY232" fmla="*/ 2249031 h 3564189"/>
                <a:gd name="connsiteX233" fmla="*/ 2820035 w 3566159"/>
                <a:gd name="connsiteY233" fmla="*/ 2241418 h 3564189"/>
                <a:gd name="connsiteX234" fmla="*/ 2860040 w 3566159"/>
                <a:gd name="connsiteY234" fmla="*/ 2197642 h 3564189"/>
                <a:gd name="connsiteX235" fmla="*/ 2860040 w 3566159"/>
                <a:gd name="connsiteY235" fmla="*/ 1250448 h 3564189"/>
                <a:gd name="connsiteX236" fmla="*/ 2736850 w 3566159"/>
                <a:gd name="connsiteY236" fmla="*/ 1250448 h 3564189"/>
                <a:gd name="connsiteX237" fmla="*/ 2701290 w 3566159"/>
                <a:gd name="connsiteY237" fmla="*/ 1250448 h 3564189"/>
                <a:gd name="connsiteX238" fmla="*/ 2701290 w 3566159"/>
                <a:gd name="connsiteY238" fmla="*/ 2313107 h 3564189"/>
                <a:gd name="connsiteX239" fmla="*/ 2736850 w 3566159"/>
                <a:gd name="connsiteY239" fmla="*/ 2307398 h 3564189"/>
                <a:gd name="connsiteX240" fmla="*/ 2736850 w 3566159"/>
                <a:gd name="connsiteY240" fmla="*/ 1250448 h 3564189"/>
                <a:gd name="connsiteX241" fmla="*/ 1370330 w 3566159"/>
                <a:gd name="connsiteY241" fmla="*/ 1250448 h 3564189"/>
                <a:gd name="connsiteX242" fmla="*/ 1346200 w 3566159"/>
                <a:gd name="connsiteY242" fmla="*/ 1250448 h 3564189"/>
                <a:gd name="connsiteX243" fmla="*/ 1346200 w 3566159"/>
                <a:gd name="connsiteY243" fmla="*/ 2313742 h 3564189"/>
                <a:gd name="connsiteX244" fmla="*/ 1370330 w 3566159"/>
                <a:gd name="connsiteY244" fmla="*/ 2313742 h 3564189"/>
                <a:gd name="connsiteX245" fmla="*/ 1370330 w 3566159"/>
                <a:gd name="connsiteY245" fmla="*/ 1250448 h 3564189"/>
                <a:gd name="connsiteX246" fmla="*/ 1263015 w 3566159"/>
                <a:gd name="connsiteY246" fmla="*/ 1250448 h 3564189"/>
                <a:gd name="connsiteX247" fmla="*/ 1250950 w 3566159"/>
                <a:gd name="connsiteY247" fmla="*/ 1250448 h 3564189"/>
                <a:gd name="connsiteX248" fmla="*/ 1250950 w 3566159"/>
                <a:gd name="connsiteY248" fmla="*/ 2313742 h 3564189"/>
                <a:gd name="connsiteX249" fmla="*/ 1263015 w 3566159"/>
                <a:gd name="connsiteY249" fmla="*/ 2313742 h 3564189"/>
                <a:gd name="connsiteX250" fmla="*/ 1263015 w 3566159"/>
                <a:gd name="connsiteY250" fmla="*/ 1250448 h 3564189"/>
                <a:gd name="connsiteX251" fmla="*/ 833755 w 3566159"/>
                <a:gd name="connsiteY251" fmla="*/ 1250448 h 3564189"/>
                <a:gd name="connsiteX252" fmla="*/ 779780 w 3566159"/>
                <a:gd name="connsiteY252" fmla="*/ 1250448 h 3564189"/>
                <a:gd name="connsiteX253" fmla="*/ 779780 w 3566159"/>
                <a:gd name="connsiteY253" fmla="*/ 2313742 h 3564189"/>
                <a:gd name="connsiteX254" fmla="*/ 833755 w 3566159"/>
                <a:gd name="connsiteY254" fmla="*/ 2313742 h 3564189"/>
                <a:gd name="connsiteX255" fmla="*/ 859790 w 3566159"/>
                <a:gd name="connsiteY255" fmla="*/ 2311204 h 3564189"/>
                <a:gd name="connsiteX256" fmla="*/ 859790 w 3566159"/>
                <a:gd name="connsiteY256" fmla="*/ 1252986 h 3564189"/>
                <a:gd name="connsiteX257" fmla="*/ 833755 w 3566159"/>
                <a:gd name="connsiteY257" fmla="*/ 1250448 h 3564189"/>
                <a:gd name="connsiteX258" fmla="*/ 1450340 w 3566159"/>
                <a:gd name="connsiteY258" fmla="*/ 1250448 h 3564189"/>
                <a:gd name="connsiteX259" fmla="*/ 1450340 w 3566159"/>
                <a:gd name="connsiteY259" fmla="*/ 2313107 h 3564189"/>
                <a:gd name="connsiteX260" fmla="*/ 1485900 w 3566159"/>
                <a:gd name="connsiteY260" fmla="*/ 2313107 h 3564189"/>
                <a:gd name="connsiteX261" fmla="*/ 1485900 w 3566159"/>
                <a:gd name="connsiteY261" fmla="*/ 1255524 h 3564189"/>
                <a:gd name="connsiteX262" fmla="*/ 1450340 w 3566159"/>
                <a:gd name="connsiteY262" fmla="*/ 1250448 h 3564189"/>
                <a:gd name="connsiteX263" fmla="*/ 3481705 w 3566159"/>
                <a:gd name="connsiteY263" fmla="*/ 1259330 h 3564189"/>
                <a:gd name="connsiteX264" fmla="*/ 3481705 w 3566159"/>
                <a:gd name="connsiteY264" fmla="*/ 1526422 h 3564189"/>
                <a:gd name="connsiteX265" fmla="*/ 3505200 w 3566159"/>
                <a:gd name="connsiteY265" fmla="*/ 1501046 h 3564189"/>
                <a:gd name="connsiteX266" fmla="*/ 3566160 w 3566159"/>
                <a:gd name="connsiteY266" fmla="*/ 1383043 h 3564189"/>
                <a:gd name="connsiteX267" fmla="*/ 3481705 w 3566159"/>
                <a:gd name="connsiteY267" fmla="*/ 1259330 h 3564189"/>
                <a:gd name="connsiteX268" fmla="*/ 883920 w 3566159"/>
                <a:gd name="connsiteY268" fmla="*/ 1259965 h 3564189"/>
                <a:gd name="connsiteX269" fmla="*/ 883920 w 3566159"/>
                <a:gd name="connsiteY269" fmla="*/ 2302957 h 3564189"/>
                <a:gd name="connsiteX270" fmla="*/ 966470 w 3566159"/>
                <a:gd name="connsiteY270" fmla="*/ 2179879 h 3564189"/>
                <a:gd name="connsiteX271" fmla="*/ 966470 w 3566159"/>
                <a:gd name="connsiteY271" fmla="*/ 1383043 h 3564189"/>
                <a:gd name="connsiteX272" fmla="*/ 883920 w 3566159"/>
                <a:gd name="connsiteY272" fmla="*/ 1259965 h 3564189"/>
                <a:gd name="connsiteX273" fmla="*/ 1562100 w 3566159"/>
                <a:gd name="connsiteY273" fmla="*/ 1314525 h 3564189"/>
                <a:gd name="connsiteX274" fmla="*/ 1562100 w 3566159"/>
                <a:gd name="connsiteY274" fmla="*/ 2313107 h 3564189"/>
                <a:gd name="connsiteX275" fmla="*/ 1609090 w 3566159"/>
                <a:gd name="connsiteY275" fmla="*/ 2313107 h 3564189"/>
                <a:gd name="connsiteX276" fmla="*/ 1609090 w 3566159"/>
                <a:gd name="connsiteY276" fmla="*/ 1365913 h 3564189"/>
                <a:gd name="connsiteX277" fmla="*/ 1569085 w 3566159"/>
                <a:gd name="connsiteY277" fmla="*/ 1322138 h 3564189"/>
                <a:gd name="connsiteX278" fmla="*/ 1562100 w 3566159"/>
                <a:gd name="connsiteY278" fmla="*/ 1314525 h 3564189"/>
                <a:gd name="connsiteX279" fmla="*/ 1680210 w 3566159"/>
                <a:gd name="connsiteY279" fmla="*/ 1443313 h 3564189"/>
                <a:gd name="connsiteX280" fmla="*/ 1680210 w 3566159"/>
                <a:gd name="connsiteY280" fmla="*/ 2313742 h 3564189"/>
                <a:gd name="connsiteX281" fmla="*/ 1744345 w 3566159"/>
                <a:gd name="connsiteY281" fmla="*/ 2313742 h 3564189"/>
                <a:gd name="connsiteX282" fmla="*/ 1744345 w 3566159"/>
                <a:gd name="connsiteY282" fmla="*/ 1512465 h 3564189"/>
                <a:gd name="connsiteX283" fmla="*/ 1680210 w 3566159"/>
                <a:gd name="connsiteY283" fmla="*/ 1443313 h 3564189"/>
                <a:gd name="connsiteX284" fmla="*/ 1800860 w 3566159"/>
                <a:gd name="connsiteY284" fmla="*/ 1574004 h 3564189"/>
                <a:gd name="connsiteX285" fmla="*/ 1800860 w 3566159"/>
                <a:gd name="connsiteY285" fmla="*/ 2313742 h 3564189"/>
                <a:gd name="connsiteX286" fmla="*/ 1871980 w 3566159"/>
                <a:gd name="connsiteY286" fmla="*/ 2313742 h 3564189"/>
                <a:gd name="connsiteX287" fmla="*/ 1871980 w 3566159"/>
                <a:gd name="connsiteY287" fmla="*/ 1650769 h 3564189"/>
                <a:gd name="connsiteX288" fmla="*/ 1800860 w 3566159"/>
                <a:gd name="connsiteY288" fmla="*/ 1574004 h 3564189"/>
                <a:gd name="connsiteX289" fmla="*/ 1918970 w 3566159"/>
                <a:gd name="connsiteY289" fmla="*/ 1701523 h 3564189"/>
                <a:gd name="connsiteX290" fmla="*/ 1918970 w 3566159"/>
                <a:gd name="connsiteY290" fmla="*/ 2313742 h 3564189"/>
                <a:gd name="connsiteX291" fmla="*/ 1995170 w 3566159"/>
                <a:gd name="connsiteY291" fmla="*/ 2313742 h 3564189"/>
                <a:gd name="connsiteX292" fmla="*/ 1995170 w 3566159"/>
                <a:gd name="connsiteY292" fmla="*/ 1783998 h 3564189"/>
                <a:gd name="connsiteX293" fmla="*/ 1918970 w 3566159"/>
                <a:gd name="connsiteY293" fmla="*/ 1701523 h 3564189"/>
                <a:gd name="connsiteX294" fmla="*/ 2030730 w 3566159"/>
                <a:gd name="connsiteY294" fmla="*/ 1822064 h 3564189"/>
                <a:gd name="connsiteX295" fmla="*/ 2030730 w 3566159"/>
                <a:gd name="connsiteY295" fmla="*/ 2313107 h 3564189"/>
                <a:gd name="connsiteX296" fmla="*/ 2110740 w 3566159"/>
                <a:gd name="connsiteY296" fmla="*/ 2313107 h 3564189"/>
                <a:gd name="connsiteX297" fmla="*/ 2110740 w 3566159"/>
                <a:gd name="connsiteY297" fmla="*/ 1908345 h 3564189"/>
                <a:gd name="connsiteX298" fmla="*/ 2030730 w 3566159"/>
                <a:gd name="connsiteY298" fmla="*/ 1822064 h 3564189"/>
                <a:gd name="connsiteX299" fmla="*/ 2135505 w 3566159"/>
                <a:gd name="connsiteY299" fmla="*/ 1934357 h 3564189"/>
                <a:gd name="connsiteX300" fmla="*/ 2135505 w 3566159"/>
                <a:gd name="connsiteY300" fmla="*/ 2313107 h 3564189"/>
                <a:gd name="connsiteX301" fmla="*/ 2179955 w 3566159"/>
                <a:gd name="connsiteY301" fmla="*/ 2313107 h 3564189"/>
                <a:gd name="connsiteX302" fmla="*/ 2179955 w 3566159"/>
                <a:gd name="connsiteY302" fmla="*/ 2313107 h 3564189"/>
                <a:gd name="connsiteX303" fmla="*/ 2181860 w 3566159"/>
                <a:gd name="connsiteY303" fmla="*/ 2313107 h 3564189"/>
                <a:gd name="connsiteX304" fmla="*/ 2218055 w 3566159"/>
                <a:gd name="connsiteY304" fmla="*/ 2308032 h 3564189"/>
                <a:gd name="connsiteX305" fmla="*/ 2218055 w 3566159"/>
                <a:gd name="connsiteY305" fmla="*/ 2023176 h 3564189"/>
                <a:gd name="connsiteX306" fmla="*/ 2135505 w 3566159"/>
                <a:gd name="connsiteY306" fmla="*/ 1934357 h 3564189"/>
                <a:gd name="connsiteX307" fmla="*/ 2230120 w 3566159"/>
                <a:gd name="connsiteY307" fmla="*/ 2037133 h 3564189"/>
                <a:gd name="connsiteX308" fmla="*/ 2230120 w 3566159"/>
                <a:gd name="connsiteY308" fmla="*/ 2304226 h 3564189"/>
                <a:gd name="connsiteX309" fmla="*/ 2314575 w 3566159"/>
                <a:gd name="connsiteY309" fmla="*/ 2180513 h 3564189"/>
                <a:gd name="connsiteX310" fmla="*/ 2253615 w 3566159"/>
                <a:gd name="connsiteY310" fmla="*/ 2062510 h 3564189"/>
                <a:gd name="connsiteX311" fmla="*/ 2230120 w 3566159"/>
                <a:gd name="connsiteY311" fmla="*/ 2037133 h 3564189"/>
                <a:gd name="connsiteX312" fmla="*/ 3336290 w 3566159"/>
                <a:gd name="connsiteY312" fmla="*/ 2500897 h 3564189"/>
                <a:gd name="connsiteX313" fmla="*/ 3282315 w 3566159"/>
                <a:gd name="connsiteY313" fmla="*/ 2500897 h 3564189"/>
                <a:gd name="connsiteX314" fmla="*/ 3282315 w 3566159"/>
                <a:gd name="connsiteY314" fmla="*/ 3563556 h 3564189"/>
                <a:gd name="connsiteX315" fmla="*/ 3336290 w 3566159"/>
                <a:gd name="connsiteY315" fmla="*/ 3563556 h 3564189"/>
                <a:gd name="connsiteX316" fmla="*/ 3362325 w 3566159"/>
                <a:gd name="connsiteY316" fmla="*/ 3561018 h 3564189"/>
                <a:gd name="connsiteX317" fmla="*/ 3362325 w 3566159"/>
                <a:gd name="connsiteY317" fmla="*/ 2503434 h 3564189"/>
                <a:gd name="connsiteX318" fmla="*/ 3336290 w 3566159"/>
                <a:gd name="connsiteY318" fmla="*/ 2500897 h 3564189"/>
                <a:gd name="connsiteX319" fmla="*/ 3246755 w 3566159"/>
                <a:gd name="connsiteY319" fmla="*/ 2500897 h 3564189"/>
                <a:gd name="connsiteX320" fmla="*/ 3170555 w 3566159"/>
                <a:gd name="connsiteY320" fmla="*/ 2500897 h 3564189"/>
                <a:gd name="connsiteX321" fmla="*/ 3170555 w 3566159"/>
                <a:gd name="connsiteY321" fmla="*/ 3563556 h 3564189"/>
                <a:gd name="connsiteX322" fmla="*/ 3246755 w 3566159"/>
                <a:gd name="connsiteY322" fmla="*/ 3563556 h 3564189"/>
                <a:gd name="connsiteX323" fmla="*/ 3246755 w 3566159"/>
                <a:gd name="connsiteY323" fmla="*/ 2500897 h 3564189"/>
                <a:gd name="connsiteX324" fmla="*/ 3123565 w 3566159"/>
                <a:gd name="connsiteY324" fmla="*/ 2500897 h 3564189"/>
                <a:gd name="connsiteX325" fmla="*/ 3052445 w 3566159"/>
                <a:gd name="connsiteY325" fmla="*/ 2500897 h 3564189"/>
                <a:gd name="connsiteX326" fmla="*/ 3052445 w 3566159"/>
                <a:gd name="connsiteY326" fmla="*/ 3563556 h 3564189"/>
                <a:gd name="connsiteX327" fmla="*/ 3123565 w 3566159"/>
                <a:gd name="connsiteY327" fmla="*/ 3563556 h 3564189"/>
                <a:gd name="connsiteX328" fmla="*/ 3123565 w 3566159"/>
                <a:gd name="connsiteY328" fmla="*/ 2500897 h 3564189"/>
                <a:gd name="connsiteX329" fmla="*/ 2995930 w 3566159"/>
                <a:gd name="connsiteY329" fmla="*/ 2500897 h 3564189"/>
                <a:gd name="connsiteX330" fmla="*/ 2931160 w 3566159"/>
                <a:gd name="connsiteY330" fmla="*/ 2500897 h 3564189"/>
                <a:gd name="connsiteX331" fmla="*/ 2931160 w 3566159"/>
                <a:gd name="connsiteY331" fmla="*/ 3563556 h 3564189"/>
                <a:gd name="connsiteX332" fmla="*/ 2995295 w 3566159"/>
                <a:gd name="connsiteY332" fmla="*/ 3563556 h 3564189"/>
                <a:gd name="connsiteX333" fmla="*/ 2995295 w 3566159"/>
                <a:gd name="connsiteY333" fmla="*/ 2500897 h 3564189"/>
                <a:gd name="connsiteX334" fmla="*/ 2860040 w 3566159"/>
                <a:gd name="connsiteY334" fmla="*/ 2500897 h 3564189"/>
                <a:gd name="connsiteX335" fmla="*/ 2813050 w 3566159"/>
                <a:gd name="connsiteY335" fmla="*/ 2500897 h 3564189"/>
                <a:gd name="connsiteX336" fmla="*/ 2813050 w 3566159"/>
                <a:gd name="connsiteY336" fmla="*/ 3563556 h 3564189"/>
                <a:gd name="connsiteX337" fmla="*/ 2860040 w 3566159"/>
                <a:gd name="connsiteY337" fmla="*/ 3563556 h 3564189"/>
                <a:gd name="connsiteX338" fmla="*/ 2860040 w 3566159"/>
                <a:gd name="connsiteY338" fmla="*/ 2500897 h 3564189"/>
                <a:gd name="connsiteX339" fmla="*/ 2736850 w 3566159"/>
                <a:gd name="connsiteY339" fmla="*/ 2500897 h 3564189"/>
                <a:gd name="connsiteX340" fmla="*/ 2701290 w 3566159"/>
                <a:gd name="connsiteY340" fmla="*/ 2500897 h 3564189"/>
                <a:gd name="connsiteX341" fmla="*/ 2701290 w 3566159"/>
                <a:gd name="connsiteY341" fmla="*/ 3563556 h 3564189"/>
                <a:gd name="connsiteX342" fmla="*/ 2736850 w 3566159"/>
                <a:gd name="connsiteY342" fmla="*/ 3563556 h 3564189"/>
                <a:gd name="connsiteX343" fmla="*/ 2736850 w 3566159"/>
                <a:gd name="connsiteY343" fmla="*/ 2500897 h 3564189"/>
                <a:gd name="connsiteX344" fmla="*/ 2621280 w 3566159"/>
                <a:gd name="connsiteY344" fmla="*/ 2500897 h 3564189"/>
                <a:gd name="connsiteX345" fmla="*/ 2597150 w 3566159"/>
                <a:gd name="connsiteY345" fmla="*/ 2500897 h 3564189"/>
                <a:gd name="connsiteX346" fmla="*/ 2597150 w 3566159"/>
                <a:gd name="connsiteY346" fmla="*/ 3563556 h 3564189"/>
                <a:gd name="connsiteX347" fmla="*/ 2621280 w 3566159"/>
                <a:gd name="connsiteY347" fmla="*/ 3563556 h 3564189"/>
                <a:gd name="connsiteX348" fmla="*/ 2621280 w 3566159"/>
                <a:gd name="connsiteY348" fmla="*/ 2500897 h 3564189"/>
                <a:gd name="connsiteX349" fmla="*/ 2514600 w 3566159"/>
                <a:gd name="connsiteY349" fmla="*/ 2500897 h 3564189"/>
                <a:gd name="connsiteX350" fmla="*/ 2502535 w 3566159"/>
                <a:gd name="connsiteY350" fmla="*/ 2500897 h 3564189"/>
                <a:gd name="connsiteX351" fmla="*/ 2502535 w 3566159"/>
                <a:gd name="connsiteY351" fmla="*/ 3563556 h 3564189"/>
                <a:gd name="connsiteX352" fmla="*/ 2514600 w 3566159"/>
                <a:gd name="connsiteY352" fmla="*/ 3563556 h 3564189"/>
                <a:gd name="connsiteX353" fmla="*/ 2514600 w 3566159"/>
                <a:gd name="connsiteY353" fmla="*/ 2500897 h 3564189"/>
                <a:gd name="connsiteX354" fmla="*/ 2181860 w 3566159"/>
                <a:gd name="connsiteY354" fmla="*/ 2500897 h 3564189"/>
                <a:gd name="connsiteX355" fmla="*/ 2179955 w 3566159"/>
                <a:gd name="connsiteY355" fmla="*/ 2500897 h 3564189"/>
                <a:gd name="connsiteX356" fmla="*/ 2179955 w 3566159"/>
                <a:gd name="connsiteY356" fmla="*/ 2500897 h 3564189"/>
                <a:gd name="connsiteX357" fmla="*/ 2135505 w 3566159"/>
                <a:gd name="connsiteY357" fmla="*/ 2500897 h 3564189"/>
                <a:gd name="connsiteX358" fmla="*/ 2135505 w 3566159"/>
                <a:gd name="connsiteY358" fmla="*/ 2879648 h 3564189"/>
                <a:gd name="connsiteX359" fmla="*/ 2218055 w 3566159"/>
                <a:gd name="connsiteY359" fmla="*/ 2790194 h 3564189"/>
                <a:gd name="connsiteX360" fmla="*/ 2218055 w 3566159"/>
                <a:gd name="connsiteY360" fmla="*/ 2505338 h 3564189"/>
                <a:gd name="connsiteX361" fmla="*/ 2181860 w 3566159"/>
                <a:gd name="connsiteY361" fmla="*/ 2500897 h 3564189"/>
                <a:gd name="connsiteX362" fmla="*/ 2111375 w 3566159"/>
                <a:gd name="connsiteY362" fmla="*/ 2500897 h 3564189"/>
                <a:gd name="connsiteX363" fmla="*/ 2031365 w 3566159"/>
                <a:gd name="connsiteY363" fmla="*/ 2500897 h 3564189"/>
                <a:gd name="connsiteX364" fmla="*/ 2031365 w 3566159"/>
                <a:gd name="connsiteY364" fmla="*/ 2991941 h 3564189"/>
                <a:gd name="connsiteX365" fmla="*/ 2111375 w 3566159"/>
                <a:gd name="connsiteY365" fmla="*/ 2905659 h 3564189"/>
                <a:gd name="connsiteX366" fmla="*/ 2111375 w 3566159"/>
                <a:gd name="connsiteY366" fmla="*/ 2500897 h 3564189"/>
                <a:gd name="connsiteX367" fmla="*/ 1995805 w 3566159"/>
                <a:gd name="connsiteY367" fmla="*/ 2500897 h 3564189"/>
                <a:gd name="connsiteX368" fmla="*/ 1919605 w 3566159"/>
                <a:gd name="connsiteY368" fmla="*/ 2500897 h 3564189"/>
                <a:gd name="connsiteX369" fmla="*/ 1919605 w 3566159"/>
                <a:gd name="connsiteY369" fmla="*/ 3113115 h 3564189"/>
                <a:gd name="connsiteX370" fmla="*/ 1995805 w 3566159"/>
                <a:gd name="connsiteY370" fmla="*/ 3030640 h 3564189"/>
                <a:gd name="connsiteX371" fmla="*/ 1995805 w 3566159"/>
                <a:gd name="connsiteY371" fmla="*/ 2500897 h 3564189"/>
                <a:gd name="connsiteX372" fmla="*/ 1872615 w 3566159"/>
                <a:gd name="connsiteY372" fmla="*/ 2500897 h 3564189"/>
                <a:gd name="connsiteX373" fmla="*/ 1800860 w 3566159"/>
                <a:gd name="connsiteY373" fmla="*/ 2500897 h 3564189"/>
                <a:gd name="connsiteX374" fmla="*/ 1800860 w 3566159"/>
                <a:gd name="connsiteY374" fmla="*/ 3240634 h 3564189"/>
                <a:gd name="connsiteX375" fmla="*/ 1871980 w 3566159"/>
                <a:gd name="connsiteY375" fmla="*/ 3163235 h 3564189"/>
                <a:gd name="connsiteX376" fmla="*/ 1871980 w 3566159"/>
                <a:gd name="connsiteY376" fmla="*/ 2500897 h 3564189"/>
                <a:gd name="connsiteX377" fmla="*/ 1744345 w 3566159"/>
                <a:gd name="connsiteY377" fmla="*/ 2500897 h 3564189"/>
                <a:gd name="connsiteX378" fmla="*/ 1680210 w 3566159"/>
                <a:gd name="connsiteY378" fmla="*/ 2500897 h 3564189"/>
                <a:gd name="connsiteX379" fmla="*/ 1680210 w 3566159"/>
                <a:gd name="connsiteY379" fmla="*/ 3371326 h 3564189"/>
                <a:gd name="connsiteX380" fmla="*/ 1744345 w 3566159"/>
                <a:gd name="connsiteY380" fmla="*/ 3301539 h 3564189"/>
                <a:gd name="connsiteX381" fmla="*/ 1744345 w 3566159"/>
                <a:gd name="connsiteY381" fmla="*/ 2500897 h 3564189"/>
                <a:gd name="connsiteX382" fmla="*/ 1608455 w 3566159"/>
                <a:gd name="connsiteY382" fmla="*/ 2500897 h 3564189"/>
                <a:gd name="connsiteX383" fmla="*/ 1561465 w 3566159"/>
                <a:gd name="connsiteY383" fmla="*/ 2500897 h 3564189"/>
                <a:gd name="connsiteX384" fmla="*/ 1561465 w 3566159"/>
                <a:gd name="connsiteY384" fmla="*/ 3499479 h 3564189"/>
                <a:gd name="connsiteX385" fmla="*/ 1568450 w 3566159"/>
                <a:gd name="connsiteY385" fmla="*/ 3491866 h 3564189"/>
                <a:gd name="connsiteX386" fmla="*/ 1608455 w 3566159"/>
                <a:gd name="connsiteY386" fmla="*/ 3448091 h 3564189"/>
                <a:gd name="connsiteX387" fmla="*/ 1608455 w 3566159"/>
                <a:gd name="connsiteY387" fmla="*/ 2500897 h 3564189"/>
                <a:gd name="connsiteX388" fmla="*/ 1485900 w 3566159"/>
                <a:gd name="connsiteY388" fmla="*/ 2500897 h 3564189"/>
                <a:gd name="connsiteX389" fmla="*/ 1450340 w 3566159"/>
                <a:gd name="connsiteY389" fmla="*/ 2500897 h 3564189"/>
                <a:gd name="connsiteX390" fmla="*/ 1450340 w 3566159"/>
                <a:gd name="connsiteY390" fmla="*/ 3563556 h 3564189"/>
                <a:gd name="connsiteX391" fmla="*/ 1485900 w 3566159"/>
                <a:gd name="connsiteY391" fmla="*/ 3557846 h 3564189"/>
                <a:gd name="connsiteX392" fmla="*/ 1485900 w 3566159"/>
                <a:gd name="connsiteY392" fmla="*/ 2500897 h 3564189"/>
                <a:gd name="connsiteX393" fmla="*/ 1370330 w 3566159"/>
                <a:gd name="connsiteY393" fmla="*/ 2500897 h 3564189"/>
                <a:gd name="connsiteX394" fmla="*/ 1346200 w 3566159"/>
                <a:gd name="connsiteY394" fmla="*/ 2500897 h 3564189"/>
                <a:gd name="connsiteX395" fmla="*/ 1346200 w 3566159"/>
                <a:gd name="connsiteY395" fmla="*/ 3563556 h 3564189"/>
                <a:gd name="connsiteX396" fmla="*/ 1370330 w 3566159"/>
                <a:gd name="connsiteY396" fmla="*/ 3563556 h 3564189"/>
                <a:gd name="connsiteX397" fmla="*/ 1370330 w 3566159"/>
                <a:gd name="connsiteY397" fmla="*/ 2500897 h 3564189"/>
                <a:gd name="connsiteX398" fmla="*/ 1263015 w 3566159"/>
                <a:gd name="connsiteY398" fmla="*/ 2500897 h 3564189"/>
                <a:gd name="connsiteX399" fmla="*/ 1250950 w 3566159"/>
                <a:gd name="connsiteY399" fmla="*/ 2500897 h 3564189"/>
                <a:gd name="connsiteX400" fmla="*/ 1250950 w 3566159"/>
                <a:gd name="connsiteY400" fmla="*/ 3563556 h 3564189"/>
                <a:gd name="connsiteX401" fmla="*/ 1263015 w 3566159"/>
                <a:gd name="connsiteY401" fmla="*/ 3563556 h 3564189"/>
                <a:gd name="connsiteX402" fmla="*/ 1263015 w 3566159"/>
                <a:gd name="connsiteY402" fmla="*/ 2500897 h 3564189"/>
                <a:gd name="connsiteX403" fmla="*/ 118745 w 3566159"/>
                <a:gd name="connsiteY403" fmla="*/ 2500897 h 3564189"/>
                <a:gd name="connsiteX404" fmla="*/ 94615 w 3566159"/>
                <a:gd name="connsiteY404" fmla="*/ 2500897 h 3564189"/>
                <a:gd name="connsiteX405" fmla="*/ 94615 w 3566159"/>
                <a:gd name="connsiteY405" fmla="*/ 3563556 h 3564189"/>
                <a:gd name="connsiteX406" fmla="*/ 118745 w 3566159"/>
                <a:gd name="connsiteY406" fmla="*/ 3563556 h 3564189"/>
                <a:gd name="connsiteX407" fmla="*/ 118745 w 3566159"/>
                <a:gd name="connsiteY407" fmla="*/ 2500897 h 3564189"/>
                <a:gd name="connsiteX408" fmla="*/ 12065 w 3566159"/>
                <a:gd name="connsiteY408" fmla="*/ 2500897 h 3564189"/>
                <a:gd name="connsiteX409" fmla="*/ 0 w 3566159"/>
                <a:gd name="connsiteY409" fmla="*/ 2500897 h 3564189"/>
                <a:gd name="connsiteX410" fmla="*/ 0 w 3566159"/>
                <a:gd name="connsiteY410" fmla="*/ 3563556 h 3564189"/>
                <a:gd name="connsiteX411" fmla="*/ 12065 w 3566159"/>
                <a:gd name="connsiteY411" fmla="*/ 3563556 h 3564189"/>
                <a:gd name="connsiteX412" fmla="*/ 12065 w 3566159"/>
                <a:gd name="connsiteY412" fmla="*/ 2500897 h 3564189"/>
                <a:gd name="connsiteX413" fmla="*/ 198755 w 3566159"/>
                <a:gd name="connsiteY413" fmla="*/ 2500897 h 3564189"/>
                <a:gd name="connsiteX414" fmla="*/ 198755 w 3566159"/>
                <a:gd name="connsiteY414" fmla="*/ 3563556 h 3564189"/>
                <a:gd name="connsiteX415" fmla="*/ 234315 w 3566159"/>
                <a:gd name="connsiteY415" fmla="*/ 3563556 h 3564189"/>
                <a:gd name="connsiteX416" fmla="*/ 234315 w 3566159"/>
                <a:gd name="connsiteY416" fmla="*/ 2506607 h 3564189"/>
                <a:gd name="connsiteX417" fmla="*/ 198755 w 3566159"/>
                <a:gd name="connsiteY417" fmla="*/ 2500897 h 3564189"/>
                <a:gd name="connsiteX418" fmla="*/ 2230120 w 3566159"/>
                <a:gd name="connsiteY418" fmla="*/ 2509779 h 3564189"/>
                <a:gd name="connsiteX419" fmla="*/ 2230120 w 3566159"/>
                <a:gd name="connsiteY419" fmla="*/ 2776871 h 3564189"/>
                <a:gd name="connsiteX420" fmla="*/ 2253615 w 3566159"/>
                <a:gd name="connsiteY420" fmla="*/ 2751494 h 3564189"/>
                <a:gd name="connsiteX421" fmla="*/ 2314575 w 3566159"/>
                <a:gd name="connsiteY421" fmla="*/ 2633491 h 3564189"/>
                <a:gd name="connsiteX422" fmla="*/ 2230120 w 3566159"/>
                <a:gd name="connsiteY422" fmla="*/ 2509779 h 3564189"/>
                <a:gd name="connsiteX423" fmla="*/ 3386455 w 3566159"/>
                <a:gd name="connsiteY423" fmla="*/ 2511048 h 3564189"/>
                <a:gd name="connsiteX424" fmla="*/ 3386455 w 3566159"/>
                <a:gd name="connsiteY424" fmla="*/ 3554039 h 3564189"/>
                <a:gd name="connsiteX425" fmla="*/ 3469005 w 3566159"/>
                <a:gd name="connsiteY425" fmla="*/ 3430961 h 3564189"/>
                <a:gd name="connsiteX426" fmla="*/ 3469005 w 3566159"/>
                <a:gd name="connsiteY426" fmla="*/ 2633491 h 3564189"/>
                <a:gd name="connsiteX427" fmla="*/ 3386455 w 3566159"/>
                <a:gd name="connsiteY427" fmla="*/ 2511048 h 3564189"/>
                <a:gd name="connsiteX428" fmla="*/ 310515 w 3566159"/>
                <a:gd name="connsiteY428" fmla="*/ 2564974 h 3564189"/>
                <a:gd name="connsiteX429" fmla="*/ 310515 w 3566159"/>
                <a:gd name="connsiteY429" fmla="*/ 3563556 h 3564189"/>
                <a:gd name="connsiteX430" fmla="*/ 357505 w 3566159"/>
                <a:gd name="connsiteY430" fmla="*/ 3563556 h 3564189"/>
                <a:gd name="connsiteX431" fmla="*/ 357505 w 3566159"/>
                <a:gd name="connsiteY431" fmla="*/ 2616362 h 3564189"/>
                <a:gd name="connsiteX432" fmla="*/ 317500 w 3566159"/>
                <a:gd name="connsiteY432" fmla="*/ 2572586 h 3564189"/>
                <a:gd name="connsiteX433" fmla="*/ 310515 w 3566159"/>
                <a:gd name="connsiteY433" fmla="*/ 2564974 h 3564189"/>
                <a:gd name="connsiteX434" fmla="*/ 428625 w 3566159"/>
                <a:gd name="connsiteY434" fmla="*/ 2693761 h 3564189"/>
                <a:gd name="connsiteX435" fmla="*/ 428625 w 3566159"/>
                <a:gd name="connsiteY435" fmla="*/ 3564190 h 3564189"/>
                <a:gd name="connsiteX436" fmla="*/ 492760 w 3566159"/>
                <a:gd name="connsiteY436" fmla="*/ 3564190 h 3564189"/>
                <a:gd name="connsiteX437" fmla="*/ 492760 w 3566159"/>
                <a:gd name="connsiteY437" fmla="*/ 2763548 h 3564189"/>
                <a:gd name="connsiteX438" fmla="*/ 428625 w 3566159"/>
                <a:gd name="connsiteY438" fmla="*/ 2693761 h 3564189"/>
                <a:gd name="connsiteX439" fmla="*/ 549910 w 3566159"/>
                <a:gd name="connsiteY439" fmla="*/ 2824453 h 3564189"/>
                <a:gd name="connsiteX440" fmla="*/ 549910 w 3566159"/>
                <a:gd name="connsiteY440" fmla="*/ 3564190 h 3564189"/>
                <a:gd name="connsiteX441" fmla="*/ 621030 w 3566159"/>
                <a:gd name="connsiteY441" fmla="*/ 3564190 h 3564189"/>
                <a:gd name="connsiteX442" fmla="*/ 621030 w 3566159"/>
                <a:gd name="connsiteY442" fmla="*/ 2901218 h 3564189"/>
                <a:gd name="connsiteX443" fmla="*/ 549910 w 3566159"/>
                <a:gd name="connsiteY443" fmla="*/ 2824453 h 3564189"/>
                <a:gd name="connsiteX444" fmla="*/ 668020 w 3566159"/>
                <a:gd name="connsiteY444" fmla="*/ 2951972 h 3564189"/>
                <a:gd name="connsiteX445" fmla="*/ 668020 w 3566159"/>
                <a:gd name="connsiteY445" fmla="*/ 3564190 h 3564189"/>
                <a:gd name="connsiteX446" fmla="*/ 744220 w 3566159"/>
                <a:gd name="connsiteY446" fmla="*/ 3564190 h 3564189"/>
                <a:gd name="connsiteX447" fmla="*/ 744220 w 3566159"/>
                <a:gd name="connsiteY447" fmla="*/ 3034447 h 3564189"/>
                <a:gd name="connsiteX448" fmla="*/ 668020 w 3566159"/>
                <a:gd name="connsiteY448" fmla="*/ 2951972 h 3564189"/>
                <a:gd name="connsiteX449" fmla="*/ 779780 w 3566159"/>
                <a:gd name="connsiteY449" fmla="*/ 3072512 h 3564189"/>
                <a:gd name="connsiteX450" fmla="*/ 779780 w 3566159"/>
                <a:gd name="connsiteY450" fmla="*/ 3563556 h 3564189"/>
                <a:gd name="connsiteX451" fmla="*/ 859790 w 3566159"/>
                <a:gd name="connsiteY451" fmla="*/ 3563556 h 3564189"/>
                <a:gd name="connsiteX452" fmla="*/ 859790 w 3566159"/>
                <a:gd name="connsiteY452" fmla="*/ 3158794 h 3564189"/>
                <a:gd name="connsiteX453" fmla="*/ 779780 w 3566159"/>
                <a:gd name="connsiteY453" fmla="*/ 3072512 h 3564189"/>
                <a:gd name="connsiteX454" fmla="*/ 883920 w 3566159"/>
                <a:gd name="connsiteY454" fmla="*/ 3185440 h 3564189"/>
                <a:gd name="connsiteX455" fmla="*/ 883920 w 3566159"/>
                <a:gd name="connsiteY455" fmla="*/ 3564190 h 3564189"/>
                <a:gd name="connsiteX456" fmla="*/ 928370 w 3566159"/>
                <a:gd name="connsiteY456" fmla="*/ 3564190 h 3564189"/>
                <a:gd name="connsiteX457" fmla="*/ 928370 w 3566159"/>
                <a:gd name="connsiteY457" fmla="*/ 3564190 h 3564189"/>
                <a:gd name="connsiteX458" fmla="*/ 930275 w 3566159"/>
                <a:gd name="connsiteY458" fmla="*/ 3564190 h 3564189"/>
                <a:gd name="connsiteX459" fmla="*/ 966470 w 3566159"/>
                <a:gd name="connsiteY459" fmla="*/ 3559115 h 3564189"/>
                <a:gd name="connsiteX460" fmla="*/ 966470 w 3566159"/>
                <a:gd name="connsiteY460" fmla="*/ 3274259 h 3564189"/>
                <a:gd name="connsiteX461" fmla="*/ 883920 w 3566159"/>
                <a:gd name="connsiteY461" fmla="*/ 3185440 h 3564189"/>
                <a:gd name="connsiteX462" fmla="*/ 979170 w 3566159"/>
                <a:gd name="connsiteY462" fmla="*/ 3287582 h 3564189"/>
                <a:gd name="connsiteX463" fmla="*/ 979170 w 3566159"/>
                <a:gd name="connsiteY463" fmla="*/ 3554674 h 3564189"/>
                <a:gd name="connsiteX464" fmla="*/ 1063625 w 3566159"/>
                <a:gd name="connsiteY464" fmla="*/ 3430961 h 3564189"/>
                <a:gd name="connsiteX465" fmla="*/ 1002665 w 3566159"/>
                <a:gd name="connsiteY465" fmla="*/ 3312959 h 3564189"/>
                <a:gd name="connsiteX466" fmla="*/ 979170 w 3566159"/>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59"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4705" y="0"/>
                  </a:moveTo>
                  <a:lnTo>
                    <a:pt x="2030730" y="0"/>
                  </a:lnTo>
                  <a:lnTo>
                    <a:pt x="2030730" y="1063293"/>
                  </a:lnTo>
                  <a:lnTo>
                    <a:pt x="2084705" y="1063293"/>
                  </a:lnTo>
                  <a:cubicBezTo>
                    <a:pt x="2093595" y="1063293"/>
                    <a:pt x="2102485" y="1062659"/>
                    <a:pt x="2110740" y="1060756"/>
                  </a:cubicBezTo>
                  <a:lnTo>
                    <a:pt x="2110740" y="2538"/>
                  </a:lnTo>
                  <a:cubicBezTo>
                    <a:pt x="2102485" y="634"/>
                    <a:pt x="2093595" y="0"/>
                    <a:pt x="2084705" y="0"/>
                  </a:cubicBezTo>
                  <a:moveTo>
                    <a:pt x="1995805" y="0"/>
                  </a:moveTo>
                  <a:lnTo>
                    <a:pt x="1919605" y="0"/>
                  </a:lnTo>
                  <a:lnTo>
                    <a:pt x="1919605" y="1063293"/>
                  </a:lnTo>
                  <a:lnTo>
                    <a:pt x="1995805" y="1063293"/>
                  </a:lnTo>
                  <a:lnTo>
                    <a:pt x="1995805" y="0"/>
                  </a:lnTo>
                  <a:close/>
                  <a:moveTo>
                    <a:pt x="1872615" y="0"/>
                  </a:moveTo>
                  <a:lnTo>
                    <a:pt x="1800860" y="0"/>
                  </a:lnTo>
                  <a:lnTo>
                    <a:pt x="1800860" y="1063293"/>
                  </a:lnTo>
                  <a:lnTo>
                    <a:pt x="1871980" y="1063293"/>
                  </a:lnTo>
                  <a:lnTo>
                    <a:pt x="1871980" y="0"/>
                  </a:lnTo>
                  <a:close/>
                  <a:moveTo>
                    <a:pt x="1744345" y="0"/>
                  </a:moveTo>
                  <a:lnTo>
                    <a:pt x="1680210" y="0"/>
                  </a:lnTo>
                  <a:lnTo>
                    <a:pt x="1680210" y="1063293"/>
                  </a:lnTo>
                  <a:lnTo>
                    <a:pt x="1744345" y="1063293"/>
                  </a:lnTo>
                  <a:lnTo>
                    <a:pt x="1744345"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015" y="0"/>
                  </a:moveTo>
                  <a:lnTo>
                    <a:pt x="1250950" y="0"/>
                  </a:lnTo>
                  <a:lnTo>
                    <a:pt x="1250950" y="1063293"/>
                  </a:lnTo>
                  <a:lnTo>
                    <a:pt x="1263015" y="1063293"/>
                  </a:lnTo>
                  <a:lnTo>
                    <a:pt x="1263015"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040"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055"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050" y="64077"/>
                  </a:moveTo>
                  <a:lnTo>
                    <a:pt x="2813050" y="1062659"/>
                  </a:lnTo>
                  <a:lnTo>
                    <a:pt x="2860040" y="1062659"/>
                  </a:lnTo>
                  <a:lnTo>
                    <a:pt x="2860040" y="115465"/>
                  </a:lnTo>
                  <a:cubicBezTo>
                    <a:pt x="2840355" y="93895"/>
                    <a:pt x="2826385" y="78668"/>
                    <a:pt x="2820035" y="71690"/>
                  </a:cubicBezTo>
                  <a:cubicBezTo>
                    <a:pt x="2817495" y="69152"/>
                    <a:pt x="2815590" y="66614"/>
                    <a:pt x="2813050" y="64077"/>
                  </a:cubicBezTo>
                  <a:moveTo>
                    <a:pt x="2931160" y="192230"/>
                  </a:moveTo>
                  <a:lnTo>
                    <a:pt x="2931160" y="1062659"/>
                  </a:lnTo>
                  <a:lnTo>
                    <a:pt x="2995295" y="1062659"/>
                  </a:lnTo>
                  <a:lnTo>
                    <a:pt x="2995295" y="262017"/>
                  </a:lnTo>
                  <a:cubicBezTo>
                    <a:pt x="2973070" y="237274"/>
                    <a:pt x="2951480" y="213801"/>
                    <a:pt x="2931160" y="192230"/>
                  </a:cubicBezTo>
                  <a:moveTo>
                    <a:pt x="3052445" y="322921"/>
                  </a:moveTo>
                  <a:lnTo>
                    <a:pt x="3052445" y="1062659"/>
                  </a:lnTo>
                  <a:lnTo>
                    <a:pt x="3123565" y="1062659"/>
                  </a:lnTo>
                  <a:lnTo>
                    <a:pt x="3123565" y="400321"/>
                  </a:lnTo>
                  <a:cubicBezTo>
                    <a:pt x="3099435" y="374310"/>
                    <a:pt x="3075305" y="348298"/>
                    <a:pt x="3052445" y="322921"/>
                  </a:cubicBezTo>
                  <a:moveTo>
                    <a:pt x="3170555" y="451075"/>
                  </a:moveTo>
                  <a:lnTo>
                    <a:pt x="3170555" y="1063293"/>
                  </a:lnTo>
                  <a:lnTo>
                    <a:pt x="3246755" y="1063293"/>
                  </a:lnTo>
                  <a:lnTo>
                    <a:pt x="3246755" y="533550"/>
                  </a:lnTo>
                  <a:cubicBezTo>
                    <a:pt x="3221990" y="506270"/>
                    <a:pt x="3195955" y="478355"/>
                    <a:pt x="3170555" y="451075"/>
                  </a:cubicBezTo>
                  <a:moveTo>
                    <a:pt x="3282315" y="571615"/>
                  </a:moveTo>
                  <a:lnTo>
                    <a:pt x="3282315" y="1062659"/>
                  </a:lnTo>
                  <a:lnTo>
                    <a:pt x="3362325" y="1062659"/>
                  </a:lnTo>
                  <a:lnTo>
                    <a:pt x="3362325" y="657897"/>
                  </a:lnTo>
                  <a:cubicBezTo>
                    <a:pt x="3337560" y="631251"/>
                    <a:pt x="3310255"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2660" y="809524"/>
                    <a:pt x="3494405" y="800642"/>
                    <a:pt x="3481705" y="786685"/>
                  </a:cubicBezTo>
                  <a:moveTo>
                    <a:pt x="2621280" y="1250448"/>
                  </a:moveTo>
                  <a:lnTo>
                    <a:pt x="2597150" y="1250448"/>
                  </a:lnTo>
                  <a:lnTo>
                    <a:pt x="2597150" y="2313742"/>
                  </a:lnTo>
                  <a:lnTo>
                    <a:pt x="2621280" y="2313742"/>
                  </a:lnTo>
                  <a:lnTo>
                    <a:pt x="2621280"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7575" y="1252352"/>
                    <a:pt x="3445510"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040"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6470" y="1327848"/>
                    <a:pt x="932180"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005" y="1317063"/>
                    <a:pt x="1562100" y="1314525"/>
                  </a:cubicBezTo>
                  <a:moveTo>
                    <a:pt x="1680210" y="1443313"/>
                  </a:moveTo>
                  <a:lnTo>
                    <a:pt x="1680210" y="2313742"/>
                  </a:lnTo>
                  <a:lnTo>
                    <a:pt x="1744345" y="2313742"/>
                  </a:lnTo>
                  <a:lnTo>
                    <a:pt x="1744345" y="1512465"/>
                  </a:lnTo>
                  <a:cubicBezTo>
                    <a:pt x="1721485" y="1487723"/>
                    <a:pt x="1699895" y="1464249"/>
                    <a:pt x="1680210" y="1443313"/>
                  </a:cubicBezTo>
                  <a:moveTo>
                    <a:pt x="1800860" y="1574004"/>
                  </a:moveTo>
                  <a:lnTo>
                    <a:pt x="1800860" y="2313742"/>
                  </a:lnTo>
                  <a:lnTo>
                    <a:pt x="1871980" y="2313742"/>
                  </a:lnTo>
                  <a:lnTo>
                    <a:pt x="1871980" y="1650769"/>
                  </a:lnTo>
                  <a:cubicBezTo>
                    <a:pt x="1847850" y="1624758"/>
                    <a:pt x="1824355" y="1598747"/>
                    <a:pt x="1800860" y="1574004"/>
                  </a:cubicBezTo>
                  <a:moveTo>
                    <a:pt x="1918970" y="1701523"/>
                  </a:moveTo>
                  <a:lnTo>
                    <a:pt x="1918970" y="2313742"/>
                  </a:lnTo>
                  <a:lnTo>
                    <a:pt x="1995170" y="2313742"/>
                  </a:lnTo>
                  <a:lnTo>
                    <a:pt x="1995170" y="1783998"/>
                  </a:lnTo>
                  <a:cubicBezTo>
                    <a:pt x="1970405" y="1756718"/>
                    <a:pt x="1945005" y="1729438"/>
                    <a:pt x="1918970" y="1701523"/>
                  </a:cubicBezTo>
                  <a:moveTo>
                    <a:pt x="2030730" y="1822064"/>
                  </a:moveTo>
                  <a:lnTo>
                    <a:pt x="2030730" y="2313107"/>
                  </a:lnTo>
                  <a:lnTo>
                    <a:pt x="2110740" y="2313107"/>
                  </a:lnTo>
                  <a:lnTo>
                    <a:pt x="2110740" y="1908345"/>
                  </a:lnTo>
                  <a:cubicBezTo>
                    <a:pt x="2085975" y="1881700"/>
                    <a:pt x="2059305" y="1852516"/>
                    <a:pt x="2030730"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8525"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160" y="2500897"/>
                  </a:lnTo>
                  <a:lnTo>
                    <a:pt x="2931160" y="3563556"/>
                  </a:lnTo>
                  <a:lnTo>
                    <a:pt x="2995295" y="3563556"/>
                  </a:lnTo>
                  <a:lnTo>
                    <a:pt x="2995295"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0860" y="2500897"/>
                  </a:lnTo>
                  <a:lnTo>
                    <a:pt x="1800860" y="3240634"/>
                  </a:lnTo>
                  <a:cubicBezTo>
                    <a:pt x="1824355" y="3215257"/>
                    <a:pt x="1847850" y="3189880"/>
                    <a:pt x="1871980" y="3163235"/>
                  </a:cubicBezTo>
                  <a:lnTo>
                    <a:pt x="1871980" y="2500897"/>
                  </a:lnTo>
                  <a:close/>
                  <a:moveTo>
                    <a:pt x="1744345" y="2500897"/>
                  </a:moveTo>
                  <a:lnTo>
                    <a:pt x="1680210" y="2500897"/>
                  </a:lnTo>
                  <a:lnTo>
                    <a:pt x="1680210" y="3371326"/>
                  </a:lnTo>
                  <a:cubicBezTo>
                    <a:pt x="1699895" y="3349755"/>
                    <a:pt x="1721485" y="3326281"/>
                    <a:pt x="1744345" y="3301539"/>
                  </a:cubicBezTo>
                  <a:lnTo>
                    <a:pt x="1744345" y="2500897"/>
                  </a:lnTo>
                  <a:close/>
                  <a:moveTo>
                    <a:pt x="1608455" y="2500897"/>
                  </a:moveTo>
                  <a:lnTo>
                    <a:pt x="1561465" y="2500897"/>
                  </a:lnTo>
                  <a:lnTo>
                    <a:pt x="1561465" y="3499479"/>
                  </a:lnTo>
                  <a:cubicBezTo>
                    <a:pt x="1563370" y="3496941"/>
                    <a:pt x="1565910" y="3494403"/>
                    <a:pt x="1568450" y="3491866"/>
                  </a:cubicBezTo>
                  <a:cubicBezTo>
                    <a:pt x="1574800" y="3484887"/>
                    <a:pt x="1588770" y="3469661"/>
                    <a:pt x="1608455" y="3448091"/>
                  </a:cubicBezTo>
                  <a:lnTo>
                    <a:pt x="1608455"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015" y="2500897"/>
                  </a:moveTo>
                  <a:lnTo>
                    <a:pt x="1250950" y="2500897"/>
                  </a:lnTo>
                  <a:lnTo>
                    <a:pt x="1250950" y="3563556"/>
                  </a:lnTo>
                  <a:lnTo>
                    <a:pt x="1263015" y="3563556"/>
                  </a:lnTo>
                  <a:lnTo>
                    <a:pt x="1263015"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3520"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6455" y="2511048"/>
                  </a:moveTo>
                  <a:lnTo>
                    <a:pt x="3386455" y="3554039"/>
                  </a:lnTo>
                  <a:cubicBezTo>
                    <a:pt x="3434715" y="3534372"/>
                    <a:pt x="3469005" y="3486791"/>
                    <a:pt x="3469005" y="3430961"/>
                  </a:cubicBezTo>
                  <a:lnTo>
                    <a:pt x="3469005" y="2633491"/>
                  </a:lnTo>
                  <a:cubicBezTo>
                    <a:pt x="3469005" y="2578296"/>
                    <a:pt x="3435350" y="2530715"/>
                    <a:pt x="3386455" y="2511048"/>
                  </a:cubicBezTo>
                  <a:moveTo>
                    <a:pt x="310515" y="2564974"/>
                  </a:moveTo>
                  <a:lnTo>
                    <a:pt x="310515" y="3563556"/>
                  </a:lnTo>
                  <a:lnTo>
                    <a:pt x="357505" y="3563556"/>
                  </a:lnTo>
                  <a:lnTo>
                    <a:pt x="357505" y="2616362"/>
                  </a:lnTo>
                  <a:cubicBezTo>
                    <a:pt x="337820" y="2594791"/>
                    <a:pt x="323850" y="2579565"/>
                    <a:pt x="317500" y="2572586"/>
                  </a:cubicBezTo>
                  <a:cubicBezTo>
                    <a:pt x="314960" y="2570049"/>
                    <a:pt x="313055" y="2567511"/>
                    <a:pt x="310515" y="2564974"/>
                  </a:cubicBezTo>
                  <a:moveTo>
                    <a:pt x="428625" y="2693761"/>
                  </a:moveTo>
                  <a:lnTo>
                    <a:pt x="428625" y="3564190"/>
                  </a:lnTo>
                  <a:lnTo>
                    <a:pt x="492760" y="3564190"/>
                  </a:lnTo>
                  <a:lnTo>
                    <a:pt x="492760" y="2763548"/>
                  </a:lnTo>
                  <a:cubicBezTo>
                    <a:pt x="470535" y="2738805"/>
                    <a:pt x="448945" y="2715332"/>
                    <a:pt x="428625" y="2693761"/>
                  </a:cubicBezTo>
                  <a:moveTo>
                    <a:pt x="549910" y="2824453"/>
                  </a:moveTo>
                  <a:lnTo>
                    <a:pt x="549910" y="3564190"/>
                  </a:lnTo>
                  <a:lnTo>
                    <a:pt x="621030" y="3564190"/>
                  </a:lnTo>
                  <a:lnTo>
                    <a:pt x="621030" y="2901218"/>
                  </a:lnTo>
                  <a:cubicBezTo>
                    <a:pt x="596900" y="2875206"/>
                    <a:pt x="572770" y="2849195"/>
                    <a:pt x="549910" y="2824453"/>
                  </a:cubicBezTo>
                  <a:moveTo>
                    <a:pt x="668020" y="2951972"/>
                  </a:moveTo>
                  <a:lnTo>
                    <a:pt x="668020" y="3564190"/>
                  </a:lnTo>
                  <a:lnTo>
                    <a:pt x="744220" y="3564190"/>
                  </a:lnTo>
                  <a:lnTo>
                    <a:pt x="744220" y="3034447"/>
                  </a:lnTo>
                  <a:cubicBezTo>
                    <a:pt x="719455" y="3007166"/>
                    <a:pt x="693420" y="2979886"/>
                    <a:pt x="668020" y="2951972"/>
                  </a:cubicBezTo>
                  <a:moveTo>
                    <a:pt x="779780" y="3072512"/>
                  </a:moveTo>
                  <a:lnTo>
                    <a:pt x="779780" y="3563556"/>
                  </a:lnTo>
                  <a:lnTo>
                    <a:pt x="859790" y="3563556"/>
                  </a:lnTo>
                  <a:lnTo>
                    <a:pt x="859790" y="3158794"/>
                  </a:lnTo>
                  <a:cubicBezTo>
                    <a:pt x="835025" y="3132148"/>
                    <a:pt x="807720"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125" y="3310421"/>
                    <a:pt x="991870" y="3301539"/>
                    <a:pt x="979170" y="3287582"/>
                  </a:cubicBezTo>
                </a:path>
              </a:pathLst>
            </a:custGeom>
            <a:grpFill/>
            <a:ln w="6350" cap="flat">
              <a:noFill/>
              <a:prstDash val="solid"/>
              <a:miter/>
            </a:ln>
          </p:spPr>
          <p:txBody>
            <a:bodyPr rtlCol="0" anchor="ctr"/>
            <a:lstStyle/>
            <a:p>
              <a:endParaRPr lang="nb-NO"/>
            </a:p>
          </p:txBody>
        </p:sp>
      </p:grpSp>
    </p:spTree>
    <p:extLst>
      <p:ext uri="{BB962C8B-B14F-4D97-AF65-F5344CB8AC3E}">
        <p14:creationId xmlns:p14="http://schemas.microsoft.com/office/powerpoint/2010/main" val="11458989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orside svart">
    <p:bg>
      <p:bgPr>
        <a:solidFill>
          <a:schemeClr val="tx1"/>
        </a:solidFill>
        <a:effectLst/>
      </p:bgPr>
    </p:bg>
    <p:spTree>
      <p:nvGrpSpPr>
        <p:cNvPr id="1" name=""/>
        <p:cNvGrpSpPr/>
        <p:nvPr/>
      </p:nvGrpSpPr>
      <p:grpSpPr>
        <a:xfrm>
          <a:off x="0" y="0"/>
          <a:ext cx="0" cy="0"/>
          <a:chOff x="0" y="0"/>
          <a:chExt cx="0" cy="0"/>
        </a:xfrm>
      </p:grpSpPr>
      <p:grpSp>
        <p:nvGrpSpPr>
          <p:cNvPr id="6" name="Grafikk 17">
            <a:extLst>
              <a:ext uri="{FF2B5EF4-FFF2-40B4-BE49-F238E27FC236}">
                <a16:creationId xmlns:a16="http://schemas.microsoft.com/office/drawing/2014/main" id="{CD2E3870-17DC-7645-BD3B-6109F3D876BF}"/>
              </a:ext>
            </a:extLst>
          </p:cNvPr>
          <p:cNvGrpSpPr/>
          <p:nvPr userDrawn="1"/>
        </p:nvGrpSpPr>
        <p:grpSpPr>
          <a:xfrm>
            <a:off x="558800" y="2736151"/>
            <a:ext cx="11074400" cy="3564189"/>
            <a:chOff x="558800" y="2736151"/>
            <a:chExt cx="11074400" cy="3564189"/>
          </a:xfrm>
          <a:solidFill>
            <a:srgbClr val="4E4E4E"/>
          </a:solidFill>
        </p:grpSpPr>
        <p:sp>
          <p:nvSpPr>
            <p:cNvPr id="7" name="Friform 6">
              <a:extLst>
                <a:ext uri="{FF2B5EF4-FFF2-40B4-BE49-F238E27FC236}">
                  <a16:creationId xmlns:a16="http://schemas.microsoft.com/office/drawing/2014/main" id="{F6D3BCD7-06DB-FB46-B779-B6142E07C8CA}"/>
                </a:ext>
              </a:extLst>
            </p:cNvPr>
            <p:cNvSpPr/>
            <p:nvPr/>
          </p:nvSpPr>
          <p:spPr>
            <a:xfrm>
              <a:off x="558800" y="2736151"/>
              <a:ext cx="3566168" cy="3564189"/>
            </a:xfrm>
            <a:custGeom>
              <a:avLst/>
              <a:gdLst>
                <a:gd name="connsiteX0" fmla="*/ 2621915 w 3566168"/>
                <a:gd name="connsiteY0" fmla="*/ 0 h 3564189"/>
                <a:gd name="connsiteX1" fmla="*/ 2597785 w 3566168"/>
                <a:gd name="connsiteY1" fmla="*/ 0 h 3564189"/>
                <a:gd name="connsiteX2" fmla="*/ 2597785 w 3566168"/>
                <a:gd name="connsiteY2" fmla="*/ 1063293 h 3564189"/>
                <a:gd name="connsiteX3" fmla="*/ 2621915 w 3566168"/>
                <a:gd name="connsiteY3" fmla="*/ 1063293 h 3564189"/>
                <a:gd name="connsiteX4" fmla="*/ 2621915 w 3566168"/>
                <a:gd name="connsiteY4" fmla="*/ 0 h 3564189"/>
                <a:gd name="connsiteX5" fmla="*/ 2514600 w 3566168"/>
                <a:gd name="connsiteY5" fmla="*/ 0 h 3564189"/>
                <a:gd name="connsiteX6" fmla="*/ 2502535 w 3566168"/>
                <a:gd name="connsiteY6" fmla="*/ 0 h 3564189"/>
                <a:gd name="connsiteX7" fmla="*/ 2502535 w 3566168"/>
                <a:gd name="connsiteY7" fmla="*/ 1063293 h 3564189"/>
                <a:gd name="connsiteX8" fmla="*/ 2514600 w 3566168"/>
                <a:gd name="connsiteY8" fmla="*/ 1063293 h 3564189"/>
                <a:gd name="connsiteX9" fmla="*/ 2514600 w 3566168"/>
                <a:gd name="connsiteY9" fmla="*/ 0 h 3564189"/>
                <a:gd name="connsiteX10" fmla="*/ 2085340 w 3566168"/>
                <a:gd name="connsiteY10" fmla="*/ 0 h 3564189"/>
                <a:gd name="connsiteX11" fmla="*/ 2031365 w 3566168"/>
                <a:gd name="connsiteY11" fmla="*/ 0 h 3564189"/>
                <a:gd name="connsiteX12" fmla="*/ 2031365 w 3566168"/>
                <a:gd name="connsiteY12" fmla="*/ 1063293 h 3564189"/>
                <a:gd name="connsiteX13" fmla="*/ 2085340 w 3566168"/>
                <a:gd name="connsiteY13" fmla="*/ 1063293 h 3564189"/>
                <a:gd name="connsiteX14" fmla="*/ 2111375 w 3566168"/>
                <a:gd name="connsiteY14" fmla="*/ 1060756 h 3564189"/>
                <a:gd name="connsiteX15" fmla="*/ 2111375 w 3566168"/>
                <a:gd name="connsiteY15" fmla="*/ 2538 h 3564189"/>
                <a:gd name="connsiteX16" fmla="*/ 2085340 w 3566168"/>
                <a:gd name="connsiteY16" fmla="*/ 0 h 3564189"/>
                <a:gd name="connsiteX17" fmla="*/ 1995805 w 3566168"/>
                <a:gd name="connsiteY17" fmla="*/ 0 h 3564189"/>
                <a:gd name="connsiteX18" fmla="*/ 1919605 w 3566168"/>
                <a:gd name="connsiteY18" fmla="*/ 0 h 3564189"/>
                <a:gd name="connsiteX19" fmla="*/ 1919605 w 3566168"/>
                <a:gd name="connsiteY19" fmla="*/ 1063293 h 3564189"/>
                <a:gd name="connsiteX20" fmla="*/ 1995805 w 3566168"/>
                <a:gd name="connsiteY20" fmla="*/ 1063293 h 3564189"/>
                <a:gd name="connsiteX21" fmla="*/ 1995805 w 3566168"/>
                <a:gd name="connsiteY21" fmla="*/ 0 h 3564189"/>
                <a:gd name="connsiteX22" fmla="*/ 1872615 w 3566168"/>
                <a:gd name="connsiteY22" fmla="*/ 0 h 3564189"/>
                <a:gd name="connsiteX23" fmla="*/ 1801495 w 3566168"/>
                <a:gd name="connsiteY23" fmla="*/ 0 h 3564189"/>
                <a:gd name="connsiteX24" fmla="*/ 1801495 w 3566168"/>
                <a:gd name="connsiteY24" fmla="*/ 1063293 h 3564189"/>
                <a:gd name="connsiteX25" fmla="*/ 1872615 w 3566168"/>
                <a:gd name="connsiteY25" fmla="*/ 1063293 h 3564189"/>
                <a:gd name="connsiteX26" fmla="*/ 1872615 w 3566168"/>
                <a:gd name="connsiteY26" fmla="*/ 0 h 3564189"/>
                <a:gd name="connsiteX27" fmla="*/ 1744980 w 3566168"/>
                <a:gd name="connsiteY27" fmla="*/ 0 h 3564189"/>
                <a:gd name="connsiteX28" fmla="*/ 1680845 w 3566168"/>
                <a:gd name="connsiteY28" fmla="*/ 0 h 3564189"/>
                <a:gd name="connsiteX29" fmla="*/ 1680845 w 3566168"/>
                <a:gd name="connsiteY29" fmla="*/ 1063293 h 3564189"/>
                <a:gd name="connsiteX30" fmla="*/ 1744980 w 3566168"/>
                <a:gd name="connsiteY30" fmla="*/ 1063293 h 3564189"/>
                <a:gd name="connsiteX31" fmla="*/ 1744980 w 3566168"/>
                <a:gd name="connsiteY31" fmla="*/ 0 h 3564189"/>
                <a:gd name="connsiteX32" fmla="*/ 1609090 w 3566168"/>
                <a:gd name="connsiteY32" fmla="*/ 0 h 3564189"/>
                <a:gd name="connsiteX33" fmla="*/ 1562100 w 3566168"/>
                <a:gd name="connsiteY33" fmla="*/ 0 h 3564189"/>
                <a:gd name="connsiteX34" fmla="*/ 1562100 w 3566168"/>
                <a:gd name="connsiteY34" fmla="*/ 1063293 h 3564189"/>
                <a:gd name="connsiteX35" fmla="*/ 1609090 w 3566168"/>
                <a:gd name="connsiteY35" fmla="*/ 1063293 h 3564189"/>
                <a:gd name="connsiteX36" fmla="*/ 1609090 w 3566168"/>
                <a:gd name="connsiteY36" fmla="*/ 0 h 3564189"/>
                <a:gd name="connsiteX37" fmla="*/ 1485900 w 3566168"/>
                <a:gd name="connsiteY37" fmla="*/ 0 h 3564189"/>
                <a:gd name="connsiteX38" fmla="*/ 1450340 w 3566168"/>
                <a:gd name="connsiteY38" fmla="*/ 0 h 3564189"/>
                <a:gd name="connsiteX39" fmla="*/ 1450340 w 3566168"/>
                <a:gd name="connsiteY39" fmla="*/ 1063293 h 3564189"/>
                <a:gd name="connsiteX40" fmla="*/ 1485900 w 3566168"/>
                <a:gd name="connsiteY40" fmla="*/ 1063293 h 3564189"/>
                <a:gd name="connsiteX41" fmla="*/ 1485900 w 3566168"/>
                <a:gd name="connsiteY41" fmla="*/ 0 h 3564189"/>
                <a:gd name="connsiteX42" fmla="*/ 1370330 w 3566168"/>
                <a:gd name="connsiteY42" fmla="*/ 0 h 3564189"/>
                <a:gd name="connsiteX43" fmla="*/ 1346200 w 3566168"/>
                <a:gd name="connsiteY43" fmla="*/ 0 h 3564189"/>
                <a:gd name="connsiteX44" fmla="*/ 1346200 w 3566168"/>
                <a:gd name="connsiteY44" fmla="*/ 1063293 h 3564189"/>
                <a:gd name="connsiteX45" fmla="*/ 1370330 w 3566168"/>
                <a:gd name="connsiteY45" fmla="*/ 1063293 h 3564189"/>
                <a:gd name="connsiteX46" fmla="*/ 1370330 w 3566168"/>
                <a:gd name="connsiteY46" fmla="*/ 0 h 3564189"/>
                <a:gd name="connsiteX47" fmla="*/ 1263650 w 3566168"/>
                <a:gd name="connsiteY47" fmla="*/ 0 h 3564189"/>
                <a:gd name="connsiteX48" fmla="*/ 1251585 w 3566168"/>
                <a:gd name="connsiteY48" fmla="*/ 0 h 3564189"/>
                <a:gd name="connsiteX49" fmla="*/ 1251585 w 3566168"/>
                <a:gd name="connsiteY49" fmla="*/ 1063293 h 3564189"/>
                <a:gd name="connsiteX50" fmla="*/ 1263650 w 3566168"/>
                <a:gd name="connsiteY50" fmla="*/ 1063293 h 3564189"/>
                <a:gd name="connsiteX51" fmla="*/ 1263650 w 3566168"/>
                <a:gd name="connsiteY51" fmla="*/ 0 h 3564189"/>
                <a:gd name="connsiteX52" fmla="*/ 930910 w 3566168"/>
                <a:gd name="connsiteY52" fmla="*/ 0 h 3564189"/>
                <a:gd name="connsiteX53" fmla="*/ 929005 w 3566168"/>
                <a:gd name="connsiteY53" fmla="*/ 0 h 3564189"/>
                <a:gd name="connsiteX54" fmla="*/ 929005 w 3566168"/>
                <a:gd name="connsiteY54" fmla="*/ 0 h 3564189"/>
                <a:gd name="connsiteX55" fmla="*/ 884555 w 3566168"/>
                <a:gd name="connsiteY55" fmla="*/ 0 h 3564189"/>
                <a:gd name="connsiteX56" fmla="*/ 884555 w 3566168"/>
                <a:gd name="connsiteY56" fmla="*/ 378751 h 3564189"/>
                <a:gd name="connsiteX57" fmla="*/ 967105 w 3566168"/>
                <a:gd name="connsiteY57" fmla="*/ 289931 h 3564189"/>
                <a:gd name="connsiteX58" fmla="*/ 967105 w 3566168"/>
                <a:gd name="connsiteY58" fmla="*/ 5075 h 3564189"/>
                <a:gd name="connsiteX59" fmla="*/ 930910 w 3566168"/>
                <a:gd name="connsiteY59" fmla="*/ 0 h 3564189"/>
                <a:gd name="connsiteX60" fmla="*/ 860425 w 3566168"/>
                <a:gd name="connsiteY60" fmla="*/ 0 h 3564189"/>
                <a:gd name="connsiteX61" fmla="*/ 780415 w 3566168"/>
                <a:gd name="connsiteY61" fmla="*/ 0 h 3564189"/>
                <a:gd name="connsiteX62" fmla="*/ 780415 w 3566168"/>
                <a:gd name="connsiteY62" fmla="*/ 491044 h 3564189"/>
                <a:gd name="connsiteX63" fmla="*/ 860425 w 3566168"/>
                <a:gd name="connsiteY63" fmla="*/ 404762 h 3564189"/>
                <a:gd name="connsiteX64" fmla="*/ 860425 w 3566168"/>
                <a:gd name="connsiteY64" fmla="*/ 0 h 3564189"/>
                <a:gd name="connsiteX65" fmla="*/ 744855 w 3566168"/>
                <a:gd name="connsiteY65" fmla="*/ 0 h 3564189"/>
                <a:gd name="connsiteX66" fmla="*/ 668655 w 3566168"/>
                <a:gd name="connsiteY66" fmla="*/ 0 h 3564189"/>
                <a:gd name="connsiteX67" fmla="*/ 668655 w 3566168"/>
                <a:gd name="connsiteY67" fmla="*/ 612219 h 3564189"/>
                <a:gd name="connsiteX68" fmla="*/ 744855 w 3566168"/>
                <a:gd name="connsiteY68" fmla="*/ 529743 h 3564189"/>
                <a:gd name="connsiteX69" fmla="*/ 744855 w 3566168"/>
                <a:gd name="connsiteY69" fmla="*/ 0 h 3564189"/>
                <a:gd name="connsiteX70" fmla="*/ 621665 w 3566168"/>
                <a:gd name="connsiteY70" fmla="*/ 0 h 3564189"/>
                <a:gd name="connsiteX71" fmla="*/ 550545 w 3566168"/>
                <a:gd name="connsiteY71" fmla="*/ 0 h 3564189"/>
                <a:gd name="connsiteX72" fmla="*/ 550545 w 3566168"/>
                <a:gd name="connsiteY72" fmla="*/ 739738 h 3564189"/>
                <a:gd name="connsiteX73" fmla="*/ 621665 w 3566168"/>
                <a:gd name="connsiteY73" fmla="*/ 662338 h 3564189"/>
                <a:gd name="connsiteX74" fmla="*/ 621665 w 3566168"/>
                <a:gd name="connsiteY74" fmla="*/ 0 h 3564189"/>
                <a:gd name="connsiteX75" fmla="*/ 493395 w 3566168"/>
                <a:gd name="connsiteY75" fmla="*/ 0 h 3564189"/>
                <a:gd name="connsiteX76" fmla="*/ 429260 w 3566168"/>
                <a:gd name="connsiteY76" fmla="*/ 0 h 3564189"/>
                <a:gd name="connsiteX77" fmla="*/ 429260 w 3566168"/>
                <a:gd name="connsiteY77" fmla="*/ 870429 h 3564189"/>
                <a:gd name="connsiteX78" fmla="*/ 493395 w 3566168"/>
                <a:gd name="connsiteY78" fmla="*/ 800642 h 3564189"/>
                <a:gd name="connsiteX79" fmla="*/ 493395 w 3566168"/>
                <a:gd name="connsiteY79" fmla="*/ 0 h 3564189"/>
                <a:gd name="connsiteX80" fmla="*/ 358140 w 3566168"/>
                <a:gd name="connsiteY80" fmla="*/ 0 h 3564189"/>
                <a:gd name="connsiteX81" fmla="*/ 311150 w 3566168"/>
                <a:gd name="connsiteY81" fmla="*/ 0 h 3564189"/>
                <a:gd name="connsiteX82" fmla="*/ 311150 w 3566168"/>
                <a:gd name="connsiteY82" fmla="*/ 998582 h 3564189"/>
                <a:gd name="connsiteX83" fmla="*/ 318135 w 3566168"/>
                <a:gd name="connsiteY83" fmla="*/ 990969 h 3564189"/>
                <a:gd name="connsiteX84" fmla="*/ 358140 w 3566168"/>
                <a:gd name="connsiteY84" fmla="*/ 947194 h 3564189"/>
                <a:gd name="connsiteX85" fmla="*/ 358140 w 3566168"/>
                <a:gd name="connsiteY85" fmla="*/ 0 h 3564189"/>
                <a:gd name="connsiteX86" fmla="*/ 234950 w 3566168"/>
                <a:gd name="connsiteY86" fmla="*/ 0 h 3564189"/>
                <a:gd name="connsiteX87" fmla="*/ 199390 w 3566168"/>
                <a:gd name="connsiteY87" fmla="*/ 0 h 3564189"/>
                <a:gd name="connsiteX88" fmla="*/ 199390 w 3566168"/>
                <a:gd name="connsiteY88" fmla="*/ 1063293 h 3564189"/>
                <a:gd name="connsiteX89" fmla="*/ 234950 w 3566168"/>
                <a:gd name="connsiteY89" fmla="*/ 1057584 h 3564189"/>
                <a:gd name="connsiteX90" fmla="*/ 234950 w 3566168"/>
                <a:gd name="connsiteY90" fmla="*/ 0 h 3564189"/>
                <a:gd name="connsiteX91" fmla="*/ 119380 w 3566168"/>
                <a:gd name="connsiteY91" fmla="*/ 0 h 3564189"/>
                <a:gd name="connsiteX92" fmla="*/ 95250 w 3566168"/>
                <a:gd name="connsiteY92" fmla="*/ 0 h 3564189"/>
                <a:gd name="connsiteX93" fmla="*/ 95250 w 3566168"/>
                <a:gd name="connsiteY93" fmla="*/ 1063293 h 3564189"/>
                <a:gd name="connsiteX94" fmla="*/ 119380 w 3566168"/>
                <a:gd name="connsiteY94" fmla="*/ 1063293 h 3564189"/>
                <a:gd name="connsiteX95" fmla="*/ 119380 w 3566168"/>
                <a:gd name="connsiteY95" fmla="*/ 0 h 3564189"/>
                <a:gd name="connsiteX96" fmla="*/ 12065 w 3566168"/>
                <a:gd name="connsiteY96" fmla="*/ 0 h 3564189"/>
                <a:gd name="connsiteX97" fmla="*/ 0 w 3566168"/>
                <a:gd name="connsiteY97" fmla="*/ 0 h 3564189"/>
                <a:gd name="connsiteX98" fmla="*/ 0 w 3566168"/>
                <a:gd name="connsiteY98" fmla="*/ 1063293 h 3564189"/>
                <a:gd name="connsiteX99" fmla="*/ 12065 w 3566168"/>
                <a:gd name="connsiteY99" fmla="*/ 1063293 h 3564189"/>
                <a:gd name="connsiteX100" fmla="*/ 12065 w 3566168"/>
                <a:gd name="connsiteY100" fmla="*/ 0 h 3564189"/>
                <a:gd name="connsiteX101" fmla="*/ 2701925 w 3566168"/>
                <a:gd name="connsiteY101" fmla="*/ 0 h 3564189"/>
                <a:gd name="connsiteX102" fmla="*/ 2701925 w 3566168"/>
                <a:gd name="connsiteY102" fmla="*/ 1062659 h 3564189"/>
                <a:gd name="connsiteX103" fmla="*/ 2737485 w 3566168"/>
                <a:gd name="connsiteY103" fmla="*/ 1062659 h 3564189"/>
                <a:gd name="connsiteX104" fmla="*/ 2737485 w 3566168"/>
                <a:gd name="connsiteY104" fmla="*/ 5075 h 3564189"/>
                <a:gd name="connsiteX105" fmla="*/ 2701925 w 3566168"/>
                <a:gd name="connsiteY105" fmla="*/ 0 h 3564189"/>
                <a:gd name="connsiteX106" fmla="*/ 979170 w 3566168"/>
                <a:gd name="connsiteY106" fmla="*/ 8882 h 3564189"/>
                <a:gd name="connsiteX107" fmla="*/ 979170 w 3566168"/>
                <a:gd name="connsiteY107" fmla="*/ 275974 h 3564189"/>
                <a:gd name="connsiteX108" fmla="*/ 1002665 w 3566168"/>
                <a:gd name="connsiteY108" fmla="*/ 250597 h 3564189"/>
                <a:gd name="connsiteX109" fmla="*/ 1063625 w 3566168"/>
                <a:gd name="connsiteY109" fmla="*/ 132594 h 3564189"/>
                <a:gd name="connsiteX110" fmla="*/ 979170 w 3566168"/>
                <a:gd name="connsiteY110" fmla="*/ 8882 h 3564189"/>
                <a:gd name="connsiteX111" fmla="*/ 2135505 w 3566168"/>
                <a:gd name="connsiteY111" fmla="*/ 9516 h 3564189"/>
                <a:gd name="connsiteX112" fmla="*/ 2135505 w 3566168"/>
                <a:gd name="connsiteY112" fmla="*/ 1052508 h 3564189"/>
                <a:gd name="connsiteX113" fmla="*/ 2218055 w 3566168"/>
                <a:gd name="connsiteY113" fmla="*/ 929430 h 3564189"/>
                <a:gd name="connsiteX114" fmla="*/ 2218055 w 3566168"/>
                <a:gd name="connsiteY114" fmla="*/ 929430 h 3564189"/>
                <a:gd name="connsiteX115" fmla="*/ 2218055 w 3566168"/>
                <a:gd name="connsiteY115" fmla="*/ 132594 h 3564189"/>
                <a:gd name="connsiteX116" fmla="*/ 2218055 w 3566168"/>
                <a:gd name="connsiteY116" fmla="*/ 132594 h 3564189"/>
                <a:gd name="connsiteX117" fmla="*/ 2135505 w 3566168"/>
                <a:gd name="connsiteY117" fmla="*/ 9516 h 3564189"/>
                <a:gd name="connsiteX118" fmla="*/ 2813685 w 3566168"/>
                <a:gd name="connsiteY118" fmla="*/ 64077 h 3564189"/>
                <a:gd name="connsiteX119" fmla="*/ 2813685 w 3566168"/>
                <a:gd name="connsiteY119" fmla="*/ 1062659 h 3564189"/>
                <a:gd name="connsiteX120" fmla="*/ 2860675 w 3566168"/>
                <a:gd name="connsiteY120" fmla="*/ 1062659 h 3564189"/>
                <a:gd name="connsiteX121" fmla="*/ 2860675 w 3566168"/>
                <a:gd name="connsiteY121" fmla="*/ 115465 h 3564189"/>
                <a:gd name="connsiteX122" fmla="*/ 2820670 w 3566168"/>
                <a:gd name="connsiteY122" fmla="*/ 71690 h 3564189"/>
                <a:gd name="connsiteX123" fmla="*/ 2813685 w 3566168"/>
                <a:gd name="connsiteY123" fmla="*/ 64077 h 3564189"/>
                <a:gd name="connsiteX124" fmla="*/ 2931795 w 3566168"/>
                <a:gd name="connsiteY124" fmla="*/ 192230 h 3564189"/>
                <a:gd name="connsiteX125" fmla="*/ 2931795 w 3566168"/>
                <a:gd name="connsiteY125" fmla="*/ 1062659 h 3564189"/>
                <a:gd name="connsiteX126" fmla="*/ 2995930 w 3566168"/>
                <a:gd name="connsiteY126" fmla="*/ 1062659 h 3564189"/>
                <a:gd name="connsiteX127" fmla="*/ 2995930 w 3566168"/>
                <a:gd name="connsiteY127" fmla="*/ 262017 h 3564189"/>
                <a:gd name="connsiteX128" fmla="*/ 2931795 w 3566168"/>
                <a:gd name="connsiteY128" fmla="*/ 192230 h 3564189"/>
                <a:gd name="connsiteX129" fmla="*/ 3052445 w 3566168"/>
                <a:gd name="connsiteY129" fmla="*/ 322921 h 3564189"/>
                <a:gd name="connsiteX130" fmla="*/ 3052445 w 3566168"/>
                <a:gd name="connsiteY130" fmla="*/ 1062659 h 3564189"/>
                <a:gd name="connsiteX131" fmla="*/ 3124200 w 3566168"/>
                <a:gd name="connsiteY131" fmla="*/ 1062659 h 3564189"/>
                <a:gd name="connsiteX132" fmla="*/ 3124200 w 3566168"/>
                <a:gd name="connsiteY132" fmla="*/ 400321 h 3564189"/>
                <a:gd name="connsiteX133" fmla="*/ 3052445 w 3566168"/>
                <a:gd name="connsiteY133" fmla="*/ 322921 h 3564189"/>
                <a:gd name="connsiteX134" fmla="*/ 3170555 w 3566168"/>
                <a:gd name="connsiteY134" fmla="*/ 451075 h 3564189"/>
                <a:gd name="connsiteX135" fmla="*/ 3170555 w 3566168"/>
                <a:gd name="connsiteY135" fmla="*/ 1063293 h 3564189"/>
                <a:gd name="connsiteX136" fmla="*/ 3246755 w 3566168"/>
                <a:gd name="connsiteY136" fmla="*/ 1063293 h 3564189"/>
                <a:gd name="connsiteX137" fmla="*/ 3246755 w 3566168"/>
                <a:gd name="connsiteY137" fmla="*/ 533550 h 3564189"/>
                <a:gd name="connsiteX138" fmla="*/ 3170555 w 3566168"/>
                <a:gd name="connsiteY138" fmla="*/ 451075 h 3564189"/>
                <a:gd name="connsiteX139" fmla="*/ 3282950 w 3566168"/>
                <a:gd name="connsiteY139" fmla="*/ 571615 h 3564189"/>
                <a:gd name="connsiteX140" fmla="*/ 3282950 w 3566168"/>
                <a:gd name="connsiteY140" fmla="*/ 1062659 h 3564189"/>
                <a:gd name="connsiteX141" fmla="*/ 3362960 w 3566168"/>
                <a:gd name="connsiteY141" fmla="*/ 1062659 h 3564189"/>
                <a:gd name="connsiteX142" fmla="*/ 3362960 w 3566168"/>
                <a:gd name="connsiteY142" fmla="*/ 657897 h 3564189"/>
                <a:gd name="connsiteX143" fmla="*/ 3282950 w 3566168"/>
                <a:gd name="connsiteY143" fmla="*/ 571615 h 3564189"/>
                <a:gd name="connsiteX144" fmla="*/ 3387090 w 3566168"/>
                <a:gd name="connsiteY144" fmla="*/ 683908 h 3564189"/>
                <a:gd name="connsiteX145" fmla="*/ 3387090 w 3566168"/>
                <a:gd name="connsiteY145" fmla="*/ 1062659 h 3564189"/>
                <a:gd name="connsiteX146" fmla="*/ 3431540 w 3566168"/>
                <a:gd name="connsiteY146" fmla="*/ 1062659 h 3564189"/>
                <a:gd name="connsiteX147" fmla="*/ 3431540 w 3566168"/>
                <a:gd name="connsiteY147" fmla="*/ 1062659 h 3564189"/>
                <a:gd name="connsiteX148" fmla="*/ 3433445 w 3566168"/>
                <a:gd name="connsiteY148" fmla="*/ 1062659 h 3564189"/>
                <a:gd name="connsiteX149" fmla="*/ 3469640 w 3566168"/>
                <a:gd name="connsiteY149" fmla="*/ 1057584 h 3564189"/>
                <a:gd name="connsiteX150" fmla="*/ 3469640 w 3566168"/>
                <a:gd name="connsiteY150" fmla="*/ 772728 h 3564189"/>
                <a:gd name="connsiteX151" fmla="*/ 3387090 w 3566168"/>
                <a:gd name="connsiteY151" fmla="*/ 683908 h 3564189"/>
                <a:gd name="connsiteX152" fmla="*/ 3481705 w 3566168"/>
                <a:gd name="connsiteY152" fmla="*/ 786685 h 3564189"/>
                <a:gd name="connsiteX153" fmla="*/ 3481705 w 3566168"/>
                <a:gd name="connsiteY153" fmla="*/ 1053777 h 3564189"/>
                <a:gd name="connsiteX154" fmla="*/ 3566160 w 3566168"/>
                <a:gd name="connsiteY154" fmla="*/ 930065 h 3564189"/>
                <a:gd name="connsiteX155" fmla="*/ 3505200 w 3566168"/>
                <a:gd name="connsiteY155" fmla="*/ 812062 h 3564189"/>
                <a:gd name="connsiteX156" fmla="*/ 3481705 w 3566168"/>
                <a:gd name="connsiteY156" fmla="*/ 786685 h 3564189"/>
                <a:gd name="connsiteX157" fmla="*/ 2621915 w 3566168"/>
                <a:gd name="connsiteY157" fmla="*/ 1250448 h 3564189"/>
                <a:gd name="connsiteX158" fmla="*/ 2597785 w 3566168"/>
                <a:gd name="connsiteY158" fmla="*/ 1250448 h 3564189"/>
                <a:gd name="connsiteX159" fmla="*/ 2597785 w 3566168"/>
                <a:gd name="connsiteY159" fmla="*/ 2313742 h 3564189"/>
                <a:gd name="connsiteX160" fmla="*/ 2621915 w 3566168"/>
                <a:gd name="connsiteY160" fmla="*/ 2313742 h 3564189"/>
                <a:gd name="connsiteX161" fmla="*/ 2621915 w 3566168"/>
                <a:gd name="connsiteY161" fmla="*/ 1250448 h 3564189"/>
                <a:gd name="connsiteX162" fmla="*/ 2514600 w 3566168"/>
                <a:gd name="connsiteY162" fmla="*/ 1250448 h 3564189"/>
                <a:gd name="connsiteX163" fmla="*/ 2502535 w 3566168"/>
                <a:gd name="connsiteY163" fmla="*/ 1250448 h 3564189"/>
                <a:gd name="connsiteX164" fmla="*/ 2502535 w 3566168"/>
                <a:gd name="connsiteY164" fmla="*/ 2313742 h 3564189"/>
                <a:gd name="connsiteX165" fmla="*/ 2514600 w 3566168"/>
                <a:gd name="connsiteY165" fmla="*/ 2313742 h 3564189"/>
                <a:gd name="connsiteX166" fmla="*/ 2514600 w 3566168"/>
                <a:gd name="connsiteY166" fmla="*/ 1250448 h 3564189"/>
                <a:gd name="connsiteX167" fmla="*/ 744855 w 3566168"/>
                <a:gd name="connsiteY167" fmla="*/ 1250448 h 3564189"/>
                <a:gd name="connsiteX168" fmla="*/ 668655 w 3566168"/>
                <a:gd name="connsiteY168" fmla="*/ 1250448 h 3564189"/>
                <a:gd name="connsiteX169" fmla="*/ 668655 w 3566168"/>
                <a:gd name="connsiteY169" fmla="*/ 2313742 h 3564189"/>
                <a:gd name="connsiteX170" fmla="*/ 744855 w 3566168"/>
                <a:gd name="connsiteY170" fmla="*/ 2313742 h 3564189"/>
                <a:gd name="connsiteX171" fmla="*/ 744855 w 3566168"/>
                <a:gd name="connsiteY171" fmla="*/ 1250448 h 3564189"/>
                <a:gd name="connsiteX172" fmla="*/ 621665 w 3566168"/>
                <a:gd name="connsiteY172" fmla="*/ 1250448 h 3564189"/>
                <a:gd name="connsiteX173" fmla="*/ 550545 w 3566168"/>
                <a:gd name="connsiteY173" fmla="*/ 1250448 h 3564189"/>
                <a:gd name="connsiteX174" fmla="*/ 550545 w 3566168"/>
                <a:gd name="connsiteY174" fmla="*/ 2313742 h 3564189"/>
                <a:gd name="connsiteX175" fmla="*/ 621665 w 3566168"/>
                <a:gd name="connsiteY175" fmla="*/ 2313742 h 3564189"/>
                <a:gd name="connsiteX176" fmla="*/ 621665 w 3566168"/>
                <a:gd name="connsiteY176" fmla="*/ 1250448 h 3564189"/>
                <a:gd name="connsiteX177" fmla="*/ 493395 w 3566168"/>
                <a:gd name="connsiteY177" fmla="*/ 1250448 h 3564189"/>
                <a:gd name="connsiteX178" fmla="*/ 429260 w 3566168"/>
                <a:gd name="connsiteY178" fmla="*/ 1250448 h 3564189"/>
                <a:gd name="connsiteX179" fmla="*/ 429260 w 3566168"/>
                <a:gd name="connsiteY179" fmla="*/ 2313742 h 3564189"/>
                <a:gd name="connsiteX180" fmla="*/ 493395 w 3566168"/>
                <a:gd name="connsiteY180" fmla="*/ 2313742 h 3564189"/>
                <a:gd name="connsiteX181" fmla="*/ 493395 w 3566168"/>
                <a:gd name="connsiteY181" fmla="*/ 1250448 h 3564189"/>
                <a:gd name="connsiteX182" fmla="*/ 358140 w 3566168"/>
                <a:gd name="connsiteY182" fmla="*/ 1250448 h 3564189"/>
                <a:gd name="connsiteX183" fmla="*/ 311150 w 3566168"/>
                <a:gd name="connsiteY183" fmla="*/ 1250448 h 3564189"/>
                <a:gd name="connsiteX184" fmla="*/ 311150 w 3566168"/>
                <a:gd name="connsiteY184" fmla="*/ 2313742 h 3564189"/>
                <a:gd name="connsiteX185" fmla="*/ 358140 w 3566168"/>
                <a:gd name="connsiteY185" fmla="*/ 2313742 h 3564189"/>
                <a:gd name="connsiteX186" fmla="*/ 358140 w 3566168"/>
                <a:gd name="connsiteY186" fmla="*/ 1250448 h 3564189"/>
                <a:gd name="connsiteX187" fmla="*/ 234950 w 3566168"/>
                <a:gd name="connsiteY187" fmla="*/ 1250448 h 3564189"/>
                <a:gd name="connsiteX188" fmla="*/ 199390 w 3566168"/>
                <a:gd name="connsiteY188" fmla="*/ 1250448 h 3564189"/>
                <a:gd name="connsiteX189" fmla="*/ 199390 w 3566168"/>
                <a:gd name="connsiteY189" fmla="*/ 2313742 h 3564189"/>
                <a:gd name="connsiteX190" fmla="*/ 234950 w 3566168"/>
                <a:gd name="connsiteY190" fmla="*/ 2313742 h 3564189"/>
                <a:gd name="connsiteX191" fmla="*/ 234950 w 3566168"/>
                <a:gd name="connsiteY191" fmla="*/ 1250448 h 3564189"/>
                <a:gd name="connsiteX192" fmla="*/ 119380 w 3566168"/>
                <a:gd name="connsiteY192" fmla="*/ 1250448 h 3564189"/>
                <a:gd name="connsiteX193" fmla="*/ 95250 w 3566168"/>
                <a:gd name="connsiteY193" fmla="*/ 1250448 h 3564189"/>
                <a:gd name="connsiteX194" fmla="*/ 95250 w 3566168"/>
                <a:gd name="connsiteY194" fmla="*/ 2313742 h 3564189"/>
                <a:gd name="connsiteX195" fmla="*/ 119380 w 3566168"/>
                <a:gd name="connsiteY195" fmla="*/ 2313742 h 3564189"/>
                <a:gd name="connsiteX196" fmla="*/ 119380 w 3566168"/>
                <a:gd name="connsiteY196" fmla="*/ 1250448 h 3564189"/>
                <a:gd name="connsiteX197" fmla="*/ 12065 w 3566168"/>
                <a:gd name="connsiteY197" fmla="*/ 1250448 h 3564189"/>
                <a:gd name="connsiteX198" fmla="*/ 0 w 3566168"/>
                <a:gd name="connsiteY198" fmla="*/ 1250448 h 3564189"/>
                <a:gd name="connsiteX199" fmla="*/ 0 w 3566168"/>
                <a:gd name="connsiteY199" fmla="*/ 2313742 h 3564189"/>
                <a:gd name="connsiteX200" fmla="*/ 12065 w 3566168"/>
                <a:gd name="connsiteY200" fmla="*/ 2313742 h 3564189"/>
                <a:gd name="connsiteX201" fmla="*/ 12065 w 3566168"/>
                <a:gd name="connsiteY201" fmla="*/ 1250448 h 3564189"/>
                <a:gd name="connsiteX202" fmla="*/ 3433445 w 3566168"/>
                <a:gd name="connsiteY202" fmla="*/ 1250448 h 3564189"/>
                <a:gd name="connsiteX203" fmla="*/ 3431540 w 3566168"/>
                <a:gd name="connsiteY203" fmla="*/ 1250448 h 3564189"/>
                <a:gd name="connsiteX204" fmla="*/ 3431540 w 3566168"/>
                <a:gd name="connsiteY204" fmla="*/ 1250448 h 3564189"/>
                <a:gd name="connsiteX205" fmla="*/ 3387090 w 3566168"/>
                <a:gd name="connsiteY205" fmla="*/ 1250448 h 3564189"/>
                <a:gd name="connsiteX206" fmla="*/ 3387090 w 3566168"/>
                <a:gd name="connsiteY206" fmla="*/ 1629199 h 3564189"/>
                <a:gd name="connsiteX207" fmla="*/ 3469640 w 3566168"/>
                <a:gd name="connsiteY207" fmla="*/ 1539745 h 3564189"/>
                <a:gd name="connsiteX208" fmla="*/ 3469640 w 3566168"/>
                <a:gd name="connsiteY208" fmla="*/ 1254889 h 3564189"/>
                <a:gd name="connsiteX209" fmla="*/ 3433445 w 3566168"/>
                <a:gd name="connsiteY209" fmla="*/ 1250448 h 3564189"/>
                <a:gd name="connsiteX210" fmla="*/ 3362960 w 3566168"/>
                <a:gd name="connsiteY210" fmla="*/ 1250448 h 3564189"/>
                <a:gd name="connsiteX211" fmla="*/ 3282950 w 3566168"/>
                <a:gd name="connsiteY211" fmla="*/ 1250448 h 3564189"/>
                <a:gd name="connsiteX212" fmla="*/ 3282950 w 3566168"/>
                <a:gd name="connsiteY212" fmla="*/ 1741492 h 3564189"/>
                <a:gd name="connsiteX213" fmla="*/ 3362960 w 3566168"/>
                <a:gd name="connsiteY213" fmla="*/ 1655211 h 3564189"/>
                <a:gd name="connsiteX214" fmla="*/ 3362960 w 3566168"/>
                <a:gd name="connsiteY214" fmla="*/ 1250448 h 3564189"/>
                <a:gd name="connsiteX215" fmla="*/ 3247390 w 3566168"/>
                <a:gd name="connsiteY215" fmla="*/ 1250448 h 3564189"/>
                <a:gd name="connsiteX216" fmla="*/ 3171190 w 3566168"/>
                <a:gd name="connsiteY216" fmla="*/ 1250448 h 3564189"/>
                <a:gd name="connsiteX217" fmla="*/ 3171190 w 3566168"/>
                <a:gd name="connsiteY217" fmla="*/ 1862667 h 3564189"/>
                <a:gd name="connsiteX218" fmla="*/ 3247390 w 3566168"/>
                <a:gd name="connsiteY218" fmla="*/ 1780192 h 3564189"/>
                <a:gd name="connsiteX219" fmla="*/ 3247390 w 3566168"/>
                <a:gd name="connsiteY219" fmla="*/ 1250448 h 3564189"/>
                <a:gd name="connsiteX220" fmla="*/ 3124200 w 3566168"/>
                <a:gd name="connsiteY220" fmla="*/ 1250448 h 3564189"/>
                <a:gd name="connsiteX221" fmla="*/ 3053080 w 3566168"/>
                <a:gd name="connsiteY221" fmla="*/ 1250448 h 3564189"/>
                <a:gd name="connsiteX222" fmla="*/ 3053080 w 3566168"/>
                <a:gd name="connsiteY222" fmla="*/ 1990186 h 3564189"/>
                <a:gd name="connsiteX223" fmla="*/ 3124200 w 3566168"/>
                <a:gd name="connsiteY223" fmla="*/ 1912786 h 3564189"/>
                <a:gd name="connsiteX224" fmla="*/ 3124200 w 3566168"/>
                <a:gd name="connsiteY224" fmla="*/ 1250448 h 3564189"/>
                <a:gd name="connsiteX225" fmla="*/ 2996565 w 3566168"/>
                <a:gd name="connsiteY225" fmla="*/ 1250448 h 3564189"/>
                <a:gd name="connsiteX226" fmla="*/ 2932430 w 3566168"/>
                <a:gd name="connsiteY226" fmla="*/ 1250448 h 3564189"/>
                <a:gd name="connsiteX227" fmla="*/ 2932430 w 3566168"/>
                <a:gd name="connsiteY227" fmla="*/ 2120877 h 3564189"/>
                <a:gd name="connsiteX228" fmla="*/ 2996565 w 3566168"/>
                <a:gd name="connsiteY228" fmla="*/ 2051091 h 3564189"/>
                <a:gd name="connsiteX229" fmla="*/ 2996565 w 3566168"/>
                <a:gd name="connsiteY229" fmla="*/ 1250448 h 3564189"/>
                <a:gd name="connsiteX230" fmla="*/ 2860675 w 3566168"/>
                <a:gd name="connsiteY230" fmla="*/ 1250448 h 3564189"/>
                <a:gd name="connsiteX231" fmla="*/ 2813685 w 3566168"/>
                <a:gd name="connsiteY231" fmla="*/ 1250448 h 3564189"/>
                <a:gd name="connsiteX232" fmla="*/ 2813685 w 3566168"/>
                <a:gd name="connsiteY232" fmla="*/ 2249031 h 3564189"/>
                <a:gd name="connsiteX233" fmla="*/ 2820670 w 3566168"/>
                <a:gd name="connsiteY233" fmla="*/ 2241418 h 3564189"/>
                <a:gd name="connsiteX234" fmla="*/ 2860675 w 3566168"/>
                <a:gd name="connsiteY234" fmla="*/ 2197642 h 3564189"/>
                <a:gd name="connsiteX235" fmla="*/ 2860675 w 3566168"/>
                <a:gd name="connsiteY235" fmla="*/ 1250448 h 3564189"/>
                <a:gd name="connsiteX236" fmla="*/ 2737485 w 3566168"/>
                <a:gd name="connsiteY236" fmla="*/ 1250448 h 3564189"/>
                <a:gd name="connsiteX237" fmla="*/ 2701925 w 3566168"/>
                <a:gd name="connsiteY237" fmla="*/ 1250448 h 3564189"/>
                <a:gd name="connsiteX238" fmla="*/ 2701925 w 3566168"/>
                <a:gd name="connsiteY238" fmla="*/ 2313107 h 3564189"/>
                <a:gd name="connsiteX239" fmla="*/ 2737485 w 3566168"/>
                <a:gd name="connsiteY239" fmla="*/ 2307398 h 3564189"/>
                <a:gd name="connsiteX240" fmla="*/ 2737485 w 3566168"/>
                <a:gd name="connsiteY240" fmla="*/ 1250448 h 3564189"/>
                <a:gd name="connsiteX241" fmla="*/ 1370330 w 3566168"/>
                <a:gd name="connsiteY241" fmla="*/ 1250448 h 3564189"/>
                <a:gd name="connsiteX242" fmla="*/ 1346200 w 3566168"/>
                <a:gd name="connsiteY242" fmla="*/ 1250448 h 3564189"/>
                <a:gd name="connsiteX243" fmla="*/ 1346200 w 3566168"/>
                <a:gd name="connsiteY243" fmla="*/ 2313742 h 3564189"/>
                <a:gd name="connsiteX244" fmla="*/ 1370330 w 3566168"/>
                <a:gd name="connsiteY244" fmla="*/ 2313742 h 3564189"/>
                <a:gd name="connsiteX245" fmla="*/ 1370330 w 3566168"/>
                <a:gd name="connsiteY245" fmla="*/ 1250448 h 3564189"/>
                <a:gd name="connsiteX246" fmla="*/ 1263650 w 3566168"/>
                <a:gd name="connsiteY246" fmla="*/ 1250448 h 3564189"/>
                <a:gd name="connsiteX247" fmla="*/ 1250950 w 3566168"/>
                <a:gd name="connsiteY247" fmla="*/ 1250448 h 3564189"/>
                <a:gd name="connsiteX248" fmla="*/ 1250950 w 3566168"/>
                <a:gd name="connsiteY248" fmla="*/ 2313742 h 3564189"/>
                <a:gd name="connsiteX249" fmla="*/ 1263015 w 3566168"/>
                <a:gd name="connsiteY249" fmla="*/ 2313742 h 3564189"/>
                <a:gd name="connsiteX250" fmla="*/ 1263015 w 3566168"/>
                <a:gd name="connsiteY250" fmla="*/ 1250448 h 3564189"/>
                <a:gd name="connsiteX251" fmla="*/ 833755 w 3566168"/>
                <a:gd name="connsiteY251" fmla="*/ 1250448 h 3564189"/>
                <a:gd name="connsiteX252" fmla="*/ 779780 w 3566168"/>
                <a:gd name="connsiteY252" fmla="*/ 1250448 h 3564189"/>
                <a:gd name="connsiteX253" fmla="*/ 779780 w 3566168"/>
                <a:gd name="connsiteY253" fmla="*/ 2313742 h 3564189"/>
                <a:gd name="connsiteX254" fmla="*/ 833755 w 3566168"/>
                <a:gd name="connsiteY254" fmla="*/ 2313742 h 3564189"/>
                <a:gd name="connsiteX255" fmla="*/ 859790 w 3566168"/>
                <a:gd name="connsiteY255" fmla="*/ 2311204 h 3564189"/>
                <a:gd name="connsiteX256" fmla="*/ 859790 w 3566168"/>
                <a:gd name="connsiteY256" fmla="*/ 1252986 h 3564189"/>
                <a:gd name="connsiteX257" fmla="*/ 833755 w 3566168"/>
                <a:gd name="connsiteY257" fmla="*/ 1250448 h 3564189"/>
                <a:gd name="connsiteX258" fmla="*/ 1450340 w 3566168"/>
                <a:gd name="connsiteY258" fmla="*/ 1250448 h 3564189"/>
                <a:gd name="connsiteX259" fmla="*/ 1450340 w 3566168"/>
                <a:gd name="connsiteY259" fmla="*/ 2313107 h 3564189"/>
                <a:gd name="connsiteX260" fmla="*/ 1485900 w 3566168"/>
                <a:gd name="connsiteY260" fmla="*/ 2313107 h 3564189"/>
                <a:gd name="connsiteX261" fmla="*/ 1485900 w 3566168"/>
                <a:gd name="connsiteY261" fmla="*/ 1255524 h 3564189"/>
                <a:gd name="connsiteX262" fmla="*/ 1450340 w 3566168"/>
                <a:gd name="connsiteY262" fmla="*/ 1250448 h 3564189"/>
                <a:gd name="connsiteX263" fmla="*/ 3481705 w 3566168"/>
                <a:gd name="connsiteY263" fmla="*/ 1259330 h 3564189"/>
                <a:gd name="connsiteX264" fmla="*/ 3481705 w 3566168"/>
                <a:gd name="connsiteY264" fmla="*/ 1526422 h 3564189"/>
                <a:gd name="connsiteX265" fmla="*/ 3505200 w 3566168"/>
                <a:gd name="connsiteY265" fmla="*/ 1501046 h 3564189"/>
                <a:gd name="connsiteX266" fmla="*/ 3566160 w 3566168"/>
                <a:gd name="connsiteY266" fmla="*/ 1383043 h 3564189"/>
                <a:gd name="connsiteX267" fmla="*/ 3481705 w 3566168"/>
                <a:gd name="connsiteY267" fmla="*/ 1259330 h 3564189"/>
                <a:gd name="connsiteX268" fmla="*/ 884555 w 3566168"/>
                <a:gd name="connsiteY268" fmla="*/ 1259965 h 3564189"/>
                <a:gd name="connsiteX269" fmla="*/ 884555 w 3566168"/>
                <a:gd name="connsiteY269" fmla="*/ 2302957 h 3564189"/>
                <a:gd name="connsiteX270" fmla="*/ 967105 w 3566168"/>
                <a:gd name="connsiteY270" fmla="*/ 2179879 h 3564189"/>
                <a:gd name="connsiteX271" fmla="*/ 967105 w 3566168"/>
                <a:gd name="connsiteY271" fmla="*/ 1383043 h 3564189"/>
                <a:gd name="connsiteX272" fmla="*/ 884555 w 3566168"/>
                <a:gd name="connsiteY272" fmla="*/ 1259965 h 3564189"/>
                <a:gd name="connsiteX273" fmla="*/ 1562100 w 3566168"/>
                <a:gd name="connsiteY273" fmla="*/ 1314525 h 3564189"/>
                <a:gd name="connsiteX274" fmla="*/ 1562100 w 3566168"/>
                <a:gd name="connsiteY274" fmla="*/ 2313107 h 3564189"/>
                <a:gd name="connsiteX275" fmla="*/ 1609090 w 3566168"/>
                <a:gd name="connsiteY275" fmla="*/ 2313107 h 3564189"/>
                <a:gd name="connsiteX276" fmla="*/ 1609090 w 3566168"/>
                <a:gd name="connsiteY276" fmla="*/ 1365913 h 3564189"/>
                <a:gd name="connsiteX277" fmla="*/ 1569085 w 3566168"/>
                <a:gd name="connsiteY277" fmla="*/ 1322138 h 3564189"/>
                <a:gd name="connsiteX278" fmla="*/ 1562100 w 3566168"/>
                <a:gd name="connsiteY278" fmla="*/ 1314525 h 3564189"/>
                <a:gd name="connsiteX279" fmla="*/ 1680210 w 3566168"/>
                <a:gd name="connsiteY279" fmla="*/ 1443313 h 3564189"/>
                <a:gd name="connsiteX280" fmla="*/ 1680210 w 3566168"/>
                <a:gd name="connsiteY280" fmla="*/ 2313742 h 3564189"/>
                <a:gd name="connsiteX281" fmla="*/ 1744345 w 3566168"/>
                <a:gd name="connsiteY281" fmla="*/ 2313742 h 3564189"/>
                <a:gd name="connsiteX282" fmla="*/ 1744345 w 3566168"/>
                <a:gd name="connsiteY282" fmla="*/ 1512465 h 3564189"/>
                <a:gd name="connsiteX283" fmla="*/ 1680210 w 3566168"/>
                <a:gd name="connsiteY283" fmla="*/ 1443313 h 3564189"/>
                <a:gd name="connsiteX284" fmla="*/ 1801495 w 3566168"/>
                <a:gd name="connsiteY284" fmla="*/ 1574004 h 3564189"/>
                <a:gd name="connsiteX285" fmla="*/ 1801495 w 3566168"/>
                <a:gd name="connsiteY285" fmla="*/ 2313742 h 3564189"/>
                <a:gd name="connsiteX286" fmla="*/ 1872615 w 3566168"/>
                <a:gd name="connsiteY286" fmla="*/ 2313742 h 3564189"/>
                <a:gd name="connsiteX287" fmla="*/ 1872615 w 3566168"/>
                <a:gd name="connsiteY287" fmla="*/ 1650769 h 3564189"/>
                <a:gd name="connsiteX288" fmla="*/ 1801495 w 3566168"/>
                <a:gd name="connsiteY288" fmla="*/ 1574004 h 3564189"/>
                <a:gd name="connsiteX289" fmla="*/ 1919605 w 3566168"/>
                <a:gd name="connsiteY289" fmla="*/ 1701523 h 3564189"/>
                <a:gd name="connsiteX290" fmla="*/ 1919605 w 3566168"/>
                <a:gd name="connsiteY290" fmla="*/ 2313742 h 3564189"/>
                <a:gd name="connsiteX291" fmla="*/ 1995805 w 3566168"/>
                <a:gd name="connsiteY291" fmla="*/ 2313742 h 3564189"/>
                <a:gd name="connsiteX292" fmla="*/ 1995805 w 3566168"/>
                <a:gd name="connsiteY292" fmla="*/ 1783998 h 3564189"/>
                <a:gd name="connsiteX293" fmla="*/ 1919605 w 3566168"/>
                <a:gd name="connsiteY293" fmla="*/ 1701523 h 3564189"/>
                <a:gd name="connsiteX294" fmla="*/ 2031365 w 3566168"/>
                <a:gd name="connsiteY294" fmla="*/ 1822064 h 3564189"/>
                <a:gd name="connsiteX295" fmla="*/ 2031365 w 3566168"/>
                <a:gd name="connsiteY295" fmla="*/ 2313107 h 3564189"/>
                <a:gd name="connsiteX296" fmla="*/ 2111375 w 3566168"/>
                <a:gd name="connsiteY296" fmla="*/ 2313107 h 3564189"/>
                <a:gd name="connsiteX297" fmla="*/ 2111375 w 3566168"/>
                <a:gd name="connsiteY297" fmla="*/ 1908345 h 3564189"/>
                <a:gd name="connsiteX298" fmla="*/ 2031365 w 3566168"/>
                <a:gd name="connsiteY298" fmla="*/ 1822064 h 3564189"/>
                <a:gd name="connsiteX299" fmla="*/ 2135505 w 3566168"/>
                <a:gd name="connsiteY299" fmla="*/ 1934357 h 3564189"/>
                <a:gd name="connsiteX300" fmla="*/ 2135505 w 3566168"/>
                <a:gd name="connsiteY300" fmla="*/ 2313107 h 3564189"/>
                <a:gd name="connsiteX301" fmla="*/ 2179955 w 3566168"/>
                <a:gd name="connsiteY301" fmla="*/ 2313107 h 3564189"/>
                <a:gd name="connsiteX302" fmla="*/ 2179955 w 3566168"/>
                <a:gd name="connsiteY302" fmla="*/ 2313107 h 3564189"/>
                <a:gd name="connsiteX303" fmla="*/ 2181860 w 3566168"/>
                <a:gd name="connsiteY303" fmla="*/ 2313107 h 3564189"/>
                <a:gd name="connsiteX304" fmla="*/ 2218055 w 3566168"/>
                <a:gd name="connsiteY304" fmla="*/ 2308032 h 3564189"/>
                <a:gd name="connsiteX305" fmla="*/ 2218055 w 3566168"/>
                <a:gd name="connsiteY305" fmla="*/ 2023176 h 3564189"/>
                <a:gd name="connsiteX306" fmla="*/ 2135505 w 3566168"/>
                <a:gd name="connsiteY306" fmla="*/ 1934357 h 3564189"/>
                <a:gd name="connsiteX307" fmla="*/ 2230755 w 3566168"/>
                <a:gd name="connsiteY307" fmla="*/ 2037133 h 3564189"/>
                <a:gd name="connsiteX308" fmla="*/ 2230755 w 3566168"/>
                <a:gd name="connsiteY308" fmla="*/ 2304226 h 3564189"/>
                <a:gd name="connsiteX309" fmla="*/ 2315210 w 3566168"/>
                <a:gd name="connsiteY309" fmla="*/ 2180513 h 3564189"/>
                <a:gd name="connsiteX310" fmla="*/ 2254250 w 3566168"/>
                <a:gd name="connsiteY310" fmla="*/ 2062510 h 3564189"/>
                <a:gd name="connsiteX311" fmla="*/ 2230755 w 3566168"/>
                <a:gd name="connsiteY311" fmla="*/ 2037133 h 3564189"/>
                <a:gd name="connsiteX312" fmla="*/ 3336925 w 3566168"/>
                <a:gd name="connsiteY312" fmla="*/ 2500897 h 3564189"/>
                <a:gd name="connsiteX313" fmla="*/ 3282950 w 3566168"/>
                <a:gd name="connsiteY313" fmla="*/ 2500897 h 3564189"/>
                <a:gd name="connsiteX314" fmla="*/ 3282950 w 3566168"/>
                <a:gd name="connsiteY314" fmla="*/ 3563556 h 3564189"/>
                <a:gd name="connsiteX315" fmla="*/ 3336925 w 3566168"/>
                <a:gd name="connsiteY315" fmla="*/ 3563556 h 3564189"/>
                <a:gd name="connsiteX316" fmla="*/ 3362960 w 3566168"/>
                <a:gd name="connsiteY316" fmla="*/ 3561018 h 3564189"/>
                <a:gd name="connsiteX317" fmla="*/ 3362960 w 3566168"/>
                <a:gd name="connsiteY317" fmla="*/ 2503434 h 3564189"/>
                <a:gd name="connsiteX318" fmla="*/ 3336925 w 3566168"/>
                <a:gd name="connsiteY318" fmla="*/ 2500897 h 3564189"/>
                <a:gd name="connsiteX319" fmla="*/ 3247390 w 3566168"/>
                <a:gd name="connsiteY319" fmla="*/ 2500897 h 3564189"/>
                <a:gd name="connsiteX320" fmla="*/ 3171190 w 3566168"/>
                <a:gd name="connsiteY320" fmla="*/ 2500897 h 3564189"/>
                <a:gd name="connsiteX321" fmla="*/ 3171190 w 3566168"/>
                <a:gd name="connsiteY321" fmla="*/ 3563556 h 3564189"/>
                <a:gd name="connsiteX322" fmla="*/ 3247390 w 3566168"/>
                <a:gd name="connsiteY322" fmla="*/ 3563556 h 3564189"/>
                <a:gd name="connsiteX323" fmla="*/ 3247390 w 3566168"/>
                <a:gd name="connsiteY323" fmla="*/ 2500897 h 3564189"/>
                <a:gd name="connsiteX324" fmla="*/ 3124200 w 3566168"/>
                <a:gd name="connsiteY324" fmla="*/ 2500897 h 3564189"/>
                <a:gd name="connsiteX325" fmla="*/ 3053080 w 3566168"/>
                <a:gd name="connsiteY325" fmla="*/ 2500897 h 3564189"/>
                <a:gd name="connsiteX326" fmla="*/ 3053080 w 3566168"/>
                <a:gd name="connsiteY326" fmla="*/ 3563556 h 3564189"/>
                <a:gd name="connsiteX327" fmla="*/ 3124200 w 3566168"/>
                <a:gd name="connsiteY327" fmla="*/ 3563556 h 3564189"/>
                <a:gd name="connsiteX328" fmla="*/ 3124200 w 3566168"/>
                <a:gd name="connsiteY328" fmla="*/ 2500897 h 3564189"/>
                <a:gd name="connsiteX329" fmla="*/ 2995930 w 3566168"/>
                <a:gd name="connsiteY329" fmla="*/ 2500897 h 3564189"/>
                <a:gd name="connsiteX330" fmla="*/ 2931795 w 3566168"/>
                <a:gd name="connsiteY330" fmla="*/ 2500897 h 3564189"/>
                <a:gd name="connsiteX331" fmla="*/ 2931795 w 3566168"/>
                <a:gd name="connsiteY331" fmla="*/ 3563556 h 3564189"/>
                <a:gd name="connsiteX332" fmla="*/ 2995930 w 3566168"/>
                <a:gd name="connsiteY332" fmla="*/ 3563556 h 3564189"/>
                <a:gd name="connsiteX333" fmla="*/ 2995930 w 3566168"/>
                <a:gd name="connsiteY333" fmla="*/ 2500897 h 3564189"/>
                <a:gd name="connsiteX334" fmla="*/ 2860675 w 3566168"/>
                <a:gd name="connsiteY334" fmla="*/ 2500897 h 3564189"/>
                <a:gd name="connsiteX335" fmla="*/ 2813685 w 3566168"/>
                <a:gd name="connsiteY335" fmla="*/ 2500897 h 3564189"/>
                <a:gd name="connsiteX336" fmla="*/ 2813685 w 3566168"/>
                <a:gd name="connsiteY336" fmla="*/ 3563556 h 3564189"/>
                <a:gd name="connsiteX337" fmla="*/ 2860675 w 3566168"/>
                <a:gd name="connsiteY337" fmla="*/ 3563556 h 3564189"/>
                <a:gd name="connsiteX338" fmla="*/ 2860675 w 3566168"/>
                <a:gd name="connsiteY338" fmla="*/ 2500897 h 3564189"/>
                <a:gd name="connsiteX339" fmla="*/ 2737485 w 3566168"/>
                <a:gd name="connsiteY339" fmla="*/ 2500897 h 3564189"/>
                <a:gd name="connsiteX340" fmla="*/ 2701925 w 3566168"/>
                <a:gd name="connsiteY340" fmla="*/ 2500897 h 3564189"/>
                <a:gd name="connsiteX341" fmla="*/ 2701925 w 3566168"/>
                <a:gd name="connsiteY341" fmla="*/ 3563556 h 3564189"/>
                <a:gd name="connsiteX342" fmla="*/ 2737485 w 3566168"/>
                <a:gd name="connsiteY342" fmla="*/ 3563556 h 3564189"/>
                <a:gd name="connsiteX343" fmla="*/ 2737485 w 3566168"/>
                <a:gd name="connsiteY343" fmla="*/ 2500897 h 3564189"/>
                <a:gd name="connsiteX344" fmla="*/ 2621915 w 3566168"/>
                <a:gd name="connsiteY344" fmla="*/ 2500897 h 3564189"/>
                <a:gd name="connsiteX345" fmla="*/ 2597785 w 3566168"/>
                <a:gd name="connsiteY345" fmla="*/ 2500897 h 3564189"/>
                <a:gd name="connsiteX346" fmla="*/ 2597785 w 3566168"/>
                <a:gd name="connsiteY346" fmla="*/ 3563556 h 3564189"/>
                <a:gd name="connsiteX347" fmla="*/ 2621915 w 3566168"/>
                <a:gd name="connsiteY347" fmla="*/ 3563556 h 3564189"/>
                <a:gd name="connsiteX348" fmla="*/ 2621915 w 3566168"/>
                <a:gd name="connsiteY348" fmla="*/ 2500897 h 3564189"/>
                <a:gd name="connsiteX349" fmla="*/ 2514600 w 3566168"/>
                <a:gd name="connsiteY349" fmla="*/ 2500897 h 3564189"/>
                <a:gd name="connsiteX350" fmla="*/ 2502535 w 3566168"/>
                <a:gd name="connsiteY350" fmla="*/ 2500897 h 3564189"/>
                <a:gd name="connsiteX351" fmla="*/ 2502535 w 3566168"/>
                <a:gd name="connsiteY351" fmla="*/ 3563556 h 3564189"/>
                <a:gd name="connsiteX352" fmla="*/ 2514600 w 3566168"/>
                <a:gd name="connsiteY352" fmla="*/ 3563556 h 3564189"/>
                <a:gd name="connsiteX353" fmla="*/ 2514600 w 3566168"/>
                <a:gd name="connsiteY353" fmla="*/ 2500897 h 3564189"/>
                <a:gd name="connsiteX354" fmla="*/ 2182495 w 3566168"/>
                <a:gd name="connsiteY354" fmla="*/ 2500897 h 3564189"/>
                <a:gd name="connsiteX355" fmla="*/ 2180590 w 3566168"/>
                <a:gd name="connsiteY355" fmla="*/ 2500897 h 3564189"/>
                <a:gd name="connsiteX356" fmla="*/ 2180590 w 3566168"/>
                <a:gd name="connsiteY356" fmla="*/ 2500897 h 3564189"/>
                <a:gd name="connsiteX357" fmla="*/ 2136140 w 3566168"/>
                <a:gd name="connsiteY357" fmla="*/ 2500897 h 3564189"/>
                <a:gd name="connsiteX358" fmla="*/ 2136140 w 3566168"/>
                <a:gd name="connsiteY358" fmla="*/ 2879648 h 3564189"/>
                <a:gd name="connsiteX359" fmla="*/ 2218690 w 3566168"/>
                <a:gd name="connsiteY359" fmla="*/ 2790194 h 3564189"/>
                <a:gd name="connsiteX360" fmla="*/ 2218690 w 3566168"/>
                <a:gd name="connsiteY360" fmla="*/ 2505338 h 3564189"/>
                <a:gd name="connsiteX361" fmla="*/ 2182495 w 3566168"/>
                <a:gd name="connsiteY361" fmla="*/ 2500897 h 3564189"/>
                <a:gd name="connsiteX362" fmla="*/ 2111375 w 3566168"/>
                <a:gd name="connsiteY362" fmla="*/ 2500897 h 3564189"/>
                <a:gd name="connsiteX363" fmla="*/ 2031365 w 3566168"/>
                <a:gd name="connsiteY363" fmla="*/ 2500897 h 3564189"/>
                <a:gd name="connsiteX364" fmla="*/ 2031365 w 3566168"/>
                <a:gd name="connsiteY364" fmla="*/ 2991941 h 3564189"/>
                <a:gd name="connsiteX365" fmla="*/ 2111375 w 3566168"/>
                <a:gd name="connsiteY365" fmla="*/ 2905659 h 3564189"/>
                <a:gd name="connsiteX366" fmla="*/ 2111375 w 3566168"/>
                <a:gd name="connsiteY366" fmla="*/ 2500897 h 3564189"/>
                <a:gd name="connsiteX367" fmla="*/ 1995805 w 3566168"/>
                <a:gd name="connsiteY367" fmla="*/ 2500897 h 3564189"/>
                <a:gd name="connsiteX368" fmla="*/ 1919605 w 3566168"/>
                <a:gd name="connsiteY368" fmla="*/ 2500897 h 3564189"/>
                <a:gd name="connsiteX369" fmla="*/ 1919605 w 3566168"/>
                <a:gd name="connsiteY369" fmla="*/ 3113115 h 3564189"/>
                <a:gd name="connsiteX370" fmla="*/ 1995805 w 3566168"/>
                <a:gd name="connsiteY370" fmla="*/ 3030640 h 3564189"/>
                <a:gd name="connsiteX371" fmla="*/ 1995805 w 3566168"/>
                <a:gd name="connsiteY371" fmla="*/ 2500897 h 3564189"/>
                <a:gd name="connsiteX372" fmla="*/ 1872615 w 3566168"/>
                <a:gd name="connsiteY372" fmla="*/ 2500897 h 3564189"/>
                <a:gd name="connsiteX373" fmla="*/ 1801495 w 3566168"/>
                <a:gd name="connsiteY373" fmla="*/ 2500897 h 3564189"/>
                <a:gd name="connsiteX374" fmla="*/ 1801495 w 3566168"/>
                <a:gd name="connsiteY374" fmla="*/ 3240634 h 3564189"/>
                <a:gd name="connsiteX375" fmla="*/ 1872615 w 3566168"/>
                <a:gd name="connsiteY375" fmla="*/ 3163235 h 3564189"/>
                <a:gd name="connsiteX376" fmla="*/ 1872615 w 3566168"/>
                <a:gd name="connsiteY376" fmla="*/ 2500897 h 3564189"/>
                <a:gd name="connsiteX377" fmla="*/ 1744980 w 3566168"/>
                <a:gd name="connsiteY377" fmla="*/ 2500897 h 3564189"/>
                <a:gd name="connsiteX378" fmla="*/ 1680845 w 3566168"/>
                <a:gd name="connsiteY378" fmla="*/ 2500897 h 3564189"/>
                <a:gd name="connsiteX379" fmla="*/ 1680845 w 3566168"/>
                <a:gd name="connsiteY379" fmla="*/ 3371326 h 3564189"/>
                <a:gd name="connsiteX380" fmla="*/ 1744980 w 3566168"/>
                <a:gd name="connsiteY380" fmla="*/ 3301539 h 3564189"/>
                <a:gd name="connsiteX381" fmla="*/ 1744980 w 3566168"/>
                <a:gd name="connsiteY381" fmla="*/ 2500897 h 3564189"/>
                <a:gd name="connsiteX382" fmla="*/ 1609090 w 3566168"/>
                <a:gd name="connsiteY382" fmla="*/ 2500897 h 3564189"/>
                <a:gd name="connsiteX383" fmla="*/ 1562100 w 3566168"/>
                <a:gd name="connsiteY383" fmla="*/ 2500897 h 3564189"/>
                <a:gd name="connsiteX384" fmla="*/ 1562100 w 3566168"/>
                <a:gd name="connsiteY384" fmla="*/ 3499479 h 3564189"/>
                <a:gd name="connsiteX385" fmla="*/ 1569085 w 3566168"/>
                <a:gd name="connsiteY385" fmla="*/ 3491866 h 3564189"/>
                <a:gd name="connsiteX386" fmla="*/ 1609090 w 3566168"/>
                <a:gd name="connsiteY386" fmla="*/ 3448091 h 3564189"/>
                <a:gd name="connsiteX387" fmla="*/ 1609090 w 3566168"/>
                <a:gd name="connsiteY387" fmla="*/ 2500897 h 3564189"/>
                <a:gd name="connsiteX388" fmla="*/ 1485900 w 3566168"/>
                <a:gd name="connsiteY388" fmla="*/ 2500897 h 3564189"/>
                <a:gd name="connsiteX389" fmla="*/ 1450340 w 3566168"/>
                <a:gd name="connsiteY389" fmla="*/ 2500897 h 3564189"/>
                <a:gd name="connsiteX390" fmla="*/ 1450340 w 3566168"/>
                <a:gd name="connsiteY390" fmla="*/ 3563556 h 3564189"/>
                <a:gd name="connsiteX391" fmla="*/ 1485900 w 3566168"/>
                <a:gd name="connsiteY391" fmla="*/ 3557846 h 3564189"/>
                <a:gd name="connsiteX392" fmla="*/ 1485900 w 3566168"/>
                <a:gd name="connsiteY392" fmla="*/ 2500897 h 3564189"/>
                <a:gd name="connsiteX393" fmla="*/ 1370330 w 3566168"/>
                <a:gd name="connsiteY393" fmla="*/ 2500897 h 3564189"/>
                <a:gd name="connsiteX394" fmla="*/ 1346200 w 3566168"/>
                <a:gd name="connsiteY394" fmla="*/ 2500897 h 3564189"/>
                <a:gd name="connsiteX395" fmla="*/ 1346200 w 3566168"/>
                <a:gd name="connsiteY395" fmla="*/ 3563556 h 3564189"/>
                <a:gd name="connsiteX396" fmla="*/ 1370330 w 3566168"/>
                <a:gd name="connsiteY396" fmla="*/ 3563556 h 3564189"/>
                <a:gd name="connsiteX397" fmla="*/ 1370330 w 3566168"/>
                <a:gd name="connsiteY397" fmla="*/ 2500897 h 3564189"/>
                <a:gd name="connsiteX398" fmla="*/ 1263650 w 3566168"/>
                <a:gd name="connsiteY398" fmla="*/ 2500897 h 3564189"/>
                <a:gd name="connsiteX399" fmla="*/ 1251585 w 3566168"/>
                <a:gd name="connsiteY399" fmla="*/ 2500897 h 3564189"/>
                <a:gd name="connsiteX400" fmla="*/ 1251585 w 3566168"/>
                <a:gd name="connsiteY400" fmla="*/ 3563556 h 3564189"/>
                <a:gd name="connsiteX401" fmla="*/ 1263650 w 3566168"/>
                <a:gd name="connsiteY401" fmla="*/ 3563556 h 3564189"/>
                <a:gd name="connsiteX402" fmla="*/ 1263650 w 3566168"/>
                <a:gd name="connsiteY402" fmla="*/ 2500897 h 3564189"/>
                <a:gd name="connsiteX403" fmla="*/ 119380 w 3566168"/>
                <a:gd name="connsiteY403" fmla="*/ 2500897 h 3564189"/>
                <a:gd name="connsiteX404" fmla="*/ 95250 w 3566168"/>
                <a:gd name="connsiteY404" fmla="*/ 2500897 h 3564189"/>
                <a:gd name="connsiteX405" fmla="*/ 95250 w 3566168"/>
                <a:gd name="connsiteY405" fmla="*/ 3563556 h 3564189"/>
                <a:gd name="connsiteX406" fmla="*/ 119380 w 3566168"/>
                <a:gd name="connsiteY406" fmla="*/ 3563556 h 3564189"/>
                <a:gd name="connsiteX407" fmla="*/ 119380 w 3566168"/>
                <a:gd name="connsiteY407" fmla="*/ 2500897 h 3564189"/>
                <a:gd name="connsiteX408" fmla="*/ 12065 w 3566168"/>
                <a:gd name="connsiteY408" fmla="*/ 2500897 h 3564189"/>
                <a:gd name="connsiteX409" fmla="*/ 0 w 3566168"/>
                <a:gd name="connsiteY409" fmla="*/ 2500897 h 3564189"/>
                <a:gd name="connsiteX410" fmla="*/ 0 w 3566168"/>
                <a:gd name="connsiteY410" fmla="*/ 3563556 h 3564189"/>
                <a:gd name="connsiteX411" fmla="*/ 12065 w 3566168"/>
                <a:gd name="connsiteY411" fmla="*/ 3563556 h 3564189"/>
                <a:gd name="connsiteX412" fmla="*/ 12065 w 3566168"/>
                <a:gd name="connsiteY412" fmla="*/ 2500897 h 3564189"/>
                <a:gd name="connsiteX413" fmla="*/ 199390 w 3566168"/>
                <a:gd name="connsiteY413" fmla="*/ 2500897 h 3564189"/>
                <a:gd name="connsiteX414" fmla="*/ 199390 w 3566168"/>
                <a:gd name="connsiteY414" fmla="*/ 3563556 h 3564189"/>
                <a:gd name="connsiteX415" fmla="*/ 234950 w 3566168"/>
                <a:gd name="connsiteY415" fmla="*/ 3563556 h 3564189"/>
                <a:gd name="connsiteX416" fmla="*/ 234950 w 3566168"/>
                <a:gd name="connsiteY416" fmla="*/ 2506607 h 3564189"/>
                <a:gd name="connsiteX417" fmla="*/ 199390 w 3566168"/>
                <a:gd name="connsiteY417" fmla="*/ 2500897 h 3564189"/>
                <a:gd name="connsiteX418" fmla="*/ 2230755 w 3566168"/>
                <a:gd name="connsiteY418" fmla="*/ 2509779 h 3564189"/>
                <a:gd name="connsiteX419" fmla="*/ 2230755 w 3566168"/>
                <a:gd name="connsiteY419" fmla="*/ 2776871 h 3564189"/>
                <a:gd name="connsiteX420" fmla="*/ 2254250 w 3566168"/>
                <a:gd name="connsiteY420" fmla="*/ 2751494 h 3564189"/>
                <a:gd name="connsiteX421" fmla="*/ 2315210 w 3566168"/>
                <a:gd name="connsiteY421" fmla="*/ 2633491 h 3564189"/>
                <a:gd name="connsiteX422" fmla="*/ 2230755 w 3566168"/>
                <a:gd name="connsiteY422" fmla="*/ 2509779 h 3564189"/>
                <a:gd name="connsiteX423" fmla="*/ 3387090 w 3566168"/>
                <a:gd name="connsiteY423" fmla="*/ 2511048 h 3564189"/>
                <a:gd name="connsiteX424" fmla="*/ 3387090 w 3566168"/>
                <a:gd name="connsiteY424" fmla="*/ 3554039 h 3564189"/>
                <a:gd name="connsiteX425" fmla="*/ 3469640 w 3566168"/>
                <a:gd name="connsiteY425" fmla="*/ 3430961 h 3564189"/>
                <a:gd name="connsiteX426" fmla="*/ 3469640 w 3566168"/>
                <a:gd name="connsiteY426" fmla="*/ 2633491 h 3564189"/>
                <a:gd name="connsiteX427" fmla="*/ 3387090 w 3566168"/>
                <a:gd name="connsiteY427" fmla="*/ 2511048 h 3564189"/>
                <a:gd name="connsiteX428" fmla="*/ 311150 w 3566168"/>
                <a:gd name="connsiteY428" fmla="*/ 2564974 h 3564189"/>
                <a:gd name="connsiteX429" fmla="*/ 311150 w 3566168"/>
                <a:gd name="connsiteY429" fmla="*/ 3563556 h 3564189"/>
                <a:gd name="connsiteX430" fmla="*/ 358140 w 3566168"/>
                <a:gd name="connsiteY430" fmla="*/ 3563556 h 3564189"/>
                <a:gd name="connsiteX431" fmla="*/ 358140 w 3566168"/>
                <a:gd name="connsiteY431" fmla="*/ 2616362 h 3564189"/>
                <a:gd name="connsiteX432" fmla="*/ 318135 w 3566168"/>
                <a:gd name="connsiteY432" fmla="*/ 2572586 h 3564189"/>
                <a:gd name="connsiteX433" fmla="*/ 311150 w 3566168"/>
                <a:gd name="connsiteY433" fmla="*/ 2564974 h 3564189"/>
                <a:gd name="connsiteX434" fmla="*/ 429260 w 3566168"/>
                <a:gd name="connsiteY434" fmla="*/ 2693761 h 3564189"/>
                <a:gd name="connsiteX435" fmla="*/ 429260 w 3566168"/>
                <a:gd name="connsiteY435" fmla="*/ 3564190 h 3564189"/>
                <a:gd name="connsiteX436" fmla="*/ 493395 w 3566168"/>
                <a:gd name="connsiteY436" fmla="*/ 3564190 h 3564189"/>
                <a:gd name="connsiteX437" fmla="*/ 493395 w 3566168"/>
                <a:gd name="connsiteY437" fmla="*/ 2763548 h 3564189"/>
                <a:gd name="connsiteX438" fmla="*/ 429260 w 3566168"/>
                <a:gd name="connsiteY438" fmla="*/ 2693761 h 3564189"/>
                <a:gd name="connsiteX439" fmla="*/ 549910 w 3566168"/>
                <a:gd name="connsiteY439" fmla="*/ 2824453 h 3564189"/>
                <a:gd name="connsiteX440" fmla="*/ 549910 w 3566168"/>
                <a:gd name="connsiteY440" fmla="*/ 3564190 h 3564189"/>
                <a:gd name="connsiteX441" fmla="*/ 621030 w 3566168"/>
                <a:gd name="connsiteY441" fmla="*/ 3564190 h 3564189"/>
                <a:gd name="connsiteX442" fmla="*/ 621030 w 3566168"/>
                <a:gd name="connsiteY442" fmla="*/ 2901218 h 3564189"/>
                <a:gd name="connsiteX443" fmla="*/ 549910 w 3566168"/>
                <a:gd name="connsiteY443" fmla="*/ 2824453 h 3564189"/>
                <a:gd name="connsiteX444" fmla="*/ 668020 w 3566168"/>
                <a:gd name="connsiteY444" fmla="*/ 2951972 h 3564189"/>
                <a:gd name="connsiteX445" fmla="*/ 668020 w 3566168"/>
                <a:gd name="connsiteY445" fmla="*/ 3564190 h 3564189"/>
                <a:gd name="connsiteX446" fmla="*/ 744220 w 3566168"/>
                <a:gd name="connsiteY446" fmla="*/ 3564190 h 3564189"/>
                <a:gd name="connsiteX447" fmla="*/ 744220 w 3566168"/>
                <a:gd name="connsiteY447" fmla="*/ 3034447 h 3564189"/>
                <a:gd name="connsiteX448" fmla="*/ 668020 w 3566168"/>
                <a:gd name="connsiteY448" fmla="*/ 2951972 h 3564189"/>
                <a:gd name="connsiteX449" fmla="*/ 780415 w 3566168"/>
                <a:gd name="connsiteY449" fmla="*/ 3072512 h 3564189"/>
                <a:gd name="connsiteX450" fmla="*/ 780415 w 3566168"/>
                <a:gd name="connsiteY450" fmla="*/ 3563556 h 3564189"/>
                <a:gd name="connsiteX451" fmla="*/ 860425 w 3566168"/>
                <a:gd name="connsiteY451" fmla="*/ 3563556 h 3564189"/>
                <a:gd name="connsiteX452" fmla="*/ 860425 w 3566168"/>
                <a:gd name="connsiteY452" fmla="*/ 3158794 h 3564189"/>
                <a:gd name="connsiteX453" fmla="*/ 780415 w 3566168"/>
                <a:gd name="connsiteY453" fmla="*/ 3072512 h 3564189"/>
                <a:gd name="connsiteX454" fmla="*/ 884555 w 3566168"/>
                <a:gd name="connsiteY454" fmla="*/ 3185440 h 3564189"/>
                <a:gd name="connsiteX455" fmla="*/ 884555 w 3566168"/>
                <a:gd name="connsiteY455" fmla="*/ 3564190 h 3564189"/>
                <a:gd name="connsiteX456" fmla="*/ 929005 w 3566168"/>
                <a:gd name="connsiteY456" fmla="*/ 3564190 h 3564189"/>
                <a:gd name="connsiteX457" fmla="*/ 929005 w 3566168"/>
                <a:gd name="connsiteY457" fmla="*/ 3564190 h 3564189"/>
                <a:gd name="connsiteX458" fmla="*/ 930910 w 3566168"/>
                <a:gd name="connsiteY458" fmla="*/ 3564190 h 3564189"/>
                <a:gd name="connsiteX459" fmla="*/ 967105 w 3566168"/>
                <a:gd name="connsiteY459" fmla="*/ 3559115 h 3564189"/>
                <a:gd name="connsiteX460" fmla="*/ 967105 w 3566168"/>
                <a:gd name="connsiteY460" fmla="*/ 3274259 h 3564189"/>
                <a:gd name="connsiteX461" fmla="*/ 884555 w 3566168"/>
                <a:gd name="connsiteY461" fmla="*/ 3185440 h 3564189"/>
                <a:gd name="connsiteX462" fmla="*/ 979170 w 3566168"/>
                <a:gd name="connsiteY462" fmla="*/ 3287582 h 3564189"/>
                <a:gd name="connsiteX463" fmla="*/ 979170 w 3566168"/>
                <a:gd name="connsiteY463" fmla="*/ 3554674 h 3564189"/>
                <a:gd name="connsiteX464" fmla="*/ 1063625 w 3566168"/>
                <a:gd name="connsiteY464" fmla="*/ 3430961 h 3564189"/>
                <a:gd name="connsiteX465" fmla="*/ 1002665 w 3566168"/>
                <a:gd name="connsiteY465" fmla="*/ 3312959 h 3564189"/>
                <a:gd name="connsiteX466" fmla="*/ 979170 w 3566168"/>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8" h="3564189">
                  <a:moveTo>
                    <a:pt x="2621915" y="0"/>
                  </a:moveTo>
                  <a:lnTo>
                    <a:pt x="2597785" y="0"/>
                  </a:lnTo>
                  <a:lnTo>
                    <a:pt x="2597785" y="1063293"/>
                  </a:lnTo>
                  <a:lnTo>
                    <a:pt x="2621915" y="1063293"/>
                  </a:lnTo>
                  <a:lnTo>
                    <a:pt x="2621915"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3610" y="0"/>
                    <a:pt x="930910" y="0"/>
                  </a:cubicBezTo>
                  <a:moveTo>
                    <a:pt x="860425" y="0"/>
                  </a:moveTo>
                  <a:lnTo>
                    <a:pt x="780415" y="0"/>
                  </a:lnTo>
                  <a:lnTo>
                    <a:pt x="780415" y="491044"/>
                  </a:lnTo>
                  <a:cubicBezTo>
                    <a:pt x="808355" y="460591"/>
                    <a:pt x="835660" y="431408"/>
                    <a:pt x="860425" y="404762"/>
                  </a:cubicBezTo>
                  <a:lnTo>
                    <a:pt x="860425" y="0"/>
                  </a:lnTo>
                  <a:close/>
                  <a:moveTo>
                    <a:pt x="744855" y="0"/>
                  </a:moveTo>
                  <a:lnTo>
                    <a:pt x="668655" y="0"/>
                  </a:lnTo>
                  <a:lnTo>
                    <a:pt x="668655" y="612219"/>
                  </a:lnTo>
                  <a:cubicBezTo>
                    <a:pt x="694055" y="584304"/>
                    <a:pt x="720090" y="557024"/>
                    <a:pt x="744855" y="529743"/>
                  </a:cubicBezTo>
                  <a:lnTo>
                    <a:pt x="744855" y="0"/>
                  </a:lnTo>
                  <a:close/>
                  <a:moveTo>
                    <a:pt x="621665" y="0"/>
                  </a:moveTo>
                  <a:lnTo>
                    <a:pt x="550545" y="0"/>
                  </a:lnTo>
                  <a:lnTo>
                    <a:pt x="550545" y="739738"/>
                  </a:lnTo>
                  <a:cubicBezTo>
                    <a:pt x="574040" y="714361"/>
                    <a:pt x="597535" y="688984"/>
                    <a:pt x="621665" y="662338"/>
                  </a:cubicBezTo>
                  <a:lnTo>
                    <a:pt x="621665" y="0"/>
                  </a:lnTo>
                  <a:close/>
                  <a:moveTo>
                    <a:pt x="493395" y="0"/>
                  </a:moveTo>
                  <a:lnTo>
                    <a:pt x="429260" y="0"/>
                  </a:lnTo>
                  <a:lnTo>
                    <a:pt x="429260" y="870429"/>
                  </a:lnTo>
                  <a:cubicBezTo>
                    <a:pt x="448945" y="848858"/>
                    <a:pt x="470535" y="825385"/>
                    <a:pt x="493395" y="800642"/>
                  </a:cubicBezTo>
                  <a:lnTo>
                    <a:pt x="493395" y="0"/>
                  </a:lnTo>
                  <a:close/>
                  <a:moveTo>
                    <a:pt x="358140" y="0"/>
                  </a:moveTo>
                  <a:lnTo>
                    <a:pt x="311150" y="0"/>
                  </a:lnTo>
                  <a:lnTo>
                    <a:pt x="311150" y="998582"/>
                  </a:lnTo>
                  <a:cubicBezTo>
                    <a:pt x="313690" y="996045"/>
                    <a:pt x="315595" y="993507"/>
                    <a:pt x="318135" y="990969"/>
                  </a:cubicBezTo>
                  <a:cubicBezTo>
                    <a:pt x="324485" y="983991"/>
                    <a:pt x="338455" y="968764"/>
                    <a:pt x="358140" y="947194"/>
                  </a:cubicBezTo>
                  <a:lnTo>
                    <a:pt x="358140" y="0"/>
                  </a:lnTo>
                  <a:close/>
                  <a:moveTo>
                    <a:pt x="234950" y="0"/>
                  </a:moveTo>
                  <a:lnTo>
                    <a:pt x="199390" y="0"/>
                  </a:lnTo>
                  <a:lnTo>
                    <a:pt x="199390" y="1063293"/>
                  </a:lnTo>
                  <a:cubicBezTo>
                    <a:pt x="212725" y="1063293"/>
                    <a:pt x="224155" y="1061390"/>
                    <a:pt x="234950" y="1057584"/>
                  </a:cubicBezTo>
                  <a:lnTo>
                    <a:pt x="234950" y="0"/>
                  </a:lnTo>
                  <a:close/>
                  <a:moveTo>
                    <a:pt x="119380" y="0"/>
                  </a:moveTo>
                  <a:lnTo>
                    <a:pt x="95250" y="0"/>
                  </a:lnTo>
                  <a:lnTo>
                    <a:pt x="95250" y="1063293"/>
                  </a:lnTo>
                  <a:lnTo>
                    <a:pt x="119380" y="1063293"/>
                  </a:lnTo>
                  <a:lnTo>
                    <a:pt x="119380" y="0"/>
                  </a:lnTo>
                  <a:close/>
                  <a:moveTo>
                    <a:pt x="12065" y="0"/>
                  </a:moveTo>
                  <a:lnTo>
                    <a:pt x="0" y="0"/>
                  </a:lnTo>
                  <a:lnTo>
                    <a:pt x="0" y="1063293"/>
                  </a:lnTo>
                  <a:lnTo>
                    <a:pt x="12065" y="1063293"/>
                  </a:lnTo>
                  <a:lnTo>
                    <a:pt x="12065" y="0"/>
                  </a:lnTo>
                  <a:close/>
                  <a:moveTo>
                    <a:pt x="2701925" y="0"/>
                  </a:moveTo>
                  <a:lnTo>
                    <a:pt x="2701925" y="1062659"/>
                  </a:lnTo>
                  <a:lnTo>
                    <a:pt x="2737485" y="1062659"/>
                  </a:lnTo>
                  <a:lnTo>
                    <a:pt x="2737485" y="5075"/>
                  </a:lnTo>
                  <a:cubicBezTo>
                    <a:pt x="2726690" y="1903"/>
                    <a:pt x="2715260" y="0"/>
                    <a:pt x="2701925" y="0"/>
                  </a:cubicBezTo>
                  <a:moveTo>
                    <a:pt x="979170" y="8882"/>
                  </a:moveTo>
                  <a:lnTo>
                    <a:pt x="979170" y="275974"/>
                  </a:lnTo>
                  <a:cubicBezTo>
                    <a:pt x="992505" y="262017"/>
                    <a:pt x="1000760" y="253135"/>
                    <a:pt x="1002665" y="250597"/>
                  </a:cubicBezTo>
                  <a:cubicBezTo>
                    <a:pt x="1043940" y="205553"/>
                    <a:pt x="1063625" y="184617"/>
                    <a:pt x="1063625" y="132594"/>
                  </a:cubicBezTo>
                  <a:cubicBezTo>
                    <a:pt x="1064260"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4400"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4200" y="1062659"/>
                  </a:lnTo>
                  <a:lnTo>
                    <a:pt x="3124200" y="400321"/>
                  </a:lnTo>
                  <a:cubicBezTo>
                    <a:pt x="3100070"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950" y="571615"/>
                  </a:moveTo>
                  <a:lnTo>
                    <a:pt x="3282950" y="1062659"/>
                  </a:lnTo>
                  <a:lnTo>
                    <a:pt x="3362960" y="1062659"/>
                  </a:lnTo>
                  <a:lnTo>
                    <a:pt x="3362960" y="657897"/>
                  </a:lnTo>
                  <a:cubicBezTo>
                    <a:pt x="3337560" y="631251"/>
                    <a:pt x="3310890" y="602068"/>
                    <a:pt x="3282950" y="571615"/>
                  </a:cubicBezTo>
                  <a:moveTo>
                    <a:pt x="3387090" y="683908"/>
                  </a:moveTo>
                  <a:lnTo>
                    <a:pt x="3387090" y="1062659"/>
                  </a:lnTo>
                  <a:lnTo>
                    <a:pt x="3431540" y="1062659"/>
                  </a:lnTo>
                  <a:lnTo>
                    <a:pt x="3431540" y="1062659"/>
                  </a:lnTo>
                  <a:lnTo>
                    <a:pt x="3433445" y="1062659"/>
                  </a:lnTo>
                  <a:cubicBezTo>
                    <a:pt x="3446145" y="1062659"/>
                    <a:pt x="3458210" y="1060756"/>
                    <a:pt x="3469640" y="1057584"/>
                  </a:cubicBezTo>
                  <a:lnTo>
                    <a:pt x="3469640" y="772728"/>
                  </a:lnTo>
                  <a:cubicBezTo>
                    <a:pt x="3448685" y="751157"/>
                    <a:pt x="3420745" y="720070"/>
                    <a:pt x="3387090" y="683908"/>
                  </a:cubicBezTo>
                  <a:moveTo>
                    <a:pt x="3481705" y="786685"/>
                  </a:moveTo>
                  <a:lnTo>
                    <a:pt x="3481705" y="1053777"/>
                  </a:lnTo>
                  <a:cubicBezTo>
                    <a:pt x="3531235" y="1034744"/>
                    <a:pt x="3566160" y="986528"/>
                    <a:pt x="3566160" y="930065"/>
                  </a:cubicBezTo>
                  <a:cubicBezTo>
                    <a:pt x="3566160" y="878042"/>
                    <a:pt x="3547110"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855" y="1250448"/>
                  </a:moveTo>
                  <a:lnTo>
                    <a:pt x="668655" y="1250448"/>
                  </a:lnTo>
                  <a:lnTo>
                    <a:pt x="668655" y="2313742"/>
                  </a:lnTo>
                  <a:lnTo>
                    <a:pt x="744855" y="2313742"/>
                  </a:lnTo>
                  <a:lnTo>
                    <a:pt x="744855" y="1250448"/>
                  </a:lnTo>
                  <a:close/>
                  <a:moveTo>
                    <a:pt x="621665" y="1250448"/>
                  </a:moveTo>
                  <a:lnTo>
                    <a:pt x="550545" y="1250448"/>
                  </a:lnTo>
                  <a:lnTo>
                    <a:pt x="550545" y="2313742"/>
                  </a:lnTo>
                  <a:lnTo>
                    <a:pt x="621665" y="2313742"/>
                  </a:lnTo>
                  <a:lnTo>
                    <a:pt x="621665" y="1250448"/>
                  </a:lnTo>
                  <a:close/>
                  <a:moveTo>
                    <a:pt x="493395" y="1250448"/>
                  </a:moveTo>
                  <a:lnTo>
                    <a:pt x="429260" y="1250448"/>
                  </a:lnTo>
                  <a:lnTo>
                    <a:pt x="429260" y="2313742"/>
                  </a:lnTo>
                  <a:lnTo>
                    <a:pt x="493395" y="2313742"/>
                  </a:lnTo>
                  <a:lnTo>
                    <a:pt x="493395" y="1250448"/>
                  </a:lnTo>
                  <a:close/>
                  <a:moveTo>
                    <a:pt x="358140" y="1250448"/>
                  </a:moveTo>
                  <a:lnTo>
                    <a:pt x="311150" y="1250448"/>
                  </a:lnTo>
                  <a:lnTo>
                    <a:pt x="311150" y="2313742"/>
                  </a:lnTo>
                  <a:lnTo>
                    <a:pt x="358140" y="2313742"/>
                  </a:lnTo>
                  <a:lnTo>
                    <a:pt x="358140" y="1250448"/>
                  </a:lnTo>
                  <a:close/>
                  <a:moveTo>
                    <a:pt x="234950" y="1250448"/>
                  </a:moveTo>
                  <a:lnTo>
                    <a:pt x="199390" y="1250448"/>
                  </a:lnTo>
                  <a:lnTo>
                    <a:pt x="199390" y="2313742"/>
                  </a:lnTo>
                  <a:lnTo>
                    <a:pt x="234950" y="2313742"/>
                  </a:lnTo>
                  <a:lnTo>
                    <a:pt x="234950" y="1250448"/>
                  </a:lnTo>
                  <a:close/>
                  <a:moveTo>
                    <a:pt x="119380" y="1250448"/>
                  </a:moveTo>
                  <a:lnTo>
                    <a:pt x="95250" y="1250448"/>
                  </a:lnTo>
                  <a:lnTo>
                    <a:pt x="95250" y="2313742"/>
                  </a:lnTo>
                  <a:lnTo>
                    <a:pt x="119380" y="2313742"/>
                  </a:lnTo>
                  <a:lnTo>
                    <a:pt x="119380"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960" y="1250448"/>
                  </a:moveTo>
                  <a:lnTo>
                    <a:pt x="3282950" y="1250448"/>
                  </a:lnTo>
                  <a:lnTo>
                    <a:pt x="3282950" y="1741492"/>
                  </a:lnTo>
                  <a:cubicBezTo>
                    <a:pt x="3310890" y="1711040"/>
                    <a:pt x="3338195" y="1681856"/>
                    <a:pt x="3362960" y="1655211"/>
                  </a:cubicBezTo>
                  <a:lnTo>
                    <a:pt x="3362960" y="1250448"/>
                  </a:lnTo>
                  <a:close/>
                  <a:moveTo>
                    <a:pt x="3247390" y="1250448"/>
                  </a:moveTo>
                  <a:lnTo>
                    <a:pt x="3171190" y="1250448"/>
                  </a:lnTo>
                  <a:lnTo>
                    <a:pt x="3171190" y="1862667"/>
                  </a:lnTo>
                  <a:cubicBezTo>
                    <a:pt x="3196590" y="1834752"/>
                    <a:pt x="3222625" y="1807472"/>
                    <a:pt x="3247390" y="1780192"/>
                  </a:cubicBezTo>
                  <a:lnTo>
                    <a:pt x="3247390" y="1250448"/>
                  </a:lnTo>
                  <a:close/>
                  <a:moveTo>
                    <a:pt x="3124200" y="1250448"/>
                  </a:moveTo>
                  <a:lnTo>
                    <a:pt x="3053080" y="1250448"/>
                  </a:lnTo>
                  <a:lnTo>
                    <a:pt x="3053080" y="1990186"/>
                  </a:lnTo>
                  <a:cubicBezTo>
                    <a:pt x="3076575" y="1964809"/>
                    <a:pt x="3100070" y="1939432"/>
                    <a:pt x="3124200" y="1912786"/>
                  </a:cubicBezTo>
                  <a:lnTo>
                    <a:pt x="3124200" y="1250448"/>
                  </a:lnTo>
                  <a:close/>
                  <a:moveTo>
                    <a:pt x="2996565" y="1250448"/>
                  </a:moveTo>
                  <a:lnTo>
                    <a:pt x="2932430" y="1250448"/>
                  </a:lnTo>
                  <a:lnTo>
                    <a:pt x="2932430" y="2120877"/>
                  </a:lnTo>
                  <a:cubicBezTo>
                    <a:pt x="2952115" y="2099307"/>
                    <a:pt x="2973705" y="2075833"/>
                    <a:pt x="2996565" y="2051091"/>
                  </a:cubicBezTo>
                  <a:lnTo>
                    <a:pt x="2996565" y="1250448"/>
                  </a:lnTo>
                  <a:close/>
                  <a:moveTo>
                    <a:pt x="2860675" y="1250448"/>
                  </a:moveTo>
                  <a:lnTo>
                    <a:pt x="2813685" y="1250448"/>
                  </a:lnTo>
                  <a:lnTo>
                    <a:pt x="2813685" y="2249031"/>
                  </a:lnTo>
                  <a:cubicBezTo>
                    <a:pt x="2816225" y="2246493"/>
                    <a:pt x="2818130" y="2243955"/>
                    <a:pt x="2820670" y="2241418"/>
                  </a:cubicBezTo>
                  <a:cubicBezTo>
                    <a:pt x="2827020" y="2234439"/>
                    <a:pt x="2840990" y="2219213"/>
                    <a:pt x="2860675" y="2197642"/>
                  </a:cubicBezTo>
                  <a:lnTo>
                    <a:pt x="2860675" y="1250448"/>
                  </a:lnTo>
                  <a:close/>
                  <a:moveTo>
                    <a:pt x="2737485" y="1250448"/>
                  </a:moveTo>
                  <a:lnTo>
                    <a:pt x="2701925" y="1250448"/>
                  </a:lnTo>
                  <a:lnTo>
                    <a:pt x="2701925" y="2313107"/>
                  </a:lnTo>
                  <a:cubicBezTo>
                    <a:pt x="2715260" y="2313107"/>
                    <a:pt x="2726690" y="2311204"/>
                    <a:pt x="2737485" y="2307398"/>
                  </a:cubicBezTo>
                  <a:lnTo>
                    <a:pt x="2737485" y="1250448"/>
                  </a:lnTo>
                  <a:close/>
                  <a:moveTo>
                    <a:pt x="1370330" y="1250448"/>
                  </a:moveTo>
                  <a:lnTo>
                    <a:pt x="1346200" y="1250448"/>
                  </a:lnTo>
                  <a:lnTo>
                    <a:pt x="1346200" y="2313742"/>
                  </a:lnTo>
                  <a:lnTo>
                    <a:pt x="1370330" y="2313742"/>
                  </a:lnTo>
                  <a:lnTo>
                    <a:pt x="1370330" y="1250448"/>
                  </a:lnTo>
                  <a:close/>
                  <a:moveTo>
                    <a:pt x="1263650"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3280"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795" y="1326579"/>
                    <a:pt x="3531235" y="1278997"/>
                    <a:pt x="3481705" y="1259330"/>
                  </a:cubicBezTo>
                  <a:moveTo>
                    <a:pt x="884555" y="1259965"/>
                  </a:moveTo>
                  <a:lnTo>
                    <a:pt x="884555" y="2302957"/>
                  </a:lnTo>
                  <a:cubicBezTo>
                    <a:pt x="932815" y="2283290"/>
                    <a:pt x="967105" y="2235708"/>
                    <a:pt x="967105" y="2179879"/>
                  </a:cubicBezTo>
                  <a:lnTo>
                    <a:pt x="967105" y="1383043"/>
                  </a:lnTo>
                  <a:cubicBezTo>
                    <a:pt x="967105" y="1327848"/>
                    <a:pt x="932815" y="1280266"/>
                    <a:pt x="884555"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345" y="2313742"/>
                  </a:lnTo>
                  <a:lnTo>
                    <a:pt x="1744345" y="1512465"/>
                  </a:lnTo>
                  <a:cubicBezTo>
                    <a:pt x="1722120" y="1487723"/>
                    <a:pt x="1700530" y="1464249"/>
                    <a:pt x="1680210" y="1443313"/>
                  </a:cubicBezTo>
                  <a:moveTo>
                    <a:pt x="1801495" y="1574004"/>
                  </a:moveTo>
                  <a:lnTo>
                    <a:pt x="1801495" y="2313742"/>
                  </a:lnTo>
                  <a:lnTo>
                    <a:pt x="1872615" y="2313742"/>
                  </a:lnTo>
                  <a:lnTo>
                    <a:pt x="1872615" y="1650769"/>
                  </a:lnTo>
                  <a:cubicBezTo>
                    <a:pt x="1848485" y="1624758"/>
                    <a:pt x="1824355" y="1598747"/>
                    <a:pt x="1801495" y="1574004"/>
                  </a:cubicBezTo>
                  <a:moveTo>
                    <a:pt x="1919605" y="1701523"/>
                  </a:moveTo>
                  <a:lnTo>
                    <a:pt x="1919605" y="2313742"/>
                  </a:lnTo>
                  <a:lnTo>
                    <a:pt x="1995805" y="2313742"/>
                  </a:lnTo>
                  <a:lnTo>
                    <a:pt x="1995805" y="1783998"/>
                  </a:lnTo>
                  <a:cubicBezTo>
                    <a:pt x="1971040"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735" y="2001605"/>
                    <a:pt x="2169160" y="1970519"/>
                    <a:pt x="2135505" y="1934357"/>
                  </a:cubicBezTo>
                  <a:moveTo>
                    <a:pt x="2230755" y="2037133"/>
                  </a:moveTo>
                  <a:lnTo>
                    <a:pt x="2230755" y="2304226"/>
                  </a:lnTo>
                  <a:cubicBezTo>
                    <a:pt x="2280285" y="2285193"/>
                    <a:pt x="2315210" y="2236977"/>
                    <a:pt x="2315210" y="2180513"/>
                  </a:cubicBezTo>
                  <a:cubicBezTo>
                    <a:pt x="2315210" y="2128490"/>
                    <a:pt x="2295525" y="2107554"/>
                    <a:pt x="2254250" y="2062510"/>
                  </a:cubicBezTo>
                  <a:cubicBezTo>
                    <a:pt x="2251710" y="2059972"/>
                    <a:pt x="2243455" y="2051091"/>
                    <a:pt x="2230755" y="2037133"/>
                  </a:cubicBezTo>
                  <a:moveTo>
                    <a:pt x="3336925" y="2500897"/>
                  </a:moveTo>
                  <a:lnTo>
                    <a:pt x="3282950" y="2500897"/>
                  </a:lnTo>
                  <a:lnTo>
                    <a:pt x="3282950" y="3563556"/>
                  </a:lnTo>
                  <a:lnTo>
                    <a:pt x="3336925" y="3563556"/>
                  </a:lnTo>
                  <a:cubicBezTo>
                    <a:pt x="3345815" y="3563556"/>
                    <a:pt x="3354705" y="3562921"/>
                    <a:pt x="3362960" y="3561018"/>
                  </a:cubicBezTo>
                  <a:lnTo>
                    <a:pt x="3362960" y="2503434"/>
                  </a:lnTo>
                  <a:cubicBezTo>
                    <a:pt x="3354070" y="2501531"/>
                    <a:pt x="3345815" y="2500897"/>
                    <a:pt x="3336925" y="2500897"/>
                  </a:cubicBezTo>
                  <a:moveTo>
                    <a:pt x="3247390" y="2500897"/>
                  </a:moveTo>
                  <a:lnTo>
                    <a:pt x="3171190" y="2500897"/>
                  </a:lnTo>
                  <a:lnTo>
                    <a:pt x="3171190" y="3563556"/>
                  </a:lnTo>
                  <a:lnTo>
                    <a:pt x="3247390" y="3563556"/>
                  </a:lnTo>
                  <a:lnTo>
                    <a:pt x="3247390" y="2500897"/>
                  </a:lnTo>
                  <a:close/>
                  <a:moveTo>
                    <a:pt x="3124200" y="2500897"/>
                  </a:moveTo>
                  <a:lnTo>
                    <a:pt x="3053080" y="2500897"/>
                  </a:lnTo>
                  <a:lnTo>
                    <a:pt x="3053080" y="3563556"/>
                  </a:lnTo>
                  <a:lnTo>
                    <a:pt x="3124200" y="3563556"/>
                  </a:lnTo>
                  <a:lnTo>
                    <a:pt x="3124200" y="2500897"/>
                  </a:lnTo>
                  <a:close/>
                  <a:moveTo>
                    <a:pt x="2995930" y="2500897"/>
                  </a:moveTo>
                  <a:lnTo>
                    <a:pt x="2931795" y="2500897"/>
                  </a:lnTo>
                  <a:lnTo>
                    <a:pt x="2931795" y="3563556"/>
                  </a:lnTo>
                  <a:lnTo>
                    <a:pt x="2995930" y="3563556"/>
                  </a:lnTo>
                  <a:lnTo>
                    <a:pt x="2995930" y="2500897"/>
                  </a:lnTo>
                  <a:close/>
                  <a:moveTo>
                    <a:pt x="2860675" y="2500897"/>
                  </a:moveTo>
                  <a:lnTo>
                    <a:pt x="2813685" y="2500897"/>
                  </a:lnTo>
                  <a:lnTo>
                    <a:pt x="2813685" y="3563556"/>
                  </a:lnTo>
                  <a:lnTo>
                    <a:pt x="2860675" y="3563556"/>
                  </a:lnTo>
                  <a:lnTo>
                    <a:pt x="2860675" y="2500897"/>
                  </a:lnTo>
                  <a:close/>
                  <a:moveTo>
                    <a:pt x="2737485" y="2500897"/>
                  </a:moveTo>
                  <a:lnTo>
                    <a:pt x="2701925" y="2500897"/>
                  </a:lnTo>
                  <a:lnTo>
                    <a:pt x="2701925" y="3563556"/>
                  </a:lnTo>
                  <a:lnTo>
                    <a:pt x="2737485" y="3563556"/>
                  </a:lnTo>
                  <a:lnTo>
                    <a:pt x="2737485" y="2500897"/>
                  </a:lnTo>
                  <a:close/>
                  <a:moveTo>
                    <a:pt x="2621915" y="2500897"/>
                  </a:moveTo>
                  <a:lnTo>
                    <a:pt x="2597785" y="2500897"/>
                  </a:lnTo>
                  <a:lnTo>
                    <a:pt x="2597785" y="3563556"/>
                  </a:lnTo>
                  <a:lnTo>
                    <a:pt x="2621915" y="3563556"/>
                  </a:lnTo>
                  <a:lnTo>
                    <a:pt x="2621915" y="2500897"/>
                  </a:lnTo>
                  <a:close/>
                  <a:moveTo>
                    <a:pt x="2514600" y="2500897"/>
                  </a:moveTo>
                  <a:lnTo>
                    <a:pt x="2502535" y="2500897"/>
                  </a:lnTo>
                  <a:lnTo>
                    <a:pt x="2502535" y="3563556"/>
                  </a:lnTo>
                  <a:lnTo>
                    <a:pt x="2514600" y="3563556"/>
                  </a:lnTo>
                  <a:lnTo>
                    <a:pt x="2514600" y="2500897"/>
                  </a:lnTo>
                  <a:close/>
                  <a:moveTo>
                    <a:pt x="2182495" y="2500897"/>
                  </a:moveTo>
                  <a:lnTo>
                    <a:pt x="2180590" y="2500897"/>
                  </a:lnTo>
                  <a:lnTo>
                    <a:pt x="2180590" y="2500897"/>
                  </a:lnTo>
                  <a:lnTo>
                    <a:pt x="2136140" y="2500897"/>
                  </a:lnTo>
                  <a:lnTo>
                    <a:pt x="2136140" y="2879648"/>
                  </a:lnTo>
                  <a:cubicBezTo>
                    <a:pt x="2169795" y="2843485"/>
                    <a:pt x="2198370" y="2813033"/>
                    <a:pt x="2218690" y="2790194"/>
                  </a:cubicBezTo>
                  <a:lnTo>
                    <a:pt x="2218690" y="2505338"/>
                  </a:lnTo>
                  <a:cubicBezTo>
                    <a:pt x="2206625" y="2502800"/>
                    <a:pt x="2194560" y="2500897"/>
                    <a:pt x="2182495"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9380" y="2500897"/>
                  </a:moveTo>
                  <a:lnTo>
                    <a:pt x="95250" y="2500897"/>
                  </a:lnTo>
                  <a:lnTo>
                    <a:pt x="95250" y="3563556"/>
                  </a:lnTo>
                  <a:lnTo>
                    <a:pt x="119380" y="3563556"/>
                  </a:lnTo>
                  <a:lnTo>
                    <a:pt x="119380" y="2500897"/>
                  </a:lnTo>
                  <a:close/>
                  <a:moveTo>
                    <a:pt x="12065" y="2500897"/>
                  </a:moveTo>
                  <a:lnTo>
                    <a:pt x="0" y="2500897"/>
                  </a:lnTo>
                  <a:lnTo>
                    <a:pt x="0" y="3563556"/>
                  </a:lnTo>
                  <a:lnTo>
                    <a:pt x="12065" y="3563556"/>
                  </a:lnTo>
                  <a:lnTo>
                    <a:pt x="12065" y="2500897"/>
                  </a:lnTo>
                  <a:close/>
                  <a:moveTo>
                    <a:pt x="199390" y="2500897"/>
                  </a:moveTo>
                  <a:lnTo>
                    <a:pt x="199390" y="3563556"/>
                  </a:lnTo>
                  <a:lnTo>
                    <a:pt x="234950" y="3563556"/>
                  </a:lnTo>
                  <a:lnTo>
                    <a:pt x="234950" y="2506607"/>
                  </a:lnTo>
                  <a:cubicBezTo>
                    <a:pt x="224155" y="2502800"/>
                    <a:pt x="212090" y="2500897"/>
                    <a:pt x="199390" y="2500897"/>
                  </a:cubicBezTo>
                  <a:moveTo>
                    <a:pt x="2230755" y="2509779"/>
                  </a:moveTo>
                  <a:lnTo>
                    <a:pt x="2230755" y="2776871"/>
                  </a:lnTo>
                  <a:cubicBezTo>
                    <a:pt x="2244090" y="2762913"/>
                    <a:pt x="2252345" y="2754032"/>
                    <a:pt x="2254250" y="2751494"/>
                  </a:cubicBezTo>
                  <a:cubicBezTo>
                    <a:pt x="2295525" y="2706450"/>
                    <a:pt x="2315210" y="2685514"/>
                    <a:pt x="2315210" y="2633491"/>
                  </a:cubicBezTo>
                  <a:cubicBezTo>
                    <a:pt x="2315210" y="2577662"/>
                    <a:pt x="2280285" y="2529446"/>
                    <a:pt x="2230755"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7535"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80415" y="3072512"/>
                  </a:moveTo>
                  <a:lnTo>
                    <a:pt x="780415" y="3563556"/>
                  </a:lnTo>
                  <a:lnTo>
                    <a:pt x="860425" y="3563556"/>
                  </a:lnTo>
                  <a:lnTo>
                    <a:pt x="860425" y="3158794"/>
                  </a:lnTo>
                  <a:cubicBezTo>
                    <a:pt x="835025" y="3132148"/>
                    <a:pt x="808355" y="3102965"/>
                    <a:pt x="780415" y="3072512"/>
                  </a:cubicBezTo>
                  <a:moveTo>
                    <a:pt x="884555" y="3185440"/>
                  </a:moveTo>
                  <a:lnTo>
                    <a:pt x="884555" y="3564190"/>
                  </a:lnTo>
                  <a:lnTo>
                    <a:pt x="929005" y="3564190"/>
                  </a:lnTo>
                  <a:lnTo>
                    <a:pt x="929005" y="3564190"/>
                  </a:lnTo>
                  <a:lnTo>
                    <a:pt x="930910" y="3564190"/>
                  </a:lnTo>
                  <a:cubicBezTo>
                    <a:pt x="943610" y="3564190"/>
                    <a:pt x="955675" y="3562287"/>
                    <a:pt x="967105" y="3559115"/>
                  </a:cubicBezTo>
                  <a:lnTo>
                    <a:pt x="967105" y="3274259"/>
                  </a:lnTo>
                  <a:cubicBezTo>
                    <a:pt x="946150" y="3252054"/>
                    <a:pt x="918210" y="3221601"/>
                    <a:pt x="884555"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2505" y="3301539"/>
                    <a:pt x="979170" y="3287582"/>
                  </a:cubicBezTo>
                </a:path>
              </a:pathLst>
            </a:custGeom>
            <a:grpFill/>
            <a:ln w="6350" cap="flat">
              <a:noFill/>
              <a:prstDash val="solid"/>
              <a:miter/>
            </a:ln>
          </p:spPr>
          <p:txBody>
            <a:bodyPr rtlCol="0" anchor="ctr"/>
            <a:lstStyle/>
            <a:p>
              <a:endParaRPr lang="nb-NO"/>
            </a:p>
          </p:txBody>
        </p:sp>
        <p:sp>
          <p:nvSpPr>
            <p:cNvPr id="8" name="Friform 7">
              <a:extLst>
                <a:ext uri="{FF2B5EF4-FFF2-40B4-BE49-F238E27FC236}">
                  <a16:creationId xmlns:a16="http://schemas.microsoft.com/office/drawing/2014/main" id="{89721710-38B3-0349-BB93-F26A0BFE02B8}"/>
                </a:ext>
              </a:extLst>
            </p:cNvPr>
            <p:cNvSpPr/>
            <p:nvPr/>
          </p:nvSpPr>
          <p:spPr>
            <a:xfrm>
              <a:off x="4312920" y="2736151"/>
              <a:ext cx="3566160" cy="3564189"/>
            </a:xfrm>
            <a:custGeom>
              <a:avLst/>
              <a:gdLst>
                <a:gd name="connsiteX0" fmla="*/ 2621280 w 3566160"/>
                <a:gd name="connsiteY0" fmla="*/ 0 h 3564189"/>
                <a:gd name="connsiteX1" fmla="*/ 2597150 w 3566160"/>
                <a:gd name="connsiteY1" fmla="*/ 0 h 3564189"/>
                <a:gd name="connsiteX2" fmla="*/ 2597150 w 3566160"/>
                <a:gd name="connsiteY2" fmla="*/ 1063293 h 3564189"/>
                <a:gd name="connsiteX3" fmla="*/ 2621280 w 3566160"/>
                <a:gd name="connsiteY3" fmla="*/ 1063293 h 3564189"/>
                <a:gd name="connsiteX4" fmla="*/ 2621280 w 3566160"/>
                <a:gd name="connsiteY4" fmla="*/ 0 h 3564189"/>
                <a:gd name="connsiteX5" fmla="*/ 2514600 w 3566160"/>
                <a:gd name="connsiteY5" fmla="*/ 0 h 3564189"/>
                <a:gd name="connsiteX6" fmla="*/ 2502535 w 3566160"/>
                <a:gd name="connsiteY6" fmla="*/ 0 h 3564189"/>
                <a:gd name="connsiteX7" fmla="*/ 2502535 w 3566160"/>
                <a:gd name="connsiteY7" fmla="*/ 1063293 h 3564189"/>
                <a:gd name="connsiteX8" fmla="*/ 2514600 w 3566160"/>
                <a:gd name="connsiteY8" fmla="*/ 1063293 h 3564189"/>
                <a:gd name="connsiteX9" fmla="*/ 2514600 w 3566160"/>
                <a:gd name="connsiteY9" fmla="*/ 0 h 3564189"/>
                <a:gd name="connsiteX10" fmla="*/ 2085340 w 3566160"/>
                <a:gd name="connsiteY10" fmla="*/ 0 h 3564189"/>
                <a:gd name="connsiteX11" fmla="*/ 2031365 w 3566160"/>
                <a:gd name="connsiteY11" fmla="*/ 0 h 3564189"/>
                <a:gd name="connsiteX12" fmla="*/ 2031365 w 3566160"/>
                <a:gd name="connsiteY12" fmla="*/ 1063293 h 3564189"/>
                <a:gd name="connsiteX13" fmla="*/ 2085340 w 3566160"/>
                <a:gd name="connsiteY13" fmla="*/ 1063293 h 3564189"/>
                <a:gd name="connsiteX14" fmla="*/ 2111375 w 3566160"/>
                <a:gd name="connsiteY14" fmla="*/ 1060756 h 3564189"/>
                <a:gd name="connsiteX15" fmla="*/ 2111375 w 3566160"/>
                <a:gd name="connsiteY15" fmla="*/ 2538 h 3564189"/>
                <a:gd name="connsiteX16" fmla="*/ 2085340 w 3566160"/>
                <a:gd name="connsiteY16" fmla="*/ 0 h 3564189"/>
                <a:gd name="connsiteX17" fmla="*/ 1995805 w 3566160"/>
                <a:gd name="connsiteY17" fmla="*/ 0 h 3564189"/>
                <a:gd name="connsiteX18" fmla="*/ 1919605 w 3566160"/>
                <a:gd name="connsiteY18" fmla="*/ 0 h 3564189"/>
                <a:gd name="connsiteX19" fmla="*/ 1919605 w 3566160"/>
                <a:gd name="connsiteY19" fmla="*/ 1063293 h 3564189"/>
                <a:gd name="connsiteX20" fmla="*/ 1995805 w 3566160"/>
                <a:gd name="connsiteY20" fmla="*/ 1063293 h 3564189"/>
                <a:gd name="connsiteX21" fmla="*/ 1995805 w 3566160"/>
                <a:gd name="connsiteY21" fmla="*/ 0 h 3564189"/>
                <a:gd name="connsiteX22" fmla="*/ 1872615 w 3566160"/>
                <a:gd name="connsiteY22" fmla="*/ 0 h 3564189"/>
                <a:gd name="connsiteX23" fmla="*/ 1801495 w 3566160"/>
                <a:gd name="connsiteY23" fmla="*/ 0 h 3564189"/>
                <a:gd name="connsiteX24" fmla="*/ 1801495 w 3566160"/>
                <a:gd name="connsiteY24" fmla="*/ 1063293 h 3564189"/>
                <a:gd name="connsiteX25" fmla="*/ 1872615 w 3566160"/>
                <a:gd name="connsiteY25" fmla="*/ 1063293 h 3564189"/>
                <a:gd name="connsiteX26" fmla="*/ 1872615 w 3566160"/>
                <a:gd name="connsiteY26" fmla="*/ 0 h 3564189"/>
                <a:gd name="connsiteX27" fmla="*/ 1744980 w 3566160"/>
                <a:gd name="connsiteY27" fmla="*/ 0 h 3564189"/>
                <a:gd name="connsiteX28" fmla="*/ 1680845 w 3566160"/>
                <a:gd name="connsiteY28" fmla="*/ 0 h 3564189"/>
                <a:gd name="connsiteX29" fmla="*/ 1680845 w 3566160"/>
                <a:gd name="connsiteY29" fmla="*/ 1063293 h 3564189"/>
                <a:gd name="connsiteX30" fmla="*/ 1744980 w 3566160"/>
                <a:gd name="connsiteY30" fmla="*/ 1063293 h 3564189"/>
                <a:gd name="connsiteX31" fmla="*/ 1744980 w 3566160"/>
                <a:gd name="connsiteY31" fmla="*/ 0 h 3564189"/>
                <a:gd name="connsiteX32" fmla="*/ 1609090 w 3566160"/>
                <a:gd name="connsiteY32" fmla="*/ 0 h 3564189"/>
                <a:gd name="connsiteX33" fmla="*/ 1562100 w 3566160"/>
                <a:gd name="connsiteY33" fmla="*/ 0 h 3564189"/>
                <a:gd name="connsiteX34" fmla="*/ 1562100 w 3566160"/>
                <a:gd name="connsiteY34" fmla="*/ 1063293 h 3564189"/>
                <a:gd name="connsiteX35" fmla="*/ 1609090 w 3566160"/>
                <a:gd name="connsiteY35" fmla="*/ 1063293 h 3564189"/>
                <a:gd name="connsiteX36" fmla="*/ 1609090 w 3566160"/>
                <a:gd name="connsiteY36" fmla="*/ 0 h 3564189"/>
                <a:gd name="connsiteX37" fmla="*/ 1485900 w 3566160"/>
                <a:gd name="connsiteY37" fmla="*/ 0 h 3564189"/>
                <a:gd name="connsiteX38" fmla="*/ 1450340 w 3566160"/>
                <a:gd name="connsiteY38" fmla="*/ 0 h 3564189"/>
                <a:gd name="connsiteX39" fmla="*/ 1450340 w 3566160"/>
                <a:gd name="connsiteY39" fmla="*/ 1063293 h 3564189"/>
                <a:gd name="connsiteX40" fmla="*/ 1485900 w 3566160"/>
                <a:gd name="connsiteY40" fmla="*/ 1063293 h 3564189"/>
                <a:gd name="connsiteX41" fmla="*/ 1485900 w 3566160"/>
                <a:gd name="connsiteY41" fmla="*/ 0 h 3564189"/>
                <a:gd name="connsiteX42" fmla="*/ 1370330 w 3566160"/>
                <a:gd name="connsiteY42" fmla="*/ 0 h 3564189"/>
                <a:gd name="connsiteX43" fmla="*/ 1346200 w 3566160"/>
                <a:gd name="connsiteY43" fmla="*/ 0 h 3564189"/>
                <a:gd name="connsiteX44" fmla="*/ 1346200 w 3566160"/>
                <a:gd name="connsiteY44" fmla="*/ 1063293 h 3564189"/>
                <a:gd name="connsiteX45" fmla="*/ 1370330 w 3566160"/>
                <a:gd name="connsiteY45" fmla="*/ 1063293 h 3564189"/>
                <a:gd name="connsiteX46" fmla="*/ 1370330 w 3566160"/>
                <a:gd name="connsiteY46" fmla="*/ 0 h 3564189"/>
                <a:gd name="connsiteX47" fmla="*/ 1263650 w 3566160"/>
                <a:gd name="connsiteY47" fmla="*/ 0 h 3564189"/>
                <a:gd name="connsiteX48" fmla="*/ 1251585 w 3566160"/>
                <a:gd name="connsiteY48" fmla="*/ 0 h 3564189"/>
                <a:gd name="connsiteX49" fmla="*/ 1251585 w 3566160"/>
                <a:gd name="connsiteY49" fmla="*/ 1063293 h 3564189"/>
                <a:gd name="connsiteX50" fmla="*/ 1263650 w 3566160"/>
                <a:gd name="connsiteY50" fmla="*/ 1063293 h 3564189"/>
                <a:gd name="connsiteX51" fmla="*/ 1263650 w 3566160"/>
                <a:gd name="connsiteY51" fmla="*/ 0 h 3564189"/>
                <a:gd name="connsiteX52" fmla="*/ 930910 w 3566160"/>
                <a:gd name="connsiteY52" fmla="*/ 0 h 3564189"/>
                <a:gd name="connsiteX53" fmla="*/ 929005 w 3566160"/>
                <a:gd name="connsiteY53" fmla="*/ 0 h 3564189"/>
                <a:gd name="connsiteX54" fmla="*/ 929005 w 3566160"/>
                <a:gd name="connsiteY54" fmla="*/ 0 h 3564189"/>
                <a:gd name="connsiteX55" fmla="*/ 884555 w 3566160"/>
                <a:gd name="connsiteY55" fmla="*/ 0 h 3564189"/>
                <a:gd name="connsiteX56" fmla="*/ 884555 w 3566160"/>
                <a:gd name="connsiteY56" fmla="*/ 378751 h 3564189"/>
                <a:gd name="connsiteX57" fmla="*/ 967105 w 3566160"/>
                <a:gd name="connsiteY57" fmla="*/ 289931 h 3564189"/>
                <a:gd name="connsiteX58" fmla="*/ 967105 w 3566160"/>
                <a:gd name="connsiteY58" fmla="*/ 5075 h 3564189"/>
                <a:gd name="connsiteX59" fmla="*/ 930910 w 3566160"/>
                <a:gd name="connsiteY59" fmla="*/ 0 h 3564189"/>
                <a:gd name="connsiteX60" fmla="*/ 859790 w 3566160"/>
                <a:gd name="connsiteY60" fmla="*/ 0 h 3564189"/>
                <a:gd name="connsiteX61" fmla="*/ 779780 w 3566160"/>
                <a:gd name="connsiteY61" fmla="*/ 0 h 3564189"/>
                <a:gd name="connsiteX62" fmla="*/ 779780 w 3566160"/>
                <a:gd name="connsiteY62" fmla="*/ 491044 h 3564189"/>
                <a:gd name="connsiteX63" fmla="*/ 859790 w 3566160"/>
                <a:gd name="connsiteY63" fmla="*/ 404762 h 3564189"/>
                <a:gd name="connsiteX64" fmla="*/ 859790 w 3566160"/>
                <a:gd name="connsiteY64" fmla="*/ 0 h 3564189"/>
                <a:gd name="connsiteX65" fmla="*/ 744220 w 3566160"/>
                <a:gd name="connsiteY65" fmla="*/ 0 h 3564189"/>
                <a:gd name="connsiteX66" fmla="*/ 668020 w 3566160"/>
                <a:gd name="connsiteY66" fmla="*/ 0 h 3564189"/>
                <a:gd name="connsiteX67" fmla="*/ 668020 w 3566160"/>
                <a:gd name="connsiteY67" fmla="*/ 612219 h 3564189"/>
                <a:gd name="connsiteX68" fmla="*/ 744220 w 3566160"/>
                <a:gd name="connsiteY68" fmla="*/ 529743 h 3564189"/>
                <a:gd name="connsiteX69" fmla="*/ 744220 w 3566160"/>
                <a:gd name="connsiteY69" fmla="*/ 0 h 3564189"/>
                <a:gd name="connsiteX70" fmla="*/ 621030 w 3566160"/>
                <a:gd name="connsiteY70" fmla="*/ 0 h 3564189"/>
                <a:gd name="connsiteX71" fmla="*/ 549910 w 3566160"/>
                <a:gd name="connsiteY71" fmla="*/ 0 h 3564189"/>
                <a:gd name="connsiteX72" fmla="*/ 549910 w 3566160"/>
                <a:gd name="connsiteY72" fmla="*/ 739738 h 3564189"/>
                <a:gd name="connsiteX73" fmla="*/ 621030 w 3566160"/>
                <a:gd name="connsiteY73" fmla="*/ 662338 h 3564189"/>
                <a:gd name="connsiteX74" fmla="*/ 621030 w 3566160"/>
                <a:gd name="connsiteY74" fmla="*/ 0 h 3564189"/>
                <a:gd name="connsiteX75" fmla="*/ 493395 w 3566160"/>
                <a:gd name="connsiteY75" fmla="*/ 0 h 3564189"/>
                <a:gd name="connsiteX76" fmla="*/ 429260 w 3566160"/>
                <a:gd name="connsiteY76" fmla="*/ 0 h 3564189"/>
                <a:gd name="connsiteX77" fmla="*/ 429260 w 3566160"/>
                <a:gd name="connsiteY77" fmla="*/ 870429 h 3564189"/>
                <a:gd name="connsiteX78" fmla="*/ 493395 w 3566160"/>
                <a:gd name="connsiteY78" fmla="*/ 800642 h 3564189"/>
                <a:gd name="connsiteX79" fmla="*/ 493395 w 3566160"/>
                <a:gd name="connsiteY79" fmla="*/ 0 h 3564189"/>
                <a:gd name="connsiteX80" fmla="*/ 357505 w 3566160"/>
                <a:gd name="connsiteY80" fmla="*/ 0 h 3564189"/>
                <a:gd name="connsiteX81" fmla="*/ 310515 w 3566160"/>
                <a:gd name="connsiteY81" fmla="*/ 0 h 3564189"/>
                <a:gd name="connsiteX82" fmla="*/ 310515 w 3566160"/>
                <a:gd name="connsiteY82" fmla="*/ 998582 h 3564189"/>
                <a:gd name="connsiteX83" fmla="*/ 317500 w 3566160"/>
                <a:gd name="connsiteY83" fmla="*/ 990969 h 3564189"/>
                <a:gd name="connsiteX84" fmla="*/ 357505 w 3566160"/>
                <a:gd name="connsiteY84" fmla="*/ 947194 h 3564189"/>
                <a:gd name="connsiteX85" fmla="*/ 357505 w 3566160"/>
                <a:gd name="connsiteY85" fmla="*/ 0 h 3564189"/>
                <a:gd name="connsiteX86" fmla="*/ 234315 w 3566160"/>
                <a:gd name="connsiteY86" fmla="*/ 0 h 3564189"/>
                <a:gd name="connsiteX87" fmla="*/ 198755 w 3566160"/>
                <a:gd name="connsiteY87" fmla="*/ 0 h 3564189"/>
                <a:gd name="connsiteX88" fmla="*/ 198755 w 3566160"/>
                <a:gd name="connsiteY88" fmla="*/ 1063293 h 3564189"/>
                <a:gd name="connsiteX89" fmla="*/ 234315 w 3566160"/>
                <a:gd name="connsiteY89" fmla="*/ 1057584 h 3564189"/>
                <a:gd name="connsiteX90" fmla="*/ 234315 w 3566160"/>
                <a:gd name="connsiteY90" fmla="*/ 0 h 3564189"/>
                <a:gd name="connsiteX91" fmla="*/ 118745 w 3566160"/>
                <a:gd name="connsiteY91" fmla="*/ 0 h 3564189"/>
                <a:gd name="connsiteX92" fmla="*/ 94615 w 3566160"/>
                <a:gd name="connsiteY92" fmla="*/ 0 h 3564189"/>
                <a:gd name="connsiteX93" fmla="*/ 94615 w 3566160"/>
                <a:gd name="connsiteY93" fmla="*/ 1063293 h 3564189"/>
                <a:gd name="connsiteX94" fmla="*/ 118745 w 3566160"/>
                <a:gd name="connsiteY94" fmla="*/ 1063293 h 3564189"/>
                <a:gd name="connsiteX95" fmla="*/ 118745 w 3566160"/>
                <a:gd name="connsiteY95" fmla="*/ 0 h 3564189"/>
                <a:gd name="connsiteX96" fmla="*/ 12065 w 3566160"/>
                <a:gd name="connsiteY96" fmla="*/ 0 h 3564189"/>
                <a:gd name="connsiteX97" fmla="*/ 0 w 3566160"/>
                <a:gd name="connsiteY97" fmla="*/ 0 h 3564189"/>
                <a:gd name="connsiteX98" fmla="*/ 0 w 3566160"/>
                <a:gd name="connsiteY98" fmla="*/ 1063293 h 3564189"/>
                <a:gd name="connsiteX99" fmla="*/ 12065 w 3566160"/>
                <a:gd name="connsiteY99" fmla="*/ 1063293 h 3564189"/>
                <a:gd name="connsiteX100" fmla="*/ 12065 w 3566160"/>
                <a:gd name="connsiteY100" fmla="*/ 0 h 3564189"/>
                <a:gd name="connsiteX101" fmla="*/ 2701290 w 3566160"/>
                <a:gd name="connsiteY101" fmla="*/ 0 h 3564189"/>
                <a:gd name="connsiteX102" fmla="*/ 2701290 w 3566160"/>
                <a:gd name="connsiteY102" fmla="*/ 1062659 h 3564189"/>
                <a:gd name="connsiteX103" fmla="*/ 2736850 w 3566160"/>
                <a:gd name="connsiteY103" fmla="*/ 1062659 h 3564189"/>
                <a:gd name="connsiteX104" fmla="*/ 2736850 w 3566160"/>
                <a:gd name="connsiteY104" fmla="*/ 5075 h 3564189"/>
                <a:gd name="connsiteX105" fmla="*/ 2701290 w 3566160"/>
                <a:gd name="connsiteY105" fmla="*/ 0 h 3564189"/>
                <a:gd name="connsiteX106" fmla="*/ 979170 w 3566160"/>
                <a:gd name="connsiteY106" fmla="*/ 8882 h 3564189"/>
                <a:gd name="connsiteX107" fmla="*/ 979170 w 3566160"/>
                <a:gd name="connsiteY107" fmla="*/ 275974 h 3564189"/>
                <a:gd name="connsiteX108" fmla="*/ 1002665 w 3566160"/>
                <a:gd name="connsiteY108" fmla="*/ 250597 h 3564189"/>
                <a:gd name="connsiteX109" fmla="*/ 1063625 w 3566160"/>
                <a:gd name="connsiteY109" fmla="*/ 132594 h 3564189"/>
                <a:gd name="connsiteX110" fmla="*/ 979170 w 3566160"/>
                <a:gd name="connsiteY110" fmla="*/ 8882 h 3564189"/>
                <a:gd name="connsiteX111" fmla="*/ 2135505 w 3566160"/>
                <a:gd name="connsiteY111" fmla="*/ 9516 h 3564189"/>
                <a:gd name="connsiteX112" fmla="*/ 2135505 w 3566160"/>
                <a:gd name="connsiteY112" fmla="*/ 1052508 h 3564189"/>
                <a:gd name="connsiteX113" fmla="*/ 2218055 w 3566160"/>
                <a:gd name="connsiteY113" fmla="*/ 929430 h 3564189"/>
                <a:gd name="connsiteX114" fmla="*/ 2218055 w 3566160"/>
                <a:gd name="connsiteY114" fmla="*/ 929430 h 3564189"/>
                <a:gd name="connsiteX115" fmla="*/ 2218055 w 3566160"/>
                <a:gd name="connsiteY115" fmla="*/ 132594 h 3564189"/>
                <a:gd name="connsiteX116" fmla="*/ 2218055 w 3566160"/>
                <a:gd name="connsiteY116" fmla="*/ 132594 h 3564189"/>
                <a:gd name="connsiteX117" fmla="*/ 2135505 w 3566160"/>
                <a:gd name="connsiteY117" fmla="*/ 9516 h 3564189"/>
                <a:gd name="connsiteX118" fmla="*/ 2813685 w 3566160"/>
                <a:gd name="connsiteY118" fmla="*/ 64077 h 3564189"/>
                <a:gd name="connsiteX119" fmla="*/ 2813685 w 3566160"/>
                <a:gd name="connsiteY119" fmla="*/ 1062659 h 3564189"/>
                <a:gd name="connsiteX120" fmla="*/ 2860675 w 3566160"/>
                <a:gd name="connsiteY120" fmla="*/ 1062659 h 3564189"/>
                <a:gd name="connsiteX121" fmla="*/ 2860675 w 3566160"/>
                <a:gd name="connsiteY121" fmla="*/ 115465 h 3564189"/>
                <a:gd name="connsiteX122" fmla="*/ 2820670 w 3566160"/>
                <a:gd name="connsiteY122" fmla="*/ 71690 h 3564189"/>
                <a:gd name="connsiteX123" fmla="*/ 2813685 w 3566160"/>
                <a:gd name="connsiteY123" fmla="*/ 64077 h 3564189"/>
                <a:gd name="connsiteX124" fmla="*/ 2931795 w 3566160"/>
                <a:gd name="connsiteY124" fmla="*/ 192230 h 3564189"/>
                <a:gd name="connsiteX125" fmla="*/ 2931795 w 3566160"/>
                <a:gd name="connsiteY125" fmla="*/ 1062659 h 3564189"/>
                <a:gd name="connsiteX126" fmla="*/ 2995930 w 3566160"/>
                <a:gd name="connsiteY126" fmla="*/ 1062659 h 3564189"/>
                <a:gd name="connsiteX127" fmla="*/ 2995930 w 3566160"/>
                <a:gd name="connsiteY127" fmla="*/ 262017 h 3564189"/>
                <a:gd name="connsiteX128" fmla="*/ 2931795 w 3566160"/>
                <a:gd name="connsiteY128" fmla="*/ 192230 h 3564189"/>
                <a:gd name="connsiteX129" fmla="*/ 3052445 w 3566160"/>
                <a:gd name="connsiteY129" fmla="*/ 322921 h 3564189"/>
                <a:gd name="connsiteX130" fmla="*/ 3052445 w 3566160"/>
                <a:gd name="connsiteY130" fmla="*/ 1062659 h 3564189"/>
                <a:gd name="connsiteX131" fmla="*/ 3123565 w 3566160"/>
                <a:gd name="connsiteY131" fmla="*/ 1062659 h 3564189"/>
                <a:gd name="connsiteX132" fmla="*/ 3123565 w 3566160"/>
                <a:gd name="connsiteY132" fmla="*/ 400321 h 3564189"/>
                <a:gd name="connsiteX133" fmla="*/ 3052445 w 3566160"/>
                <a:gd name="connsiteY133" fmla="*/ 322921 h 3564189"/>
                <a:gd name="connsiteX134" fmla="*/ 3170555 w 3566160"/>
                <a:gd name="connsiteY134" fmla="*/ 451075 h 3564189"/>
                <a:gd name="connsiteX135" fmla="*/ 3170555 w 3566160"/>
                <a:gd name="connsiteY135" fmla="*/ 1063293 h 3564189"/>
                <a:gd name="connsiteX136" fmla="*/ 3246755 w 3566160"/>
                <a:gd name="connsiteY136" fmla="*/ 1063293 h 3564189"/>
                <a:gd name="connsiteX137" fmla="*/ 3246755 w 3566160"/>
                <a:gd name="connsiteY137" fmla="*/ 533550 h 3564189"/>
                <a:gd name="connsiteX138" fmla="*/ 3170555 w 3566160"/>
                <a:gd name="connsiteY138" fmla="*/ 451075 h 3564189"/>
                <a:gd name="connsiteX139" fmla="*/ 3282315 w 3566160"/>
                <a:gd name="connsiteY139" fmla="*/ 571615 h 3564189"/>
                <a:gd name="connsiteX140" fmla="*/ 3282315 w 3566160"/>
                <a:gd name="connsiteY140" fmla="*/ 1062659 h 3564189"/>
                <a:gd name="connsiteX141" fmla="*/ 3362325 w 3566160"/>
                <a:gd name="connsiteY141" fmla="*/ 1062659 h 3564189"/>
                <a:gd name="connsiteX142" fmla="*/ 3362325 w 3566160"/>
                <a:gd name="connsiteY142" fmla="*/ 657897 h 3564189"/>
                <a:gd name="connsiteX143" fmla="*/ 3282315 w 3566160"/>
                <a:gd name="connsiteY143" fmla="*/ 571615 h 3564189"/>
                <a:gd name="connsiteX144" fmla="*/ 3386455 w 3566160"/>
                <a:gd name="connsiteY144" fmla="*/ 683908 h 3564189"/>
                <a:gd name="connsiteX145" fmla="*/ 3386455 w 3566160"/>
                <a:gd name="connsiteY145" fmla="*/ 1062659 h 3564189"/>
                <a:gd name="connsiteX146" fmla="*/ 3430905 w 3566160"/>
                <a:gd name="connsiteY146" fmla="*/ 1062659 h 3564189"/>
                <a:gd name="connsiteX147" fmla="*/ 3430905 w 3566160"/>
                <a:gd name="connsiteY147" fmla="*/ 1062659 h 3564189"/>
                <a:gd name="connsiteX148" fmla="*/ 3432810 w 3566160"/>
                <a:gd name="connsiteY148" fmla="*/ 1062659 h 3564189"/>
                <a:gd name="connsiteX149" fmla="*/ 3469005 w 3566160"/>
                <a:gd name="connsiteY149" fmla="*/ 1057584 h 3564189"/>
                <a:gd name="connsiteX150" fmla="*/ 3469005 w 3566160"/>
                <a:gd name="connsiteY150" fmla="*/ 772728 h 3564189"/>
                <a:gd name="connsiteX151" fmla="*/ 3386455 w 3566160"/>
                <a:gd name="connsiteY151" fmla="*/ 683908 h 3564189"/>
                <a:gd name="connsiteX152" fmla="*/ 3481705 w 3566160"/>
                <a:gd name="connsiteY152" fmla="*/ 786685 h 3564189"/>
                <a:gd name="connsiteX153" fmla="*/ 3481705 w 3566160"/>
                <a:gd name="connsiteY153" fmla="*/ 1053777 h 3564189"/>
                <a:gd name="connsiteX154" fmla="*/ 3566160 w 3566160"/>
                <a:gd name="connsiteY154" fmla="*/ 930065 h 3564189"/>
                <a:gd name="connsiteX155" fmla="*/ 3505200 w 3566160"/>
                <a:gd name="connsiteY155" fmla="*/ 812062 h 3564189"/>
                <a:gd name="connsiteX156" fmla="*/ 3481705 w 3566160"/>
                <a:gd name="connsiteY156" fmla="*/ 786685 h 3564189"/>
                <a:gd name="connsiteX157" fmla="*/ 2621915 w 3566160"/>
                <a:gd name="connsiteY157" fmla="*/ 1250448 h 3564189"/>
                <a:gd name="connsiteX158" fmla="*/ 2597785 w 3566160"/>
                <a:gd name="connsiteY158" fmla="*/ 1250448 h 3564189"/>
                <a:gd name="connsiteX159" fmla="*/ 2597785 w 3566160"/>
                <a:gd name="connsiteY159" fmla="*/ 2313742 h 3564189"/>
                <a:gd name="connsiteX160" fmla="*/ 2621915 w 3566160"/>
                <a:gd name="connsiteY160" fmla="*/ 2313742 h 3564189"/>
                <a:gd name="connsiteX161" fmla="*/ 2621915 w 3566160"/>
                <a:gd name="connsiteY161" fmla="*/ 1250448 h 3564189"/>
                <a:gd name="connsiteX162" fmla="*/ 2514600 w 3566160"/>
                <a:gd name="connsiteY162" fmla="*/ 1250448 h 3564189"/>
                <a:gd name="connsiteX163" fmla="*/ 2502535 w 3566160"/>
                <a:gd name="connsiteY163" fmla="*/ 1250448 h 3564189"/>
                <a:gd name="connsiteX164" fmla="*/ 2502535 w 3566160"/>
                <a:gd name="connsiteY164" fmla="*/ 2313742 h 3564189"/>
                <a:gd name="connsiteX165" fmla="*/ 2514600 w 3566160"/>
                <a:gd name="connsiteY165" fmla="*/ 2313742 h 3564189"/>
                <a:gd name="connsiteX166" fmla="*/ 2514600 w 3566160"/>
                <a:gd name="connsiteY166" fmla="*/ 1250448 h 3564189"/>
                <a:gd name="connsiteX167" fmla="*/ 744220 w 3566160"/>
                <a:gd name="connsiteY167" fmla="*/ 1250448 h 3564189"/>
                <a:gd name="connsiteX168" fmla="*/ 668020 w 3566160"/>
                <a:gd name="connsiteY168" fmla="*/ 1250448 h 3564189"/>
                <a:gd name="connsiteX169" fmla="*/ 668020 w 3566160"/>
                <a:gd name="connsiteY169" fmla="*/ 2313742 h 3564189"/>
                <a:gd name="connsiteX170" fmla="*/ 744220 w 3566160"/>
                <a:gd name="connsiteY170" fmla="*/ 2313742 h 3564189"/>
                <a:gd name="connsiteX171" fmla="*/ 744220 w 3566160"/>
                <a:gd name="connsiteY171" fmla="*/ 1250448 h 3564189"/>
                <a:gd name="connsiteX172" fmla="*/ 621030 w 3566160"/>
                <a:gd name="connsiteY172" fmla="*/ 1250448 h 3564189"/>
                <a:gd name="connsiteX173" fmla="*/ 549910 w 3566160"/>
                <a:gd name="connsiteY173" fmla="*/ 1250448 h 3564189"/>
                <a:gd name="connsiteX174" fmla="*/ 549910 w 3566160"/>
                <a:gd name="connsiteY174" fmla="*/ 2313742 h 3564189"/>
                <a:gd name="connsiteX175" fmla="*/ 621030 w 3566160"/>
                <a:gd name="connsiteY175" fmla="*/ 2313742 h 3564189"/>
                <a:gd name="connsiteX176" fmla="*/ 621030 w 3566160"/>
                <a:gd name="connsiteY176" fmla="*/ 1250448 h 3564189"/>
                <a:gd name="connsiteX177" fmla="*/ 493395 w 3566160"/>
                <a:gd name="connsiteY177" fmla="*/ 1250448 h 3564189"/>
                <a:gd name="connsiteX178" fmla="*/ 429260 w 3566160"/>
                <a:gd name="connsiteY178" fmla="*/ 1250448 h 3564189"/>
                <a:gd name="connsiteX179" fmla="*/ 429260 w 3566160"/>
                <a:gd name="connsiteY179" fmla="*/ 2313742 h 3564189"/>
                <a:gd name="connsiteX180" fmla="*/ 493395 w 3566160"/>
                <a:gd name="connsiteY180" fmla="*/ 2313742 h 3564189"/>
                <a:gd name="connsiteX181" fmla="*/ 493395 w 3566160"/>
                <a:gd name="connsiteY181" fmla="*/ 1250448 h 3564189"/>
                <a:gd name="connsiteX182" fmla="*/ 357505 w 3566160"/>
                <a:gd name="connsiteY182" fmla="*/ 1250448 h 3564189"/>
                <a:gd name="connsiteX183" fmla="*/ 310515 w 3566160"/>
                <a:gd name="connsiteY183" fmla="*/ 1250448 h 3564189"/>
                <a:gd name="connsiteX184" fmla="*/ 310515 w 3566160"/>
                <a:gd name="connsiteY184" fmla="*/ 2313742 h 3564189"/>
                <a:gd name="connsiteX185" fmla="*/ 357505 w 3566160"/>
                <a:gd name="connsiteY185" fmla="*/ 2313742 h 3564189"/>
                <a:gd name="connsiteX186" fmla="*/ 357505 w 3566160"/>
                <a:gd name="connsiteY186" fmla="*/ 1250448 h 3564189"/>
                <a:gd name="connsiteX187" fmla="*/ 234315 w 3566160"/>
                <a:gd name="connsiteY187" fmla="*/ 1250448 h 3564189"/>
                <a:gd name="connsiteX188" fmla="*/ 198755 w 3566160"/>
                <a:gd name="connsiteY188" fmla="*/ 1250448 h 3564189"/>
                <a:gd name="connsiteX189" fmla="*/ 198755 w 3566160"/>
                <a:gd name="connsiteY189" fmla="*/ 2313742 h 3564189"/>
                <a:gd name="connsiteX190" fmla="*/ 234315 w 3566160"/>
                <a:gd name="connsiteY190" fmla="*/ 2313742 h 3564189"/>
                <a:gd name="connsiteX191" fmla="*/ 234315 w 3566160"/>
                <a:gd name="connsiteY191" fmla="*/ 1250448 h 3564189"/>
                <a:gd name="connsiteX192" fmla="*/ 118745 w 3566160"/>
                <a:gd name="connsiteY192" fmla="*/ 1250448 h 3564189"/>
                <a:gd name="connsiteX193" fmla="*/ 94615 w 3566160"/>
                <a:gd name="connsiteY193" fmla="*/ 1250448 h 3564189"/>
                <a:gd name="connsiteX194" fmla="*/ 94615 w 3566160"/>
                <a:gd name="connsiteY194" fmla="*/ 2313742 h 3564189"/>
                <a:gd name="connsiteX195" fmla="*/ 118745 w 3566160"/>
                <a:gd name="connsiteY195" fmla="*/ 2313742 h 3564189"/>
                <a:gd name="connsiteX196" fmla="*/ 118745 w 3566160"/>
                <a:gd name="connsiteY196" fmla="*/ 1250448 h 3564189"/>
                <a:gd name="connsiteX197" fmla="*/ 12065 w 3566160"/>
                <a:gd name="connsiteY197" fmla="*/ 1250448 h 3564189"/>
                <a:gd name="connsiteX198" fmla="*/ 0 w 3566160"/>
                <a:gd name="connsiteY198" fmla="*/ 1250448 h 3564189"/>
                <a:gd name="connsiteX199" fmla="*/ 0 w 3566160"/>
                <a:gd name="connsiteY199" fmla="*/ 2313742 h 3564189"/>
                <a:gd name="connsiteX200" fmla="*/ 12065 w 3566160"/>
                <a:gd name="connsiteY200" fmla="*/ 2313742 h 3564189"/>
                <a:gd name="connsiteX201" fmla="*/ 12065 w 3566160"/>
                <a:gd name="connsiteY201" fmla="*/ 1250448 h 3564189"/>
                <a:gd name="connsiteX202" fmla="*/ 3433445 w 3566160"/>
                <a:gd name="connsiteY202" fmla="*/ 1250448 h 3564189"/>
                <a:gd name="connsiteX203" fmla="*/ 3431540 w 3566160"/>
                <a:gd name="connsiteY203" fmla="*/ 1250448 h 3564189"/>
                <a:gd name="connsiteX204" fmla="*/ 3431540 w 3566160"/>
                <a:gd name="connsiteY204" fmla="*/ 1250448 h 3564189"/>
                <a:gd name="connsiteX205" fmla="*/ 3387090 w 3566160"/>
                <a:gd name="connsiteY205" fmla="*/ 1250448 h 3564189"/>
                <a:gd name="connsiteX206" fmla="*/ 3387090 w 3566160"/>
                <a:gd name="connsiteY206" fmla="*/ 1629199 h 3564189"/>
                <a:gd name="connsiteX207" fmla="*/ 3469640 w 3566160"/>
                <a:gd name="connsiteY207" fmla="*/ 1539745 h 3564189"/>
                <a:gd name="connsiteX208" fmla="*/ 3469640 w 3566160"/>
                <a:gd name="connsiteY208" fmla="*/ 1254889 h 3564189"/>
                <a:gd name="connsiteX209" fmla="*/ 3433445 w 3566160"/>
                <a:gd name="connsiteY209" fmla="*/ 1250448 h 3564189"/>
                <a:gd name="connsiteX210" fmla="*/ 3362325 w 3566160"/>
                <a:gd name="connsiteY210" fmla="*/ 1250448 h 3564189"/>
                <a:gd name="connsiteX211" fmla="*/ 3282315 w 3566160"/>
                <a:gd name="connsiteY211" fmla="*/ 1250448 h 3564189"/>
                <a:gd name="connsiteX212" fmla="*/ 3282315 w 3566160"/>
                <a:gd name="connsiteY212" fmla="*/ 1741492 h 3564189"/>
                <a:gd name="connsiteX213" fmla="*/ 3362325 w 3566160"/>
                <a:gd name="connsiteY213" fmla="*/ 1655211 h 3564189"/>
                <a:gd name="connsiteX214" fmla="*/ 3362325 w 3566160"/>
                <a:gd name="connsiteY214" fmla="*/ 1250448 h 3564189"/>
                <a:gd name="connsiteX215" fmla="*/ 3246755 w 3566160"/>
                <a:gd name="connsiteY215" fmla="*/ 1250448 h 3564189"/>
                <a:gd name="connsiteX216" fmla="*/ 3170555 w 3566160"/>
                <a:gd name="connsiteY216" fmla="*/ 1250448 h 3564189"/>
                <a:gd name="connsiteX217" fmla="*/ 3170555 w 3566160"/>
                <a:gd name="connsiteY217" fmla="*/ 1862667 h 3564189"/>
                <a:gd name="connsiteX218" fmla="*/ 3246755 w 3566160"/>
                <a:gd name="connsiteY218" fmla="*/ 1780192 h 3564189"/>
                <a:gd name="connsiteX219" fmla="*/ 3246755 w 3566160"/>
                <a:gd name="connsiteY219" fmla="*/ 1250448 h 3564189"/>
                <a:gd name="connsiteX220" fmla="*/ 3123565 w 3566160"/>
                <a:gd name="connsiteY220" fmla="*/ 1250448 h 3564189"/>
                <a:gd name="connsiteX221" fmla="*/ 3052445 w 3566160"/>
                <a:gd name="connsiteY221" fmla="*/ 1250448 h 3564189"/>
                <a:gd name="connsiteX222" fmla="*/ 3052445 w 3566160"/>
                <a:gd name="connsiteY222" fmla="*/ 1990186 h 3564189"/>
                <a:gd name="connsiteX223" fmla="*/ 3123565 w 3566160"/>
                <a:gd name="connsiteY223" fmla="*/ 1912786 h 3564189"/>
                <a:gd name="connsiteX224" fmla="*/ 3123565 w 3566160"/>
                <a:gd name="connsiteY224" fmla="*/ 1250448 h 3564189"/>
                <a:gd name="connsiteX225" fmla="*/ 2995930 w 3566160"/>
                <a:gd name="connsiteY225" fmla="*/ 1250448 h 3564189"/>
                <a:gd name="connsiteX226" fmla="*/ 2931795 w 3566160"/>
                <a:gd name="connsiteY226" fmla="*/ 1250448 h 3564189"/>
                <a:gd name="connsiteX227" fmla="*/ 2931795 w 3566160"/>
                <a:gd name="connsiteY227" fmla="*/ 2120877 h 3564189"/>
                <a:gd name="connsiteX228" fmla="*/ 2995930 w 3566160"/>
                <a:gd name="connsiteY228" fmla="*/ 2051091 h 3564189"/>
                <a:gd name="connsiteX229" fmla="*/ 2995930 w 3566160"/>
                <a:gd name="connsiteY229" fmla="*/ 1250448 h 3564189"/>
                <a:gd name="connsiteX230" fmla="*/ 2860040 w 3566160"/>
                <a:gd name="connsiteY230" fmla="*/ 1250448 h 3564189"/>
                <a:gd name="connsiteX231" fmla="*/ 2813050 w 3566160"/>
                <a:gd name="connsiteY231" fmla="*/ 1250448 h 3564189"/>
                <a:gd name="connsiteX232" fmla="*/ 2813050 w 3566160"/>
                <a:gd name="connsiteY232" fmla="*/ 2249031 h 3564189"/>
                <a:gd name="connsiteX233" fmla="*/ 2820035 w 3566160"/>
                <a:gd name="connsiteY233" fmla="*/ 2241418 h 3564189"/>
                <a:gd name="connsiteX234" fmla="*/ 2860040 w 3566160"/>
                <a:gd name="connsiteY234" fmla="*/ 2197642 h 3564189"/>
                <a:gd name="connsiteX235" fmla="*/ 2860040 w 3566160"/>
                <a:gd name="connsiteY235" fmla="*/ 1250448 h 3564189"/>
                <a:gd name="connsiteX236" fmla="*/ 2736850 w 3566160"/>
                <a:gd name="connsiteY236" fmla="*/ 1250448 h 3564189"/>
                <a:gd name="connsiteX237" fmla="*/ 2701290 w 3566160"/>
                <a:gd name="connsiteY237" fmla="*/ 1250448 h 3564189"/>
                <a:gd name="connsiteX238" fmla="*/ 2701290 w 3566160"/>
                <a:gd name="connsiteY238" fmla="*/ 2313107 h 3564189"/>
                <a:gd name="connsiteX239" fmla="*/ 2736850 w 3566160"/>
                <a:gd name="connsiteY239" fmla="*/ 2307398 h 3564189"/>
                <a:gd name="connsiteX240" fmla="*/ 2736850 w 3566160"/>
                <a:gd name="connsiteY240" fmla="*/ 1250448 h 3564189"/>
                <a:gd name="connsiteX241" fmla="*/ 1370330 w 3566160"/>
                <a:gd name="connsiteY241" fmla="*/ 1250448 h 3564189"/>
                <a:gd name="connsiteX242" fmla="*/ 1346200 w 3566160"/>
                <a:gd name="connsiteY242" fmla="*/ 1250448 h 3564189"/>
                <a:gd name="connsiteX243" fmla="*/ 1346200 w 3566160"/>
                <a:gd name="connsiteY243" fmla="*/ 2313742 h 3564189"/>
                <a:gd name="connsiteX244" fmla="*/ 1370330 w 3566160"/>
                <a:gd name="connsiteY244" fmla="*/ 2313742 h 3564189"/>
                <a:gd name="connsiteX245" fmla="*/ 1370330 w 3566160"/>
                <a:gd name="connsiteY245" fmla="*/ 1250448 h 3564189"/>
                <a:gd name="connsiteX246" fmla="*/ 1263015 w 3566160"/>
                <a:gd name="connsiteY246" fmla="*/ 1250448 h 3564189"/>
                <a:gd name="connsiteX247" fmla="*/ 1250950 w 3566160"/>
                <a:gd name="connsiteY247" fmla="*/ 1250448 h 3564189"/>
                <a:gd name="connsiteX248" fmla="*/ 1250950 w 3566160"/>
                <a:gd name="connsiteY248" fmla="*/ 2313742 h 3564189"/>
                <a:gd name="connsiteX249" fmla="*/ 1263015 w 3566160"/>
                <a:gd name="connsiteY249" fmla="*/ 2313742 h 3564189"/>
                <a:gd name="connsiteX250" fmla="*/ 1263015 w 3566160"/>
                <a:gd name="connsiteY250" fmla="*/ 1250448 h 3564189"/>
                <a:gd name="connsiteX251" fmla="*/ 833755 w 3566160"/>
                <a:gd name="connsiteY251" fmla="*/ 1250448 h 3564189"/>
                <a:gd name="connsiteX252" fmla="*/ 779780 w 3566160"/>
                <a:gd name="connsiteY252" fmla="*/ 1250448 h 3564189"/>
                <a:gd name="connsiteX253" fmla="*/ 779780 w 3566160"/>
                <a:gd name="connsiteY253" fmla="*/ 2313742 h 3564189"/>
                <a:gd name="connsiteX254" fmla="*/ 833755 w 3566160"/>
                <a:gd name="connsiteY254" fmla="*/ 2313742 h 3564189"/>
                <a:gd name="connsiteX255" fmla="*/ 859790 w 3566160"/>
                <a:gd name="connsiteY255" fmla="*/ 2311204 h 3564189"/>
                <a:gd name="connsiteX256" fmla="*/ 859790 w 3566160"/>
                <a:gd name="connsiteY256" fmla="*/ 1252986 h 3564189"/>
                <a:gd name="connsiteX257" fmla="*/ 833755 w 3566160"/>
                <a:gd name="connsiteY257" fmla="*/ 1250448 h 3564189"/>
                <a:gd name="connsiteX258" fmla="*/ 1450340 w 3566160"/>
                <a:gd name="connsiteY258" fmla="*/ 1250448 h 3564189"/>
                <a:gd name="connsiteX259" fmla="*/ 1450340 w 3566160"/>
                <a:gd name="connsiteY259" fmla="*/ 2313107 h 3564189"/>
                <a:gd name="connsiteX260" fmla="*/ 1485900 w 3566160"/>
                <a:gd name="connsiteY260" fmla="*/ 2313107 h 3564189"/>
                <a:gd name="connsiteX261" fmla="*/ 1485900 w 3566160"/>
                <a:gd name="connsiteY261" fmla="*/ 1255524 h 3564189"/>
                <a:gd name="connsiteX262" fmla="*/ 1450340 w 3566160"/>
                <a:gd name="connsiteY262" fmla="*/ 1250448 h 3564189"/>
                <a:gd name="connsiteX263" fmla="*/ 3481705 w 3566160"/>
                <a:gd name="connsiteY263" fmla="*/ 1259330 h 3564189"/>
                <a:gd name="connsiteX264" fmla="*/ 3481705 w 3566160"/>
                <a:gd name="connsiteY264" fmla="*/ 1526422 h 3564189"/>
                <a:gd name="connsiteX265" fmla="*/ 3505200 w 3566160"/>
                <a:gd name="connsiteY265" fmla="*/ 1501046 h 3564189"/>
                <a:gd name="connsiteX266" fmla="*/ 3566160 w 3566160"/>
                <a:gd name="connsiteY266" fmla="*/ 1383043 h 3564189"/>
                <a:gd name="connsiteX267" fmla="*/ 3481705 w 3566160"/>
                <a:gd name="connsiteY267" fmla="*/ 1259330 h 3564189"/>
                <a:gd name="connsiteX268" fmla="*/ 883920 w 3566160"/>
                <a:gd name="connsiteY268" fmla="*/ 1259965 h 3564189"/>
                <a:gd name="connsiteX269" fmla="*/ 883920 w 3566160"/>
                <a:gd name="connsiteY269" fmla="*/ 2302957 h 3564189"/>
                <a:gd name="connsiteX270" fmla="*/ 966470 w 3566160"/>
                <a:gd name="connsiteY270" fmla="*/ 2179879 h 3564189"/>
                <a:gd name="connsiteX271" fmla="*/ 966470 w 3566160"/>
                <a:gd name="connsiteY271" fmla="*/ 1383043 h 3564189"/>
                <a:gd name="connsiteX272" fmla="*/ 883920 w 3566160"/>
                <a:gd name="connsiteY272" fmla="*/ 1259965 h 3564189"/>
                <a:gd name="connsiteX273" fmla="*/ 1562100 w 3566160"/>
                <a:gd name="connsiteY273" fmla="*/ 1314525 h 3564189"/>
                <a:gd name="connsiteX274" fmla="*/ 1562100 w 3566160"/>
                <a:gd name="connsiteY274" fmla="*/ 2313107 h 3564189"/>
                <a:gd name="connsiteX275" fmla="*/ 1609090 w 3566160"/>
                <a:gd name="connsiteY275" fmla="*/ 2313107 h 3564189"/>
                <a:gd name="connsiteX276" fmla="*/ 1609090 w 3566160"/>
                <a:gd name="connsiteY276" fmla="*/ 1365913 h 3564189"/>
                <a:gd name="connsiteX277" fmla="*/ 1569085 w 3566160"/>
                <a:gd name="connsiteY277" fmla="*/ 1322138 h 3564189"/>
                <a:gd name="connsiteX278" fmla="*/ 1562100 w 3566160"/>
                <a:gd name="connsiteY278" fmla="*/ 1314525 h 3564189"/>
                <a:gd name="connsiteX279" fmla="*/ 1680210 w 3566160"/>
                <a:gd name="connsiteY279" fmla="*/ 1443313 h 3564189"/>
                <a:gd name="connsiteX280" fmla="*/ 1680210 w 3566160"/>
                <a:gd name="connsiteY280" fmla="*/ 2313742 h 3564189"/>
                <a:gd name="connsiteX281" fmla="*/ 1744980 w 3566160"/>
                <a:gd name="connsiteY281" fmla="*/ 2313742 h 3564189"/>
                <a:gd name="connsiteX282" fmla="*/ 1744980 w 3566160"/>
                <a:gd name="connsiteY282" fmla="*/ 1512465 h 3564189"/>
                <a:gd name="connsiteX283" fmla="*/ 1680210 w 3566160"/>
                <a:gd name="connsiteY283" fmla="*/ 1443313 h 3564189"/>
                <a:gd name="connsiteX284" fmla="*/ 1800860 w 3566160"/>
                <a:gd name="connsiteY284" fmla="*/ 1574004 h 3564189"/>
                <a:gd name="connsiteX285" fmla="*/ 1800860 w 3566160"/>
                <a:gd name="connsiteY285" fmla="*/ 2313742 h 3564189"/>
                <a:gd name="connsiteX286" fmla="*/ 1871980 w 3566160"/>
                <a:gd name="connsiteY286" fmla="*/ 2313742 h 3564189"/>
                <a:gd name="connsiteX287" fmla="*/ 1871980 w 3566160"/>
                <a:gd name="connsiteY287" fmla="*/ 1650769 h 3564189"/>
                <a:gd name="connsiteX288" fmla="*/ 1800860 w 3566160"/>
                <a:gd name="connsiteY288" fmla="*/ 1574004 h 3564189"/>
                <a:gd name="connsiteX289" fmla="*/ 1919605 w 3566160"/>
                <a:gd name="connsiteY289" fmla="*/ 1701523 h 3564189"/>
                <a:gd name="connsiteX290" fmla="*/ 1919605 w 3566160"/>
                <a:gd name="connsiteY290" fmla="*/ 2313742 h 3564189"/>
                <a:gd name="connsiteX291" fmla="*/ 1995805 w 3566160"/>
                <a:gd name="connsiteY291" fmla="*/ 2313742 h 3564189"/>
                <a:gd name="connsiteX292" fmla="*/ 1995805 w 3566160"/>
                <a:gd name="connsiteY292" fmla="*/ 1783998 h 3564189"/>
                <a:gd name="connsiteX293" fmla="*/ 1919605 w 3566160"/>
                <a:gd name="connsiteY293" fmla="*/ 1701523 h 3564189"/>
                <a:gd name="connsiteX294" fmla="*/ 2031365 w 3566160"/>
                <a:gd name="connsiteY294" fmla="*/ 1822064 h 3564189"/>
                <a:gd name="connsiteX295" fmla="*/ 2031365 w 3566160"/>
                <a:gd name="connsiteY295" fmla="*/ 2313107 h 3564189"/>
                <a:gd name="connsiteX296" fmla="*/ 2111375 w 3566160"/>
                <a:gd name="connsiteY296" fmla="*/ 2313107 h 3564189"/>
                <a:gd name="connsiteX297" fmla="*/ 2111375 w 3566160"/>
                <a:gd name="connsiteY297" fmla="*/ 1908345 h 3564189"/>
                <a:gd name="connsiteX298" fmla="*/ 2031365 w 3566160"/>
                <a:gd name="connsiteY298" fmla="*/ 1822064 h 3564189"/>
                <a:gd name="connsiteX299" fmla="*/ 2135505 w 3566160"/>
                <a:gd name="connsiteY299" fmla="*/ 1934357 h 3564189"/>
                <a:gd name="connsiteX300" fmla="*/ 2135505 w 3566160"/>
                <a:gd name="connsiteY300" fmla="*/ 2313107 h 3564189"/>
                <a:gd name="connsiteX301" fmla="*/ 2179955 w 3566160"/>
                <a:gd name="connsiteY301" fmla="*/ 2313107 h 3564189"/>
                <a:gd name="connsiteX302" fmla="*/ 2179955 w 3566160"/>
                <a:gd name="connsiteY302" fmla="*/ 2313107 h 3564189"/>
                <a:gd name="connsiteX303" fmla="*/ 2181860 w 3566160"/>
                <a:gd name="connsiteY303" fmla="*/ 2313107 h 3564189"/>
                <a:gd name="connsiteX304" fmla="*/ 2218055 w 3566160"/>
                <a:gd name="connsiteY304" fmla="*/ 2308032 h 3564189"/>
                <a:gd name="connsiteX305" fmla="*/ 2218055 w 3566160"/>
                <a:gd name="connsiteY305" fmla="*/ 2023176 h 3564189"/>
                <a:gd name="connsiteX306" fmla="*/ 2135505 w 3566160"/>
                <a:gd name="connsiteY306" fmla="*/ 1934357 h 3564189"/>
                <a:gd name="connsiteX307" fmla="*/ 2230120 w 3566160"/>
                <a:gd name="connsiteY307" fmla="*/ 2037133 h 3564189"/>
                <a:gd name="connsiteX308" fmla="*/ 2230120 w 3566160"/>
                <a:gd name="connsiteY308" fmla="*/ 2304226 h 3564189"/>
                <a:gd name="connsiteX309" fmla="*/ 2314575 w 3566160"/>
                <a:gd name="connsiteY309" fmla="*/ 2180513 h 3564189"/>
                <a:gd name="connsiteX310" fmla="*/ 2253615 w 3566160"/>
                <a:gd name="connsiteY310" fmla="*/ 2062510 h 3564189"/>
                <a:gd name="connsiteX311" fmla="*/ 2230120 w 3566160"/>
                <a:gd name="connsiteY311" fmla="*/ 2037133 h 3564189"/>
                <a:gd name="connsiteX312" fmla="*/ 3336290 w 3566160"/>
                <a:gd name="connsiteY312" fmla="*/ 2500897 h 3564189"/>
                <a:gd name="connsiteX313" fmla="*/ 3282315 w 3566160"/>
                <a:gd name="connsiteY313" fmla="*/ 2500897 h 3564189"/>
                <a:gd name="connsiteX314" fmla="*/ 3282315 w 3566160"/>
                <a:gd name="connsiteY314" fmla="*/ 3563556 h 3564189"/>
                <a:gd name="connsiteX315" fmla="*/ 3336290 w 3566160"/>
                <a:gd name="connsiteY315" fmla="*/ 3563556 h 3564189"/>
                <a:gd name="connsiteX316" fmla="*/ 3362325 w 3566160"/>
                <a:gd name="connsiteY316" fmla="*/ 3561018 h 3564189"/>
                <a:gd name="connsiteX317" fmla="*/ 3362325 w 3566160"/>
                <a:gd name="connsiteY317" fmla="*/ 2503434 h 3564189"/>
                <a:gd name="connsiteX318" fmla="*/ 3336290 w 3566160"/>
                <a:gd name="connsiteY318" fmla="*/ 2500897 h 3564189"/>
                <a:gd name="connsiteX319" fmla="*/ 3246755 w 3566160"/>
                <a:gd name="connsiteY319" fmla="*/ 2500897 h 3564189"/>
                <a:gd name="connsiteX320" fmla="*/ 3170555 w 3566160"/>
                <a:gd name="connsiteY320" fmla="*/ 2500897 h 3564189"/>
                <a:gd name="connsiteX321" fmla="*/ 3170555 w 3566160"/>
                <a:gd name="connsiteY321" fmla="*/ 3563556 h 3564189"/>
                <a:gd name="connsiteX322" fmla="*/ 3246755 w 3566160"/>
                <a:gd name="connsiteY322" fmla="*/ 3563556 h 3564189"/>
                <a:gd name="connsiteX323" fmla="*/ 3246755 w 3566160"/>
                <a:gd name="connsiteY323" fmla="*/ 2500897 h 3564189"/>
                <a:gd name="connsiteX324" fmla="*/ 3123565 w 3566160"/>
                <a:gd name="connsiteY324" fmla="*/ 2500897 h 3564189"/>
                <a:gd name="connsiteX325" fmla="*/ 3052445 w 3566160"/>
                <a:gd name="connsiteY325" fmla="*/ 2500897 h 3564189"/>
                <a:gd name="connsiteX326" fmla="*/ 3052445 w 3566160"/>
                <a:gd name="connsiteY326" fmla="*/ 3563556 h 3564189"/>
                <a:gd name="connsiteX327" fmla="*/ 3123565 w 3566160"/>
                <a:gd name="connsiteY327" fmla="*/ 3563556 h 3564189"/>
                <a:gd name="connsiteX328" fmla="*/ 3123565 w 3566160"/>
                <a:gd name="connsiteY328" fmla="*/ 2500897 h 3564189"/>
                <a:gd name="connsiteX329" fmla="*/ 2995930 w 3566160"/>
                <a:gd name="connsiteY329" fmla="*/ 2500897 h 3564189"/>
                <a:gd name="connsiteX330" fmla="*/ 2931795 w 3566160"/>
                <a:gd name="connsiteY330" fmla="*/ 2500897 h 3564189"/>
                <a:gd name="connsiteX331" fmla="*/ 2931795 w 3566160"/>
                <a:gd name="connsiteY331" fmla="*/ 3563556 h 3564189"/>
                <a:gd name="connsiteX332" fmla="*/ 2995930 w 3566160"/>
                <a:gd name="connsiteY332" fmla="*/ 3563556 h 3564189"/>
                <a:gd name="connsiteX333" fmla="*/ 2995930 w 3566160"/>
                <a:gd name="connsiteY333" fmla="*/ 2500897 h 3564189"/>
                <a:gd name="connsiteX334" fmla="*/ 2860040 w 3566160"/>
                <a:gd name="connsiteY334" fmla="*/ 2500897 h 3564189"/>
                <a:gd name="connsiteX335" fmla="*/ 2813050 w 3566160"/>
                <a:gd name="connsiteY335" fmla="*/ 2500897 h 3564189"/>
                <a:gd name="connsiteX336" fmla="*/ 2813050 w 3566160"/>
                <a:gd name="connsiteY336" fmla="*/ 3563556 h 3564189"/>
                <a:gd name="connsiteX337" fmla="*/ 2860040 w 3566160"/>
                <a:gd name="connsiteY337" fmla="*/ 3563556 h 3564189"/>
                <a:gd name="connsiteX338" fmla="*/ 2860040 w 3566160"/>
                <a:gd name="connsiteY338" fmla="*/ 2500897 h 3564189"/>
                <a:gd name="connsiteX339" fmla="*/ 2736850 w 3566160"/>
                <a:gd name="connsiteY339" fmla="*/ 2500897 h 3564189"/>
                <a:gd name="connsiteX340" fmla="*/ 2701290 w 3566160"/>
                <a:gd name="connsiteY340" fmla="*/ 2500897 h 3564189"/>
                <a:gd name="connsiteX341" fmla="*/ 2701290 w 3566160"/>
                <a:gd name="connsiteY341" fmla="*/ 3563556 h 3564189"/>
                <a:gd name="connsiteX342" fmla="*/ 2736850 w 3566160"/>
                <a:gd name="connsiteY342" fmla="*/ 3563556 h 3564189"/>
                <a:gd name="connsiteX343" fmla="*/ 2736850 w 3566160"/>
                <a:gd name="connsiteY343" fmla="*/ 2500897 h 3564189"/>
                <a:gd name="connsiteX344" fmla="*/ 2621280 w 3566160"/>
                <a:gd name="connsiteY344" fmla="*/ 2500897 h 3564189"/>
                <a:gd name="connsiteX345" fmla="*/ 2597150 w 3566160"/>
                <a:gd name="connsiteY345" fmla="*/ 2500897 h 3564189"/>
                <a:gd name="connsiteX346" fmla="*/ 2597150 w 3566160"/>
                <a:gd name="connsiteY346" fmla="*/ 3563556 h 3564189"/>
                <a:gd name="connsiteX347" fmla="*/ 2621280 w 3566160"/>
                <a:gd name="connsiteY347" fmla="*/ 3563556 h 3564189"/>
                <a:gd name="connsiteX348" fmla="*/ 2621280 w 3566160"/>
                <a:gd name="connsiteY348" fmla="*/ 2500897 h 3564189"/>
                <a:gd name="connsiteX349" fmla="*/ 2514600 w 3566160"/>
                <a:gd name="connsiteY349" fmla="*/ 2500897 h 3564189"/>
                <a:gd name="connsiteX350" fmla="*/ 2502535 w 3566160"/>
                <a:gd name="connsiteY350" fmla="*/ 2500897 h 3564189"/>
                <a:gd name="connsiteX351" fmla="*/ 2502535 w 3566160"/>
                <a:gd name="connsiteY351" fmla="*/ 3563556 h 3564189"/>
                <a:gd name="connsiteX352" fmla="*/ 2514600 w 3566160"/>
                <a:gd name="connsiteY352" fmla="*/ 3563556 h 3564189"/>
                <a:gd name="connsiteX353" fmla="*/ 2514600 w 3566160"/>
                <a:gd name="connsiteY353" fmla="*/ 2500897 h 3564189"/>
                <a:gd name="connsiteX354" fmla="*/ 2181860 w 3566160"/>
                <a:gd name="connsiteY354" fmla="*/ 2500897 h 3564189"/>
                <a:gd name="connsiteX355" fmla="*/ 2179955 w 3566160"/>
                <a:gd name="connsiteY355" fmla="*/ 2500897 h 3564189"/>
                <a:gd name="connsiteX356" fmla="*/ 2179955 w 3566160"/>
                <a:gd name="connsiteY356" fmla="*/ 2500897 h 3564189"/>
                <a:gd name="connsiteX357" fmla="*/ 2135505 w 3566160"/>
                <a:gd name="connsiteY357" fmla="*/ 2500897 h 3564189"/>
                <a:gd name="connsiteX358" fmla="*/ 2135505 w 3566160"/>
                <a:gd name="connsiteY358" fmla="*/ 2879648 h 3564189"/>
                <a:gd name="connsiteX359" fmla="*/ 2218055 w 3566160"/>
                <a:gd name="connsiteY359" fmla="*/ 2790194 h 3564189"/>
                <a:gd name="connsiteX360" fmla="*/ 2218055 w 3566160"/>
                <a:gd name="connsiteY360" fmla="*/ 2505338 h 3564189"/>
                <a:gd name="connsiteX361" fmla="*/ 2181860 w 3566160"/>
                <a:gd name="connsiteY361" fmla="*/ 2500897 h 3564189"/>
                <a:gd name="connsiteX362" fmla="*/ 2111375 w 3566160"/>
                <a:gd name="connsiteY362" fmla="*/ 2500897 h 3564189"/>
                <a:gd name="connsiteX363" fmla="*/ 2031365 w 3566160"/>
                <a:gd name="connsiteY363" fmla="*/ 2500897 h 3564189"/>
                <a:gd name="connsiteX364" fmla="*/ 2031365 w 3566160"/>
                <a:gd name="connsiteY364" fmla="*/ 2991941 h 3564189"/>
                <a:gd name="connsiteX365" fmla="*/ 2111375 w 3566160"/>
                <a:gd name="connsiteY365" fmla="*/ 2905659 h 3564189"/>
                <a:gd name="connsiteX366" fmla="*/ 2111375 w 3566160"/>
                <a:gd name="connsiteY366" fmla="*/ 2500897 h 3564189"/>
                <a:gd name="connsiteX367" fmla="*/ 1995805 w 3566160"/>
                <a:gd name="connsiteY367" fmla="*/ 2500897 h 3564189"/>
                <a:gd name="connsiteX368" fmla="*/ 1919605 w 3566160"/>
                <a:gd name="connsiteY368" fmla="*/ 2500897 h 3564189"/>
                <a:gd name="connsiteX369" fmla="*/ 1919605 w 3566160"/>
                <a:gd name="connsiteY369" fmla="*/ 3113115 h 3564189"/>
                <a:gd name="connsiteX370" fmla="*/ 1995805 w 3566160"/>
                <a:gd name="connsiteY370" fmla="*/ 3030640 h 3564189"/>
                <a:gd name="connsiteX371" fmla="*/ 1995805 w 3566160"/>
                <a:gd name="connsiteY371" fmla="*/ 2500897 h 3564189"/>
                <a:gd name="connsiteX372" fmla="*/ 1872615 w 3566160"/>
                <a:gd name="connsiteY372" fmla="*/ 2500897 h 3564189"/>
                <a:gd name="connsiteX373" fmla="*/ 1801495 w 3566160"/>
                <a:gd name="connsiteY373" fmla="*/ 2500897 h 3564189"/>
                <a:gd name="connsiteX374" fmla="*/ 1801495 w 3566160"/>
                <a:gd name="connsiteY374" fmla="*/ 3240634 h 3564189"/>
                <a:gd name="connsiteX375" fmla="*/ 1872615 w 3566160"/>
                <a:gd name="connsiteY375" fmla="*/ 3163235 h 3564189"/>
                <a:gd name="connsiteX376" fmla="*/ 1872615 w 3566160"/>
                <a:gd name="connsiteY376" fmla="*/ 2500897 h 3564189"/>
                <a:gd name="connsiteX377" fmla="*/ 1744980 w 3566160"/>
                <a:gd name="connsiteY377" fmla="*/ 2500897 h 3564189"/>
                <a:gd name="connsiteX378" fmla="*/ 1680845 w 3566160"/>
                <a:gd name="connsiteY378" fmla="*/ 2500897 h 3564189"/>
                <a:gd name="connsiteX379" fmla="*/ 1680845 w 3566160"/>
                <a:gd name="connsiteY379" fmla="*/ 3371326 h 3564189"/>
                <a:gd name="connsiteX380" fmla="*/ 1744980 w 3566160"/>
                <a:gd name="connsiteY380" fmla="*/ 3301539 h 3564189"/>
                <a:gd name="connsiteX381" fmla="*/ 1744980 w 3566160"/>
                <a:gd name="connsiteY381" fmla="*/ 2500897 h 3564189"/>
                <a:gd name="connsiteX382" fmla="*/ 1609090 w 3566160"/>
                <a:gd name="connsiteY382" fmla="*/ 2500897 h 3564189"/>
                <a:gd name="connsiteX383" fmla="*/ 1562100 w 3566160"/>
                <a:gd name="connsiteY383" fmla="*/ 2500897 h 3564189"/>
                <a:gd name="connsiteX384" fmla="*/ 1562100 w 3566160"/>
                <a:gd name="connsiteY384" fmla="*/ 3499479 h 3564189"/>
                <a:gd name="connsiteX385" fmla="*/ 1569085 w 3566160"/>
                <a:gd name="connsiteY385" fmla="*/ 3491866 h 3564189"/>
                <a:gd name="connsiteX386" fmla="*/ 1609090 w 3566160"/>
                <a:gd name="connsiteY386" fmla="*/ 3448091 h 3564189"/>
                <a:gd name="connsiteX387" fmla="*/ 1609090 w 3566160"/>
                <a:gd name="connsiteY387" fmla="*/ 2500897 h 3564189"/>
                <a:gd name="connsiteX388" fmla="*/ 1485900 w 3566160"/>
                <a:gd name="connsiteY388" fmla="*/ 2500897 h 3564189"/>
                <a:gd name="connsiteX389" fmla="*/ 1450340 w 3566160"/>
                <a:gd name="connsiteY389" fmla="*/ 2500897 h 3564189"/>
                <a:gd name="connsiteX390" fmla="*/ 1450340 w 3566160"/>
                <a:gd name="connsiteY390" fmla="*/ 3563556 h 3564189"/>
                <a:gd name="connsiteX391" fmla="*/ 1485900 w 3566160"/>
                <a:gd name="connsiteY391" fmla="*/ 3557846 h 3564189"/>
                <a:gd name="connsiteX392" fmla="*/ 1485900 w 3566160"/>
                <a:gd name="connsiteY392" fmla="*/ 2500897 h 3564189"/>
                <a:gd name="connsiteX393" fmla="*/ 1370330 w 3566160"/>
                <a:gd name="connsiteY393" fmla="*/ 2500897 h 3564189"/>
                <a:gd name="connsiteX394" fmla="*/ 1346200 w 3566160"/>
                <a:gd name="connsiteY394" fmla="*/ 2500897 h 3564189"/>
                <a:gd name="connsiteX395" fmla="*/ 1346200 w 3566160"/>
                <a:gd name="connsiteY395" fmla="*/ 3563556 h 3564189"/>
                <a:gd name="connsiteX396" fmla="*/ 1370330 w 3566160"/>
                <a:gd name="connsiteY396" fmla="*/ 3563556 h 3564189"/>
                <a:gd name="connsiteX397" fmla="*/ 1370330 w 3566160"/>
                <a:gd name="connsiteY397" fmla="*/ 2500897 h 3564189"/>
                <a:gd name="connsiteX398" fmla="*/ 1263650 w 3566160"/>
                <a:gd name="connsiteY398" fmla="*/ 2500897 h 3564189"/>
                <a:gd name="connsiteX399" fmla="*/ 1251585 w 3566160"/>
                <a:gd name="connsiteY399" fmla="*/ 2500897 h 3564189"/>
                <a:gd name="connsiteX400" fmla="*/ 1251585 w 3566160"/>
                <a:gd name="connsiteY400" fmla="*/ 3563556 h 3564189"/>
                <a:gd name="connsiteX401" fmla="*/ 1263650 w 3566160"/>
                <a:gd name="connsiteY401" fmla="*/ 3563556 h 3564189"/>
                <a:gd name="connsiteX402" fmla="*/ 1263650 w 3566160"/>
                <a:gd name="connsiteY402" fmla="*/ 2500897 h 3564189"/>
                <a:gd name="connsiteX403" fmla="*/ 118745 w 3566160"/>
                <a:gd name="connsiteY403" fmla="*/ 2500897 h 3564189"/>
                <a:gd name="connsiteX404" fmla="*/ 94615 w 3566160"/>
                <a:gd name="connsiteY404" fmla="*/ 2500897 h 3564189"/>
                <a:gd name="connsiteX405" fmla="*/ 94615 w 3566160"/>
                <a:gd name="connsiteY405" fmla="*/ 3563556 h 3564189"/>
                <a:gd name="connsiteX406" fmla="*/ 118745 w 3566160"/>
                <a:gd name="connsiteY406" fmla="*/ 3563556 h 3564189"/>
                <a:gd name="connsiteX407" fmla="*/ 118745 w 3566160"/>
                <a:gd name="connsiteY407" fmla="*/ 2500897 h 3564189"/>
                <a:gd name="connsiteX408" fmla="*/ 12065 w 3566160"/>
                <a:gd name="connsiteY408" fmla="*/ 2500897 h 3564189"/>
                <a:gd name="connsiteX409" fmla="*/ 0 w 3566160"/>
                <a:gd name="connsiteY409" fmla="*/ 2500897 h 3564189"/>
                <a:gd name="connsiteX410" fmla="*/ 0 w 3566160"/>
                <a:gd name="connsiteY410" fmla="*/ 3563556 h 3564189"/>
                <a:gd name="connsiteX411" fmla="*/ 12065 w 3566160"/>
                <a:gd name="connsiteY411" fmla="*/ 3563556 h 3564189"/>
                <a:gd name="connsiteX412" fmla="*/ 12065 w 3566160"/>
                <a:gd name="connsiteY412" fmla="*/ 2500897 h 3564189"/>
                <a:gd name="connsiteX413" fmla="*/ 198755 w 3566160"/>
                <a:gd name="connsiteY413" fmla="*/ 2500897 h 3564189"/>
                <a:gd name="connsiteX414" fmla="*/ 198755 w 3566160"/>
                <a:gd name="connsiteY414" fmla="*/ 3563556 h 3564189"/>
                <a:gd name="connsiteX415" fmla="*/ 234315 w 3566160"/>
                <a:gd name="connsiteY415" fmla="*/ 3563556 h 3564189"/>
                <a:gd name="connsiteX416" fmla="*/ 234315 w 3566160"/>
                <a:gd name="connsiteY416" fmla="*/ 2506607 h 3564189"/>
                <a:gd name="connsiteX417" fmla="*/ 198755 w 3566160"/>
                <a:gd name="connsiteY417" fmla="*/ 2500897 h 3564189"/>
                <a:gd name="connsiteX418" fmla="*/ 2230120 w 3566160"/>
                <a:gd name="connsiteY418" fmla="*/ 2509779 h 3564189"/>
                <a:gd name="connsiteX419" fmla="*/ 2230120 w 3566160"/>
                <a:gd name="connsiteY419" fmla="*/ 2776871 h 3564189"/>
                <a:gd name="connsiteX420" fmla="*/ 2253615 w 3566160"/>
                <a:gd name="connsiteY420" fmla="*/ 2751494 h 3564189"/>
                <a:gd name="connsiteX421" fmla="*/ 2314575 w 3566160"/>
                <a:gd name="connsiteY421" fmla="*/ 2633491 h 3564189"/>
                <a:gd name="connsiteX422" fmla="*/ 2230120 w 3566160"/>
                <a:gd name="connsiteY422" fmla="*/ 2509779 h 3564189"/>
                <a:gd name="connsiteX423" fmla="*/ 3387090 w 3566160"/>
                <a:gd name="connsiteY423" fmla="*/ 2511048 h 3564189"/>
                <a:gd name="connsiteX424" fmla="*/ 3387090 w 3566160"/>
                <a:gd name="connsiteY424" fmla="*/ 3554039 h 3564189"/>
                <a:gd name="connsiteX425" fmla="*/ 3469640 w 3566160"/>
                <a:gd name="connsiteY425" fmla="*/ 3430961 h 3564189"/>
                <a:gd name="connsiteX426" fmla="*/ 3469640 w 3566160"/>
                <a:gd name="connsiteY426" fmla="*/ 2633491 h 3564189"/>
                <a:gd name="connsiteX427" fmla="*/ 3387090 w 3566160"/>
                <a:gd name="connsiteY427" fmla="*/ 2511048 h 3564189"/>
                <a:gd name="connsiteX428" fmla="*/ 311150 w 3566160"/>
                <a:gd name="connsiteY428" fmla="*/ 2564974 h 3564189"/>
                <a:gd name="connsiteX429" fmla="*/ 311150 w 3566160"/>
                <a:gd name="connsiteY429" fmla="*/ 3563556 h 3564189"/>
                <a:gd name="connsiteX430" fmla="*/ 358140 w 3566160"/>
                <a:gd name="connsiteY430" fmla="*/ 3563556 h 3564189"/>
                <a:gd name="connsiteX431" fmla="*/ 358140 w 3566160"/>
                <a:gd name="connsiteY431" fmla="*/ 2616362 h 3564189"/>
                <a:gd name="connsiteX432" fmla="*/ 318135 w 3566160"/>
                <a:gd name="connsiteY432" fmla="*/ 2572586 h 3564189"/>
                <a:gd name="connsiteX433" fmla="*/ 311150 w 3566160"/>
                <a:gd name="connsiteY433" fmla="*/ 2564974 h 3564189"/>
                <a:gd name="connsiteX434" fmla="*/ 429260 w 3566160"/>
                <a:gd name="connsiteY434" fmla="*/ 2693761 h 3564189"/>
                <a:gd name="connsiteX435" fmla="*/ 429260 w 3566160"/>
                <a:gd name="connsiteY435" fmla="*/ 3564190 h 3564189"/>
                <a:gd name="connsiteX436" fmla="*/ 493395 w 3566160"/>
                <a:gd name="connsiteY436" fmla="*/ 3564190 h 3564189"/>
                <a:gd name="connsiteX437" fmla="*/ 493395 w 3566160"/>
                <a:gd name="connsiteY437" fmla="*/ 2763548 h 3564189"/>
                <a:gd name="connsiteX438" fmla="*/ 429260 w 3566160"/>
                <a:gd name="connsiteY438" fmla="*/ 2693761 h 3564189"/>
                <a:gd name="connsiteX439" fmla="*/ 549910 w 3566160"/>
                <a:gd name="connsiteY439" fmla="*/ 2824453 h 3564189"/>
                <a:gd name="connsiteX440" fmla="*/ 549910 w 3566160"/>
                <a:gd name="connsiteY440" fmla="*/ 3564190 h 3564189"/>
                <a:gd name="connsiteX441" fmla="*/ 621030 w 3566160"/>
                <a:gd name="connsiteY441" fmla="*/ 3564190 h 3564189"/>
                <a:gd name="connsiteX442" fmla="*/ 621030 w 3566160"/>
                <a:gd name="connsiteY442" fmla="*/ 2901218 h 3564189"/>
                <a:gd name="connsiteX443" fmla="*/ 549910 w 3566160"/>
                <a:gd name="connsiteY443" fmla="*/ 2824453 h 3564189"/>
                <a:gd name="connsiteX444" fmla="*/ 668020 w 3566160"/>
                <a:gd name="connsiteY444" fmla="*/ 2951972 h 3564189"/>
                <a:gd name="connsiteX445" fmla="*/ 668020 w 3566160"/>
                <a:gd name="connsiteY445" fmla="*/ 3564190 h 3564189"/>
                <a:gd name="connsiteX446" fmla="*/ 744220 w 3566160"/>
                <a:gd name="connsiteY446" fmla="*/ 3564190 h 3564189"/>
                <a:gd name="connsiteX447" fmla="*/ 744220 w 3566160"/>
                <a:gd name="connsiteY447" fmla="*/ 3034447 h 3564189"/>
                <a:gd name="connsiteX448" fmla="*/ 668020 w 3566160"/>
                <a:gd name="connsiteY448" fmla="*/ 2951972 h 3564189"/>
                <a:gd name="connsiteX449" fmla="*/ 779780 w 3566160"/>
                <a:gd name="connsiteY449" fmla="*/ 3072512 h 3564189"/>
                <a:gd name="connsiteX450" fmla="*/ 779780 w 3566160"/>
                <a:gd name="connsiteY450" fmla="*/ 3563556 h 3564189"/>
                <a:gd name="connsiteX451" fmla="*/ 859790 w 3566160"/>
                <a:gd name="connsiteY451" fmla="*/ 3563556 h 3564189"/>
                <a:gd name="connsiteX452" fmla="*/ 859790 w 3566160"/>
                <a:gd name="connsiteY452" fmla="*/ 3158794 h 3564189"/>
                <a:gd name="connsiteX453" fmla="*/ 779780 w 3566160"/>
                <a:gd name="connsiteY453" fmla="*/ 3072512 h 3564189"/>
                <a:gd name="connsiteX454" fmla="*/ 883920 w 3566160"/>
                <a:gd name="connsiteY454" fmla="*/ 3185440 h 3564189"/>
                <a:gd name="connsiteX455" fmla="*/ 883920 w 3566160"/>
                <a:gd name="connsiteY455" fmla="*/ 3564190 h 3564189"/>
                <a:gd name="connsiteX456" fmla="*/ 928370 w 3566160"/>
                <a:gd name="connsiteY456" fmla="*/ 3564190 h 3564189"/>
                <a:gd name="connsiteX457" fmla="*/ 928370 w 3566160"/>
                <a:gd name="connsiteY457" fmla="*/ 3564190 h 3564189"/>
                <a:gd name="connsiteX458" fmla="*/ 930275 w 3566160"/>
                <a:gd name="connsiteY458" fmla="*/ 3564190 h 3564189"/>
                <a:gd name="connsiteX459" fmla="*/ 966470 w 3566160"/>
                <a:gd name="connsiteY459" fmla="*/ 3559115 h 3564189"/>
                <a:gd name="connsiteX460" fmla="*/ 966470 w 3566160"/>
                <a:gd name="connsiteY460" fmla="*/ 3274259 h 3564189"/>
                <a:gd name="connsiteX461" fmla="*/ 883920 w 3566160"/>
                <a:gd name="connsiteY461" fmla="*/ 3185440 h 3564189"/>
                <a:gd name="connsiteX462" fmla="*/ 979170 w 3566160"/>
                <a:gd name="connsiteY462" fmla="*/ 3287582 h 3564189"/>
                <a:gd name="connsiteX463" fmla="*/ 979170 w 3566160"/>
                <a:gd name="connsiteY463" fmla="*/ 3554674 h 3564189"/>
                <a:gd name="connsiteX464" fmla="*/ 1063625 w 3566160"/>
                <a:gd name="connsiteY464" fmla="*/ 3430961 h 3564189"/>
                <a:gd name="connsiteX465" fmla="*/ 1002665 w 3566160"/>
                <a:gd name="connsiteY465" fmla="*/ 3312959 h 3564189"/>
                <a:gd name="connsiteX466" fmla="*/ 979170 w 3566160"/>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0"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690"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3565" y="1062659"/>
                  </a:lnTo>
                  <a:lnTo>
                    <a:pt x="3123565" y="400321"/>
                  </a:lnTo>
                  <a:cubicBezTo>
                    <a:pt x="3099435"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315" y="571615"/>
                  </a:moveTo>
                  <a:lnTo>
                    <a:pt x="3282315" y="1062659"/>
                  </a:lnTo>
                  <a:lnTo>
                    <a:pt x="3362325" y="1062659"/>
                  </a:lnTo>
                  <a:lnTo>
                    <a:pt x="3362325" y="657897"/>
                  </a:lnTo>
                  <a:cubicBezTo>
                    <a:pt x="3337560" y="631251"/>
                    <a:pt x="3310890"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7105" y="1327848"/>
                    <a:pt x="932815"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980" y="2313742"/>
                  </a:lnTo>
                  <a:lnTo>
                    <a:pt x="1744980" y="1512465"/>
                  </a:lnTo>
                  <a:cubicBezTo>
                    <a:pt x="1721485" y="1487723"/>
                    <a:pt x="1699895" y="1464249"/>
                    <a:pt x="1680210" y="1443313"/>
                  </a:cubicBezTo>
                  <a:moveTo>
                    <a:pt x="1800860" y="1574004"/>
                  </a:moveTo>
                  <a:lnTo>
                    <a:pt x="1800860" y="2313742"/>
                  </a:lnTo>
                  <a:lnTo>
                    <a:pt x="1871980" y="2313742"/>
                  </a:lnTo>
                  <a:lnTo>
                    <a:pt x="1871980" y="1650769"/>
                  </a:lnTo>
                  <a:cubicBezTo>
                    <a:pt x="1848485" y="1624758"/>
                    <a:pt x="1824355" y="1598747"/>
                    <a:pt x="1800860" y="1574004"/>
                  </a:cubicBezTo>
                  <a:moveTo>
                    <a:pt x="1919605" y="1701523"/>
                  </a:moveTo>
                  <a:lnTo>
                    <a:pt x="1919605" y="2313742"/>
                  </a:lnTo>
                  <a:lnTo>
                    <a:pt x="1995805" y="2313742"/>
                  </a:lnTo>
                  <a:lnTo>
                    <a:pt x="1995805" y="1783998"/>
                  </a:lnTo>
                  <a:cubicBezTo>
                    <a:pt x="1970405"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9160"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795" y="2500897"/>
                  </a:lnTo>
                  <a:lnTo>
                    <a:pt x="2931795" y="3563556"/>
                  </a:lnTo>
                  <a:lnTo>
                    <a:pt x="2995930" y="3563556"/>
                  </a:lnTo>
                  <a:lnTo>
                    <a:pt x="2995930"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4155"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6900"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79780" y="3072512"/>
                  </a:moveTo>
                  <a:lnTo>
                    <a:pt x="779780" y="3563556"/>
                  </a:lnTo>
                  <a:lnTo>
                    <a:pt x="859790" y="3563556"/>
                  </a:lnTo>
                  <a:lnTo>
                    <a:pt x="859790" y="3158794"/>
                  </a:lnTo>
                  <a:cubicBezTo>
                    <a:pt x="835025" y="3132148"/>
                    <a:pt x="808355"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1870" y="3301539"/>
                    <a:pt x="979170" y="3287582"/>
                  </a:cubicBezTo>
                </a:path>
              </a:pathLst>
            </a:custGeom>
            <a:grpFill/>
            <a:ln w="6350" cap="flat">
              <a:noFill/>
              <a:prstDash val="solid"/>
              <a:miter/>
            </a:ln>
          </p:spPr>
          <p:txBody>
            <a:bodyPr rtlCol="0" anchor="ctr"/>
            <a:lstStyle/>
            <a:p>
              <a:endParaRPr lang="nb-NO"/>
            </a:p>
          </p:txBody>
        </p:sp>
        <p:sp>
          <p:nvSpPr>
            <p:cNvPr id="9" name="Friform 8">
              <a:extLst>
                <a:ext uri="{FF2B5EF4-FFF2-40B4-BE49-F238E27FC236}">
                  <a16:creationId xmlns:a16="http://schemas.microsoft.com/office/drawing/2014/main" id="{262C24BE-F29E-4746-8D6E-AFCB8053E4E8}"/>
                </a:ext>
              </a:extLst>
            </p:cNvPr>
            <p:cNvSpPr/>
            <p:nvPr/>
          </p:nvSpPr>
          <p:spPr>
            <a:xfrm>
              <a:off x="8067040" y="2736151"/>
              <a:ext cx="3566159" cy="3564189"/>
            </a:xfrm>
            <a:custGeom>
              <a:avLst/>
              <a:gdLst>
                <a:gd name="connsiteX0" fmla="*/ 2621280 w 3566159"/>
                <a:gd name="connsiteY0" fmla="*/ 0 h 3564189"/>
                <a:gd name="connsiteX1" fmla="*/ 2597150 w 3566159"/>
                <a:gd name="connsiteY1" fmla="*/ 0 h 3564189"/>
                <a:gd name="connsiteX2" fmla="*/ 2597150 w 3566159"/>
                <a:gd name="connsiteY2" fmla="*/ 1063293 h 3564189"/>
                <a:gd name="connsiteX3" fmla="*/ 2621280 w 3566159"/>
                <a:gd name="connsiteY3" fmla="*/ 1063293 h 3564189"/>
                <a:gd name="connsiteX4" fmla="*/ 2621280 w 3566159"/>
                <a:gd name="connsiteY4" fmla="*/ 0 h 3564189"/>
                <a:gd name="connsiteX5" fmla="*/ 2514600 w 3566159"/>
                <a:gd name="connsiteY5" fmla="*/ 0 h 3564189"/>
                <a:gd name="connsiteX6" fmla="*/ 2502535 w 3566159"/>
                <a:gd name="connsiteY6" fmla="*/ 0 h 3564189"/>
                <a:gd name="connsiteX7" fmla="*/ 2502535 w 3566159"/>
                <a:gd name="connsiteY7" fmla="*/ 1063293 h 3564189"/>
                <a:gd name="connsiteX8" fmla="*/ 2514600 w 3566159"/>
                <a:gd name="connsiteY8" fmla="*/ 1063293 h 3564189"/>
                <a:gd name="connsiteX9" fmla="*/ 2514600 w 3566159"/>
                <a:gd name="connsiteY9" fmla="*/ 0 h 3564189"/>
                <a:gd name="connsiteX10" fmla="*/ 2084705 w 3566159"/>
                <a:gd name="connsiteY10" fmla="*/ 0 h 3564189"/>
                <a:gd name="connsiteX11" fmla="*/ 2030730 w 3566159"/>
                <a:gd name="connsiteY11" fmla="*/ 0 h 3564189"/>
                <a:gd name="connsiteX12" fmla="*/ 2030730 w 3566159"/>
                <a:gd name="connsiteY12" fmla="*/ 1063293 h 3564189"/>
                <a:gd name="connsiteX13" fmla="*/ 2084705 w 3566159"/>
                <a:gd name="connsiteY13" fmla="*/ 1063293 h 3564189"/>
                <a:gd name="connsiteX14" fmla="*/ 2110740 w 3566159"/>
                <a:gd name="connsiteY14" fmla="*/ 1060756 h 3564189"/>
                <a:gd name="connsiteX15" fmla="*/ 2110740 w 3566159"/>
                <a:gd name="connsiteY15" fmla="*/ 2538 h 3564189"/>
                <a:gd name="connsiteX16" fmla="*/ 2084705 w 3566159"/>
                <a:gd name="connsiteY16" fmla="*/ 0 h 3564189"/>
                <a:gd name="connsiteX17" fmla="*/ 1995805 w 3566159"/>
                <a:gd name="connsiteY17" fmla="*/ 0 h 3564189"/>
                <a:gd name="connsiteX18" fmla="*/ 1919605 w 3566159"/>
                <a:gd name="connsiteY18" fmla="*/ 0 h 3564189"/>
                <a:gd name="connsiteX19" fmla="*/ 1919605 w 3566159"/>
                <a:gd name="connsiteY19" fmla="*/ 1063293 h 3564189"/>
                <a:gd name="connsiteX20" fmla="*/ 1995805 w 3566159"/>
                <a:gd name="connsiteY20" fmla="*/ 1063293 h 3564189"/>
                <a:gd name="connsiteX21" fmla="*/ 1995805 w 3566159"/>
                <a:gd name="connsiteY21" fmla="*/ 0 h 3564189"/>
                <a:gd name="connsiteX22" fmla="*/ 1872615 w 3566159"/>
                <a:gd name="connsiteY22" fmla="*/ 0 h 3564189"/>
                <a:gd name="connsiteX23" fmla="*/ 1800860 w 3566159"/>
                <a:gd name="connsiteY23" fmla="*/ 0 h 3564189"/>
                <a:gd name="connsiteX24" fmla="*/ 1800860 w 3566159"/>
                <a:gd name="connsiteY24" fmla="*/ 1063293 h 3564189"/>
                <a:gd name="connsiteX25" fmla="*/ 1871980 w 3566159"/>
                <a:gd name="connsiteY25" fmla="*/ 1063293 h 3564189"/>
                <a:gd name="connsiteX26" fmla="*/ 1871980 w 3566159"/>
                <a:gd name="connsiteY26" fmla="*/ 0 h 3564189"/>
                <a:gd name="connsiteX27" fmla="*/ 1744345 w 3566159"/>
                <a:gd name="connsiteY27" fmla="*/ 0 h 3564189"/>
                <a:gd name="connsiteX28" fmla="*/ 1680210 w 3566159"/>
                <a:gd name="connsiteY28" fmla="*/ 0 h 3564189"/>
                <a:gd name="connsiteX29" fmla="*/ 1680210 w 3566159"/>
                <a:gd name="connsiteY29" fmla="*/ 1063293 h 3564189"/>
                <a:gd name="connsiteX30" fmla="*/ 1744345 w 3566159"/>
                <a:gd name="connsiteY30" fmla="*/ 1063293 h 3564189"/>
                <a:gd name="connsiteX31" fmla="*/ 1744345 w 3566159"/>
                <a:gd name="connsiteY31" fmla="*/ 0 h 3564189"/>
                <a:gd name="connsiteX32" fmla="*/ 1609090 w 3566159"/>
                <a:gd name="connsiteY32" fmla="*/ 0 h 3564189"/>
                <a:gd name="connsiteX33" fmla="*/ 1562100 w 3566159"/>
                <a:gd name="connsiteY33" fmla="*/ 0 h 3564189"/>
                <a:gd name="connsiteX34" fmla="*/ 1562100 w 3566159"/>
                <a:gd name="connsiteY34" fmla="*/ 1063293 h 3564189"/>
                <a:gd name="connsiteX35" fmla="*/ 1609090 w 3566159"/>
                <a:gd name="connsiteY35" fmla="*/ 1063293 h 3564189"/>
                <a:gd name="connsiteX36" fmla="*/ 1609090 w 3566159"/>
                <a:gd name="connsiteY36" fmla="*/ 0 h 3564189"/>
                <a:gd name="connsiteX37" fmla="*/ 1485900 w 3566159"/>
                <a:gd name="connsiteY37" fmla="*/ 0 h 3564189"/>
                <a:gd name="connsiteX38" fmla="*/ 1450340 w 3566159"/>
                <a:gd name="connsiteY38" fmla="*/ 0 h 3564189"/>
                <a:gd name="connsiteX39" fmla="*/ 1450340 w 3566159"/>
                <a:gd name="connsiteY39" fmla="*/ 1063293 h 3564189"/>
                <a:gd name="connsiteX40" fmla="*/ 1485900 w 3566159"/>
                <a:gd name="connsiteY40" fmla="*/ 1063293 h 3564189"/>
                <a:gd name="connsiteX41" fmla="*/ 1485900 w 3566159"/>
                <a:gd name="connsiteY41" fmla="*/ 0 h 3564189"/>
                <a:gd name="connsiteX42" fmla="*/ 1370330 w 3566159"/>
                <a:gd name="connsiteY42" fmla="*/ 0 h 3564189"/>
                <a:gd name="connsiteX43" fmla="*/ 1346200 w 3566159"/>
                <a:gd name="connsiteY43" fmla="*/ 0 h 3564189"/>
                <a:gd name="connsiteX44" fmla="*/ 1346200 w 3566159"/>
                <a:gd name="connsiteY44" fmla="*/ 1063293 h 3564189"/>
                <a:gd name="connsiteX45" fmla="*/ 1370330 w 3566159"/>
                <a:gd name="connsiteY45" fmla="*/ 1063293 h 3564189"/>
                <a:gd name="connsiteX46" fmla="*/ 1370330 w 3566159"/>
                <a:gd name="connsiteY46" fmla="*/ 0 h 3564189"/>
                <a:gd name="connsiteX47" fmla="*/ 1263015 w 3566159"/>
                <a:gd name="connsiteY47" fmla="*/ 0 h 3564189"/>
                <a:gd name="connsiteX48" fmla="*/ 1250950 w 3566159"/>
                <a:gd name="connsiteY48" fmla="*/ 0 h 3564189"/>
                <a:gd name="connsiteX49" fmla="*/ 1250950 w 3566159"/>
                <a:gd name="connsiteY49" fmla="*/ 1063293 h 3564189"/>
                <a:gd name="connsiteX50" fmla="*/ 1263015 w 3566159"/>
                <a:gd name="connsiteY50" fmla="*/ 1063293 h 3564189"/>
                <a:gd name="connsiteX51" fmla="*/ 1263015 w 3566159"/>
                <a:gd name="connsiteY51" fmla="*/ 0 h 3564189"/>
                <a:gd name="connsiteX52" fmla="*/ 930910 w 3566159"/>
                <a:gd name="connsiteY52" fmla="*/ 0 h 3564189"/>
                <a:gd name="connsiteX53" fmla="*/ 929005 w 3566159"/>
                <a:gd name="connsiteY53" fmla="*/ 0 h 3564189"/>
                <a:gd name="connsiteX54" fmla="*/ 929005 w 3566159"/>
                <a:gd name="connsiteY54" fmla="*/ 0 h 3564189"/>
                <a:gd name="connsiteX55" fmla="*/ 884555 w 3566159"/>
                <a:gd name="connsiteY55" fmla="*/ 0 h 3564189"/>
                <a:gd name="connsiteX56" fmla="*/ 884555 w 3566159"/>
                <a:gd name="connsiteY56" fmla="*/ 378751 h 3564189"/>
                <a:gd name="connsiteX57" fmla="*/ 967105 w 3566159"/>
                <a:gd name="connsiteY57" fmla="*/ 289931 h 3564189"/>
                <a:gd name="connsiteX58" fmla="*/ 967105 w 3566159"/>
                <a:gd name="connsiteY58" fmla="*/ 5075 h 3564189"/>
                <a:gd name="connsiteX59" fmla="*/ 930910 w 3566159"/>
                <a:gd name="connsiteY59" fmla="*/ 0 h 3564189"/>
                <a:gd name="connsiteX60" fmla="*/ 859790 w 3566159"/>
                <a:gd name="connsiteY60" fmla="*/ 0 h 3564189"/>
                <a:gd name="connsiteX61" fmla="*/ 779780 w 3566159"/>
                <a:gd name="connsiteY61" fmla="*/ 0 h 3564189"/>
                <a:gd name="connsiteX62" fmla="*/ 779780 w 3566159"/>
                <a:gd name="connsiteY62" fmla="*/ 491044 h 3564189"/>
                <a:gd name="connsiteX63" fmla="*/ 859790 w 3566159"/>
                <a:gd name="connsiteY63" fmla="*/ 404762 h 3564189"/>
                <a:gd name="connsiteX64" fmla="*/ 859790 w 3566159"/>
                <a:gd name="connsiteY64" fmla="*/ 0 h 3564189"/>
                <a:gd name="connsiteX65" fmla="*/ 744220 w 3566159"/>
                <a:gd name="connsiteY65" fmla="*/ 0 h 3564189"/>
                <a:gd name="connsiteX66" fmla="*/ 668020 w 3566159"/>
                <a:gd name="connsiteY66" fmla="*/ 0 h 3564189"/>
                <a:gd name="connsiteX67" fmla="*/ 668020 w 3566159"/>
                <a:gd name="connsiteY67" fmla="*/ 612219 h 3564189"/>
                <a:gd name="connsiteX68" fmla="*/ 744220 w 3566159"/>
                <a:gd name="connsiteY68" fmla="*/ 529743 h 3564189"/>
                <a:gd name="connsiteX69" fmla="*/ 744220 w 3566159"/>
                <a:gd name="connsiteY69" fmla="*/ 0 h 3564189"/>
                <a:gd name="connsiteX70" fmla="*/ 621030 w 3566159"/>
                <a:gd name="connsiteY70" fmla="*/ 0 h 3564189"/>
                <a:gd name="connsiteX71" fmla="*/ 549910 w 3566159"/>
                <a:gd name="connsiteY71" fmla="*/ 0 h 3564189"/>
                <a:gd name="connsiteX72" fmla="*/ 549910 w 3566159"/>
                <a:gd name="connsiteY72" fmla="*/ 739738 h 3564189"/>
                <a:gd name="connsiteX73" fmla="*/ 621030 w 3566159"/>
                <a:gd name="connsiteY73" fmla="*/ 662338 h 3564189"/>
                <a:gd name="connsiteX74" fmla="*/ 621030 w 3566159"/>
                <a:gd name="connsiteY74" fmla="*/ 0 h 3564189"/>
                <a:gd name="connsiteX75" fmla="*/ 493395 w 3566159"/>
                <a:gd name="connsiteY75" fmla="*/ 0 h 3564189"/>
                <a:gd name="connsiteX76" fmla="*/ 429260 w 3566159"/>
                <a:gd name="connsiteY76" fmla="*/ 0 h 3564189"/>
                <a:gd name="connsiteX77" fmla="*/ 429260 w 3566159"/>
                <a:gd name="connsiteY77" fmla="*/ 870429 h 3564189"/>
                <a:gd name="connsiteX78" fmla="*/ 493395 w 3566159"/>
                <a:gd name="connsiteY78" fmla="*/ 800642 h 3564189"/>
                <a:gd name="connsiteX79" fmla="*/ 493395 w 3566159"/>
                <a:gd name="connsiteY79" fmla="*/ 0 h 3564189"/>
                <a:gd name="connsiteX80" fmla="*/ 357505 w 3566159"/>
                <a:gd name="connsiteY80" fmla="*/ 0 h 3564189"/>
                <a:gd name="connsiteX81" fmla="*/ 310515 w 3566159"/>
                <a:gd name="connsiteY81" fmla="*/ 0 h 3564189"/>
                <a:gd name="connsiteX82" fmla="*/ 310515 w 3566159"/>
                <a:gd name="connsiteY82" fmla="*/ 998582 h 3564189"/>
                <a:gd name="connsiteX83" fmla="*/ 317500 w 3566159"/>
                <a:gd name="connsiteY83" fmla="*/ 990969 h 3564189"/>
                <a:gd name="connsiteX84" fmla="*/ 357505 w 3566159"/>
                <a:gd name="connsiteY84" fmla="*/ 947194 h 3564189"/>
                <a:gd name="connsiteX85" fmla="*/ 357505 w 3566159"/>
                <a:gd name="connsiteY85" fmla="*/ 0 h 3564189"/>
                <a:gd name="connsiteX86" fmla="*/ 234315 w 3566159"/>
                <a:gd name="connsiteY86" fmla="*/ 0 h 3564189"/>
                <a:gd name="connsiteX87" fmla="*/ 198755 w 3566159"/>
                <a:gd name="connsiteY87" fmla="*/ 0 h 3564189"/>
                <a:gd name="connsiteX88" fmla="*/ 198755 w 3566159"/>
                <a:gd name="connsiteY88" fmla="*/ 1063293 h 3564189"/>
                <a:gd name="connsiteX89" fmla="*/ 234315 w 3566159"/>
                <a:gd name="connsiteY89" fmla="*/ 1057584 h 3564189"/>
                <a:gd name="connsiteX90" fmla="*/ 234315 w 3566159"/>
                <a:gd name="connsiteY90" fmla="*/ 0 h 3564189"/>
                <a:gd name="connsiteX91" fmla="*/ 118745 w 3566159"/>
                <a:gd name="connsiteY91" fmla="*/ 0 h 3564189"/>
                <a:gd name="connsiteX92" fmla="*/ 94615 w 3566159"/>
                <a:gd name="connsiteY92" fmla="*/ 0 h 3564189"/>
                <a:gd name="connsiteX93" fmla="*/ 94615 w 3566159"/>
                <a:gd name="connsiteY93" fmla="*/ 1063293 h 3564189"/>
                <a:gd name="connsiteX94" fmla="*/ 118745 w 3566159"/>
                <a:gd name="connsiteY94" fmla="*/ 1063293 h 3564189"/>
                <a:gd name="connsiteX95" fmla="*/ 118745 w 3566159"/>
                <a:gd name="connsiteY95" fmla="*/ 0 h 3564189"/>
                <a:gd name="connsiteX96" fmla="*/ 12065 w 3566159"/>
                <a:gd name="connsiteY96" fmla="*/ 0 h 3564189"/>
                <a:gd name="connsiteX97" fmla="*/ 0 w 3566159"/>
                <a:gd name="connsiteY97" fmla="*/ 0 h 3564189"/>
                <a:gd name="connsiteX98" fmla="*/ 0 w 3566159"/>
                <a:gd name="connsiteY98" fmla="*/ 1063293 h 3564189"/>
                <a:gd name="connsiteX99" fmla="*/ 12065 w 3566159"/>
                <a:gd name="connsiteY99" fmla="*/ 1063293 h 3564189"/>
                <a:gd name="connsiteX100" fmla="*/ 12065 w 3566159"/>
                <a:gd name="connsiteY100" fmla="*/ 0 h 3564189"/>
                <a:gd name="connsiteX101" fmla="*/ 2701290 w 3566159"/>
                <a:gd name="connsiteY101" fmla="*/ 0 h 3564189"/>
                <a:gd name="connsiteX102" fmla="*/ 2701290 w 3566159"/>
                <a:gd name="connsiteY102" fmla="*/ 1062659 h 3564189"/>
                <a:gd name="connsiteX103" fmla="*/ 2736850 w 3566159"/>
                <a:gd name="connsiteY103" fmla="*/ 1062659 h 3564189"/>
                <a:gd name="connsiteX104" fmla="*/ 2736850 w 3566159"/>
                <a:gd name="connsiteY104" fmla="*/ 5075 h 3564189"/>
                <a:gd name="connsiteX105" fmla="*/ 2701290 w 3566159"/>
                <a:gd name="connsiteY105" fmla="*/ 0 h 3564189"/>
                <a:gd name="connsiteX106" fmla="*/ 979170 w 3566159"/>
                <a:gd name="connsiteY106" fmla="*/ 8882 h 3564189"/>
                <a:gd name="connsiteX107" fmla="*/ 979170 w 3566159"/>
                <a:gd name="connsiteY107" fmla="*/ 275974 h 3564189"/>
                <a:gd name="connsiteX108" fmla="*/ 1002665 w 3566159"/>
                <a:gd name="connsiteY108" fmla="*/ 250597 h 3564189"/>
                <a:gd name="connsiteX109" fmla="*/ 1063625 w 3566159"/>
                <a:gd name="connsiteY109" fmla="*/ 132594 h 3564189"/>
                <a:gd name="connsiteX110" fmla="*/ 979170 w 3566159"/>
                <a:gd name="connsiteY110" fmla="*/ 8882 h 3564189"/>
                <a:gd name="connsiteX111" fmla="*/ 2135505 w 3566159"/>
                <a:gd name="connsiteY111" fmla="*/ 9516 h 3564189"/>
                <a:gd name="connsiteX112" fmla="*/ 2135505 w 3566159"/>
                <a:gd name="connsiteY112" fmla="*/ 1052508 h 3564189"/>
                <a:gd name="connsiteX113" fmla="*/ 2218055 w 3566159"/>
                <a:gd name="connsiteY113" fmla="*/ 929430 h 3564189"/>
                <a:gd name="connsiteX114" fmla="*/ 2218055 w 3566159"/>
                <a:gd name="connsiteY114" fmla="*/ 929430 h 3564189"/>
                <a:gd name="connsiteX115" fmla="*/ 2218055 w 3566159"/>
                <a:gd name="connsiteY115" fmla="*/ 132594 h 3564189"/>
                <a:gd name="connsiteX116" fmla="*/ 2218055 w 3566159"/>
                <a:gd name="connsiteY116" fmla="*/ 132594 h 3564189"/>
                <a:gd name="connsiteX117" fmla="*/ 2135505 w 3566159"/>
                <a:gd name="connsiteY117" fmla="*/ 9516 h 3564189"/>
                <a:gd name="connsiteX118" fmla="*/ 2813050 w 3566159"/>
                <a:gd name="connsiteY118" fmla="*/ 64077 h 3564189"/>
                <a:gd name="connsiteX119" fmla="*/ 2813050 w 3566159"/>
                <a:gd name="connsiteY119" fmla="*/ 1062659 h 3564189"/>
                <a:gd name="connsiteX120" fmla="*/ 2860040 w 3566159"/>
                <a:gd name="connsiteY120" fmla="*/ 1062659 h 3564189"/>
                <a:gd name="connsiteX121" fmla="*/ 2860040 w 3566159"/>
                <a:gd name="connsiteY121" fmla="*/ 115465 h 3564189"/>
                <a:gd name="connsiteX122" fmla="*/ 2820035 w 3566159"/>
                <a:gd name="connsiteY122" fmla="*/ 71690 h 3564189"/>
                <a:gd name="connsiteX123" fmla="*/ 2813050 w 3566159"/>
                <a:gd name="connsiteY123" fmla="*/ 64077 h 3564189"/>
                <a:gd name="connsiteX124" fmla="*/ 2931160 w 3566159"/>
                <a:gd name="connsiteY124" fmla="*/ 192230 h 3564189"/>
                <a:gd name="connsiteX125" fmla="*/ 2931160 w 3566159"/>
                <a:gd name="connsiteY125" fmla="*/ 1062659 h 3564189"/>
                <a:gd name="connsiteX126" fmla="*/ 2995295 w 3566159"/>
                <a:gd name="connsiteY126" fmla="*/ 1062659 h 3564189"/>
                <a:gd name="connsiteX127" fmla="*/ 2995295 w 3566159"/>
                <a:gd name="connsiteY127" fmla="*/ 262017 h 3564189"/>
                <a:gd name="connsiteX128" fmla="*/ 2931160 w 3566159"/>
                <a:gd name="connsiteY128" fmla="*/ 192230 h 3564189"/>
                <a:gd name="connsiteX129" fmla="*/ 3052445 w 3566159"/>
                <a:gd name="connsiteY129" fmla="*/ 322921 h 3564189"/>
                <a:gd name="connsiteX130" fmla="*/ 3052445 w 3566159"/>
                <a:gd name="connsiteY130" fmla="*/ 1062659 h 3564189"/>
                <a:gd name="connsiteX131" fmla="*/ 3123565 w 3566159"/>
                <a:gd name="connsiteY131" fmla="*/ 1062659 h 3564189"/>
                <a:gd name="connsiteX132" fmla="*/ 3123565 w 3566159"/>
                <a:gd name="connsiteY132" fmla="*/ 400321 h 3564189"/>
                <a:gd name="connsiteX133" fmla="*/ 3052445 w 3566159"/>
                <a:gd name="connsiteY133" fmla="*/ 322921 h 3564189"/>
                <a:gd name="connsiteX134" fmla="*/ 3170555 w 3566159"/>
                <a:gd name="connsiteY134" fmla="*/ 451075 h 3564189"/>
                <a:gd name="connsiteX135" fmla="*/ 3170555 w 3566159"/>
                <a:gd name="connsiteY135" fmla="*/ 1063293 h 3564189"/>
                <a:gd name="connsiteX136" fmla="*/ 3246755 w 3566159"/>
                <a:gd name="connsiteY136" fmla="*/ 1063293 h 3564189"/>
                <a:gd name="connsiteX137" fmla="*/ 3246755 w 3566159"/>
                <a:gd name="connsiteY137" fmla="*/ 533550 h 3564189"/>
                <a:gd name="connsiteX138" fmla="*/ 3170555 w 3566159"/>
                <a:gd name="connsiteY138" fmla="*/ 451075 h 3564189"/>
                <a:gd name="connsiteX139" fmla="*/ 3282315 w 3566159"/>
                <a:gd name="connsiteY139" fmla="*/ 571615 h 3564189"/>
                <a:gd name="connsiteX140" fmla="*/ 3282315 w 3566159"/>
                <a:gd name="connsiteY140" fmla="*/ 1062659 h 3564189"/>
                <a:gd name="connsiteX141" fmla="*/ 3362325 w 3566159"/>
                <a:gd name="connsiteY141" fmla="*/ 1062659 h 3564189"/>
                <a:gd name="connsiteX142" fmla="*/ 3362325 w 3566159"/>
                <a:gd name="connsiteY142" fmla="*/ 657897 h 3564189"/>
                <a:gd name="connsiteX143" fmla="*/ 3282315 w 3566159"/>
                <a:gd name="connsiteY143" fmla="*/ 571615 h 3564189"/>
                <a:gd name="connsiteX144" fmla="*/ 3386455 w 3566159"/>
                <a:gd name="connsiteY144" fmla="*/ 683908 h 3564189"/>
                <a:gd name="connsiteX145" fmla="*/ 3386455 w 3566159"/>
                <a:gd name="connsiteY145" fmla="*/ 1062659 h 3564189"/>
                <a:gd name="connsiteX146" fmla="*/ 3430905 w 3566159"/>
                <a:gd name="connsiteY146" fmla="*/ 1062659 h 3564189"/>
                <a:gd name="connsiteX147" fmla="*/ 3430905 w 3566159"/>
                <a:gd name="connsiteY147" fmla="*/ 1062659 h 3564189"/>
                <a:gd name="connsiteX148" fmla="*/ 3432810 w 3566159"/>
                <a:gd name="connsiteY148" fmla="*/ 1062659 h 3564189"/>
                <a:gd name="connsiteX149" fmla="*/ 3469005 w 3566159"/>
                <a:gd name="connsiteY149" fmla="*/ 1057584 h 3564189"/>
                <a:gd name="connsiteX150" fmla="*/ 3469005 w 3566159"/>
                <a:gd name="connsiteY150" fmla="*/ 772728 h 3564189"/>
                <a:gd name="connsiteX151" fmla="*/ 3386455 w 3566159"/>
                <a:gd name="connsiteY151" fmla="*/ 683908 h 3564189"/>
                <a:gd name="connsiteX152" fmla="*/ 3481705 w 3566159"/>
                <a:gd name="connsiteY152" fmla="*/ 786685 h 3564189"/>
                <a:gd name="connsiteX153" fmla="*/ 3481705 w 3566159"/>
                <a:gd name="connsiteY153" fmla="*/ 1053777 h 3564189"/>
                <a:gd name="connsiteX154" fmla="*/ 3566160 w 3566159"/>
                <a:gd name="connsiteY154" fmla="*/ 930065 h 3564189"/>
                <a:gd name="connsiteX155" fmla="*/ 3505200 w 3566159"/>
                <a:gd name="connsiteY155" fmla="*/ 812062 h 3564189"/>
                <a:gd name="connsiteX156" fmla="*/ 3481705 w 3566159"/>
                <a:gd name="connsiteY156" fmla="*/ 786685 h 3564189"/>
                <a:gd name="connsiteX157" fmla="*/ 2621280 w 3566159"/>
                <a:gd name="connsiteY157" fmla="*/ 1250448 h 3564189"/>
                <a:gd name="connsiteX158" fmla="*/ 2597150 w 3566159"/>
                <a:gd name="connsiteY158" fmla="*/ 1250448 h 3564189"/>
                <a:gd name="connsiteX159" fmla="*/ 2597150 w 3566159"/>
                <a:gd name="connsiteY159" fmla="*/ 2313742 h 3564189"/>
                <a:gd name="connsiteX160" fmla="*/ 2621280 w 3566159"/>
                <a:gd name="connsiteY160" fmla="*/ 2313742 h 3564189"/>
                <a:gd name="connsiteX161" fmla="*/ 2621280 w 3566159"/>
                <a:gd name="connsiteY161" fmla="*/ 1250448 h 3564189"/>
                <a:gd name="connsiteX162" fmla="*/ 2514600 w 3566159"/>
                <a:gd name="connsiteY162" fmla="*/ 1250448 h 3564189"/>
                <a:gd name="connsiteX163" fmla="*/ 2502535 w 3566159"/>
                <a:gd name="connsiteY163" fmla="*/ 1250448 h 3564189"/>
                <a:gd name="connsiteX164" fmla="*/ 2502535 w 3566159"/>
                <a:gd name="connsiteY164" fmla="*/ 2313742 h 3564189"/>
                <a:gd name="connsiteX165" fmla="*/ 2514600 w 3566159"/>
                <a:gd name="connsiteY165" fmla="*/ 2313742 h 3564189"/>
                <a:gd name="connsiteX166" fmla="*/ 2514600 w 3566159"/>
                <a:gd name="connsiteY166" fmla="*/ 1250448 h 3564189"/>
                <a:gd name="connsiteX167" fmla="*/ 744220 w 3566159"/>
                <a:gd name="connsiteY167" fmla="*/ 1250448 h 3564189"/>
                <a:gd name="connsiteX168" fmla="*/ 668020 w 3566159"/>
                <a:gd name="connsiteY168" fmla="*/ 1250448 h 3564189"/>
                <a:gd name="connsiteX169" fmla="*/ 668020 w 3566159"/>
                <a:gd name="connsiteY169" fmla="*/ 2313742 h 3564189"/>
                <a:gd name="connsiteX170" fmla="*/ 744220 w 3566159"/>
                <a:gd name="connsiteY170" fmla="*/ 2313742 h 3564189"/>
                <a:gd name="connsiteX171" fmla="*/ 744220 w 3566159"/>
                <a:gd name="connsiteY171" fmla="*/ 1250448 h 3564189"/>
                <a:gd name="connsiteX172" fmla="*/ 621030 w 3566159"/>
                <a:gd name="connsiteY172" fmla="*/ 1250448 h 3564189"/>
                <a:gd name="connsiteX173" fmla="*/ 549910 w 3566159"/>
                <a:gd name="connsiteY173" fmla="*/ 1250448 h 3564189"/>
                <a:gd name="connsiteX174" fmla="*/ 549910 w 3566159"/>
                <a:gd name="connsiteY174" fmla="*/ 2313742 h 3564189"/>
                <a:gd name="connsiteX175" fmla="*/ 621030 w 3566159"/>
                <a:gd name="connsiteY175" fmla="*/ 2313742 h 3564189"/>
                <a:gd name="connsiteX176" fmla="*/ 621030 w 3566159"/>
                <a:gd name="connsiteY176" fmla="*/ 1250448 h 3564189"/>
                <a:gd name="connsiteX177" fmla="*/ 493395 w 3566159"/>
                <a:gd name="connsiteY177" fmla="*/ 1250448 h 3564189"/>
                <a:gd name="connsiteX178" fmla="*/ 429260 w 3566159"/>
                <a:gd name="connsiteY178" fmla="*/ 1250448 h 3564189"/>
                <a:gd name="connsiteX179" fmla="*/ 429260 w 3566159"/>
                <a:gd name="connsiteY179" fmla="*/ 2313742 h 3564189"/>
                <a:gd name="connsiteX180" fmla="*/ 493395 w 3566159"/>
                <a:gd name="connsiteY180" fmla="*/ 2313742 h 3564189"/>
                <a:gd name="connsiteX181" fmla="*/ 493395 w 3566159"/>
                <a:gd name="connsiteY181" fmla="*/ 1250448 h 3564189"/>
                <a:gd name="connsiteX182" fmla="*/ 357505 w 3566159"/>
                <a:gd name="connsiteY182" fmla="*/ 1250448 h 3564189"/>
                <a:gd name="connsiteX183" fmla="*/ 310515 w 3566159"/>
                <a:gd name="connsiteY183" fmla="*/ 1250448 h 3564189"/>
                <a:gd name="connsiteX184" fmla="*/ 310515 w 3566159"/>
                <a:gd name="connsiteY184" fmla="*/ 2313742 h 3564189"/>
                <a:gd name="connsiteX185" fmla="*/ 357505 w 3566159"/>
                <a:gd name="connsiteY185" fmla="*/ 2313742 h 3564189"/>
                <a:gd name="connsiteX186" fmla="*/ 357505 w 3566159"/>
                <a:gd name="connsiteY186" fmla="*/ 1250448 h 3564189"/>
                <a:gd name="connsiteX187" fmla="*/ 234315 w 3566159"/>
                <a:gd name="connsiteY187" fmla="*/ 1250448 h 3564189"/>
                <a:gd name="connsiteX188" fmla="*/ 198755 w 3566159"/>
                <a:gd name="connsiteY188" fmla="*/ 1250448 h 3564189"/>
                <a:gd name="connsiteX189" fmla="*/ 198755 w 3566159"/>
                <a:gd name="connsiteY189" fmla="*/ 2313742 h 3564189"/>
                <a:gd name="connsiteX190" fmla="*/ 234315 w 3566159"/>
                <a:gd name="connsiteY190" fmla="*/ 2313742 h 3564189"/>
                <a:gd name="connsiteX191" fmla="*/ 234315 w 3566159"/>
                <a:gd name="connsiteY191" fmla="*/ 1250448 h 3564189"/>
                <a:gd name="connsiteX192" fmla="*/ 118745 w 3566159"/>
                <a:gd name="connsiteY192" fmla="*/ 1250448 h 3564189"/>
                <a:gd name="connsiteX193" fmla="*/ 94615 w 3566159"/>
                <a:gd name="connsiteY193" fmla="*/ 1250448 h 3564189"/>
                <a:gd name="connsiteX194" fmla="*/ 94615 w 3566159"/>
                <a:gd name="connsiteY194" fmla="*/ 2313742 h 3564189"/>
                <a:gd name="connsiteX195" fmla="*/ 118745 w 3566159"/>
                <a:gd name="connsiteY195" fmla="*/ 2313742 h 3564189"/>
                <a:gd name="connsiteX196" fmla="*/ 118745 w 3566159"/>
                <a:gd name="connsiteY196" fmla="*/ 1250448 h 3564189"/>
                <a:gd name="connsiteX197" fmla="*/ 12065 w 3566159"/>
                <a:gd name="connsiteY197" fmla="*/ 1250448 h 3564189"/>
                <a:gd name="connsiteX198" fmla="*/ 0 w 3566159"/>
                <a:gd name="connsiteY198" fmla="*/ 1250448 h 3564189"/>
                <a:gd name="connsiteX199" fmla="*/ 0 w 3566159"/>
                <a:gd name="connsiteY199" fmla="*/ 2313742 h 3564189"/>
                <a:gd name="connsiteX200" fmla="*/ 12065 w 3566159"/>
                <a:gd name="connsiteY200" fmla="*/ 2313742 h 3564189"/>
                <a:gd name="connsiteX201" fmla="*/ 12065 w 3566159"/>
                <a:gd name="connsiteY201" fmla="*/ 1250448 h 3564189"/>
                <a:gd name="connsiteX202" fmla="*/ 3433445 w 3566159"/>
                <a:gd name="connsiteY202" fmla="*/ 1250448 h 3564189"/>
                <a:gd name="connsiteX203" fmla="*/ 3431540 w 3566159"/>
                <a:gd name="connsiteY203" fmla="*/ 1250448 h 3564189"/>
                <a:gd name="connsiteX204" fmla="*/ 3431540 w 3566159"/>
                <a:gd name="connsiteY204" fmla="*/ 1250448 h 3564189"/>
                <a:gd name="connsiteX205" fmla="*/ 3387090 w 3566159"/>
                <a:gd name="connsiteY205" fmla="*/ 1250448 h 3564189"/>
                <a:gd name="connsiteX206" fmla="*/ 3387090 w 3566159"/>
                <a:gd name="connsiteY206" fmla="*/ 1629199 h 3564189"/>
                <a:gd name="connsiteX207" fmla="*/ 3469640 w 3566159"/>
                <a:gd name="connsiteY207" fmla="*/ 1539745 h 3564189"/>
                <a:gd name="connsiteX208" fmla="*/ 3469640 w 3566159"/>
                <a:gd name="connsiteY208" fmla="*/ 1254889 h 3564189"/>
                <a:gd name="connsiteX209" fmla="*/ 3433445 w 3566159"/>
                <a:gd name="connsiteY209" fmla="*/ 1250448 h 3564189"/>
                <a:gd name="connsiteX210" fmla="*/ 3362325 w 3566159"/>
                <a:gd name="connsiteY210" fmla="*/ 1250448 h 3564189"/>
                <a:gd name="connsiteX211" fmla="*/ 3282315 w 3566159"/>
                <a:gd name="connsiteY211" fmla="*/ 1250448 h 3564189"/>
                <a:gd name="connsiteX212" fmla="*/ 3282315 w 3566159"/>
                <a:gd name="connsiteY212" fmla="*/ 1741492 h 3564189"/>
                <a:gd name="connsiteX213" fmla="*/ 3362325 w 3566159"/>
                <a:gd name="connsiteY213" fmla="*/ 1655211 h 3564189"/>
                <a:gd name="connsiteX214" fmla="*/ 3362325 w 3566159"/>
                <a:gd name="connsiteY214" fmla="*/ 1250448 h 3564189"/>
                <a:gd name="connsiteX215" fmla="*/ 3246755 w 3566159"/>
                <a:gd name="connsiteY215" fmla="*/ 1250448 h 3564189"/>
                <a:gd name="connsiteX216" fmla="*/ 3170555 w 3566159"/>
                <a:gd name="connsiteY216" fmla="*/ 1250448 h 3564189"/>
                <a:gd name="connsiteX217" fmla="*/ 3170555 w 3566159"/>
                <a:gd name="connsiteY217" fmla="*/ 1862667 h 3564189"/>
                <a:gd name="connsiteX218" fmla="*/ 3246755 w 3566159"/>
                <a:gd name="connsiteY218" fmla="*/ 1780192 h 3564189"/>
                <a:gd name="connsiteX219" fmla="*/ 3246755 w 3566159"/>
                <a:gd name="connsiteY219" fmla="*/ 1250448 h 3564189"/>
                <a:gd name="connsiteX220" fmla="*/ 3123565 w 3566159"/>
                <a:gd name="connsiteY220" fmla="*/ 1250448 h 3564189"/>
                <a:gd name="connsiteX221" fmla="*/ 3052445 w 3566159"/>
                <a:gd name="connsiteY221" fmla="*/ 1250448 h 3564189"/>
                <a:gd name="connsiteX222" fmla="*/ 3052445 w 3566159"/>
                <a:gd name="connsiteY222" fmla="*/ 1990186 h 3564189"/>
                <a:gd name="connsiteX223" fmla="*/ 3123565 w 3566159"/>
                <a:gd name="connsiteY223" fmla="*/ 1912786 h 3564189"/>
                <a:gd name="connsiteX224" fmla="*/ 3123565 w 3566159"/>
                <a:gd name="connsiteY224" fmla="*/ 1250448 h 3564189"/>
                <a:gd name="connsiteX225" fmla="*/ 2995930 w 3566159"/>
                <a:gd name="connsiteY225" fmla="*/ 1250448 h 3564189"/>
                <a:gd name="connsiteX226" fmla="*/ 2931795 w 3566159"/>
                <a:gd name="connsiteY226" fmla="*/ 1250448 h 3564189"/>
                <a:gd name="connsiteX227" fmla="*/ 2931795 w 3566159"/>
                <a:gd name="connsiteY227" fmla="*/ 2120877 h 3564189"/>
                <a:gd name="connsiteX228" fmla="*/ 2995930 w 3566159"/>
                <a:gd name="connsiteY228" fmla="*/ 2051091 h 3564189"/>
                <a:gd name="connsiteX229" fmla="*/ 2995930 w 3566159"/>
                <a:gd name="connsiteY229" fmla="*/ 1250448 h 3564189"/>
                <a:gd name="connsiteX230" fmla="*/ 2860040 w 3566159"/>
                <a:gd name="connsiteY230" fmla="*/ 1250448 h 3564189"/>
                <a:gd name="connsiteX231" fmla="*/ 2813050 w 3566159"/>
                <a:gd name="connsiteY231" fmla="*/ 1250448 h 3564189"/>
                <a:gd name="connsiteX232" fmla="*/ 2813050 w 3566159"/>
                <a:gd name="connsiteY232" fmla="*/ 2249031 h 3564189"/>
                <a:gd name="connsiteX233" fmla="*/ 2820035 w 3566159"/>
                <a:gd name="connsiteY233" fmla="*/ 2241418 h 3564189"/>
                <a:gd name="connsiteX234" fmla="*/ 2860040 w 3566159"/>
                <a:gd name="connsiteY234" fmla="*/ 2197642 h 3564189"/>
                <a:gd name="connsiteX235" fmla="*/ 2860040 w 3566159"/>
                <a:gd name="connsiteY235" fmla="*/ 1250448 h 3564189"/>
                <a:gd name="connsiteX236" fmla="*/ 2736850 w 3566159"/>
                <a:gd name="connsiteY236" fmla="*/ 1250448 h 3564189"/>
                <a:gd name="connsiteX237" fmla="*/ 2701290 w 3566159"/>
                <a:gd name="connsiteY237" fmla="*/ 1250448 h 3564189"/>
                <a:gd name="connsiteX238" fmla="*/ 2701290 w 3566159"/>
                <a:gd name="connsiteY238" fmla="*/ 2313107 h 3564189"/>
                <a:gd name="connsiteX239" fmla="*/ 2736850 w 3566159"/>
                <a:gd name="connsiteY239" fmla="*/ 2307398 h 3564189"/>
                <a:gd name="connsiteX240" fmla="*/ 2736850 w 3566159"/>
                <a:gd name="connsiteY240" fmla="*/ 1250448 h 3564189"/>
                <a:gd name="connsiteX241" fmla="*/ 1370330 w 3566159"/>
                <a:gd name="connsiteY241" fmla="*/ 1250448 h 3564189"/>
                <a:gd name="connsiteX242" fmla="*/ 1346200 w 3566159"/>
                <a:gd name="connsiteY242" fmla="*/ 1250448 h 3564189"/>
                <a:gd name="connsiteX243" fmla="*/ 1346200 w 3566159"/>
                <a:gd name="connsiteY243" fmla="*/ 2313742 h 3564189"/>
                <a:gd name="connsiteX244" fmla="*/ 1370330 w 3566159"/>
                <a:gd name="connsiteY244" fmla="*/ 2313742 h 3564189"/>
                <a:gd name="connsiteX245" fmla="*/ 1370330 w 3566159"/>
                <a:gd name="connsiteY245" fmla="*/ 1250448 h 3564189"/>
                <a:gd name="connsiteX246" fmla="*/ 1263015 w 3566159"/>
                <a:gd name="connsiteY246" fmla="*/ 1250448 h 3564189"/>
                <a:gd name="connsiteX247" fmla="*/ 1250950 w 3566159"/>
                <a:gd name="connsiteY247" fmla="*/ 1250448 h 3564189"/>
                <a:gd name="connsiteX248" fmla="*/ 1250950 w 3566159"/>
                <a:gd name="connsiteY248" fmla="*/ 2313742 h 3564189"/>
                <a:gd name="connsiteX249" fmla="*/ 1263015 w 3566159"/>
                <a:gd name="connsiteY249" fmla="*/ 2313742 h 3564189"/>
                <a:gd name="connsiteX250" fmla="*/ 1263015 w 3566159"/>
                <a:gd name="connsiteY250" fmla="*/ 1250448 h 3564189"/>
                <a:gd name="connsiteX251" fmla="*/ 833755 w 3566159"/>
                <a:gd name="connsiteY251" fmla="*/ 1250448 h 3564189"/>
                <a:gd name="connsiteX252" fmla="*/ 779780 w 3566159"/>
                <a:gd name="connsiteY252" fmla="*/ 1250448 h 3564189"/>
                <a:gd name="connsiteX253" fmla="*/ 779780 w 3566159"/>
                <a:gd name="connsiteY253" fmla="*/ 2313742 h 3564189"/>
                <a:gd name="connsiteX254" fmla="*/ 833755 w 3566159"/>
                <a:gd name="connsiteY254" fmla="*/ 2313742 h 3564189"/>
                <a:gd name="connsiteX255" fmla="*/ 859790 w 3566159"/>
                <a:gd name="connsiteY255" fmla="*/ 2311204 h 3564189"/>
                <a:gd name="connsiteX256" fmla="*/ 859790 w 3566159"/>
                <a:gd name="connsiteY256" fmla="*/ 1252986 h 3564189"/>
                <a:gd name="connsiteX257" fmla="*/ 833755 w 3566159"/>
                <a:gd name="connsiteY257" fmla="*/ 1250448 h 3564189"/>
                <a:gd name="connsiteX258" fmla="*/ 1450340 w 3566159"/>
                <a:gd name="connsiteY258" fmla="*/ 1250448 h 3564189"/>
                <a:gd name="connsiteX259" fmla="*/ 1450340 w 3566159"/>
                <a:gd name="connsiteY259" fmla="*/ 2313107 h 3564189"/>
                <a:gd name="connsiteX260" fmla="*/ 1485900 w 3566159"/>
                <a:gd name="connsiteY260" fmla="*/ 2313107 h 3564189"/>
                <a:gd name="connsiteX261" fmla="*/ 1485900 w 3566159"/>
                <a:gd name="connsiteY261" fmla="*/ 1255524 h 3564189"/>
                <a:gd name="connsiteX262" fmla="*/ 1450340 w 3566159"/>
                <a:gd name="connsiteY262" fmla="*/ 1250448 h 3564189"/>
                <a:gd name="connsiteX263" fmla="*/ 3481705 w 3566159"/>
                <a:gd name="connsiteY263" fmla="*/ 1259330 h 3564189"/>
                <a:gd name="connsiteX264" fmla="*/ 3481705 w 3566159"/>
                <a:gd name="connsiteY264" fmla="*/ 1526422 h 3564189"/>
                <a:gd name="connsiteX265" fmla="*/ 3505200 w 3566159"/>
                <a:gd name="connsiteY265" fmla="*/ 1501046 h 3564189"/>
                <a:gd name="connsiteX266" fmla="*/ 3566160 w 3566159"/>
                <a:gd name="connsiteY266" fmla="*/ 1383043 h 3564189"/>
                <a:gd name="connsiteX267" fmla="*/ 3481705 w 3566159"/>
                <a:gd name="connsiteY267" fmla="*/ 1259330 h 3564189"/>
                <a:gd name="connsiteX268" fmla="*/ 883920 w 3566159"/>
                <a:gd name="connsiteY268" fmla="*/ 1259965 h 3564189"/>
                <a:gd name="connsiteX269" fmla="*/ 883920 w 3566159"/>
                <a:gd name="connsiteY269" fmla="*/ 2302957 h 3564189"/>
                <a:gd name="connsiteX270" fmla="*/ 966470 w 3566159"/>
                <a:gd name="connsiteY270" fmla="*/ 2179879 h 3564189"/>
                <a:gd name="connsiteX271" fmla="*/ 966470 w 3566159"/>
                <a:gd name="connsiteY271" fmla="*/ 1383043 h 3564189"/>
                <a:gd name="connsiteX272" fmla="*/ 883920 w 3566159"/>
                <a:gd name="connsiteY272" fmla="*/ 1259965 h 3564189"/>
                <a:gd name="connsiteX273" fmla="*/ 1562100 w 3566159"/>
                <a:gd name="connsiteY273" fmla="*/ 1314525 h 3564189"/>
                <a:gd name="connsiteX274" fmla="*/ 1562100 w 3566159"/>
                <a:gd name="connsiteY274" fmla="*/ 2313107 h 3564189"/>
                <a:gd name="connsiteX275" fmla="*/ 1609090 w 3566159"/>
                <a:gd name="connsiteY275" fmla="*/ 2313107 h 3564189"/>
                <a:gd name="connsiteX276" fmla="*/ 1609090 w 3566159"/>
                <a:gd name="connsiteY276" fmla="*/ 1365913 h 3564189"/>
                <a:gd name="connsiteX277" fmla="*/ 1569085 w 3566159"/>
                <a:gd name="connsiteY277" fmla="*/ 1322138 h 3564189"/>
                <a:gd name="connsiteX278" fmla="*/ 1562100 w 3566159"/>
                <a:gd name="connsiteY278" fmla="*/ 1314525 h 3564189"/>
                <a:gd name="connsiteX279" fmla="*/ 1680210 w 3566159"/>
                <a:gd name="connsiteY279" fmla="*/ 1443313 h 3564189"/>
                <a:gd name="connsiteX280" fmla="*/ 1680210 w 3566159"/>
                <a:gd name="connsiteY280" fmla="*/ 2313742 h 3564189"/>
                <a:gd name="connsiteX281" fmla="*/ 1744345 w 3566159"/>
                <a:gd name="connsiteY281" fmla="*/ 2313742 h 3564189"/>
                <a:gd name="connsiteX282" fmla="*/ 1744345 w 3566159"/>
                <a:gd name="connsiteY282" fmla="*/ 1512465 h 3564189"/>
                <a:gd name="connsiteX283" fmla="*/ 1680210 w 3566159"/>
                <a:gd name="connsiteY283" fmla="*/ 1443313 h 3564189"/>
                <a:gd name="connsiteX284" fmla="*/ 1800860 w 3566159"/>
                <a:gd name="connsiteY284" fmla="*/ 1574004 h 3564189"/>
                <a:gd name="connsiteX285" fmla="*/ 1800860 w 3566159"/>
                <a:gd name="connsiteY285" fmla="*/ 2313742 h 3564189"/>
                <a:gd name="connsiteX286" fmla="*/ 1871980 w 3566159"/>
                <a:gd name="connsiteY286" fmla="*/ 2313742 h 3564189"/>
                <a:gd name="connsiteX287" fmla="*/ 1871980 w 3566159"/>
                <a:gd name="connsiteY287" fmla="*/ 1650769 h 3564189"/>
                <a:gd name="connsiteX288" fmla="*/ 1800860 w 3566159"/>
                <a:gd name="connsiteY288" fmla="*/ 1574004 h 3564189"/>
                <a:gd name="connsiteX289" fmla="*/ 1918970 w 3566159"/>
                <a:gd name="connsiteY289" fmla="*/ 1701523 h 3564189"/>
                <a:gd name="connsiteX290" fmla="*/ 1918970 w 3566159"/>
                <a:gd name="connsiteY290" fmla="*/ 2313742 h 3564189"/>
                <a:gd name="connsiteX291" fmla="*/ 1995170 w 3566159"/>
                <a:gd name="connsiteY291" fmla="*/ 2313742 h 3564189"/>
                <a:gd name="connsiteX292" fmla="*/ 1995170 w 3566159"/>
                <a:gd name="connsiteY292" fmla="*/ 1783998 h 3564189"/>
                <a:gd name="connsiteX293" fmla="*/ 1918970 w 3566159"/>
                <a:gd name="connsiteY293" fmla="*/ 1701523 h 3564189"/>
                <a:gd name="connsiteX294" fmla="*/ 2030730 w 3566159"/>
                <a:gd name="connsiteY294" fmla="*/ 1822064 h 3564189"/>
                <a:gd name="connsiteX295" fmla="*/ 2030730 w 3566159"/>
                <a:gd name="connsiteY295" fmla="*/ 2313107 h 3564189"/>
                <a:gd name="connsiteX296" fmla="*/ 2110740 w 3566159"/>
                <a:gd name="connsiteY296" fmla="*/ 2313107 h 3564189"/>
                <a:gd name="connsiteX297" fmla="*/ 2110740 w 3566159"/>
                <a:gd name="connsiteY297" fmla="*/ 1908345 h 3564189"/>
                <a:gd name="connsiteX298" fmla="*/ 2030730 w 3566159"/>
                <a:gd name="connsiteY298" fmla="*/ 1822064 h 3564189"/>
                <a:gd name="connsiteX299" fmla="*/ 2135505 w 3566159"/>
                <a:gd name="connsiteY299" fmla="*/ 1934357 h 3564189"/>
                <a:gd name="connsiteX300" fmla="*/ 2135505 w 3566159"/>
                <a:gd name="connsiteY300" fmla="*/ 2313107 h 3564189"/>
                <a:gd name="connsiteX301" fmla="*/ 2179955 w 3566159"/>
                <a:gd name="connsiteY301" fmla="*/ 2313107 h 3564189"/>
                <a:gd name="connsiteX302" fmla="*/ 2179955 w 3566159"/>
                <a:gd name="connsiteY302" fmla="*/ 2313107 h 3564189"/>
                <a:gd name="connsiteX303" fmla="*/ 2181860 w 3566159"/>
                <a:gd name="connsiteY303" fmla="*/ 2313107 h 3564189"/>
                <a:gd name="connsiteX304" fmla="*/ 2218055 w 3566159"/>
                <a:gd name="connsiteY304" fmla="*/ 2308032 h 3564189"/>
                <a:gd name="connsiteX305" fmla="*/ 2218055 w 3566159"/>
                <a:gd name="connsiteY305" fmla="*/ 2023176 h 3564189"/>
                <a:gd name="connsiteX306" fmla="*/ 2135505 w 3566159"/>
                <a:gd name="connsiteY306" fmla="*/ 1934357 h 3564189"/>
                <a:gd name="connsiteX307" fmla="*/ 2230120 w 3566159"/>
                <a:gd name="connsiteY307" fmla="*/ 2037133 h 3564189"/>
                <a:gd name="connsiteX308" fmla="*/ 2230120 w 3566159"/>
                <a:gd name="connsiteY308" fmla="*/ 2304226 h 3564189"/>
                <a:gd name="connsiteX309" fmla="*/ 2314575 w 3566159"/>
                <a:gd name="connsiteY309" fmla="*/ 2180513 h 3564189"/>
                <a:gd name="connsiteX310" fmla="*/ 2253615 w 3566159"/>
                <a:gd name="connsiteY310" fmla="*/ 2062510 h 3564189"/>
                <a:gd name="connsiteX311" fmla="*/ 2230120 w 3566159"/>
                <a:gd name="connsiteY311" fmla="*/ 2037133 h 3564189"/>
                <a:gd name="connsiteX312" fmla="*/ 3336290 w 3566159"/>
                <a:gd name="connsiteY312" fmla="*/ 2500897 h 3564189"/>
                <a:gd name="connsiteX313" fmla="*/ 3282315 w 3566159"/>
                <a:gd name="connsiteY313" fmla="*/ 2500897 h 3564189"/>
                <a:gd name="connsiteX314" fmla="*/ 3282315 w 3566159"/>
                <a:gd name="connsiteY314" fmla="*/ 3563556 h 3564189"/>
                <a:gd name="connsiteX315" fmla="*/ 3336290 w 3566159"/>
                <a:gd name="connsiteY315" fmla="*/ 3563556 h 3564189"/>
                <a:gd name="connsiteX316" fmla="*/ 3362325 w 3566159"/>
                <a:gd name="connsiteY316" fmla="*/ 3561018 h 3564189"/>
                <a:gd name="connsiteX317" fmla="*/ 3362325 w 3566159"/>
                <a:gd name="connsiteY317" fmla="*/ 2503434 h 3564189"/>
                <a:gd name="connsiteX318" fmla="*/ 3336290 w 3566159"/>
                <a:gd name="connsiteY318" fmla="*/ 2500897 h 3564189"/>
                <a:gd name="connsiteX319" fmla="*/ 3246755 w 3566159"/>
                <a:gd name="connsiteY319" fmla="*/ 2500897 h 3564189"/>
                <a:gd name="connsiteX320" fmla="*/ 3170555 w 3566159"/>
                <a:gd name="connsiteY320" fmla="*/ 2500897 h 3564189"/>
                <a:gd name="connsiteX321" fmla="*/ 3170555 w 3566159"/>
                <a:gd name="connsiteY321" fmla="*/ 3563556 h 3564189"/>
                <a:gd name="connsiteX322" fmla="*/ 3246755 w 3566159"/>
                <a:gd name="connsiteY322" fmla="*/ 3563556 h 3564189"/>
                <a:gd name="connsiteX323" fmla="*/ 3246755 w 3566159"/>
                <a:gd name="connsiteY323" fmla="*/ 2500897 h 3564189"/>
                <a:gd name="connsiteX324" fmla="*/ 3123565 w 3566159"/>
                <a:gd name="connsiteY324" fmla="*/ 2500897 h 3564189"/>
                <a:gd name="connsiteX325" fmla="*/ 3052445 w 3566159"/>
                <a:gd name="connsiteY325" fmla="*/ 2500897 h 3564189"/>
                <a:gd name="connsiteX326" fmla="*/ 3052445 w 3566159"/>
                <a:gd name="connsiteY326" fmla="*/ 3563556 h 3564189"/>
                <a:gd name="connsiteX327" fmla="*/ 3123565 w 3566159"/>
                <a:gd name="connsiteY327" fmla="*/ 3563556 h 3564189"/>
                <a:gd name="connsiteX328" fmla="*/ 3123565 w 3566159"/>
                <a:gd name="connsiteY328" fmla="*/ 2500897 h 3564189"/>
                <a:gd name="connsiteX329" fmla="*/ 2995930 w 3566159"/>
                <a:gd name="connsiteY329" fmla="*/ 2500897 h 3564189"/>
                <a:gd name="connsiteX330" fmla="*/ 2931160 w 3566159"/>
                <a:gd name="connsiteY330" fmla="*/ 2500897 h 3564189"/>
                <a:gd name="connsiteX331" fmla="*/ 2931160 w 3566159"/>
                <a:gd name="connsiteY331" fmla="*/ 3563556 h 3564189"/>
                <a:gd name="connsiteX332" fmla="*/ 2995295 w 3566159"/>
                <a:gd name="connsiteY332" fmla="*/ 3563556 h 3564189"/>
                <a:gd name="connsiteX333" fmla="*/ 2995295 w 3566159"/>
                <a:gd name="connsiteY333" fmla="*/ 2500897 h 3564189"/>
                <a:gd name="connsiteX334" fmla="*/ 2860040 w 3566159"/>
                <a:gd name="connsiteY334" fmla="*/ 2500897 h 3564189"/>
                <a:gd name="connsiteX335" fmla="*/ 2813050 w 3566159"/>
                <a:gd name="connsiteY335" fmla="*/ 2500897 h 3564189"/>
                <a:gd name="connsiteX336" fmla="*/ 2813050 w 3566159"/>
                <a:gd name="connsiteY336" fmla="*/ 3563556 h 3564189"/>
                <a:gd name="connsiteX337" fmla="*/ 2860040 w 3566159"/>
                <a:gd name="connsiteY337" fmla="*/ 3563556 h 3564189"/>
                <a:gd name="connsiteX338" fmla="*/ 2860040 w 3566159"/>
                <a:gd name="connsiteY338" fmla="*/ 2500897 h 3564189"/>
                <a:gd name="connsiteX339" fmla="*/ 2736850 w 3566159"/>
                <a:gd name="connsiteY339" fmla="*/ 2500897 h 3564189"/>
                <a:gd name="connsiteX340" fmla="*/ 2701290 w 3566159"/>
                <a:gd name="connsiteY340" fmla="*/ 2500897 h 3564189"/>
                <a:gd name="connsiteX341" fmla="*/ 2701290 w 3566159"/>
                <a:gd name="connsiteY341" fmla="*/ 3563556 h 3564189"/>
                <a:gd name="connsiteX342" fmla="*/ 2736850 w 3566159"/>
                <a:gd name="connsiteY342" fmla="*/ 3563556 h 3564189"/>
                <a:gd name="connsiteX343" fmla="*/ 2736850 w 3566159"/>
                <a:gd name="connsiteY343" fmla="*/ 2500897 h 3564189"/>
                <a:gd name="connsiteX344" fmla="*/ 2621280 w 3566159"/>
                <a:gd name="connsiteY344" fmla="*/ 2500897 h 3564189"/>
                <a:gd name="connsiteX345" fmla="*/ 2597150 w 3566159"/>
                <a:gd name="connsiteY345" fmla="*/ 2500897 h 3564189"/>
                <a:gd name="connsiteX346" fmla="*/ 2597150 w 3566159"/>
                <a:gd name="connsiteY346" fmla="*/ 3563556 h 3564189"/>
                <a:gd name="connsiteX347" fmla="*/ 2621280 w 3566159"/>
                <a:gd name="connsiteY347" fmla="*/ 3563556 h 3564189"/>
                <a:gd name="connsiteX348" fmla="*/ 2621280 w 3566159"/>
                <a:gd name="connsiteY348" fmla="*/ 2500897 h 3564189"/>
                <a:gd name="connsiteX349" fmla="*/ 2514600 w 3566159"/>
                <a:gd name="connsiteY349" fmla="*/ 2500897 h 3564189"/>
                <a:gd name="connsiteX350" fmla="*/ 2502535 w 3566159"/>
                <a:gd name="connsiteY350" fmla="*/ 2500897 h 3564189"/>
                <a:gd name="connsiteX351" fmla="*/ 2502535 w 3566159"/>
                <a:gd name="connsiteY351" fmla="*/ 3563556 h 3564189"/>
                <a:gd name="connsiteX352" fmla="*/ 2514600 w 3566159"/>
                <a:gd name="connsiteY352" fmla="*/ 3563556 h 3564189"/>
                <a:gd name="connsiteX353" fmla="*/ 2514600 w 3566159"/>
                <a:gd name="connsiteY353" fmla="*/ 2500897 h 3564189"/>
                <a:gd name="connsiteX354" fmla="*/ 2181860 w 3566159"/>
                <a:gd name="connsiteY354" fmla="*/ 2500897 h 3564189"/>
                <a:gd name="connsiteX355" fmla="*/ 2179955 w 3566159"/>
                <a:gd name="connsiteY355" fmla="*/ 2500897 h 3564189"/>
                <a:gd name="connsiteX356" fmla="*/ 2179955 w 3566159"/>
                <a:gd name="connsiteY356" fmla="*/ 2500897 h 3564189"/>
                <a:gd name="connsiteX357" fmla="*/ 2135505 w 3566159"/>
                <a:gd name="connsiteY357" fmla="*/ 2500897 h 3564189"/>
                <a:gd name="connsiteX358" fmla="*/ 2135505 w 3566159"/>
                <a:gd name="connsiteY358" fmla="*/ 2879648 h 3564189"/>
                <a:gd name="connsiteX359" fmla="*/ 2218055 w 3566159"/>
                <a:gd name="connsiteY359" fmla="*/ 2790194 h 3564189"/>
                <a:gd name="connsiteX360" fmla="*/ 2218055 w 3566159"/>
                <a:gd name="connsiteY360" fmla="*/ 2505338 h 3564189"/>
                <a:gd name="connsiteX361" fmla="*/ 2181860 w 3566159"/>
                <a:gd name="connsiteY361" fmla="*/ 2500897 h 3564189"/>
                <a:gd name="connsiteX362" fmla="*/ 2111375 w 3566159"/>
                <a:gd name="connsiteY362" fmla="*/ 2500897 h 3564189"/>
                <a:gd name="connsiteX363" fmla="*/ 2031365 w 3566159"/>
                <a:gd name="connsiteY363" fmla="*/ 2500897 h 3564189"/>
                <a:gd name="connsiteX364" fmla="*/ 2031365 w 3566159"/>
                <a:gd name="connsiteY364" fmla="*/ 2991941 h 3564189"/>
                <a:gd name="connsiteX365" fmla="*/ 2111375 w 3566159"/>
                <a:gd name="connsiteY365" fmla="*/ 2905659 h 3564189"/>
                <a:gd name="connsiteX366" fmla="*/ 2111375 w 3566159"/>
                <a:gd name="connsiteY366" fmla="*/ 2500897 h 3564189"/>
                <a:gd name="connsiteX367" fmla="*/ 1995805 w 3566159"/>
                <a:gd name="connsiteY367" fmla="*/ 2500897 h 3564189"/>
                <a:gd name="connsiteX368" fmla="*/ 1919605 w 3566159"/>
                <a:gd name="connsiteY368" fmla="*/ 2500897 h 3564189"/>
                <a:gd name="connsiteX369" fmla="*/ 1919605 w 3566159"/>
                <a:gd name="connsiteY369" fmla="*/ 3113115 h 3564189"/>
                <a:gd name="connsiteX370" fmla="*/ 1995805 w 3566159"/>
                <a:gd name="connsiteY370" fmla="*/ 3030640 h 3564189"/>
                <a:gd name="connsiteX371" fmla="*/ 1995805 w 3566159"/>
                <a:gd name="connsiteY371" fmla="*/ 2500897 h 3564189"/>
                <a:gd name="connsiteX372" fmla="*/ 1872615 w 3566159"/>
                <a:gd name="connsiteY372" fmla="*/ 2500897 h 3564189"/>
                <a:gd name="connsiteX373" fmla="*/ 1800860 w 3566159"/>
                <a:gd name="connsiteY373" fmla="*/ 2500897 h 3564189"/>
                <a:gd name="connsiteX374" fmla="*/ 1800860 w 3566159"/>
                <a:gd name="connsiteY374" fmla="*/ 3240634 h 3564189"/>
                <a:gd name="connsiteX375" fmla="*/ 1871980 w 3566159"/>
                <a:gd name="connsiteY375" fmla="*/ 3163235 h 3564189"/>
                <a:gd name="connsiteX376" fmla="*/ 1871980 w 3566159"/>
                <a:gd name="connsiteY376" fmla="*/ 2500897 h 3564189"/>
                <a:gd name="connsiteX377" fmla="*/ 1744345 w 3566159"/>
                <a:gd name="connsiteY377" fmla="*/ 2500897 h 3564189"/>
                <a:gd name="connsiteX378" fmla="*/ 1680210 w 3566159"/>
                <a:gd name="connsiteY378" fmla="*/ 2500897 h 3564189"/>
                <a:gd name="connsiteX379" fmla="*/ 1680210 w 3566159"/>
                <a:gd name="connsiteY379" fmla="*/ 3371326 h 3564189"/>
                <a:gd name="connsiteX380" fmla="*/ 1744345 w 3566159"/>
                <a:gd name="connsiteY380" fmla="*/ 3301539 h 3564189"/>
                <a:gd name="connsiteX381" fmla="*/ 1744345 w 3566159"/>
                <a:gd name="connsiteY381" fmla="*/ 2500897 h 3564189"/>
                <a:gd name="connsiteX382" fmla="*/ 1608455 w 3566159"/>
                <a:gd name="connsiteY382" fmla="*/ 2500897 h 3564189"/>
                <a:gd name="connsiteX383" fmla="*/ 1561465 w 3566159"/>
                <a:gd name="connsiteY383" fmla="*/ 2500897 h 3564189"/>
                <a:gd name="connsiteX384" fmla="*/ 1561465 w 3566159"/>
                <a:gd name="connsiteY384" fmla="*/ 3499479 h 3564189"/>
                <a:gd name="connsiteX385" fmla="*/ 1568450 w 3566159"/>
                <a:gd name="connsiteY385" fmla="*/ 3491866 h 3564189"/>
                <a:gd name="connsiteX386" fmla="*/ 1608455 w 3566159"/>
                <a:gd name="connsiteY386" fmla="*/ 3448091 h 3564189"/>
                <a:gd name="connsiteX387" fmla="*/ 1608455 w 3566159"/>
                <a:gd name="connsiteY387" fmla="*/ 2500897 h 3564189"/>
                <a:gd name="connsiteX388" fmla="*/ 1485900 w 3566159"/>
                <a:gd name="connsiteY388" fmla="*/ 2500897 h 3564189"/>
                <a:gd name="connsiteX389" fmla="*/ 1450340 w 3566159"/>
                <a:gd name="connsiteY389" fmla="*/ 2500897 h 3564189"/>
                <a:gd name="connsiteX390" fmla="*/ 1450340 w 3566159"/>
                <a:gd name="connsiteY390" fmla="*/ 3563556 h 3564189"/>
                <a:gd name="connsiteX391" fmla="*/ 1485900 w 3566159"/>
                <a:gd name="connsiteY391" fmla="*/ 3557846 h 3564189"/>
                <a:gd name="connsiteX392" fmla="*/ 1485900 w 3566159"/>
                <a:gd name="connsiteY392" fmla="*/ 2500897 h 3564189"/>
                <a:gd name="connsiteX393" fmla="*/ 1370330 w 3566159"/>
                <a:gd name="connsiteY393" fmla="*/ 2500897 h 3564189"/>
                <a:gd name="connsiteX394" fmla="*/ 1346200 w 3566159"/>
                <a:gd name="connsiteY394" fmla="*/ 2500897 h 3564189"/>
                <a:gd name="connsiteX395" fmla="*/ 1346200 w 3566159"/>
                <a:gd name="connsiteY395" fmla="*/ 3563556 h 3564189"/>
                <a:gd name="connsiteX396" fmla="*/ 1370330 w 3566159"/>
                <a:gd name="connsiteY396" fmla="*/ 3563556 h 3564189"/>
                <a:gd name="connsiteX397" fmla="*/ 1370330 w 3566159"/>
                <a:gd name="connsiteY397" fmla="*/ 2500897 h 3564189"/>
                <a:gd name="connsiteX398" fmla="*/ 1263015 w 3566159"/>
                <a:gd name="connsiteY398" fmla="*/ 2500897 h 3564189"/>
                <a:gd name="connsiteX399" fmla="*/ 1250950 w 3566159"/>
                <a:gd name="connsiteY399" fmla="*/ 2500897 h 3564189"/>
                <a:gd name="connsiteX400" fmla="*/ 1250950 w 3566159"/>
                <a:gd name="connsiteY400" fmla="*/ 3563556 h 3564189"/>
                <a:gd name="connsiteX401" fmla="*/ 1263015 w 3566159"/>
                <a:gd name="connsiteY401" fmla="*/ 3563556 h 3564189"/>
                <a:gd name="connsiteX402" fmla="*/ 1263015 w 3566159"/>
                <a:gd name="connsiteY402" fmla="*/ 2500897 h 3564189"/>
                <a:gd name="connsiteX403" fmla="*/ 118745 w 3566159"/>
                <a:gd name="connsiteY403" fmla="*/ 2500897 h 3564189"/>
                <a:gd name="connsiteX404" fmla="*/ 94615 w 3566159"/>
                <a:gd name="connsiteY404" fmla="*/ 2500897 h 3564189"/>
                <a:gd name="connsiteX405" fmla="*/ 94615 w 3566159"/>
                <a:gd name="connsiteY405" fmla="*/ 3563556 h 3564189"/>
                <a:gd name="connsiteX406" fmla="*/ 118745 w 3566159"/>
                <a:gd name="connsiteY406" fmla="*/ 3563556 h 3564189"/>
                <a:gd name="connsiteX407" fmla="*/ 118745 w 3566159"/>
                <a:gd name="connsiteY407" fmla="*/ 2500897 h 3564189"/>
                <a:gd name="connsiteX408" fmla="*/ 12065 w 3566159"/>
                <a:gd name="connsiteY408" fmla="*/ 2500897 h 3564189"/>
                <a:gd name="connsiteX409" fmla="*/ 0 w 3566159"/>
                <a:gd name="connsiteY409" fmla="*/ 2500897 h 3564189"/>
                <a:gd name="connsiteX410" fmla="*/ 0 w 3566159"/>
                <a:gd name="connsiteY410" fmla="*/ 3563556 h 3564189"/>
                <a:gd name="connsiteX411" fmla="*/ 12065 w 3566159"/>
                <a:gd name="connsiteY411" fmla="*/ 3563556 h 3564189"/>
                <a:gd name="connsiteX412" fmla="*/ 12065 w 3566159"/>
                <a:gd name="connsiteY412" fmla="*/ 2500897 h 3564189"/>
                <a:gd name="connsiteX413" fmla="*/ 198755 w 3566159"/>
                <a:gd name="connsiteY413" fmla="*/ 2500897 h 3564189"/>
                <a:gd name="connsiteX414" fmla="*/ 198755 w 3566159"/>
                <a:gd name="connsiteY414" fmla="*/ 3563556 h 3564189"/>
                <a:gd name="connsiteX415" fmla="*/ 234315 w 3566159"/>
                <a:gd name="connsiteY415" fmla="*/ 3563556 h 3564189"/>
                <a:gd name="connsiteX416" fmla="*/ 234315 w 3566159"/>
                <a:gd name="connsiteY416" fmla="*/ 2506607 h 3564189"/>
                <a:gd name="connsiteX417" fmla="*/ 198755 w 3566159"/>
                <a:gd name="connsiteY417" fmla="*/ 2500897 h 3564189"/>
                <a:gd name="connsiteX418" fmla="*/ 2230120 w 3566159"/>
                <a:gd name="connsiteY418" fmla="*/ 2509779 h 3564189"/>
                <a:gd name="connsiteX419" fmla="*/ 2230120 w 3566159"/>
                <a:gd name="connsiteY419" fmla="*/ 2776871 h 3564189"/>
                <a:gd name="connsiteX420" fmla="*/ 2253615 w 3566159"/>
                <a:gd name="connsiteY420" fmla="*/ 2751494 h 3564189"/>
                <a:gd name="connsiteX421" fmla="*/ 2314575 w 3566159"/>
                <a:gd name="connsiteY421" fmla="*/ 2633491 h 3564189"/>
                <a:gd name="connsiteX422" fmla="*/ 2230120 w 3566159"/>
                <a:gd name="connsiteY422" fmla="*/ 2509779 h 3564189"/>
                <a:gd name="connsiteX423" fmla="*/ 3386455 w 3566159"/>
                <a:gd name="connsiteY423" fmla="*/ 2511048 h 3564189"/>
                <a:gd name="connsiteX424" fmla="*/ 3386455 w 3566159"/>
                <a:gd name="connsiteY424" fmla="*/ 3554039 h 3564189"/>
                <a:gd name="connsiteX425" fmla="*/ 3469005 w 3566159"/>
                <a:gd name="connsiteY425" fmla="*/ 3430961 h 3564189"/>
                <a:gd name="connsiteX426" fmla="*/ 3469005 w 3566159"/>
                <a:gd name="connsiteY426" fmla="*/ 2633491 h 3564189"/>
                <a:gd name="connsiteX427" fmla="*/ 3386455 w 3566159"/>
                <a:gd name="connsiteY427" fmla="*/ 2511048 h 3564189"/>
                <a:gd name="connsiteX428" fmla="*/ 310515 w 3566159"/>
                <a:gd name="connsiteY428" fmla="*/ 2564974 h 3564189"/>
                <a:gd name="connsiteX429" fmla="*/ 310515 w 3566159"/>
                <a:gd name="connsiteY429" fmla="*/ 3563556 h 3564189"/>
                <a:gd name="connsiteX430" fmla="*/ 357505 w 3566159"/>
                <a:gd name="connsiteY430" fmla="*/ 3563556 h 3564189"/>
                <a:gd name="connsiteX431" fmla="*/ 357505 w 3566159"/>
                <a:gd name="connsiteY431" fmla="*/ 2616362 h 3564189"/>
                <a:gd name="connsiteX432" fmla="*/ 317500 w 3566159"/>
                <a:gd name="connsiteY432" fmla="*/ 2572586 h 3564189"/>
                <a:gd name="connsiteX433" fmla="*/ 310515 w 3566159"/>
                <a:gd name="connsiteY433" fmla="*/ 2564974 h 3564189"/>
                <a:gd name="connsiteX434" fmla="*/ 428625 w 3566159"/>
                <a:gd name="connsiteY434" fmla="*/ 2693761 h 3564189"/>
                <a:gd name="connsiteX435" fmla="*/ 428625 w 3566159"/>
                <a:gd name="connsiteY435" fmla="*/ 3564190 h 3564189"/>
                <a:gd name="connsiteX436" fmla="*/ 492760 w 3566159"/>
                <a:gd name="connsiteY436" fmla="*/ 3564190 h 3564189"/>
                <a:gd name="connsiteX437" fmla="*/ 492760 w 3566159"/>
                <a:gd name="connsiteY437" fmla="*/ 2763548 h 3564189"/>
                <a:gd name="connsiteX438" fmla="*/ 428625 w 3566159"/>
                <a:gd name="connsiteY438" fmla="*/ 2693761 h 3564189"/>
                <a:gd name="connsiteX439" fmla="*/ 549910 w 3566159"/>
                <a:gd name="connsiteY439" fmla="*/ 2824453 h 3564189"/>
                <a:gd name="connsiteX440" fmla="*/ 549910 w 3566159"/>
                <a:gd name="connsiteY440" fmla="*/ 3564190 h 3564189"/>
                <a:gd name="connsiteX441" fmla="*/ 621030 w 3566159"/>
                <a:gd name="connsiteY441" fmla="*/ 3564190 h 3564189"/>
                <a:gd name="connsiteX442" fmla="*/ 621030 w 3566159"/>
                <a:gd name="connsiteY442" fmla="*/ 2901218 h 3564189"/>
                <a:gd name="connsiteX443" fmla="*/ 549910 w 3566159"/>
                <a:gd name="connsiteY443" fmla="*/ 2824453 h 3564189"/>
                <a:gd name="connsiteX444" fmla="*/ 668020 w 3566159"/>
                <a:gd name="connsiteY444" fmla="*/ 2951972 h 3564189"/>
                <a:gd name="connsiteX445" fmla="*/ 668020 w 3566159"/>
                <a:gd name="connsiteY445" fmla="*/ 3564190 h 3564189"/>
                <a:gd name="connsiteX446" fmla="*/ 744220 w 3566159"/>
                <a:gd name="connsiteY446" fmla="*/ 3564190 h 3564189"/>
                <a:gd name="connsiteX447" fmla="*/ 744220 w 3566159"/>
                <a:gd name="connsiteY447" fmla="*/ 3034447 h 3564189"/>
                <a:gd name="connsiteX448" fmla="*/ 668020 w 3566159"/>
                <a:gd name="connsiteY448" fmla="*/ 2951972 h 3564189"/>
                <a:gd name="connsiteX449" fmla="*/ 779780 w 3566159"/>
                <a:gd name="connsiteY449" fmla="*/ 3072512 h 3564189"/>
                <a:gd name="connsiteX450" fmla="*/ 779780 w 3566159"/>
                <a:gd name="connsiteY450" fmla="*/ 3563556 h 3564189"/>
                <a:gd name="connsiteX451" fmla="*/ 859790 w 3566159"/>
                <a:gd name="connsiteY451" fmla="*/ 3563556 h 3564189"/>
                <a:gd name="connsiteX452" fmla="*/ 859790 w 3566159"/>
                <a:gd name="connsiteY452" fmla="*/ 3158794 h 3564189"/>
                <a:gd name="connsiteX453" fmla="*/ 779780 w 3566159"/>
                <a:gd name="connsiteY453" fmla="*/ 3072512 h 3564189"/>
                <a:gd name="connsiteX454" fmla="*/ 883920 w 3566159"/>
                <a:gd name="connsiteY454" fmla="*/ 3185440 h 3564189"/>
                <a:gd name="connsiteX455" fmla="*/ 883920 w 3566159"/>
                <a:gd name="connsiteY455" fmla="*/ 3564190 h 3564189"/>
                <a:gd name="connsiteX456" fmla="*/ 928370 w 3566159"/>
                <a:gd name="connsiteY456" fmla="*/ 3564190 h 3564189"/>
                <a:gd name="connsiteX457" fmla="*/ 928370 w 3566159"/>
                <a:gd name="connsiteY457" fmla="*/ 3564190 h 3564189"/>
                <a:gd name="connsiteX458" fmla="*/ 930275 w 3566159"/>
                <a:gd name="connsiteY458" fmla="*/ 3564190 h 3564189"/>
                <a:gd name="connsiteX459" fmla="*/ 966470 w 3566159"/>
                <a:gd name="connsiteY459" fmla="*/ 3559115 h 3564189"/>
                <a:gd name="connsiteX460" fmla="*/ 966470 w 3566159"/>
                <a:gd name="connsiteY460" fmla="*/ 3274259 h 3564189"/>
                <a:gd name="connsiteX461" fmla="*/ 883920 w 3566159"/>
                <a:gd name="connsiteY461" fmla="*/ 3185440 h 3564189"/>
                <a:gd name="connsiteX462" fmla="*/ 979170 w 3566159"/>
                <a:gd name="connsiteY462" fmla="*/ 3287582 h 3564189"/>
                <a:gd name="connsiteX463" fmla="*/ 979170 w 3566159"/>
                <a:gd name="connsiteY463" fmla="*/ 3554674 h 3564189"/>
                <a:gd name="connsiteX464" fmla="*/ 1063625 w 3566159"/>
                <a:gd name="connsiteY464" fmla="*/ 3430961 h 3564189"/>
                <a:gd name="connsiteX465" fmla="*/ 1002665 w 3566159"/>
                <a:gd name="connsiteY465" fmla="*/ 3312959 h 3564189"/>
                <a:gd name="connsiteX466" fmla="*/ 979170 w 3566159"/>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59"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4705" y="0"/>
                  </a:moveTo>
                  <a:lnTo>
                    <a:pt x="2030730" y="0"/>
                  </a:lnTo>
                  <a:lnTo>
                    <a:pt x="2030730" y="1063293"/>
                  </a:lnTo>
                  <a:lnTo>
                    <a:pt x="2084705" y="1063293"/>
                  </a:lnTo>
                  <a:cubicBezTo>
                    <a:pt x="2093595" y="1063293"/>
                    <a:pt x="2102485" y="1062659"/>
                    <a:pt x="2110740" y="1060756"/>
                  </a:cubicBezTo>
                  <a:lnTo>
                    <a:pt x="2110740" y="2538"/>
                  </a:lnTo>
                  <a:cubicBezTo>
                    <a:pt x="2102485" y="634"/>
                    <a:pt x="2093595" y="0"/>
                    <a:pt x="2084705" y="0"/>
                  </a:cubicBezTo>
                  <a:moveTo>
                    <a:pt x="1995805" y="0"/>
                  </a:moveTo>
                  <a:lnTo>
                    <a:pt x="1919605" y="0"/>
                  </a:lnTo>
                  <a:lnTo>
                    <a:pt x="1919605" y="1063293"/>
                  </a:lnTo>
                  <a:lnTo>
                    <a:pt x="1995805" y="1063293"/>
                  </a:lnTo>
                  <a:lnTo>
                    <a:pt x="1995805" y="0"/>
                  </a:lnTo>
                  <a:close/>
                  <a:moveTo>
                    <a:pt x="1872615" y="0"/>
                  </a:moveTo>
                  <a:lnTo>
                    <a:pt x="1800860" y="0"/>
                  </a:lnTo>
                  <a:lnTo>
                    <a:pt x="1800860" y="1063293"/>
                  </a:lnTo>
                  <a:lnTo>
                    <a:pt x="1871980" y="1063293"/>
                  </a:lnTo>
                  <a:lnTo>
                    <a:pt x="1871980" y="0"/>
                  </a:lnTo>
                  <a:close/>
                  <a:moveTo>
                    <a:pt x="1744345" y="0"/>
                  </a:moveTo>
                  <a:lnTo>
                    <a:pt x="1680210" y="0"/>
                  </a:lnTo>
                  <a:lnTo>
                    <a:pt x="1680210" y="1063293"/>
                  </a:lnTo>
                  <a:lnTo>
                    <a:pt x="1744345" y="1063293"/>
                  </a:lnTo>
                  <a:lnTo>
                    <a:pt x="1744345"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015" y="0"/>
                  </a:moveTo>
                  <a:lnTo>
                    <a:pt x="1250950" y="0"/>
                  </a:lnTo>
                  <a:lnTo>
                    <a:pt x="1250950" y="1063293"/>
                  </a:lnTo>
                  <a:lnTo>
                    <a:pt x="1263015" y="1063293"/>
                  </a:lnTo>
                  <a:lnTo>
                    <a:pt x="1263015"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040"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055"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050" y="64077"/>
                  </a:moveTo>
                  <a:lnTo>
                    <a:pt x="2813050" y="1062659"/>
                  </a:lnTo>
                  <a:lnTo>
                    <a:pt x="2860040" y="1062659"/>
                  </a:lnTo>
                  <a:lnTo>
                    <a:pt x="2860040" y="115465"/>
                  </a:lnTo>
                  <a:cubicBezTo>
                    <a:pt x="2840355" y="93895"/>
                    <a:pt x="2826385" y="78668"/>
                    <a:pt x="2820035" y="71690"/>
                  </a:cubicBezTo>
                  <a:cubicBezTo>
                    <a:pt x="2817495" y="69152"/>
                    <a:pt x="2815590" y="66614"/>
                    <a:pt x="2813050" y="64077"/>
                  </a:cubicBezTo>
                  <a:moveTo>
                    <a:pt x="2931160" y="192230"/>
                  </a:moveTo>
                  <a:lnTo>
                    <a:pt x="2931160" y="1062659"/>
                  </a:lnTo>
                  <a:lnTo>
                    <a:pt x="2995295" y="1062659"/>
                  </a:lnTo>
                  <a:lnTo>
                    <a:pt x="2995295" y="262017"/>
                  </a:lnTo>
                  <a:cubicBezTo>
                    <a:pt x="2973070" y="237274"/>
                    <a:pt x="2951480" y="213801"/>
                    <a:pt x="2931160" y="192230"/>
                  </a:cubicBezTo>
                  <a:moveTo>
                    <a:pt x="3052445" y="322921"/>
                  </a:moveTo>
                  <a:lnTo>
                    <a:pt x="3052445" y="1062659"/>
                  </a:lnTo>
                  <a:lnTo>
                    <a:pt x="3123565" y="1062659"/>
                  </a:lnTo>
                  <a:lnTo>
                    <a:pt x="3123565" y="400321"/>
                  </a:lnTo>
                  <a:cubicBezTo>
                    <a:pt x="3099435" y="374310"/>
                    <a:pt x="3075305" y="348298"/>
                    <a:pt x="3052445" y="322921"/>
                  </a:cubicBezTo>
                  <a:moveTo>
                    <a:pt x="3170555" y="451075"/>
                  </a:moveTo>
                  <a:lnTo>
                    <a:pt x="3170555" y="1063293"/>
                  </a:lnTo>
                  <a:lnTo>
                    <a:pt x="3246755" y="1063293"/>
                  </a:lnTo>
                  <a:lnTo>
                    <a:pt x="3246755" y="533550"/>
                  </a:lnTo>
                  <a:cubicBezTo>
                    <a:pt x="3221990" y="506270"/>
                    <a:pt x="3195955" y="478355"/>
                    <a:pt x="3170555" y="451075"/>
                  </a:cubicBezTo>
                  <a:moveTo>
                    <a:pt x="3282315" y="571615"/>
                  </a:moveTo>
                  <a:lnTo>
                    <a:pt x="3282315" y="1062659"/>
                  </a:lnTo>
                  <a:lnTo>
                    <a:pt x="3362325" y="1062659"/>
                  </a:lnTo>
                  <a:lnTo>
                    <a:pt x="3362325" y="657897"/>
                  </a:lnTo>
                  <a:cubicBezTo>
                    <a:pt x="3337560" y="631251"/>
                    <a:pt x="3310255"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2660" y="809524"/>
                    <a:pt x="3494405" y="800642"/>
                    <a:pt x="3481705" y="786685"/>
                  </a:cubicBezTo>
                  <a:moveTo>
                    <a:pt x="2621280" y="1250448"/>
                  </a:moveTo>
                  <a:lnTo>
                    <a:pt x="2597150" y="1250448"/>
                  </a:lnTo>
                  <a:lnTo>
                    <a:pt x="2597150" y="2313742"/>
                  </a:lnTo>
                  <a:lnTo>
                    <a:pt x="2621280" y="2313742"/>
                  </a:lnTo>
                  <a:lnTo>
                    <a:pt x="2621280"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7575" y="1252352"/>
                    <a:pt x="3445510"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040"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6470" y="1327848"/>
                    <a:pt x="932180"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005" y="1317063"/>
                    <a:pt x="1562100" y="1314525"/>
                  </a:cubicBezTo>
                  <a:moveTo>
                    <a:pt x="1680210" y="1443313"/>
                  </a:moveTo>
                  <a:lnTo>
                    <a:pt x="1680210" y="2313742"/>
                  </a:lnTo>
                  <a:lnTo>
                    <a:pt x="1744345" y="2313742"/>
                  </a:lnTo>
                  <a:lnTo>
                    <a:pt x="1744345" y="1512465"/>
                  </a:lnTo>
                  <a:cubicBezTo>
                    <a:pt x="1721485" y="1487723"/>
                    <a:pt x="1699895" y="1464249"/>
                    <a:pt x="1680210" y="1443313"/>
                  </a:cubicBezTo>
                  <a:moveTo>
                    <a:pt x="1800860" y="1574004"/>
                  </a:moveTo>
                  <a:lnTo>
                    <a:pt x="1800860" y="2313742"/>
                  </a:lnTo>
                  <a:lnTo>
                    <a:pt x="1871980" y="2313742"/>
                  </a:lnTo>
                  <a:lnTo>
                    <a:pt x="1871980" y="1650769"/>
                  </a:lnTo>
                  <a:cubicBezTo>
                    <a:pt x="1847850" y="1624758"/>
                    <a:pt x="1824355" y="1598747"/>
                    <a:pt x="1800860" y="1574004"/>
                  </a:cubicBezTo>
                  <a:moveTo>
                    <a:pt x="1918970" y="1701523"/>
                  </a:moveTo>
                  <a:lnTo>
                    <a:pt x="1918970" y="2313742"/>
                  </a:lnTo>
                  <a:lnTo>
                    <a:pt x="1995170" y="2313742"/>
                  </a:lnTo>
                  <a:lnTo>
                    <a:pt x="1995170" y="1783998"/>
                  </a:lnTo>
                  <a:cubicBezTo>
                    <a:pt x="1970405" y="1756718"/>
                    <a:pt x="1945005" y="1729438"/>
                    <a:pt x="1918970" y="1701523"/>
                  </a:cubicBezTo>
                  <a:moveTo>
                    <a:pt x="2030730" y="1822064"/>
                  </a:moveTo>
                  <a:lnTo>
                    <a:pt x="2030730" y="2313107"/>
                  </a:lnTo>
                  <a:lnTo>
                    <a:pt x="2110740" y="2313107"/>
                  </a:lnTo>
                  <a:lnTo>
                    <a:pt x="2110740" y="1908345"/>
                  </a:lnTo>
                  <a:cubicBezTo>
                    <a:pt x="2085975" y="1881700"/>
                    <a:pt x="2059305" y="1852516"/>
                    <a:pt x="2030730"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8525"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160" y="2500897"/>
                  </a:lnTo>
                  <a:lnTo>
                    <a:pt x="2931160" y="3563556"/>
                  </a:lnTo>
                  <a:lnTo>
                    <a:pt x="2995295" y="3563556"/>
                  </a:lnTo>
                  <a:lnTo>
                    <a:pt x="2995295"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0860" y="2500897"/>
                  </a:lnTo>
                  <a:lnTo>
                    <a:pt x="1800860" y="3240634"/>
                  </a:lnTo>
                  <a:cubicBezTo>
                    <a:pt x="1824355" y="3215257"/>
                    <a:pt x="1847850" y="3189880"/>
                    <a:pt x="1871980" y="3163235"/>
                  </a:cubicBezTo>
                  <a:lnTo>
                    <a:pt x="1871980" y="2500897"/>
                  </a:lnTo>
                  <a:close/>
                  <a:moveTo>
                    <a:pt x="1744345" y="2500897"/>
                  </a:moveTo>
                  <a:lnTo>
                    <a:pt x="1680210" y="2500897"/>
                  </a:lnTo>
                  <a:lnTo>
                    <a:pt x="1680210" y="3371326"/>
                  </a:lnTo>
                  <a:cubicBezTo>
                    <a:pt x="1699895" y="3349755"/>
                    <a:pt x="1721485" y="3326281"/>
                    <a:pt x="1744345" y="3301539"/>
                  </a:cubicBezTo>
                  <a:lnTo>
                    <a:pt x="1744345" y="2500897"/>
                  </a:lnTo>
                  <a:close/>
                  <a:moveTo>
                    <a:pt x="1608455" y="2500897"/>
                  </a:moveTo>
                  <a:lnTo>
                    <a:pt x="1561465" y="2500897"/>
                  </a:lnTo>
                  <a:lnTo>
                    <a:pt x="1561465" y="3499479"/>
                  </a:lnTo>
                  <a:cubicBezTo>
                    <a:pt x="1563370" y="3496941"/>
                    <a:pt x="1565910" y="3494403"/>
                    <a:pt x="1568450" y="3491866"/>
                  </a:cubicBezTo>
                  <a:cubicBezTo>
                    <a:pt x="1574800" y="3484887"/>
                    <a:pt x="1588770" y="3469661"/>
                    <a:pt x="1608455" y="3448091"/>
                  </a:cubicBezTo>
                  <a:lnTo>
                    <a:pt x="1608455"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015" y="2500897"/>
                  </a:moveTo>
                  <a:lnTo>
                    <a:pt x="1250950" y="2500897"/>
                  </a:lnTo>
                  <a:lnTo>
                    <a:pt x="1250950" y="3563556"/>
                  </a:lnTo>
                  <a:lnTo>
                    <a:pt x="1263015" y="3563556"/>
                  </a:lnTo>
                  <a:lnTo>
                    <a:pt x="1263015"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3520"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6455" y="2511048"/>
                  </a:moveTo>
                  <a:lnTo>
                    <a:pt x="3386455" y="3554039"/>
                  </a:lnTo>
                  <a:cubicBezTo>
                    <a:pt x="3434715" y="3534372"/>
                    <a:pt x="3469005" y="3486791"/>
                    <a:pt x="3469005" y="3430961"/>
                  </a:cubicBezTo>
                  <a:lnTo>
                    <a:pt x="3469005" y="2633491"/>
                  </a:lnTo>
                  <a:cubicBezTo>
                    <a:pt x="3469005" y="2578296"/>
                    <a:pt x="3435350" y="2530715"/>
                    <a:pt x="3386455" y="2511048"/>
                  </a:cubicBezTo>
                  <a:moveTo>
                    <a:pt x="310515" y="2564974"/>
                  </a:moveTo>
                  <a:lnTo>
                    <a:pt x="310515" y="3563556"/>
                  </a:lnTo>
                  <a:lnTo>
                    <a:pt x="357505" y="3563556"/>
                  </a:lnTo>
                  <a:lnTo>
                    <a:pt x="357505" y="2616362"/>
                  </a:lnTo>
                  <a:cubicBezTo>
                    <a:pt x="337820" y="2594791"/>
                    <a:pt x="323850" y="2579565"/>
                    <a:pt x="317500" y="2572586"/>
                  </a:cubicBezTo>
                  <a:cubicBezTo>
                    <a:pt x="314960" y="2570049"/>
                    <a:pt x="313055" y="2567511"/>
                    <a:pt x="310515" y="2564974"/>
                  </a:cubicBezTo>
                  <a:moveTo>
                    <a:pt x="428625" y="2693761"/>
                  </a:moveTo>
                  <a:lnTo>
                    <a:pt x="428625" y="3564190"/>
                  </a:lnTo>
                  <a:lnTo>
                    <a:pt x="492760" y="3564190"/>
                  </a:lnTo>
                  <a:lnTo>
                    <a:pt x="492760" y="2763548"/>
                  </a:lnTo>
                  <a:cubicBezTo>
                    <a:pt x="470535" y="2738805"/>
                    <a:pt x="448945" y="2715332"/>
                    <a:pt x="428625" y="2693761"/>
                  </a:cubicBezTo>
                  <a:moveTo>
                    <a:pt x="549910" y="2824453"/>
                  </a:moveTo>
                  <a:lnTo>
                    <a:pt x="549910" y="3564190"/>
                  </a:lnTo>
                  <a:lnTo>
                    <a:pt x="621030" y="3564190"/>
                  </a:lnTo>
                  <a:lnTo>
                    <a:pt x="621030" y="2901218"/>
                  </a:lnTo>
                  <a:cubicBezTo>
                    <a:pt x="596900" y="2875206"/>
                    <a:pt x="572770" y="2849195"/>
                    <a:pt x="549910" y="2824453"/>
                  </a:cubicBezTo>
                  <a:moveTo>
                    <a:pt x="668020" y="2951972"/>
                  </a:moveTo>
                  <a:lnTo>
                    <a:pt x="668020" y="3564190"/>
                  </a:lnTo>
                  <a:lnTo>
                    <a:pt x="744220" y="3564190"/>
                  </a:lnTo>
                  <a:lnTo>
                    <a:pt x="744220" y="3034447"/>
                  </a:lnTo>
                  <a:cubicBezTo>
                    <a:pt x="719455" y="3007166"/>
                    <a:pt x="693420" y="2979886"/>
                    <a:pt x="668020" y="2951972"/>
                  </a:cubicBezTo>
                  <a:moveTo>
                    <a:pt x="779780" y="3072512"/>
                  </a:moveTo>
                  <a:lnTo>
                    <a:pt x="779780" y="3563556"/>
                  </a:lnTo>
                  <a:lnTo>
                    <a:pt x="859790" y="3563556"/>
                  </a:lnTo>
                  <a:lnTo>
                    <a:pt x="859790" y="3158794"/>
                  </a:lnTo>
                  <a:cubicBezTo>
                    <a:pt x="835025" y="3132148"/>
                    <a:pt x="807720"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125" y="3310421"/>
                    <a:pt x="991870" y="3301539"/>
                    <a:pt x="979170" y="3287582"/>
                  </a:cubicBezTo>
                </a:path>
              </a:pathLst>
            </a:custGeom>
            <a:grpFill/>
            <a:ln w="6350" cap="flat">
              <a:noFill/>
              <a:prstDash val="solid"/>
              <a:miter/>
            </a:ln>
          </p:spPr>
          <p:txBody>
            <a:bodyPr rtlCol="0" anchor="ctr"/>
            <a:lstStyle/>
            <a:p>
              <a:endParaRPr lang="nb-NO"/>
            </a:p>
          </p:txBody>
        </p:sp>
      </p:grpSp>
      <p:grpSp>
        <p:nvGrpSpPr>
          <p:cNvPr id="10" name="Grafikk 11">
            <a:extLst>
              <a:ext uri="{FF2B5EF4-FFF2-40B4-BE49-F238E27FC236}">
                <a16:creationId xmlns:a16="http://schemas.microsoft.com/office/drawing/2014/main" id="{E0F61787-C7AF-BF47-8AB3-57B96E4548BA}"/>
              </a:ext>
            </a:extLst>
          </p:cNvPr>
          <p:cNvGrpSpPr>
            <a:grpSpLocks noChangeAspect="1"/>
          </p:cNvGrpSpPr>
          <p:nvPr userDrawn="1"/>
        </p:nvGrpSpPr>
        <p:grpSpPr>
          <a:xfrm>
            <a:off x="190626" y="134470"/>
            <a:ext cx="2189503" cy="1231595"/>
            <a:chOff x="638734" y="-399631"/>
            <a:chExt cx="5945841" cy="3344536"/>
          </a:xfrm>
        </p:grpSpPr>
        <p:sp>
          <p:nvSpPr>
            <p:cNvPr id="11" name="Friform 10">
              <a:extLst>
                <a:ext uri="{FF2B5EF4-FFF2-40B4-BE49-F238E27FC236}">
                  <a16:creationId xmlns:a16="http://schemas.microsoft.com/office/drawing/2014/main" id="{E99ED0FB-188A-784F-801A-E668F7336F29}"/>
                </a:ext>
              </a:extLst>
            </p:cNvPr>
            <p:cNvSpPr/>
            <p:nvPr/>
          </p:nvSpPr>
          <p:spPr>
            <a:xfrm>
              <a:off x="1618551" y="761975"/>
              <a:ext cx="3120345" cy="1018535"/>
            </a:xfrm>
            <a:custGeom>
              <a:avLst/>
              <a:gdLst>
                <a:gd name="connsiteX0" fmla="*/ 3120336 w 3120345"/>
                <a:gd name="connsiteY0" fmla="*/ 632675 h 1018535"/>
                <a:gd name="connsiteX1" fmla="*/ 2908205 w 3120345"/>
                <a:gd name="connsiteY1" fmla="*/ 466067 h 1018535"/>
                <a:gd name="connsiteX2" fmla="*/ 2790218 w 3120345"/>
                <a:gd name="connsiteY2" fmla="*/ 445319 h 1018535"/>
                <a:gd name="connsiteX3" fmla="*/ 2725495 w 3120345"/>
                <a:gd name="connsiteY3" fmla="*/ 392673 h 1018535"/>
                <a:gd name="connsiteX4" fmla="*/ 2755533 w 3120345"/>
                <a:gd name="connsiteY4" fmla="*/ 354273 h 1018535"/>
                <a:gd name="connsiteX5" fmla="*/ 2873521 w 3120345"/>
                <a:gd name="connsiteY5" fmla="*/ 340338 h 1018535"/>
                <a:gd name="connsiteX6" fmla="*/ 3046013 w 3120345"/>
                <a:gd name="connsiteY6" fmla="*/ 351176 h 1018535"/>
                <a:gd name="connsiteX7" fmla="*/ 3057161 w 3120345"/>
                <a:gd name="connsiteY7" fmla="*/ 352415 h 1018535"/>
                <a:gd name="connsiteX8" fmla="*/ 3072335 w 3120345"/>
                <a:gd name="connsiteY8" fmla="*/ 251460 h 1018535"/>
                <a:gd name="connsiteX9" fmla="*/ 3060258 w 3120345"/>
                <a:gd name="connsiteY9" fmla="*/ 249911 h 1018535"/>
                <a:gd name="connsiteX10" fmla="*/ 2845960 w 3120345"/>
                <a:gd name="connsiteY10" fmla="*/ 236905 h 1018535"/>
                <a:gd name="connsiteX11" fmla="*/ 2585210 w 3120345"/>
                <a:gd name="connsiteY11" fmla="*/ 390506 h 1018535"/>
                <a:gd name="connsiteX12" fmla="*/ 2686475 w 3120345"/>
                <a:gd name="connsiteY12" fmla="*/ 528622 h 1018535"/>
                <a:gd name="connsiteX13" fmla="*/ 2832334 w 3120345"/>
                <a:gd name="connsiteY13" fmla="*/ 561449 h 1018535"/>
                <a:gd name="connsiteX14" fmla="*/ 2917496 w 3120345"/>
                <a:gd name="connsiteY14" fmla="*/ 580339 h 1018535"/>
                <a:gd name="connsiteX15" fmla="*/ 2976025 w 3120345"/>
                <a:gd name="connsiteY15" fmla="*/ 635772 h 1018535"/>
                <a:gd name="connsiteX16" fmla="*/ 2938864 w 3120345"/>
                <a:gd name="connsiteY16" fmla="*/ 681914 h 1018535"/>
                <a:gd name="connsiteX17" fmla="*/ 2814992 w 3120345"/>
                <a:gd name="connsiteY17" fmla="*/ 700185 h 1018535"/>
                <a:gd name="connsiteX18" fmla="*/ 2621442 w 3120345"/>
                <a:gd name="connsiteY18" fmla="*/ 688417 h 1018535"/>
                <a:gd name="connsiteX19" fmla="*/ 2610604 w 3120345"/>
                <a:gd name="connsiteY19" fmla="*/ 687488 h 1018535"/>
                <a:gd name="connsiteX20" fmla="*/ 2609055 w 3120345"/>
                <a:gd name="connsiteY20" fmla="*/ 698017 h 1018535"/>
                <a:gd name="connsiteX21" fmla="*/ 2592333 w 3120345"/>
                <a:gd name="connsiteY21" fmla="*/ 791850 h 1018535"/>
                <a:gd name="connsiteX22" fmla="*/ 2605029 w 3120345"/>
                <a:gd name="connsiteY22" fmla="*/ 793089 h 1018535"/>
                <a:gd name="connsiteX23" fmla="*/ 2820256 w 3120345"/>
                <a:gd name="connsiteY23" fmla="*/ 805166 h 1018535"/>
                <a:gd name="connsiteX24" fmla="*/ 3120336 w 3120345"/>
                <a:gd name="connsiteY24" fmla="*/ 632675 h 1018535"/>
                <a:gd name="connsiteX25" fmla="*/ 2521416 w 3120345"/>
                <a:gd name="connsiteY25" fmla="*/ 632675 h 1018535"/>
                <a:gd name="connsiteX26" fmla="*/ 2309286 w 3120345"/>
                <a:gd name="connsiteY26" fmla="*/ 466067 h 1018535"/>
                <a:gd name="connsiteX27" fmla="*/ 2191298 w 3120345"/>
                <a:gd name="connsiteY27" fmla="*/ 445319 h 1018535"/>
                <a:gd name="connsiteX28" fmla="*/ 2126575 w 3120345"/>
                <a:gd name="connsiteY28" fmla="*/ 392673 h 1018535"/>
                <a:gd name="connsiteX29" fmla="*/ 2156614 w 3120345"/>
                <a:gd name="connsiteY29" fmla="*/ 354273 h 1018535"/>
                <a:gd name="connsiteX30" fmla="*/ 2274602 w 3120345"/>
                <a:gd name="connsiteY30" fmla="*/ 340338 h 1018535"/>
                <a:gd name="connsiteX31" fmla="*/ 2447093 w 3120345"/>
                <a:gd name="connsiteY31" fmla="*/ 351176 h 1018535"/>
                <a:gd name="connsiteX32" fmla="*/ 2458241 w 3120345"/>
                <a:gd name="connsiteY32" fmla="*/ 352415 h 1018535"/>
                <a:gd name="connsiteX33" fmla="*/ 2473416 w 3120345"/>
                <a:gd name="connsiteY33" fmla="*/ 251460 h 1018535"/>
                <a:gd name="connsiteX34" fmla="*/ 2461648 w 3120345"/>
                <a:gd name="connsiteY34" fmla="*/ 249911 h 1018535"/>
                <a:gd name="connsiteX35" fmla="*/ 2247350 w 3120345"/>
                <a:gd name="connsiteY35" fmla="*/ 236905 h 1018535"/>
                <a:gd name="connsiteX36" fmla="*/ 1986600 w 3120345"/>
                <a:gd name="connsiteY36" fmla="*/ 390506 h 1018535"/>
                <a:gd name="connsiteX37" fmla="*/ 2087865 w 3120345"/>
                <a:gd name="connsiteY37" fmla="*/ 528622 h 1018535"/>
                <a:gd name="connsiteX38" fmla="*/ 2233724 w 3120345"/>
                <a:gd name="connsiteY38" fmla="*/ 561449 h 1018535"/>
                <a:gd name="connsiteX39" fmla="*/ 2318886 w 3120345"/>
                <a:gd name="connsiteY39" fmla="*/ 580339 h 1018535"/>
                <a:gd name="connsiteX40" fmla="*/ 2377415 w 3120345"/>
                <a:gd name="connsiteY40" fmla="*/ 635772 h 1018535"/>
                <a:gd name="connsiteX41" fmla="*/ 2340254 w 3120345"/>
                <a:gd name="connsiteY41" fmla="*/ 681914 h 1018535"/>
                <a:gd name="connsiteX42" fmla="*/ 2216382 w 3120345"/>
                <a:gd name="connsiteY42" fmla="*/ 700185 h 1018535"/>
                <a:gd name="connsiteX43" fmla="*/ 2022832 w 3120345"/>
                <a:gd name="connsiteY43" fmla="*/ 688417 h 1018535"/>
                <a:gd name="connsiteX44" fmla="*/ 2011994 w 3120345"/>
                <a:gd name="connsiteY44" fmla="*/ 687488 h 1018535"/>
                <a:gd name="connsiteX45" fmla="*/ 2010136 w 3120345"/>
                <a:gd name="connsiteY45" fmla="*/ 698017 h 1018535"/>
                <a:gd name="connsiteX46" fmla="*/ 1993413 w 3120345"/>
                <a:gd name="connsiteY46" fmla="*/ 791850 h 1018535"/>
                <a:gd name="connsiteX47" fmla="*/ 2006110 w 3120345"/>
                <a:gd name="connsiteY47" fmla="*/ 793089 h 1018535"/>
                <a:gd name="connsiteX48" fmla="*/ 2221337 w 3120345"/>
                <a:gd name="connsiteY48" fmla="*/ 805166 h 1018535"/>
                <a:gd name="connsiteX49" fmla="*/ 2521416 w 3120345"/>
                <a:gd name="connsiteY49" fmla="*/ 632675 h 1018535"/>
                <a:gd name="connsiteX50" fmla="*/ 1892148 w 3120345"/>
                <a:gd name="connsiteY50" fmla="*/ 778843 h 1018535"/>
                <a:gd name="connsiteX51" fmla="*/ 1892148 w 3120345"/>
                <a:gd name="connsiteY51" fmla="*/ 241550 h 1018535"/>
                <a:gd name="connsiteX52" fmla="*/ 1747528 w 3120345"/>
                <a:gd name="connsiteY52" fmla="*/ 241550 h 1018535"/>
                <a:gd name="connsiteX53" fmla="*/ 1747528 w 3120345"/>
                <a:gd name="connsiteY53" fmla="*/ 692443 h 1018535"/>
                <a:gd name="connsiteX54" fmla="*/ 1636972 w 3120345"/>
                <a:gd name="connsiteY54" fmla="*/ 701423 h 1018535"/>
                <a:gd name="connsiteX55" fmla="*/ 1451784 w 3120345"/>
                <a:gd name="connsiteY55" fmla="*/ 559590 h 1018535"/>
                <a:gd name="connsiteX56" fmla="*/ 1451784 w 3120345"/>
                <a:gd name="connsiteY56" fmla="*/ 241550 h 1018535"/>
                <a:gd name="connsiteX57" fmla="*/ 1307473 w 3120345"/>
                <a:gd name="connsiteY57" fmla="*/ 241550 h 1018535"/>
                <a:gd name="connsiteX58" fmla="*/ 1307473 w 3120345"/>
                <a:gd name="connsiteY58" fmla="*/ 561139 h 1018535"/>
                <a:gd name="connsiteX59" fmla="*/ 1620559 w 3120345"/>
                <a:gd name="connsiteY59" fmla="*/ 806714 h 1018535"/>
                <a:gd name="connsiteX60" fmla="*/ 1746599 w 3120345"/>
                <a:gd name="connsiteY60" fmla="*/ 792160 h 1018535"/>
                <a:gd name="connsiteX61" fmla="*/ 1722134 w 3120345"/>
                <a:gd name="connsiteY61" fmla="*/ 885683 h 1018535"/>
                <a:gd name="connsiteX62" fmla="*/ 1579681 w 3120345"/>
                <a:gd name="connsiteY62" fmla="*/ 911386 h 1018535"/>
                <a:gd name="connsiteX63" fmla="*/ 1368171 w 3120345"/>
                <a:gd name="connsiteY63" fmla="*/ 892805 h 1018535"/>
                <a:gd name="connsiteX64" fmla="*/ 1350828 w 3120345"/>
                <a:gd name="connsiteY64" fmla="*/ 996238 h 1018535"/>
                <a:gd name="connsiteX65" fmla="*/ 1586185 w 3120345"/>
                <a:gd name="connsiteY65" fmla="*/ 1018535 h 1018535"/>
                <a:gd name="connsiteX66" fmla="*/ 1892148 w 3120345"/>
                <a:gd name="connsiteY66" fmla="*/ 778843 h 1018535"/>
                <a:gd name="connsiteX67" fmla="*/ 1235628 w 3120345"/>
                <a:gd name="connsiteY67" fmla="*/ 798663 h 1018535"/>
                <a:gd name="connsiteX68" fmla="*/ 911394 w 3120345"/>
                <a:gd name="connsiteY68" fmla="*/ 487126 h 1018535"/>
                <a:gd name="connsiteX69" fmla="*/ 1229124 w 3120345"/>
                <a:gd name="connsiteY69" fmla="*/ 241550 h 1018535"/>
                <a:gd name="connsiteX70" fmla="*/ 1044556 w 3120345"/>
                <a:gd name="connsiteY70" fmla="*/ 241550 h 1018535"/>
                <a:gd name="connsiteX71" fmla="*/ 788761 w 3120345"/>
                <a:gd name="connsiteY71" fmla="*/ 436648 h 1018535"/>
                <a:gd name="connsiteX72" fmla="*/ 760270 w 3120345"/>
                <a:gd name="connsiteY72" fmla="*/ 436648 h 1018535"/>
                <a:gd name="connsiteX73" fmla="*/ 760270 w 3120345"/>
                <a:gd name="connsiteY73" fmla="*/ 0 h 1018535"/>
                <a:gd name="connsiteX74" fmla="*/ 621224 w 3120345"/>
                <a:gd name="connsiteY74" fmla="*/ 0 h 1018535"/>
                <a:gd name="connsiteX75" fmla="*/ 621224 w 3120345"/>
                <a:gd name="connsiteY75" fmla="*/ 798663 h 1018535"/>
                <a:gd name="connsiteX76" fmla="*/ 759960 w 3120345"/>
                <a:gd name="connsiteY76" fmla="*/ 798663 h 1018535"/>
                <a:gd name="connsiteX77" fmla="*/ 759960 w 3120345"/>
                <a:gd name="connsiteY77" fmla="*/ 536984 h 1018535"/>
                <a:gd name="connsiteX78" fmla="*/ 785045 w 3120345"/>
                <a:gd name="connsiteY78" fmla="*/ 536984 h 1018535"/>
                <a:gd name="connsiteX79" fmla="*/ 1053846 w 3120345"/>
                <a:gd name="connsiteY79" fmla="*/ 798663 h 1018535"/>
                <a:gd name="connsiteX80" fmla="*/ 1235628 w 3120345"/>
                <a:gd name="connsiteY80" fmla="*/ 798663 h 1018535"/>
                <a:gd name="connsiteX81" fmla="*/ 534824 w 3120345"/>
                <a:gd name="connsiteY81" fmla="*/ 632675 h 1018535"/>
                <a:gd name="connsiteX82" fmla="*/ 322693 w 3120345"/>
                <a:gd name="connsiteY82" fmla="*/ 466067 h 1018535"/>
                <a:gd name="connsiteX83" fmla="*/ 204706 w 3120345"/>
                <a:gd name="connsiteY83" fmla="*/ 445319 h 1018535"/>
                <a:gd name="connsiteX84" fmla="*/ 140292 w 3120345"/>
                <a:gd name="connsiteY84" fmla="*/ 392673 h 1018535"/>
                <a:gd name="connsiteX85" fmla="*/ 170331 w 3120345"/>
                <a:gd name="connsiteY85" fmla="*/ 354273 h 1018535"/>
                <a:gd name="connsiteX86" fmla="*/ 288319 w 3120345"/>
                <a:gd name="connsiteY86" fmla="*/ 340338 h 1018535"/>
                <a:gd name="connsiteX87" fmla="*/ 460810 w 3120345"/>
                <a:gd name="connsiteY87" fmla="*/ 351176 h 1018535"/>
                <a:gd name="connsiteX88" fmla="*/ 471959 w 3120345"/>
                <a:gd name="connsiteY88" fmla="*/ 352415 h 1018535"/>
                <a:gd name="connsiteX89" fmla="*/ 487133 w 3120345"/>
                <a:gd name="connsiteY89" fmla="*/ 251460 h 1018535"/>
                <a:gd name="connsiteX90" fmla="*/ 475056 w 3120345"/>
                <a:gd name="connsiteY90" fmla="*/ 249911 h 1018535"/>
                <a:gd name="connsiteX91" fmla="*/ 260758 w 3120345"/>
                <a:gd name="connsiteY91" fmla="*/ 236905 h 1018535"/>
                <a:gd name="connsiteX92" fmla="*/ 8 w 3120345"/>
                <a:gd name="connsiteY92" fmla="*/ 390506 h 1018535"/>
                <a:gd name="connsiteX93" fmla="*/ 101273 w 3120345"/>
                <a:gd name="connsiteY93" fmla="*/ 528622 h 1018535"/>
                <a:gd name="connsiteX94" fmla="*/ 247132 w 3120345"/>
                <a:gd name="connsiteY94" fmla="*/ 561449 h 1018535"/>
                <a:gd name="connsiteX95" fmla="*/ 332293 w 3120345"/>
                <a:gd name="connsiteY95" fmla="*/ 580339 h 1018535"/>
                <a:gd name="connsiteX96" fmla="*/ 390823 w 3120345"/>
                <a:gd name="connsiteY96" fmla="*/ 635772 h 1018535"/>
                <a:gd name="connsiteX97" fmla="*/ 353661 w 3120345"/>
                <a:gd name="connsiteY97" fmla="*/ 681914 h 1018535"/>
                <a:gd name="connsiteX98" fmla="*/ 229790 w 3120345"/>
                <a:gd name="connsiteY98" fmla="*/ 700185 h 1018535"/>
                <a:gd name="connsiteX99" fmla="*/ 36240 w 3120345"/>
                <a:gd name="connsiteY99" fmla="*/ 688417 h 1018535"/>
                <a:gd name="connsiteX100" fmla="*/ 25401 w 3120345"/>
                <a:gd name="connsiteY100" fmla="*/ 687488 h 1018535"/>
                <a:gd name="connsiteX101" fmla="*/ 23543 w 3120345"/>
                <a:gd name="connsiteY101" fmla="*/ 698017 h 1018535"/>
                <a:gd name="connsiteX102" fmla="*/ 6821 w 3120345"/>
                <a:gd name="connsiteY102" fmla="*/ 791850 h 1018535"/>
                <a:gd name="connsiteX103" fmla="*/ 19517 w 3120345"/>
                <a:gd name="connsiteY103" fmla="*/ 793089 h 1018535"/>
                <a:gd name="connsiteX104" fmla="*/ 234745 w 3120345"/>
                <a:gd name="connsiteY104" fmla="*/ 805166 h 1018535"/>
                <a:gd name="connsiteX105" fmla="*/ 534824 w 3120345"/>
                <a:gd name="connsiteY105" fmla="*/ 632675 h 1018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120345" h="1018535">
                  <a:moveTo>
                    <a:pt x="3120336" y="632675"/>
                  </a:moveTo>
                  <a:cubicBezTo>
                    <a:pt x="3121265" y="537913"/>
                    <a:pt x="3057781" y="490842"/>
                    <a:pt x="2908205" y="466067"/>
                  </a:cubicBezTo>
                  <a:cubicBezTo>
                    <a:pt x="2842243" y="454919"/>
                    <a:pt x="2804153" y="448416"/>
                    <a:pt x="2790218" y="445319"/>
                  </a:cubicBezTo>
                  <a:cubicBezTo>
                    <a:pt x="2745314" y="435099"/>
                    <a:pt x="2725495" y="416828"/>
                    <a:pt x="2725495" y="392673"/>
                  </a:cubicBezTo>
                  <a:cubicBezTo>
                    <a:pt x="2726114" y="374093"/>
                    <a:pt x="2732617" y="364183"/>
                    <a:pt x="2755533" y="354273"/>
                  </a:cubicBezTo>
                  <a:cubicBezTo>
                    <a:pt x="2778759" y="344983"/>
                    <a:pt x="2817779" y="340028"/>
                    <a:pt x="2873521" y="340338"/>
                  </a:cubicBezTo>
                  <a:cubicBezTo>
                    <a:pt x="2927715" y="340338"/>
                    <a:pt x="2981290" y="343434"/>
                    <a:pt x="3046013" y="351176"/>
                  </a:cubicBezTo>
                  <a:lnTo>
                    <a:pt x="3057161" y="352415"/>
                  </a:lnTo>
                  <a:lnTo>
                    <a:pt x="3072335" y="251460"/>
                  </a:lnTo>
                  <a:lnTo>
                    <a:pt x="3060258" y="249911"/>
                  </a:lnTo>
                  <a:cubicBezTo>
                    <a:pt x="2985935" y="241240"/>
                    <a:pt x="2905109" y="236905"/>
                    <a:pt x="2845960" y="236905"/>
                  </a:cubicBezTo>
                  <a:cubicBezTo>
                    <a:pt x="2677804" y="237214"/>
                    <a:pt x="2585210" y="285834"/>
                    <a:pt x="2585210" y="390506"/>
                  </a:cubicBezTo>
                  <a:cubicBezTo>
                    <a:pt x="2584591" y="455538"/>
                    <a:pt x="2621752" y="506016"/>
                    <a:pt x="2686475" y="528622"/>
                  </a:cubicBezTo>
                  <a:cubicBezTo>
                    <a:pt x="2711559" y="537913"/>
                    <a:pt x="2761727" y="548442"/>
                    <a:pt x="2832334" y="561449"/>
                  </a:cubicBezTo>
                  <a:cubicBezTo>
                    <a:pt x="2881883" y="570120"/>
                    <a:pt x="2900463" y="574455"/>
                    <a:pt x="2917496" y="580339"/>
                  </a:cubicBezTo>
                  <a:cubicBezTo>
                    <a:pt x="2961470" y="596752"/>
                    <a:pt x="2976025" y="614404"/>
                    <a:pt x="2976025" y="635772"/>
                  </a:cubicBezTo>
                  <a:cubicBezTo>
                    <a:pt x="2975716" y="655591"/>
                    <a:pt x="2965496" y="669527"/>
                    <a:pt x="2938864" y="681914"/>
                  </a:cubicBezTo>
                  <a:cubicBezTo>
                    <a:pt x="2912231" y="693681"/>
                    <a:pt x="2870425" y="700185"/>
                    <a:pt x="2814992" y="700185"/>
                  </a:cubicBezTo>
                  <a:cubicBezTo>
                    <a:pt x="2759559" y="700185"/>
                    <a:pt x="2704436" y="697088"/>
                    <a:pt x="2621442" y="688417"/>
                  </a:cubicBezTo>
                  <a:lnTo>
                    <a:pt x="2610604" y="687488"/>
                  </a:lnTo>
                  <a:lnTo>
                    <a:pt x="2609055" y="698017"/>
                  </a:lnTo>
                  <a:lnTo>
                    <a:pt x="2592333" y="791850"/>
                  </a:lnTo>
                  <a:lnTo>
                    <a:pt x="2605029" y="793089"/>
                  </a:lnTo>
                  <a:cubicBezTo>
                    <a:pt x="2687094" y="800831"/>
                    <a:pt x="2758630" y="805166"/>
                    <a:pt x="2820256" y="805166"/>
                  </a:cubicBezTo>
                  <a:cubicBezTo>
                    <a:pt x="3011948" y="804856"/>
                    <a:pt x="3120026" y="748805"/>
                    <a:pt x="3120336" y="632675"/>
                  </a:cubicBezTo>
                  <a:moveTo>
                    <a:pt x="2521416" y="632675"/>
                  </a:moveTo>
                  <a:cubicBezTo>
                    <a:pt x="2522345" y="537913"/>
                    <a:pt x="2458861" y="490842"/>
                    <a:pt x="2309286" y="466067"/>
                  </a:cubicBezTo>
                  <a:cubicBezTo>
                    <a:pt x="2243324" y="454919"/>
                    <a:pt x="2205233" y="448416"/>
                    <a:pt x="2191298" y="445319"/>
                  </a:cubicBezTo>
                  <a:cubicBezTo>
                    <a:pt x="2146394" y="435099"/>
                    <a:pt x="2126575" y="416828"/>
                    <a:pt x="2126575" y="392673"/>
                  </a:cubicBezTo>
                  <a:cubicBezTo>
                    <a:pt x="2127194" y="374093"/>
                    <a:pt x="2133698" y="364183"/>
                    <a:pt x="2156614" y="354273"/>
                  </a:cubicBezTo>
                  <a:cubicBezTo>
                    <a:pt x="2179840" y="344983"/>
                    <a:pt x="2218859" y="340028"/>
                    <a:pt x="2274602" y="340338"/>
                  </a:cubicBezTo>
                  <a:cubicBezTo>
                    <a:pt x="2328796" y="340338"/>
                    <a:pt x="2382370" y="343434"/>
                    <a:pt x="2447093" y="351176"/>
                  </a:cubicBezTo>
                  <a:lnTo>
                    <a:pt x="2458241" y="352415"/>
                  </a:lnTo>
                  <a:lnTo>
                    <a:pt x="2473416" y="251460"/>
                  </a:lnTo>
                  <a:lnTo>
                    <a:pt x="2461648" y="249911"/>
                  </a:lnTo>
                  <a:cubicBezTo>
                    <a:pt x="2387325" y="241240"/>
                    <a:pt x="2306498" y="236905"/>
                    <a:pt x="2247350" y="236905"/>
                  </a:cubicBezTo>
                  <a:cubicBezTo>
                    <a:pt x="2079194" y="237214"/>
                    <a:pt x="1986600" y="285834"/>
                    <a:pt x="1986600" y="390506"/>
                  </a:cubicBezTo>
                  <a:cubicBezTo>
                    <a:pt x="1985981" y="455538"/>
                    <a:pt x="2023142" y="506016"/>
                    <a:pt x="2087865" y="528622"/>
                  </a:cubicBezTo>
                  <a:cubicBezTo>
                    <a:pt x="2112949" y="537913"/>
                    <a:pt x="2163427" y="548442"/>
                    <a:pt x="2233724" y="561449"/>
                  </a:cubicBezTo>
                  <a:cubicBezTo>
                    <a:pt x="2283272" y="570120"/>
                    <a:pt x="2301853" y="574455"/>
                    <a:pt x="2318886" y="580339"/>
                  </a:cubicBezTo>
                  <a:cubicBezTo>
                    <a:pt x="2362860" y="596752"/>
                    <a:pt x="2377415" y="614404"/>
                    <a:pt x="2377415" y="635772"/>
                  </a:cubicBezTo>
                  <a:cubicBezTo>
                    <a:pt x="2377105" y="655591"/>
                    <a:pt x="2366886" y="669527"/>
                    <a:pt x="2340254" y="681914"/>
                  </a:cubicBezTo>
                  <a:cubicBezTo>
                    <a:pt x="2313621" y="693681"/>
                    <a:pt x="2271815" y="700185"/>
                    <a:pt x="2216382" y="700185"/>
                  </a:cubicBezTo>
                  <a:cubicBezTo>
                    <a:pt x="2160949" y="700185"/>
                    <a:pt x="2105827" y="697088"/>
                    <a:pt x="2022832" y="688417"/>
                  </a:cubicBezTo>
                  <a:lnTo>
                    <a:pt x="2011994" y="687488"/>
                  </a:lnTo>
                  <a:lnTo>
                    <a:pt x="2010136" y="698017"/>
                  </a:lnTo>
                  <a:lnTo>
                    <a:pt x="1993413" y="791850"/>
                  </a:lnTo>
                  <a:lnTo>
                    <a:pt x="2006110" y="793089"/>
                  </a:lnTo>
                  <a:cubicBezTo>
                    <a:pt x="2088175" y="800831"/>
                    <a:pt x="2159711" y="805166"/>
                    <a:pt x="2221337" y="805166"/>
                  </a:cubicBezTo>
                  <a:cubicBezTo>
                    <a:pt x="2413028" y="804856"/>
                    <a:pt x="2521106" y="748805"/>
                    <a:pt x="2521416" y="632675"/>
                  </a:cubicBezTo>
                  <a:moveTo>
                    <a:pt x="1892148" y="778843"/>
                  </a:moveTo>
                  <a:lnTo>
                    <a:pt x="1892148" y="241550"/>
                  </a:lnTo>
                  <a:lnTo>
                    <a:pt x="1747528" y="241550"/>
                  </a:lnTo>
                  <a:lnTo>
                    <a:pt x="1747528" y="692443"/>
                  </a:lnTo>
                  <a:cubicBezTo>
                    <a:pt x="1710056" y="697707"/>
                    <a:pt x="1666701" y="701423"/>
                    <a:pt x="1636972" y="701423"/>
                  </a:cubicBezTo>
                  <a:cubicBezTo>
                    <a:pt x="1469436" y="701423"/>
                    <a:pt x="1451784" y="651256"/>
                    <a:pt x="1451784" y="559590"/>
                  </a:cubicBezTo>
                  <a:lnTo>
                    <a:pt x="1451784" y="241550"/>
                  </a:lnTo>
                  <a:lnTo>
                    <a:pt x="1307473" y="241550"/>
                  </a:lnTo>
                  <a:lnTo>
                    <a:pt x="1307473" y="561139"/>
                  </a:lnTo>
                  <a:cubicBezTo>
                    <a:pt x="1307473" y="759334"/>
                    <a:pt x="1425151" y="806714"/>
                    <a:pt x="1620559" y="806714"/>
                  </a:cubicBezTo>
                  <a:cubicBezTo>
                    <a:pt x="1658030" y="806714"/>
                    <a:pt x="1714392" y="800521"/>
                    <a:pt x="1746599" y="792160"/>
                  </a:cubicBezTo>
                  <a:cubicBezTo>
                    <a:pt x="1745979" y="824676"/>
                    <a:pt x="1745669" y="862147"/>
                    <a:pt x="1722134" y="885683"/>
                  </a:cubicBezTo>
                  <a:cubicBezTo>
                    <a:pt x="1700456" y="907670"/>
                    <a:pt x="1653075" y="911386"/>
                    <a:pt x="1579681" y="911386"/>
                  </a:cubicBezTo>
                  <a:cubicBezTo>
                    <a:pt x="1513100" y="911386"/>
                    <a:pt x="1434442" y="903025"/>
                    <a:pt x="1368171" y="892805"/>
                  </a:cubicBezTo>
                  <a:lnTo>
                    <a:pt x="1350828" y="996238"/>
                  </a:lnTo>
                  <a:cubicBezTo>
                    <a:pt x="1440326" y="1011722"/>
                    <a:pt x="1513720" y="1018535"/>
                    <a:pt x="1586185" y="1018535"/>
                  </a:cubicBezTo>
                  <a:cubicBezTo>
                    <a:pt x="1835476" y="1018225"/>
                    <a:pt x="1892148" y="946380"/>
                    <a:pt x="1892148" y="778843"/>
                  </a:cubicBezTo>
                  <a:moveTo>
                    <a:pt x="1235628" y="798663"/>
                  </a:moveTo>
                  <a:lnTo>
                    <a:pt x="911394" y="487126"/>
                  </a:lnTo>
                  <a:lnTo>
                    <a:pt x="1229124" y="241550"/>
                  </a:lnTo>
                  <a:lnTo>
                    <a:pt x="1044556" y="241550"/>
                  </a:lnTo>
                  <a:lnTo>
                    <a:pt x="788761" y="436648"/>
                  </a:lnTo>
                  <a:lnTo>
                    <a:pt x="760270" y="436648"/>
                  </a:lnTo>
                  <a:lnTo>
                    <a:pt x="760270" y="0"/>
                  </a:lnTo>
                  <a:lnTo>
                    <a:pt x="621224" y="0"/>
                  </a:lnTo>
                  <a:lnTo>
                    <a:pt x="621224" y="798663"/>
                  </a:lnTo>
                  <a:lnTo>
                    <a:pt x="759960" y="798663"/>
                  </a:lnTo>
                  <a:lnTo>
                    <a:pt x="759960" y="536984"/>
                  </a:lnTo>
                  <a:lnTo>
                    <a:pt x="785045" y="536984"/>
                  </a:lnTo>
                  <a:lnTo>
                    <a:pt x="1053846" y="798663"/>
                  </a:lnTo>
                  <a:lnTo>
                    <a:pt x="1235628" y="798663"/>
                  </a:lnTo>
                  <a:close/>
                  <a:moveTo>
                    <a:pt x="534824" y="632675"/>
                  </a:moveTo>
                  <a:cubicBezTo>
                    <a:pt x="535753" y="537913"/>
                    <a:pt x="472268" y="490842"/>
                    <a:pt x="322693" y="466067"/>
                  </a:cubicBezTo>
                  <a:cubicBezTo>
                    <a:pt x="256732" y="454919"/>
                    <a:pt x="218641" y="448416"/>
                    <a:pt x="204706" y="445319"/>
                  </a:cubicBezTo>
                  <a:cubicBezTo>
                    <a:pt x="160112" y="435099"/>
                    <a:pt x="140292" y="416828"/>
                    <a:pt x="140292" y="392673"/>
                  </a:cubicBezTo>
                  <a:cubicBezTo>
                    <a:pt x="140912" y="374093"/>
                    <a:pt x="147415" y="364183"/>
                    <a:pt x="170331" y="354273"/>
                  </a:cubicBezTo>
                  <a:cubicBezTo>
                    <a:pt x="193557" y="344983"/>
                    <a:pt x="232577" y="340028"/>
                    <a:pt x="288319" y="340338"/>
                  </a:cubicBezTo>
                  <a:cubicBezTo>
                    <a:pt x="342513" y="340338"/>
                    <a:pt x="396087" y="343434"/>
                    <a:pt x="460810" y="351176"/>
                  </a:cubicBezTo>
                  <a:lnTo>
                    <a:pt x="471959" y="352415"/>
                  </a:lnTo>
                  <a:lnTo>
                    <a:pt x="487133" y="251460"/>
                  </a:lnTo>
                  <a:lnTo>
                    <a:pt x="475056" y="249911"/>
                  </a:lnTo>
                  <a:cubicBezTo>
                    <a:pt x="400733" y="241240"/>
                    <a:pt x="319906" y="236905"/>
                    <a:pt x="260758" y="236905"/>
                  </a:cubicBezTo>
                  <a:cubicBezTo>
                    <a:pt x="92602" y="237214"/>
                    <a:pt x="8" y="285834"/>
                    <a:pt x="8" y="390506"/>
                  </a:cubicBezTo>
                  <a:cubicBezTo>
                    <a:pt x="-612" y="455538"/>
                    <a:pt x="36550" y="506016"/>
                    <a:pt x="101273" y="528622"/>
                  </a:cubicBezTo>
                  <a:cubicBezTo>
                    <a:pt x="126357" y="537913"/>
                    <a:pt x="176834" y="548442"/>
                    <a:pt x="247132" y="561449"/>
                  </a:cubicBezTo>
                  <a:cubicBezTo>
                    <a:pt x="296680" y="570120"/>
                    <a:pt x="315261" y="574455"/>
                    <a:pt x="332293" y="580339"/>
                  </a:cubicBezTo>
                  <a:cubicBezTo>
                    <a:pt x="376268" y="596752"/>
                    <a:pt x="390823" y="614404"/>
                    <a:pt x="390823" y="635772"/>
                  </a:cubicBezTo>
                  <a:cubicBezTo>
                    <a:pt x="390513" y="655591"/>
                    <a:pt x="380294" y="669527"/>
                    <a:pt x="353661" y="681914"/>
                  </a:cubicBezTo>
                  <a:cubicBezTo>
                    <a:pt x="327029" y="693681"/>
                    <a:pt x="285222" y="700185"/>
                    <a:pt x="229790" y="700185"/>
                  </a:cubicBezTo>
                  <a:cubicBezTo>
                    <a:pt x="174357" y="700185"/>
                    <a:pt x="119234" y="697088"/>
                    <a:pt x="36240" y="688417"/>
                  </a:cubicBezTo>
                  <a:lnTo>
                    <a:pt x="25401" y="687488"/>
                  </a:lnTo>
                  <a:lnTo>
                    <a:pt x="23543" y="698017"/>
                  </a:lnTo>
                  <a:lnTo>
                    <a:pt x="6821" y="791850"/>
                  </a:lnTo>
                  <a:lnTo>
                    <a:pt x="19517" y="793089"/>
                  </a:lnTo>
                  <a:cubicBezTo>
                    <a:pt x="101582" y="800831"/>
                    <a:pt x="173118" y="805166"/>
                    <a:pt x="234745" y="805166"/>
                  </a:cubicBezTo>
                  <a:cubicBezTo>
                    <a:pt x="426436" y="804856"/>
                    <a:pt x="534514" y="748805"/>
                    <a:pt x="534824" y="632675"/>
                  </a:cubicBezTo>
                </a:path>
              </a:pathLst>
            </a:custGeom>
            <a:solidFill>
              <a:schemeClr val="bg1"/>
            </a:solidFill>
            <a:ln w="3096" cap="flat">
              <a:noFill/>
              <a:prstDash val="solid"/>
              <a:miter/>
            </a:ln>
          </p:spPr>
          <p:txBody>
            <a:bodyPr rtlCol="0" anchor="ctr"/>
            <a:lstStyle/>
            <a:p>
              <a:endParaRPr lang="nb-NO"/>
            </a:p>
          </p:txBody>
        </p:sp>
        <p:sp>
          <p:nvSpPr>
            <p:cNvPr id="12" name="Friform 11">
              <a:extLst>
                <a:ext uri="{FF2B5EF4-FFF2-40B4-BE49-F238E27FC236}">
                  <a16:creationId xmlns:a16="http://schemas.microsoft.com/office/drawing/2014/main" id="{7484B891-A666-F648-959B-33598B32BBF1}"/>
                </a:ext>
              </a:extLst>
            </p:cNvPr>
            <p:cNvSpPr/>
            <p:nvPr/>
          </p:nvSpPr>
          <p:spPr>
            <a:xfrm>
              <a:off x="5010379" y="1003835"/>
              <a:ext cx="586416" cy="713500"/>
            </a:xfrm>
            <a:custGeom>
              <a:avLst/>
              <a:gdLst>
                <a:gd name="connsiteX0" fmla="*/ 586319 w 586416"/>
                <a:gd name="connsiteY0" fmla="*/ 18271 h 713500"/>
                <a:gd name="connsiteX1" fmla="*/ 586009 w 586416"/>
                <a:gd name="connsiteY1" fmla="*/ 0 h 713500"/>
                <a:gd name="connsiteX2" fmla="*/ 406 w 586416"/>
                <a:gd name="connsiteY2" fmla="*/ 0 h 713500"/>
                <a:gd name="connsiteX3" fmla="*/ 96 w 586416"/>
                <a:gd name="connsiteY3" fmla="*/ 18271 h 713500"/>
                <a:gd name="connsiteX4" fmla="*/ 30445 w 586416"/>
                <a:gd name="connsiteY4" fmla="*/ 358299 h 713500"/>
                <a:gd name="connsiteX5" fmla="*/ 51503 w 586416"/>
                <a:gd name="connsiteY5" fmla="*/ 426738 h 713500"/>
                <a:gd name="connsiteX6" fmla="*/ 124587 w 586416"/>
                <a:gd name="connsiteY6" fmla="*/ 553707 h 713500"/>
                <a:gd name="connsiteX7" fmla="*/ 277259 w 586416"/>
                <a:gd name="connsiteY7" fmla="*/ 700495 h 713500"/>
                <a:gd name="connsiteX8" fmla="*/ 293363 w 586416"/>
                <a:gd name="connsiteY8" fmla="*/ 713501 h 713500"/>
                <a:gd name="connsiteX9" fmla="*/ 309466 w 586416"/>
                <a:gd name="connsiteY9" fmla="*/ 700495 h 713500"/>
                <a:gd name="connsiteX10" fmla="*/ 462138 w 586416"/>
                <a:gd name="connsiteY10" fmla="*/ 553707 h 713500"/>
                <a:gd name="connsiteX11" fmla="*/ 535222 w 586416"/>
                <a:gd name="connsiteY11" fmla="*/ 426738 h 713500"/>
                <a:gd name="connsiteX12" fmla="*/ 556280 w 586416"/>
                <a:gd name="connsiteY12" fmla="*/ 358299 h 713500"/>
                <a:gd name="connsiteX13" fmla="*/ 586319 w 586416"/>
                <a:gd name="connsiteY13" fmla="*/ 18271 h 71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416" h="713500">
                  <a:moveTo>
                    <a:pt x="586319" y="18271"/>
                  </a:moveTo>
                  <a:lnTo>
                    <a:pt x="586009" y="0"/>
                  </a:lnTo>
                  <a:lnTo>
                    <a:pt x="406" y="0"/>
                  </a:lnTo>
                  <a:lnTo>
                    <a:pt x="96" y="18271"/>
                  </a:lnTo>
                  <a:cubicBezTo>
                    <a:pt x="96" y="20129"/>
                    <a:pt x="-3310" y="216156"/>
                    <a:pt x="30445" y="358299"/>
                  </a:cubicBezTo>
                  <a:cubicBezTo>
                    <a:pt x="36638" y="384002"/>
                    <a:pt x="43761" y="406918"/>
                    <a:pt x="51503" y="426738"/>
                  </a:cubicBezTo>
                  <a:cubicBezTo>
                    <a:pt x="69774" y="471641"/>
                    <a:pt x="94239" y="514377"/>
                    <a:pt x="124587" y="553707"/>
                  </a:cubicBezTo>
                  <a:cubicBezTo>
                    <a:pt x="175065" y="619359"/>
                    <a:pt x="231736" y="664262"/>
                    <a:pt x="277259" y="700495"/>
                  </a:cubicBezTo>
                  <a:lnTo>
                    <a:pt x="293363" y="713501"/>
                  </a:lnTo>
                  <a:lnTo>
                    <a:pt x="309466" y="700495"/>
                  </a:lnTo>
                  <a:cubicBezTo>
                    <a:pt x="354989" y="664262"/>
                    <a:pt x="411660" y="619359"/>
                    <a:pt x="462138" y="553707"/>
                  </a:cubicBezTo>
                  <a:cubicBezTo>
                    <a:pt x="492486" y="514377"/>
                    <a:pt x="516951" y="471641"/>
                    <a:pt x="535222" y="426738"/>
                  </a:cubicBezTo>
                  <a:cubicBezTo>
                    <a:pt x="543274" y="407228"/>
                    <a:pt x="550396" y="384002"/>
                    <a:pt x="556280" y="358299"/>
                  </a:cubicBezTo>
                  <a:cubicBezTo>
                    <a:pt x="589725" y="216156"/>
                    <a:pt x="586319" y="20129"/>
                    <a:pt x="586319" y="18271"/>
                  </a:cubicBezTo>
                </a:path>
              </a:pathLst>
            </a:custGeom>
            <a:solidFill>
              <a:schemeClr val="bg1"/>
            </a:solidFill>
            <a:ln w="3096" cap="flat">
              <a:noFill/>
              <a:prstDash val="solid"/>
              <a:miter/>
            </a:ln>
          </p:spPr>
          <p:txBody>
            <a:bodyPr rtlCol="0" anchor="ctr"/>
            <a:lstStyle/>
            <a:p>
              <a:endParaRPr lang="nb-NO"/>
            </a:p>
          </p:txBody>
        </p:sp>
        <p:sp>
          <p:nvSpPr>
            <p:cNvPr id="13" name="Friform 12">
              <a:extLst>
                <a:ext uri="{FF2B5EF4-FFF2-40B4-BE49-F238E27FC236}">
                  <a16:creationId xmlns:a16="http://schemas.microsoft.com/office/drawing/2014/main" id="{08AA9570-1B09-B44C-8E36-AD2FFD395CC5}"/>
                </a:ext>
              </a:extLst>
            </p:cNvPr>
            <p:cNvSpPr/>
            <p:nvPr/>
          </p:nvSpPr>
          <p:spPr>
            <a:xfrm>
              <a:off x="5028906" y="1021796"/>
              <a:ext cx="549050" cy="523667"/>
            </a:xfrm>
            <a:custGeom>
              <a:avLst/>
              <a:gdLst>
                <a:gd name="connsiteX0" fmla="*/ 519172 w 549050"/>
                <a:gd name="connsiteY0" fmla="*/ 335692 h 523667"/>
                <a:gd name="connsiteX1" fmla="*/ 499043 w 549050"/>
                <a:gd name="connsiteY1" fmla="*/ 401344 h 523667"/>
                <a:gd name="connsiteX2" fmla="*/ 428745 w 549050"/>
                <a:gd name="connsiteY2" fmla="*/ 523668 h 523667"/>
                <a:gd name="connsiteX3" fmla="*/ 428745 w 549050"/>
                <a:gd name="connsiteY3" fmla="*/ 523668 h 523667"/>
                <a:gd name="connsiteX4" fmla="*/ 120615 w 549050"/>
                <a:gd name="connsiteY4" fmla="*/ 523668 h 523667"/>
                <a:gd name="connsiteX5" fmla="*/ 274525 w 549050"/>
                <a:gd name="connsiteY5" fmla="*/ 335383 h 523667"/>
                <a:gd name="connsiteX6" fmla="*/ 29879 w 549050"/>
                <a:gd name="connsiteY6" fmla="*/ 335383 h 523667"/>
                <a:gd name="connsiteX7" fmla="*/ 149 w 549050"/>
                <a:gd name="connsiteY7" fmla="*/ 0 h 523667"/>
                <a:gd name="connsiteX8" fmla="*/ 274525 w 549050"/>
                <a:gd name="connsiteY8" fmla="*/ 335383 h 523667"/>
                <a:gd name="connsiteX9" fmla="*/ 548901 w 549050"/>
                <a:gd name="connsiteY9" fmla="*/ 0 h 523667"/>
                <a:gd name="connsiteX10" fmla="*/ 519172 w 549050"/>
                <a:gd name="connsiteY10" fmla="*/ 335692 h 523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9050" h="523667">
                  <a:moveTo>
                    <a:pt x="519172" y="335692"/>
                  </a:moveTo>
                  <a:cubicBezTo>
                    <a:pt x="513598" y="359538"/>
                    <a:pt x="506785" y="381835"/>
                    <a:pt x="499043" y="401344"/>
                  </a:cubicBezTo>
                  <a:cubicBezTo>
                    <a:pt x="479843" y="448725"/>
                    <a:pt x="455378" y="488984"/>
                    <a:pt x="428745" y="523668"/>
                  </a:cubicBezTo>
                  <a:lnTo>
                    <a:pt x="428745" y="523668"/>
                  </a:lnTo>
                  <a:lnTo>
                    <a:pt x="120615" y="523668"/>
                  </a:lnTo>
                  <a:lnTo>
                    <a:pt x="274525" y="335383"/>
                  </a:lnTo>
                  <a:lnTo>
                    <a:pt x="29879" y="335383"/>
                  </a:lnTo>
                  <a:cubicBezTo>
                    <a:pt x="-3876" y="193550"/>
                    <a:pt x="149" y="0"/>
                    <a:pt x="149" y="0"/>
                  </a:cubicBezTo>
                  <a:lnTo>
                    <a:pt x="274525" y="335383"/>
                  </a:lnTo>
                  <a:lnTo>
                    <a:pt x="548901" y="0"/>
                  </a:lnTo>
                  <a:cubicBezTo>
                    <a:pt x="548901" y="619"/>
                    <a:pt x="552927" y="194169"/>
                    <a:pt x="519172" y="335692"/>
                  </a:cubicBezTo>
                </a:path>
              </a:pathLst>
            </a:custGeom>
            <a:solidFill>
              <a:schemeClr val="tx1"/>
            </a:solidFill>
            <a:ln w="3096" cap="flat">
              <a:noFill/>
              <a:prstDash val="solid"/>
              <a:miter/>
            </a:ln>
          </p:spPr>
          <p:txBody>
            <a:bodyPr rtlCol="0" anchor="ctr"/>
            <a:lstStyle/>
            <a:p>
              <a:endParaRPr lang="nb-NO"/>
            </a:p>
          </p:txBody>
        </p:sp>
      </p:grpSp>
    </p:spTree>
    <p:extLst>
      <p:ext uri="{BB962C8B-B14F-4D97-AF65-F5344CB8AC3E}">
        <p14:creationId xmlns:p14="http://schemas.microsoft.com/office/powerpoint/2010/main" val="21497372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orside hvit med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8675C2A-D1B0-1C4A-BCA3-2B4610E1D606}"/>
              </a:ext>
            </a:extLst>
          </p:cNvPr>
          <p:cNvSpPr>
            <a:spLocks noGrp="1"/>
          </p:cNvSpPr>
          <p:nvPr>
            <p:ph type="title" hasCustomPrompt="1"/>
          </p:nvPr>
        </p:nvSpPr>
        <p:spPr/>
        <p:txBody>
          <a:bodyPr/>
          <a:lstStyle/>
          <a:p>
            <a:r>
              <a:rPr lang="nb-NO" b="1">
                <a:effectLst/>
                <a:latin typeface="Arial" panose="020B0604020202020204" pitchFamily="34" charset="0"/>
              </a:rPr>
              <a:t>KLIKK FOR Å LEGGE TIL EN TITTEL (BRUK VERSALER)</a:t>
            </a:r>
            <a:endParaRPr lang="nb-NO">
              <a:effectLst/>
              <a:latin typeface="Arial" panose="020B0604020202020204" pitchFamily="34" charset="0"/>
            </a:endParaRPr>
          </a:p>
        </p:txBody>
      </p:sp>
      <p:grpSp>
        <p:nvGrpSpPr>
          <p:cNvPr id="3" name="Grafikk 17">
            <a:extLst>
              <a:ext uri="{FF2B5EF4-FFF2-40B4-BE49-F238E27FC236}">
                <a16:creationId xmlns:a16="http://schemas.microsoft.com/office/drawing/2014/main" id="{AF92AD42-48BB-3A49-AF31-5806E82D0B6D}"/>
              </a:ext>
            </a:extLst>
          </p:cNvPr>
          <p:cNvGrpSpPr/>
          <p:nvPr userDrawn="1"/>
        </p:nvGrpSpPr>
        <p:grpSpPr>
          <a:xfrm>
            <a:off x="558800" y="2736151"/>
            <a:ext cx="11074400" cy="3564189"/>
            <a:chOff x="558800" y="2736151"/>
            <a:chExt cx="11074400" cy="3564189"/>
          </a:xfrm>
          <a:solidFill>
            <a:srgbClr val="DCDCDC"/>
          </a:solidFill>
        </p:grpSpPr>
        <p:sp>
          <p:nvSpPr>
            <p:cNvPr id="4" name="Friform 3">
              <a:extLst>
                <a:ext uri="{FF2B5EF4-FFF2-40B4-BE49-F238E27FC236}">
                  <a16:creationId xmlns:a16="http://schemas.microsoft.com/office/drawing/2014/main" id="{533FB32C-61DD-A147-BCA9-EAF52A311C9D}"/>
                </a:ext>
              </a:extLst>
            </p:cNvPr>
            <p:cNvSpPr/>
            <p:nvPr/>
          </p:nvSpPr>
          <p:spPr>
            <a:xfrm>
              <a:off x="558800" y="2736151"/>
              <a:ext cx="3566168" cy="3564189"/>
            </a:xfrm>
            <a:custGeom>
              <a:avLst/>
              <a:gdLst>
                <a:gd name="connsiteX0" fmla="*/ 2621915 w 3566168"/>
                <a:gd name="connsiteY0" fmla="*/ 0 h 3564189"/>
                <a:gd name="connsiteX1" fmla="*/ 2597785 w 3566168"/>
                <a:gd name="connsiteY1" fmla="*/ 0 h 3564189"/>
                <a:gd name="connsiteX2" fmla="*/ 2597785 w 3566168"/>
                <a:gd name="connsiteY2" fmla="*/ 1063293 h 3564189"/>
                <a:gd name="connsiteX3" fmla="*/ 2621915 w 3566168"/>
                <a:gd name="connsiteY3" fmla="*/ 1063293 h 3564189"/>
                <a:gd name="connsiteX4" fmla="*/ 2621915 w 3566168"/>
                <a:gd name="connsiteY4" fmla="*/ 0 h 3564189"/>
                <a:gd name="connsiteX5" fmla="*/ 2514600 w 3566168"/>
                <a:gd name="connsiteY5" fmla="*/ 0 h 3564189"/>
                <a:gd name="connsiteX6" fmla="*/ 2502535 w 3566168"/>
                <a:gd name="connsiteY6" fmla="*/ 0 h 3564189"/>
                <a:gd name="connsiteX7" fmla="*/ 2502535 w 3566168"/>
                <a:gd name="connsiteY7" fmla="*/ 1063293 h 3564189"/>
                <a:gd name="connsiteX8" fmla="*/ 2514600 w 3566168"/>
                <a:gd name="connsiteY8" fmla="*/ 1063293 h 3564189"/>
                <a:gd name="connsiteX9" fmla="*/ 2514600 w 3566168"/>
                <a:gd name="connsiteY9" fmla="*/ 0 h 3564189"/>
                <a:gd name="connsiteX10" fmla="*/ 2085340 w 3566168"/>
                <a:gd name="connsiteY10" fmla="*/ 0 h 3564189"/>
                <a:gd name="connsiteX11" fmla="*/ 2031365 w 3566168"/>
                <a:gd name="connsiteY11" fmla="*/ 0 h 3564189"/>
                <a:gd name="connsiteX12" fmla="*/ 2031365 w 3566168"/>
                <a:gd name="connsiteY12" fmla="*/ 1063293 h 3564189"/>
                <a:gd name="connsiteX13" fmla="*/ 2085340 w 3566168"/>
                <a:gd name="connsiteY13" fmla="*/ 1063293 h 3564189"/>
                <a:gd name="connsiteX14" fmla="*/ 2111375 w 3566168"/>
                <a:gd name="connsiteY14" fmla="*/ 1060756 h 3564189"/>
                <a:gd name="connsiteX15" fmla="*/ 2111375 w 3566168"/>
                <a:gd name="connsiteY15" fmla="*/ 2538 h 3564189"/>
                <a:gd name="connsiteX16" fmla="*/ 2085340 w 3566168"/>
                <a:gd name="connsiteY16" fmla="*/ 0 h 3564189"/>
                <a:gd name="connsiteX17" fmla="*/ 1995805 w 3566168"/>
                <a:gd name="connsiteY17" fmla="*/ 0 h 3564189"/>
                <a:gd name="connsiteX18" fmla="*/ 1919605 w 3566168"/>
                <a:gd name="connsiteY18" fmla="*/ 0 h 3564189"/>
                <a:gd name="connsiteX19" fmla="*/ 1919605 w 3566168"/>
                <a:gd name="connsiteY19" fmla="*/ 1063293 h 3564189"/>
                <a:gd name="connsiteX20" fmla="*/ 1995805 w 3566168"/>
                <a:gd name="connsiteY20" fmla="*/ 1063293 h 3564189"/>
                <a:gd name="connsiteX21" fmla="*/ 1995805 w 3566168"/>
                <a:gd name="connsiteY21" fmla="*/ 0 h 3564189"/>
                <a:gd name="connsiteX22" fmla="*/ 1872615 w 3566168"/>
                <a:gd name="connsiteY22" fmla="*/ 0 h 3564189"/>
                <a:gd name="connsiteX23" fmla="*/ 1801495 w 3566168"/>
                <a:gd name="connsiteY23" fmla="*/ 0 h 3564189"/>
                <a:gd name="connsiteX24" fmla="*/ 1801495 w 3566168"/>
                <a:gd name="connsiteY24" fmla="*/ 1063293 h 3564189"/>
                <a:gd name="connsiteX25" fmla="*/ 1872615 w 3566168"/>
                <a:gd name="connsiteY25" fmla="*/ 1063293 h 3564189"/>
                <a:gd name="connsiteX26" fmla="*/ 1872615 w 3566168"/>
                <a:gd name="connsiteY26" fmla="*/ 0 h 3564189"/>
                <a:gd name="connsiteX27" fmla="*/ 1744980 w 3566168"/>
                <a:gd name="connsiteY27" fmla="*/ 0 h 3564189"/>
                <a:gd name="connsiteX28" fmla="*/ 1680845 w 3566168"/>
                <a:gd name="connsiteY28" fmla="*/ 0 h 3564189"/>
                <a:gd name="connsiteX29" fmla="*/ 1680845 w 3566168"/>
                <a:gd name="connsiteY29" fmla="*/ 1063293 h 3564189"/>
                <a:gd name="connsiteX30" fmla="*/ 1744980 w 3566168"/>
                <a:gd name="connsiteY30" fmla="*/ 1063293 h 3564189"/>
                <a:gd name="connsiteX31" fmla="*/ 1744980 w 3566168"/>
                <a:gd name="connsiteY31" fmla="*/ 0 h 3564189"/>
                <a:gd name="connsiteX32" fmla="*/ 1609090 w 3566168"/>
                <a:gd name="connsiteY32" fmla="*/ 0 h 3564189"/>
                <a:gd name="connsiteX33" fmla="*/ 1562100 w 3566168"/>
                <a:gd name="connsiteY33" fmla="*/ 0 h 3564189"/>
                <a:gd name="connsiteX34" fmla="*/ 1562100 w 3566168"/>
                <a:gd name="connsiteY34" fmla="*/ 1063293 h 3564189"/>
                <a:gd name="connsiteX35" fmla="*/ 1609090 w 3566168"/>
                <a:gd name="connsiteY35" fmla="*/ 1063293 h 3564189"/>
                <a:gd name="connsiteX36" fmla="*/ 1609090 w 3566168"/>
                <a:gd name="connsiteY36" fmla="*/ 0 h 3564189"/>
                <a:gd name="connsiteX37" fmla="*/ 1485900 w 3566168"/>
                <a:gd name="connsiteY37" fmla="*/ 0 h 3564189"/>
                <a:gd name="connsiteX38" fmla="*/ 1450340 w 3566168"/>
                <a:gd name="connsiteY38" fmla="*/ 0 h 3564189"/>
                <a:gd name="connsiteX39" fmla="*/ 1450340 w 3566168"/>
                <a:gd name="connsiteY39" fmla="*/ 1063293 h 3564189"/>
                <a:gd name="connsiteX40" fmla="*/ 1485900 w 3566168"/>
                <a:gd name="connsiteY40" fmla="*/ 1063293 h 3564189"/>
                <a:gd name="connsiteX41" fmla="*/ 1485900 w 3566168"/>
                <a:gd name="connsiteY41" fmla="*/ 0 h 3564189"/>
                <a:gd name="connsiteX42" fmla="*/ 1370330 w 3566168"/>
                <a:gd name="connsiteY42" fmla="*/ 0 h 3564189"/>
                <a:gd name="connsiteX43" fmla="*/ 1346200 w 3566168"/>
                <a:gd name="connsiteY43" fmla="*/ 0 h 3564189"/>
                <a:gd name="connsiteX44" fmla="*/ 1346200 w 3566168"/>
                <a:gd name="connsiteY44" fmla="*/ 1063293 h 3564189"/>
                <a:gd name="connsiteX45" fmla="*/ 1370330 w 3566168"/>
                <a:gd name="connsiteY45" fmla="*/ 1063293 h 3564189"/>
                <a:gd name="connsiteX46" fmla="*/ 1370330 w 3566168"/>
                <a:gd name="connsiteY46" fmla="*/ 0 h 3564189"/>
                <a:gd name="connsiteX47" fmla="*/ 1263650 w 3566168"/>
                <a:gd name="connsiteY47" fmla="*/ 0 h 3564189"/>
                <a:gd name="connsiteX48" fmla="*/ 1251585 w 3566168"/>
                <a:gd name="connsiteY48" fmla="*/ 0 h 3564189"/>
                <a:gd name="connsiteX49" fmla="*/ 1251585 w 3566168"/>
                <a:gd name="connsiteY49" fmla="*/ 1063293 h 3564189"/>
                <a:gd name="connsiteX50" fmla="*/ 1263650 w 3566168"/>
                <a:gd name="connsiteY50" fmla="*/ 1063293 h 3564189"/>
                <a:gd name="connsiteX51" fmla="*/ 1263650 w 3566168"/>
                <a:gd name="connsiteY51" fmla="*/ 0 h 3564189"/>
                <a:gd name="connsiteX52" fmla="*/ 930910 w 3566168"/>
                <a:gd name="connsiteY52" fmla="*/ 0 h 3564189"/>
                <a:gd name="connsiteX53" fmla="*/ 929005 w 3566168"/>
                <a:gd name="connsiteY53" fmla="*/ 0 h 3564189"/>
                <a:gd name="connsiteX54" fmla="*/ 929005 w 3566168"/>
                <a:gd name="connsiteY54" fmla="*/ 0 h 3564189"/>
                <a:gd name="connsiteX55" fmla="*/ 884555 w 3566168"/>
                <a:gd name="connsiteY55" fmla="*/ 0 h 3564189"/>
                <a:gd name="connsiteX56" fmla="*/ 884555 w 3566168"/>
                <a:gd name="connsiteY56" fmla="*/ 378751 h 3564189"/>
                <a:gd name="connsiteX57" fmla="*/ 967105 w 3566168"/>
                <a:gd name="connsiteY57" fmla="*/ 289931 h 3564189"/>
                <a:gd name="connsiteX58" fmla="*/ 967105 w 3566168"/>
                <a:gd name="connsiteY58" fmla="*/ 5075 h 3564189"/>
                <a:gd name="connsiteX59" fmla="*/ 930910 w 3566168"/>
                <a:gd name="connsiteY59" fmla="*/ 0 h 3564189"/>
                <a:gd name="connsiteX60" fmla="*/ 860425 w 3566168"/>
                <a:gd name="connsiteY60" fmla="*/ 0 h 3564189"/>
                <a:gd name="connsiteX61" fmla="*/ 780415 w 3566168"/>
                <a:gd name="connsiteY61" fmla="*/ 0 h 3564189"/>
                <a:gd name="connsiteX62" fmla="*/ 780415 w 3566168"/>
                <a:gd name="connsiteY62" fmla="*/ 491044 h 3564189"/>
                <a:gd name="connsiteX63" fmla="*/ 860425 w 3566168"/>
                <a:gd name="connsiteY63" fmla="*/ 404762 h 3564189"/>
                <a:gd name="connsiteX64" fmla="*/ 860425 w 3566168"/>
                <a:gd name="connsiteY64" fmla="*/ 0 h 3564189"/>
                <a:gd name="connsiteX65" fmla="*/ 744855 w 3566168"/>
                <a:gd name="connsiteY65" fmla="*/ 0 h 3564189"/>
                <a:gd name="connsiteX66" fmla="*/ 668655 w 3566168"/>
                <a:gd name="connsiteY66" fmla="*/ 0 h 3564189"/>
                <a:gd name="connsiteX67" fmla="*/ 668655 w 3566168"/>
                <a:gd name="connsiteY67" fmla="*/ 612219 h 3564189"/>
                <a:gd name="connsiteX68" fmla="*/ 744855 w 3566168"/>
                <a:gd name="connsiteY68" fmla="*/ 529743 h 3564189"/>
                <a:gd name="connsiteX69" fmla="*/ 744855 w 3566168"/>
                <a:gd name="connsiteY69" fmla="*/ 0 h 3564189"/>
                <a:gd name="connsiteX70" fmla="*/ 621665 w 3566168"/>
                <a:gd name="connsiteY70" fmla="*/ 0 h 3564189"/>
                <a:gd name="connsiteX71" fmla="*/ 550545 w 3566168"/>
                <a:gd name="connsiteY71" fmla="*/ 0 h 3564189"/>
                <a:gd name="connsiteX72" fmla="*/ 550545 w 3566168"/>
                <a:gd name="connsiteY72" fmla="*/ 739738 h 3564189"/>
                <a:gd name="connsiteX73" fmla="*/ 621665 w 3566168"/>
                <a:gd name="connsiteY73" fmla="*/ 662338 h 3564189"/>
                <a:gd name="connsiteX74" fmla="*/ 621665 w 3566168"/>
                <a:gd name="connsiteY74" fmla="*/ 0 h 3564189"/>
                <a:gd name="connsiteX75" fmla="*/ 493395 w 3566168"/>
                <a:gd name="connsiteY75" fmla="*/ 0 h 3564189"/>
                <a:gd name="connsiteX76" fmla="*/ 429260 w 3566168"/>
                <a:gd name="connsiteY76" fmla="*/ 0 h 3564189"/>
                <a:gd name="connsiteX77" fmla="*/ 429260 w 3566168"/>
                <a:gd name="connsiteY77" fmla="*/ 870429 h 3564189"/>
                <a:gd name="connsiteX78" fmla="*/ 493395 w 3566168"/>
                <a:gd name="connsiteY78" fmla="*/ 800642 h 3564189"/>
                <a:gd name="connsiteX79" fmla="*/ 493395 w 3566168"/>
                <a:gd name="connsiteY79" fmla="*/ 0 h 3564189"/>
                <a:gd name="connsiteX80" fmla="*/ 358140 w 3566168"/>
                <a:gd name="connsiteY80" fmla="*/ 0 h 3564189"/>
                <a:gd name="connsiteX81" fmla="*/ 311150 w 3566168"/>
                <a:gd name="connsiteY81" fmla="*/ 0 h 3564189"/>
                <a:gd name="connsiteX82" fmla="*/ 311150 w 3566168"/>
                <a:gd name="connsiteY82" fmla="*/ 998582 h 3564189"/>
                <a:gd name="connsiteX83" fmla="*/ 318135 w 3566168"/>
                <a:gd name="connsiteY83" fmla="*/ 990969 h 3564189"/>
                <a:gd name="connsiteX84" fmla="*/ 358140 w 3566168"/>
                <a:gd name="connsiteY84" fmla="*/ 947194 h 3564189"/>
                <a:gd name="connsiteX85" fmla="*/ 358140 w 3566168"/>
                <a:gd name="connsiteY85" fmla="*/ 0 h 3564189"/>
                <a:gd name="connsiteX86" fmla="*/ 234950 w 3566168"/>
                <a:gd name="connsiteY86" fmla="*/ 0 h 3564189"/>
                <a:gd name="connsiteX87" fmla="*/ 199390 w 3566168"/>
                <a:gd name="connsiteY87" fmla="*/ 0 h 3564189"/>
                <a:gd name="connsiteX88" fmla="*/ 199390 w 3566168"/>
                <a:gd name="connsiteY88" fmla="*/ 1063293 h 3564189"/>
                <a:gd name="connsiteX89" fmla="*/ 234950 w 3566168"/>
                <a:gd name="connsiteY89" fmla="*/ 1057584 h 3564189"/>
                <a:gd name="connsiteX90" fmla="*/ 234950 w 3566168"/>
                <a:gd name="connsiteY90" fmla="*/ 0 h 3564189"/>
                <a:gd name="connsiteX91" fmla="*/ 119380 w 3566168"/>
                <a:gd name="connsiteY91" fmla="*/ 0 h 3564189"/>
                <a:gd name="connsiteX92" fmla="*/ 95250 w 3566168"/>
                <a:gd name="connsiteY92" fmla="*/ 0 h 3564189"/>
                <a:gd name="connsiteX93" fmla="*/ 95250 w 3566168"/>
                <a:gd name="connsiteY93" fmla="*/ 1063293 h 3564189"/>
                <a:gd name="connsiteX94" fmla="*/ 119380 w 3566168"/>
                <a:gd name="connsiteY94" fmla="*/ 1063293 h 3564189"/>
                <a:gd name="connsiteX95" fmla="*/ 119380 w 3566168"/>
                <a:gd name="connsiteY95" fmla="*/ 0 h 3564189"/>
                <a:gd name="connsiteX96" fmla="*/ 12065 w 3566168"/>
                <a:gd name="connsiteY96" fmla="*/ 0 h 3564189"/>
                <a:gd name="connsiteX97" fmla="*/ 0 w 3566168"/>
                <a:gd name="connsiteY97" fmla="*/ 0 h 3564189"/>
                <a:gd name="connsiteX98" fmla="*/ 0 w 3566168"/>
                <a:gd name="connsiteY98" fmla="*/ 1063293 h 3564189"/>
                <a:gd name="connsiteX99" fmla="*/ 12065 w 3566168"/>
                <a:gd name="connsiteY99" fmla="*/ 1063293 h 3564189"/>
                <a:gd name="connsiteX100" fmla="*/ 12065 w 3566168"/>
                <a:gd name="connsiteY100" fmla="*/ 0 h 3564189"/>
                <a:gd name="connsiteX101" fmla="*/ 2701925 w 3566168"/>
                <a:gd name="connsiteY101" fmla="*/ 0 h 3564189"/>
                <a:gd name="connsiteX102" fmla="*/ 2701925 w 3566168"/>
                <a:gd name="connsiteY102" fmla="*/ 1062659 h 3564189"/>
                <a:gd name="connsiteX103" fmla="*/ 2737485 w 3566168"/>
                <a:gd name="connsiteY103" fmla="*/ 1062659 h 3564189"/>
                <a:gd name="connsiteX104" fmla="*/ 2737485 w 3566168"/>
                <a:gd name="connsiteY104" fmla="*/ 5075 h 3564189"/>
                <a:gd name="connsiteX105" fmla="*/ 2701925 w 3566168"/>
                <a:gd name="connsiteY105" fmla="*/ 0 h 3564189"/>
                <a:gd name="connsiteX106" fmla="*/ 979170 w 3566168"/>
                <a:gd name="connsiteY106" fmla="*/ 8882 h 3564189"/>
                <a:gd name="connsiteX107" fmla="*/ 979170 w 3566168"/>
                <a:gd name="connsiteY107" fmla="*/ 275974 h 3564189"/>
                <a:gd name="connsiteX108" fmla="*/ 1002665 w 3566168"/>
                <a:gd name="connsiteY108" fmla="*/ 250597 h 3564189"/>
                <a:gd name="connsiteX109" fmla="*/ 1063625 w 3566168"/>
                <a:gd name="connsiteY109" fmla="*/ 132594 h 3564189"/>
                <a:gd name="connsiteX110" fmla="*/ 979170 w 3566168"/>
                <a:gd name="connsiteY110" fmla="*/ 8882 h 3564189"/>
                <a:gd name="connsiteX111" fmla="*/ 2135505 w 3566168"/>
                <a:gd name="connsiteY111" fmla="*/ 9516 h 3564189"/>
                <a:gd name="connsiteX112" fmla="*/ 2135505 w 3566168"/>
                <a:gd name="connsiteY112" fmla="*/ 1052508 h 3564189"/>
                <a:gd name="connsiteX113" fmla="*/ 2218055 w 3566168"/>
                <a:gd name="connsiteY113" fmla="*/ 929430 h 3564189"/>
                <a:gd name="connsiteX114" fmla="*/ 2218055 w 3566168"/>
                <a:gd name="connsiteY114" fmla="*/ 929430 h 3564189"/>
                <a:gd name="connsiteX115" fmla="*/ 2218055 w 3566168"/>
                <a:gd name="connsiteY115" fmla="*/ 132594 h 3564189"/>
                <a:gd name="connsiteX116" fmla="*/ 2218055 w 3566168"/>
                <a:gd name="connsiteY116" fmla="*/ 132594 h 3564189"/>
                <a:gd name="connsiteX117" fmla="*/ 2135505 w 3566168"/>
                <a:gd name="connsiteY117" fmla="*/ 9516 h 3564189"/>
                <a:gd name="connsiteX118" fmla="*/ 2813685 w 3566168"/>
                <a:gd name="connsiteY118" fmla="*/ 64077 h 3564189"/>
                <a:gd name="connsiteX119" fmla="*/ 2813685 w 3566168"/>
                <a:gd name="connsiteY119" fmla="*/ 1062659 h 3564189"/>
                <a:gd name="connsiteX120" fmla="*/ 2860675 w 3566168"/>
                <a:gd name="connsiteY120" fmla="*/ 1062659 h 3564189"/>
                <a:gd name="connsiteX121" fmla="*/ 2860675 w 3566168"/>
                <a:gd name="connsiteY121" fmla="*/ 115465 h 3564189"/>
                <a:gd name="connsiteX122" fmla="*/ 2820670 w 3566168"/>
                <a:gd name="connsiteY122" fmla="*/ 71690 h 3564189"/>
                <a:gd name="connsiteX123" fmla="*/ 2813685 w 3566168"/>
                <a:gd name="connsiteY123" fmla="*/ 64077 h 3564189"/>
                <a:gd name="connsiteX124" fmla="*/ 2931795 w 3566168"/>
                <a:gd name="connsiteY124" fmla="*/ 192230 h 3564189"/>
                <a:gd name="connsiteX125" fmla="*/ 2931795 w 3566168"/>
                <a:gd name="connsiteY125" fmla="*/ 1062659 h 3564189"/>
                <a:gd name="connsiteX126" fmla="*/ 2995930 w 3566168"/>
                <a:gd name="connsiteY126" fmla="*/ 1062659 h 3564189"/>
                <a:gd name="connsiteX127" fmla="*/ 2995930 w 3566168"/>
                <a:gd name="connsiteY127" fmla="*/ 262017 h 3564189"/>
                <a:gd name="connsiteX128" fmla="*/ 2931795 w 3566168"/>
                <a:gd name="connsiteY128" fmla="*/ 192230 h 3564189"/>
                <a:gd name="connsiteX129" fmla="*/ 3052445 w 3566168"/>
                <a:gd name="connsiteY129" fmla="*/ 322921 h 3564189"/>
                <a:gd name="connsiteX130" fmla="*/ 3052445 w 3566168"/>
                <a:gd name="connsiteY130" fmla="*/ 1062659 h 3564189"/>
                <a:gd name="connsiteX131" fmla="*/ 3124200 w 3566168"/>
                <a:gd name="connsiteY131" fmla="*/ 1062659 h 3564189"/>
                <a:gd name="connsiteX132" fmla="*/ 3124200 w 3566168"/>
                <a:gd name="connsiteY132" fmla="*/ 400321 h 3564189"/>
                <a:gd name="connsiteX133" fmla="*/ 3052445 w 3566168"/>
                <a:gd name="connsiteY133" fmla="*/ 322921 h 3564189"/>
                <a:gd name="connsiteX134" fmla="*/ 3170555 w 3566168"/>
                <a:gd name="connsiteY134" fmla="*/ 451075 h 3564189"/>
                <a:gd name="connsiteX135" fmla="*/ 3170555 w 3566168"/>
                <a:gd name="connsiteY135" fmla="*/ 1063293 h 3564189"/>
                <a:gd name="connsiteX136" fmla="*/ 3246755 w 3566168"/>
                <a:gd name="connsiteY136" fmla="*/ 1063293 h 3564189"/>
                <a:gd name="connsiteX137" fmla="*/ 3246755 w 3566168"/>
                <a:gd name="connsiteY137" fmla="*/ 533550 h 3564189"/>
                <a:gd name="connsiteX138" fmla="*/ 3170555 w 3566168"/>
                <a:gd name="connsiteY138" fmla="*/ 451075 h 3564189"/>
                <a:gd name="connsiteX139" fmla="*/ 3282950 w 3566168"/>
                <a:gd name="connsiteY139" fmla="*/ 571615 h 3564189"/>
                <a:gd name="connsiteX140" fmla="*/ 3282950 w 3566168"/>
                <a:gd name="connsiteY140" fmla="*/ 1062659 h 3564189"/>
                <a:gd name="connsiteX141" fmla="*/ 3362960 w 3566168"/>
                <a:gd name="connsiteY141" fmla="*/ 1062659 h 3564189"/>
                <a:gd name="connsiteX142" fmla="*/ 3362960 w 3566168"/>
                <a:gd name="connsiteY142" fmla="*/ 657897 h 3564189"/>
                <a:gd name="connsiteX143" fmla="*/ 3282950 w 3566168"/>
                <a:gd name="connsiteY143" fmla="*/ 571615 h 3564189"/>
                <a:gd name="connsiteX144" fmla="*/ 3387090 w 3566168"/>
                <a:gd name="connsiteY144" fmla="*/ 683908 h 3564189"/>
                <a:gd name="connsiteX145" fmla="*/ 3387090 w 3566168"/>
                <a:gd name="connsiteY145" fmla="*/ 1062659 h 3564189"/>
                <a:gd name="connsiteX146" fmla="*/ 3431540 w 3566168"/>
                <a:gd name="connsiteY146" fmla="*/ 1062659 h 3564189"/>
                <a:gd name="connsiteX147" fmla="*/ 3431540 w 3566168"/>
                <a:gd name="connsiteY147" fmla="*/ 1062659 h 3564189"/>
                <a:gd name="connsiteX148" fmla="*/ 3433445 w 3566168"/>
                <a:gd name="connsiteY148" fmla="*/ 1062659 h 3564189"/>
                <a:gd name="connsiteX149" fmla="*/ 3469640 w 3566168"/>
                <a:gd name="connsiteY149" fmla="*/ 1057584 h 3564189"/>
                <a:gd name="connsiteX150" fmla="*/ 3469640 w 3566168"/>
                <a:gd name="connsiteY150" fmla="*/ 772728 h 3564189"/>
                <a:gd name="connsiteX151" fmla="*/ 3387090 w 3566168"/>
                <a:gd name="connsiteY151" fmla="*/ 683908 h 3564189"/>
                <a:gd name="connsiteX152" fmla="*/ 3481705 w 3566168"/>
                <a:gd name="connsiteY152" fmla="*/ 786685 h 3564189"/>
                <a:gd name="connsiteX153" fmla="*/ 3481705 w 3566168"/>
                <a:gd name="connsiteY153" fmla="*/ 1053777 h 3564189"/>
                <a:gd name="connsiteX154" fmla="*/ 3566160 w 3566168"/>
                <a:gd name="connsiteY154" fmla="*/ 930065 h 3564189"/>
                <a:gd name="connsiteX155" fmla="*/ 3505200 w 3566168"/>
                <a:gd name="connsiteY155" fmla="*/ 812062 h 3564189"/>
                <a:gd name="connsiteX156" fmla="*/ 3481705 w 3566168"/>
                <a:gd name="connsiteY156" fmla="*/ 786685 h 3564189"/>
                <a:gd name="connsiteX157" fmla="*/ 2621915 w 3566168"/>
                <a:gd name="connsiteY157" fmla="*/ 1250448 h 3564189"/>
                <a:gd name="connsiteX158" fmla="*/ 2597785 w 3566168"/>
                <a:gd name="connsiteY158" fmla="*/ 1250448 h 3564189"/>
                <a:gd name="connsiteX159" fmla="*/ 2597785 w 3566168"/>
                <a:gd name="connsiteY159" fmla="*/ 2313742 h 3564189"/>
                <a:gd name="connsiteX160" fmla="*/ 2621915 w 3566168"/>
                <a:gd name="connsiteY160" fmla="*/ 2313742 h 3564189"/>
                <a:gd name="connsiteX161" fmla="*/ 2621915 w 3566168"/>
                <a:gd name="connsiteY161" fmla="*/ 1250448 h 3564189"/>
                <a:gd name="connsiteX162" fmla="*/ 2514600 w 3566168"/>
                <a:gd name="connsiteY162" fmla="*/ 1250448 h 3564189"/>
                <a:gd name="connsiteX163" fmla="*/ 2502535 w 3566168"/>
                <a:gd name="connsiteY163" fmla="*/ 1250448 h 3564189"/>
                <a:gd name="connsiteX164" fmla="*/ 2502535 w 3566168"/>
                <a:gd name="connsiteY164" fmla="*/ 2313742 h 3564189"/>
                <a:gd name="connsiteX165" fmla="*/ 2514600 w 3566168"/>
                <a:gd name="connsiteY165" fmla="*/ 2313742 h 3564189"/>
                <a:gd name="connsiteX166" fmla="*/ 2514600 w 3566168"/>
                <a:gd name="connsiteY166" fmla="*/ 1250448 h 3564189"/>
                <a:gd name="connsiteX167" fmla="*/ 744855 w 3566168"/>
                <a:gd name="connsiteY167" fmla="*/ 1250448 h 3564189"/>
                <a:gd name="connsiteX168" fmla="*/ 668655 w 3566168"/>
                <a:gd name="connsiteY168" fmla="*/ 1250448 h 3564189"/>
                <a:gd name="connsiteX169" fmla="*/ 668655 w 3566168"/>
                <a:gd name="connsiteY169" fmla="*/ 2313742 h 3564189"/>
                <a:gd name="connsiteX170" fmla="*/ 744855 w 3566168"/>
                <a:gd name="connsiteY170" fmla="*/ 2313742 h 3564189"/>
                <a:gd name="connsiteX171" fmla="*/ 744855 w 3566168"/>
                <a:gd name="connsiteY171" fmla="*/ 1250448 h 3564189"/>
                <a:gd name="connsiteX172" fmla="*/ 621665 w 3566168"/>
                <a:gd name="connsiteY172" fmla="*/ 1250448 h 3564189"/>
                <a:gd name="connsiteX173" fmla="*/ 550545 w 3566168"/>
                <a:gd name="connsiteY173" fmla="*/ 1250448 h 3564189"/>
                <a:gd name="connsiteX174" fmla="*/ 550545 w 3566168"/>
                <a:gd name="connsiteY174" fmla="*/ 2313742 h 3564189"/>
                <a:gd name="connsiteX175" fmla="*/ 621665 w 3566168"/>
                <a:gd name="connsiteY175" fmla="*/ 2313742 h 3564189"/>
                <a:gd name="connsiteX176" fmla="*/ 621665 w 3566168"/>
                <a:gd name="connsiteY176" fmla="*/ 1250448 h 3564189"/>
                <a:gd name="connsiteX177" fmla="*/ 493395 w 3566168"/>
                <a:gd name="connsiteY177" fmla="*/ 1250448 h 3564189"/>
                <a:gd name="connsiteX178" fmla="*/ 429260 w 3566168"/>
                <a:gd name="connsiteY178" fmla="*/ 1250448 h 3564189"/>
                <a:gd name="connsiteX179" fmla="*/ 429260 w 3566168"/>
                <a:gd name="connsiteY179" fmla="*/ 2313742 h 3564189"/>
                <a:gd name="connsiteX180" fmla="*/ 493395 w 3566168"/>
                <a:gd name="connsiteY180" fmla="*/ 2313742 h 3564189"/>
                <a:gd name="connsiteX181" fmla="*/ 493395 w 3566168"/>
                <a:gd name="connsiteY181" fmla="*/ 1250448 h 3564189"/>
                <a:gd name="connsiteX182" fmla="*/ 358140 w 3566168"/>
                <a:gd name="connsiteY182" fmla="*/ 1250448 h 3564189"/>
                <a:gd name="connsiteX183" fmla="*/ 311150 w 3566168"/>
                <a:gd name="connsiteY183" fmla="*/ 1250448 h 3564189"/>
                <a:gd name="connsiteX184" fmla="*/ 311150 w 3566168"/>
                <a:gd name="connsiteY184" fmla="*/ 2313742 h 3564189"/>
                <a:gd name="connsiteX185" fmla="*/ 358140 w 3566168"/>
                <a:gd name="connsiteY185" fmla="*/ 2313742 h 3564189"/>
                <a:gd name="connsiteX186" fmla="*/ 358140 w 3566168"/>
                <a:gd name="connsiteY186" fmla="*/ 1250448 h 3564189"/>
                <a:gd name="connsiteX187" fmla="*/ 234950 w 3566168"/>
                <a:gd name="connsiteY187" fmla="*/ 1250448 h 3564189"/>
                <a:gd name="connsiteX188" fmla="*/ 199390 w 3566168"/>
                <a:gd name="connsiteY188" fmla="*/ 1250448 h 3564189"/>
                <a:gd name="connsiteX189" fmla="*/ 199390 w 3566168"/>
                <a:gd name="connsiteY189" fmla="*/ 2313742 h 3564189"/>
                <a:gd name="connsiteX190" fmla="*/ 234950 w 3566168"/>
                <a:gd name="connsiteY190" fmla="*/ 2313742 h 3564189"/>
                <a:gd name="connsiteX191" fmla="*/ 234950 w 3566168"/>
                <a:gd name="connsiteY191" fmla="*/ 1250448 h 3564189"/>
                <a:gd name="connsiteX192" fmla="*/ 119380 w 3566168"/>
                <a:gd name="connsiteY192" fmla="*/ 1250448 h 3564189"/>
                <a:gd name="connsiteX193" fmla="*/ 95250 w 3566168"/>
                <a:gd name="connsiteY193" fmla="*/ 1250448 h 3564189"/>
                <a:gd name="connsiteX194" fmla="*/ 95250 w 3566168"/>
                <a:gd name="connsiteY194" fmla="*/ 2313742 h 3564189"/>
                <a:gd name="connsiteX195" fmla="*/ 119380 w 3566168"/>
                <a:gd name="connsiteY195" fmla="*/ 2313742 h 3564189"/>
                <a:gd name="connsiteX196" fmla="*/ 119380 w 3566168"/>
                <a:gd name="connsiteY196" fmla="*/ 1250448 h 3564189"/>
                <a:gd name="connsiteX197" fmla="*/ 12065 w 3566168"/>
                <a:gd name="connsiteY197" fmla="*/ 1250448 h 3564189"/>
                <a:gd name="connsiteX198" fmla="*/ 0 w 3566168"/>
                <a:gd name="connsiteY198" fmla="*/ 1250448 h 3564189"/>
                <a:gd name="connsiteX199" fmla="*/ 0 w 3566168"/>
                <a:gd name="connsiteY199" fmla="*/ 2313742 h 3564189"/>
                <a:gd name="connsiteX200" fmla="*/ 12065 w 3566168"/>
                <a:gd name="connsiteY200" fmla="*/ 2313742 h 3564189"/>
                <a:gd name="connsiteX201" fmla="*/ 12065 w 3566168"/>
                <a:gd name="connsiteY201" fmla="*/ 1250448 h 3564189"/>
                <a:gd name="connsiteX202" fmla="*/ 3433445 w 3566168"/>
                <a:gd name="connsiteY202" fmla="*/ 1250448 h 3564189"/>
                <a:gd name="connsiteX203" fmla="*/ 3431540 w 3566168"/>
                <a:gd name="connsiteY203" fmla="*/ 1250448 h 3564189"/>
                <a:gd name="connsiteX204" fmla="*/ 3431540 w 3566168"/>
                <a:gd name="connsiteY204" fmla="*/ 1250448 h 3564189"/>
                <a:gd name="connsiteX205" fmla="*/ 3387090 w 3566168"/>
                <a:gd name="connsiteY205" fmla="*/ 1250448 h 3564189"/>
                <a:gd name="connsiteX206" fmla="*/ 3387090 w 3566168"/>
                <a:gd name="connsiteY206" fmla="*/ 1629199 h 3564189"/>
                <a:gd name="connsiteX207" fmla="*/ 3469640 w 3566168"/>
                <a:gd name="connsiteY207" fmla="*/ 1539745 h 3564189"/>
                <a:gd name="connsiteX208" fmla="*/ 3469640 w 3566168"/>
                <a:gd name="connsiteY208" fmla="*/ 1254889 h 3564189"/>
                <a:gd name="connsiteX209" fmla="*/ 3433445 w 3566168"/>
                <a:gd name="connsiteY209" fmla="*/ 1250448 h 3564189"/>
                <a:gd name="connsiteX210" fmla="*/ 3362960 w 3566168"/>
                <a:gd name="connsiteY210" fmla="*/ 1250448 h 3564189"/>
                <a:gd name="connsiteX211" fmla="*/ 3282950 w 3566168"/>
                <a:gd name="connsiteY211" fmla="*/ 1250448 h 3564189"/>
                <a:gd name="connsiteX212" fmla="*/ 3282950 w 3566168"/>
                <a:gd name="connsiteY212" fmla="*/ 1741492 h 3564189"/>
                <a:gd name="connsiteX213" fmla="*/ 3362960 w 3566168"/>
                <a:gd name="connsiteY213" fmla="*/ 1655211 h 3564189"/>
                <a:gd name="connsiteX214" fmla="*/ 3362960 w 3566168"/>
                <a:gd name="connsiteY214" fmla="*/ 1250448 h 3564189"/>
                <a:gd name="connsiteX215" fmla="*/ 3247390 w 3566168"/>
                <a:gd name="connsiteY215" fmla="*/ 1250448 h 3564189"/>
                <a:gd name="connsiteX216" fmla="*/ 3171190 w 3566168"/>
                <a:gd name="connsiteY216" fmla="*/ 1250448 h 3564189"/>
                <a:gd name="connsiteX217" fmla="*/ 3171190 w 3566168"/>
                <a:gd name="connsiteY217" fmla="*/ 1862667 h 3564189"/>
                <a:gd name="connsiteX218" fmla="*/ 3247390 w 3566168"/>
                <a:gd name="connsiteY218" fmla="*/ 1780192 h 3564189"/>
                <a:gd name="connsiteX219" fmla="*/ 3247390 w 3566168"/>
                <a:gd name="connsiteY219" fmla="*/ 1250448 h 3564189"/>
                <a:gd name="connsiteX220" fmla="*/ 3124200 w 3566168"/>
                <a:gd name="connsiteY220" fmla="*/ 1250448 h 3564189"/>
                <a:gd name="connsiteX221" fmla="*/ 3053080 w 3566168"/>
                <a:gd name="connsiteY221" fmla="*/ 1250448 h 3564189"/>
                <a:gd name="connsiteX222" fmla="*/ 3053080 w 3566168"/>
                <a:gd name="connsiteY222" fmla="*/ 1990186 h 3564189"/>
                <a:gd name="connsiteX223" fmla="*/ 3124200 w 3566168"/>
                <a:gd name="connsiteY223" fmla="*/ 1912786 h 3564189"/>
                <a:gd name="connsiteX224" fmla="*/ 3124200 w 3566168"/>
                <a:gd name="connsiteY224" fmla="*/ 1250448 h 3564189"/>
                <a:gd name="connsiteX225" fmla="*/ 2996565 w 3566168"/>
                <a:gd name="connsiteY225" fmla="*/ 1250448 h 3564189"/>
                <a:gd name="connsiteX226" fmla="*/ 2932430 w 3566168"/>
                <a:gd name="connsiteY226" fmla="*/ 1250448 h 3564189"/>
                <a:gd name="connsiteX227" fmla="*/ 2932430 w 3566168"/>
                <a:gd name="connsiteY227" fmla="*/ 2120877 h 3564189"/>
                <a:gd name="connsiteX228" fmla="*/ 2996565 w 3566168"/>
                <a:gd name="connsiteY228" fmla="*/ 2051091 h 3564189"/>
                <a:gd name="connsiteX229" fmla="*/ 2996565 w 3566168"/>
                <a:gd name="connsiteY229" fmla="*/ 1250448 h 3564189"/>
                <a:gd name="connsiteX230" fmla="*/ 2860675 w 3566168"/>
                <a:gd name="connsiteY230" fmla="*/ 1250448 h 3564189"/>
                <a:gd name="connsiteX231" fmla="*/ 2813685 w 3566168"/>
                <a:gd name="connsiteY231" fmla="*/ 1250448 h 3564189"/>
                <a:gd name="connsiteX232" fmla="*/ 2813685 w 3566168"/>
                <a:gd name="connsiteY232" fmla="*/ 2249031 h 3564189"/>
                <a:gd name="connsiteX233" fmla="*/ 2820670 w 3566168"/>
                <a:gd name="connsiteY233" fmla="*/ 2241418 h 3564189"/>
                <a:gd name="connsiteX234" fmla="*/ 2860675 w 3566168"/>
                <a:gd name="connsiteY234" fmla="*/ 2197642 h 3564189"/>
                <a:gd name="connsiteX235" fmla="*/ 2860675 w 3566168"/>
                <a:gd name="connsiteY235" fmla="*/ 1250448 h 3564189"/>
                <a:gd name="connsiteX236" fmla="*/ 2737485 w 3566168"/>
                <a:gd name="connsiteY236" fmla="*/ 1250448 h 3564189"/>
                <a:gd name="connsiteX237" fmla="*/ 2701925 w 3566168"/>
                <a:gd name="connsiteY237" fmla="*/ 1250448 h 3564189"/>
                <a:gd name="connsiteX238" fmla="*/ 2701925 w 3566168"/>
                <a:gd name="connsiteY238" fmla="*/ 2313107 h 3564189"/>
                <a:gd name="connsiteX239" fmla="*/ 2737485 w 3566168"/>
                <a:gd name="connsiteY239" fmla="*/ 2307398 h 3564189"/>
                <a:gd name="connsiteX240" fmla="*/ 2737485 w 3566168"/>
                <a:gd name="connsiteY240" fmla="*/ 1250448 h 3564189"/>
                <a:gd name="connsiteX241" fmla="*/ 1370330 w 3566168"/>
                <a:gd name="connsiteY241" fmla="*/ 1250448 h 3564189"/>
                <a:gd name="connsiteX242" fmla="*/ 1346200 w 3566168"/>
                <a:gd name="connsiteY242" fmla="*/ 1250448 h 3564189"/>
                <a:gd name="connsiteX243" fmla="*/ 1346200 w 3566168"/>
                <a:gd name="connsiteY243" fmla="*/ 2313742 h 3564189"/>
                <a:gd name="connsiteX244" fmla="*/ 1370330 w 3566168"/>
                <a:gd name="connsiteY244" fmla="*/ 2313742 h 3564189"/>
                <a:gd name="connsiteX245" fmla="*/ 1370330 w 3566168"/>
                <a:gd name="connsiteY245" fmla="*/ 1250448 h 3564189"/>
                <a:gd name="connsiteX246" fmla="*/ 1263650 w 3566168"/>
                <a:gd name="connsiteY246" fmla="*/ 1250448 h 3564189"/>
                <a:gd name="connsiteX247" fmla="*/ 1250950 w 3566168"/>
                <a:gd name="connsiteY247" fmla="*/ 1250448 h 3564189"/>
                <a:gd name="connsiteX248" fmla="*/ 1250950 w 3566168"/>
                <a:gd name="connsiteY248" fmla="*/ 2313742 h 3564189"/>
                <a:gd name="connsiteX249" fmla="*/ 1263015 w 3566168"/>
                <a:gd name="connsiteY249" fmla="*/ 2313742 h 3564189"/>
                <a:gd name="connsiteX250" fmla="*/ 1263015 w 3566168"/>
                <a:gd name="connsiteY250" fmla="*/ 1250448 h 3564189"/>
                <a:gd name="connsiteX251" fmla="*/ 833755 w 3566168"/>
                <a:gd name="connsiteY251" fmla="*/ 1250448 h 3564189"/>
                <a:gd name="connsiteX252" fmla="*/ 779780 w 3566168"/>
                <a:gd name="connsiteY252" fmla="*/ 1250448 h 3564189"/>
                <a:gd name="connsiteX253" fmla="*/ 779780 w 3566168"/>
                <a:gd name="connsiteY253" fmla="*/ 2313742 h 3564189"/>
                <a:gd name="connsiteX254" fmla="*/ 833755 w 3566168"/>
                <a:gd name="connsiteY254" fmla="*/ 2313742 h 3564189"/>
                <a:gd name="connsiteX255" fmla="*/ 859790 w 3566168"/>
                <a:gd name="connsiteY255" fmla="*/ 2311204 h 3564189"/>
                <a:gd name="connsiteX256" fmla="*/ 859790 w 3566168"/>
                <a:gd name="connsiteY256" fmla="*/ 1252986 h 3564189"/>
                <a:gd name="connsiteX257" fmla="*/ 833755 w 3566168"/>
                <a:gd name="connsiteY257" fmla="*/ 1250448 h 3564189"/>
                <a:gd name="connsiteX258" fmla="*/ 1450340 w 3566168"/>
                <a:gd name="connsiteY258" fmla="*/ 1250448 h 3564189"/>
                <a:gd name="connsiteX259" fmla="*/ 1450340 w 3566168"/>
                <a:gd name="connsiteY259" fmla="*/ 2313107 h 3564189"/>
                <a:gd name="connsiteX260" fmla="*/ 1485900 w 3566168"/>
                <a:gd name="connsiteY260" fmla="*/ 2313107 h 3564189"/>
                <a:gd name="connsiteX261" fmla="*/ 1485900 w 3566168"/>
                <a:gd name="connsiteY261" fmla="*/ 1255524 h 3564189"/>
                <a:gd name="connsiteX262" fmla="*/ 1450340 w 3566168"/>
                <a:gd name="connsiteY262" fmla="*/ 1250448 h 3564189"/>
                <a:gd name="connsiteX263" fmla="*/ 3481705 w 3566168"/>
                <a:gd name="connsiteY263" fmla="*/ 1259330 h 3564189"/>
                <a:gd name="connsiteX264" fmla="*/ 3481705 w 3566168"/>
                <a:gd name="connsiteY264" fmla="*/ 1526422 h 3564189"/>
                <a:gd name="connsiteX265" fmla="*/ 3505200 w 3566168"/>
                <a:gd name="connsiteY265" fmla="*/ 1501046 h 3564189"/>
                <a:gd name="connsiteX266" fmla="*/ 3566160 w 3566168"/>
                <a:gd name="connsiteY266" fmla="*/ 1383043 h 3564189"/>
                <a:gd name="connsiteX267" fmla="*/ 3481705 w 3566168"/>
                <a:gd name="connsiteY267" fmla="*/ 1259330 h 3564189"/>
                <a:gd name="connsiteX268" fmla="*/ 884555 w 3566168"/>
                <a:gd name="connsiteY268" fmla="*/ 1259965 h 3564189"/>
                <a:gd name="connsiteX269" fmla="*/ 884555 w 3566168"/>
                <a:gd name="connsiteY269" fmla="*/ 2302957 h 3564189"/>
                <a:gd name="connsiteX270" fmla="*/ 967105 w 3566168"/>
                <a:gd name="connsiteY270" fmla="*/ 2179879 h 3564189"/>
                <a:gd name="connsiteX271" fmla="*/ 967105 w 3566168"/>
                <a:gd name="connsiteY271" fmla="*/ 1383043 h 3564189"/>
                <a:gd name="connsiteX272" fmla="*/ 884555 w 3566168"/>
                <a:gd name="connsiteY272" fmla="*/ 1259965 h 3564189"/>
                <a:gd name="connsiteX273" fmla="*/ 1562100 w 3566168"/>
                <a:gd name="connsiteY273" fmla="*/ 1314525 h 3564189"/>
                <a:gd name="connsiteX274" fmla="*/ 1562100 w 3566168"/>
                <a:gd name="connsiteY274" fmla="*/ 2313107 h 3564189"/>
                <a:gd name="connsiteX275" fmla="*/ 1609090 w 3566168"/>
                <a:gd name="connsiteY275" fmla="*/ 2313107 h 3564189"/>
                <a:gd name="connsiteX276" fmla="*/ 1609090 w 3566168"/>
                <a:gd name="connsiteY276" fmla="*/ 1365913 h 3564189"/>
                <a:gd name="connsiteX277" fmla="*/ 1569085 w 3566168"/>
                <a:gd name="connsiteY277" fmla="*/ 1322138 h 3564189"/>
                <a:gd name="connsiteX278" fmla="*/ 1562100 w 3566168"/>
                <a:gd name="connsiteY278" fmla="*/ 1314525 h 3564189"/>
                <a:gd name="connsiteX279" fmla="*/ 1680210 w 3566168"/>
                <a:gd name="connsiteY279" fmla="*/ 1443313 h 3564189"/>
                <a:gd name="connsiteX280" fmla="*/ 1680210 w 3566168"/>
                <a:gd name="connsiteY280" fmla="*/ 2313742 h 3564189"/>
                <a:gd name="connsiteX281" fmla="*/ 1744345 w 3566168"/>
                <a:gd name="connsiteY281" fmla="*/ 2313742 h 3564189"/>
                <a:gd name="connsiteX282" fmla="*/ 1744345 w 3566168"/>
                <a:gd name="connsiteY282" fmla="*/ 1512465 h 3564189"/>
                <a:gd name="connsiteX283" fmla="*/ 1680210 w 3566168"/>
                <a:gd name="connsiteY283" fmla="*/ 1443313 h 3564189"/>
                <a:gd name="connsiteX284" fmla="*/ 1801495 w 3566168"/>
                <a:gd name="connsiteY284" fmla="*/ 1574004 h 3564189"/>
                <a:gd name="connsiteX285" fmla="*/ 1801495 w 3566168"/>
                <a:gd name="connsiteY285" fmla="*/ 2313742 h 3564189"/>
                <a:gd name="connsiteX286" fmla="*/ 1872615 w 3566168"/>
                <a:gd name="connsiteY286" fmla="*/ 2313742 h 3564189"/>
                <a:gd name="connsiteX287" fmla="*/ 1872615 w 3566168"/>
                <a:gd name="connsiteY287" fmla="*/ 1650769 h 3564189"/>
                <a:gd name="connsiteX288" fmla="*/ 1801495 w 3566168"/>
                <a:gd name="connsiteY288" fmla="*/ 1574004 h 3564189"/>
                <a:gd name="connsiteX289" fmla="*/ 1919605 w 3566168"/>
                <a:gd name="connsiteY289" fmla="*/ 1701523 h 3564189"/>
                <a:gd name="connsiteX290" fmla="*/ 1919605 w 3566168"/>
                <a:gd name="connsiteY290" fmla="*/ 2313742 h 3564189"/>
                <a:gd name="connsiteX291" fmla="*/ 1995805 w 3566168"/>
                <a:gd name="connsiteY291" fmla="*/ 2313742 h 3564189"/>
                <a:gd name="connsiteX292" fmla="*/ 1995805 w 3566168"/>
                <a:gd name="connsiteY292" fmla="*/ 1783998 h 3564189"/>
                <a:gd name="connsiteX293" fmla="*/ 1919605 w 3566168"/>
                <a:gd name="connsiteY293" fmla="*/ 1701523 h 3564189"/>
                <a:gd name="connsiteX294" fmla="*/ 2031365 w 3566168"/>
                <a:gd name="connsiteY294" fmla="*/ 1822064 h 3564189"/>
                <a:gd name="connsiteX295" fmla="*/ 2031365 w 3566168"/>
                <a:gd name="connsiteY295" fmla="*/ 2313107 h 3564189"/>
                <a:gd name="connsiteX296" fmla="*/ 2111375 w 3566168"/>
                <a:gd name="connsiteY296" fmla="*/ 2313107 h 3564189"/>
                <a:gd name="connsiteX297" fmla="*/ 2111375 w 3566168"/>
                <a:gd name="connsiteY297" fmla="*/ 1908345 h 3564189"/>
                <a:gd name="connsiteX298" fmla="*/ 2031365 w 3566168"/>
                <a:gd name="connsiteY298" fmla="*/ 1822064 h 3564189"/>
                <a:gd name="connsiteX299" fmla="*/ 2135505 w 3566168"/>
                <a:gd name="connsiteY299" fmla="*/ 1934357 h 3564189"/>
                <a:gd name="connsiteX300" fmla="*/ 2135505 w 3566168"/>
                <a:gd name="connsiteY300" fmla="*/ 2313107 h 3564189"/>
                <a:gd name="connsiteX301" fmla="*/ 2179955 w 3566168"/>
                <a:gd name="connsiteY301" fmla="*/ 2313107 h 3564189"/>
                <a:gd name="connsiteX302" fmla="*/ 2179955 w 3566168"/>
                <a:gd name="connsiteY302" fmla="*/ 2313107 h 3564189"/>
                <a:gd name="connsiteX303" fmla="*/ 2181860 w 3566168"/>
                <a:gd name="connsiteY303" fmla="*/ 2313107 h 3564189"/>
                <a:gd name="connsiteX304" fmla="*/ 2218055 w 3566168"/>
                <a:gd name="connsiteY304" fmla="*/ 2308032 h 3564189"/>
                <a:gd name="connsiteX305" fmla="*/ 2218055 w 3566168"/>
                <a:gd name="connsiteY305" fmla="*/ 2023176 h 3564189"/>
                <a:gd name="connsiteX306" fmla="*/ 2135505 w 3566168"/>
                <a:gd name="connsiteY306" fmla="*/ 1934357 h 3564189"/>
                <a:gd name="connsiteX307" fmla="*/ 2230755 w 3566168"/>
                <a:gd name="connsiteY307" fmla="*/ 2037133 h 3564189"/>
                <a:gd name="connsiteX308" fmla="*/ 2230755 w 3566168"/>
                <a:gd name="connsiteY308" fmla="*/ 2304226 h 3564189"/>
                <a:gd name="connsiteX309" fmla="*/ 2315210 w 3566168"/>
                <a:gd name="connsiteY309" fmla="*/ 2180513 h 3564189"/>
                <a:gd name="connsiteX310" fmla="*/ 2254250 w 3566168"/>
                <a:gd name="connsiteY310" fmla="*/ 2062510 h 3564189"/>
                <a:gd name="connsiteX311" fmla="*/ 2230755 w 3566168"/>
                <a:gd name="connsiteY311" fmla="*/ 2037133 h 3564189"/>
                <a:gd name="connsiteX312" fmla="*/ 3336925 w 3566168"/>
                <a:gd name="connsiteY312" fmla="*/ 2500897 h 3564189"/>
                <a:gd name="connsiteX313" fmla="*/ 3282950 w 3566168"/>
                <a:gd name="connsiteY313" fmla="*/ 2500897 h 3564189"/>
                <a:gd name="connsiteX314" fmla="*/ 3282950 w 3566168"/>
                <a:gd name="connsiteY314" fmla="*/ 3563556 h 3564189"/>
                <a:gd name="connsiteX315" fmla="*/ 3336925 w 3566168"/>
                <a:gd name="connsiteY315" fmla="*/ 3563556 h 3564189"/>
                <a:gd name="connsiteX316" fmla="*/ 3362960 w 3566168"/>
                <a:gd name="connsiteY316" fmla="*/ 3561018 h 3564189"/>
                <a:gd name="connsiteX317" fmla="*/ 3362960 w 3566168"/>
                <a:gd name="connsiteY317" fmla="*/ 2503434 h 3564189"/>
                <a:gd name="connsiteX318" fmla="*/ 3336925 w 3566168"/>
                <a:gd name="connsiteY318" fmla="*/ 2500897 h 3564189"/>
                <a:gd name="connsiteX319" fmla="*/ 3247390 w 3566168"/>
                <a:gd name="connsiteY319" fmla="*/ 2500897 h 3564189"/>
                <a:gd name="connsiteX320" fmla="*/ 3171190 w 3566168"/>
                <a:gd name="connsiteY320" fmla="*/ 2500897 h 3564189"/>
                <a:gd name="connsiteX321" fmla="*/ 3171190 w 3566168"/>
                <a:gd name="connsiteY321" fmla="*/ 3563556 h 3564189"/>
                <a:gd name="connsiteX322" fmla="*/ 3247390 w 3566168"/>
                <a:gd name="connsiteY322" fmla="*/ 3563556 h 3564189"/>
                <a:gd name="connsiteX323" fmla="*/ 3247390 w 3566168"/>
                <a:gd name="connsiteY323" fmla="*/ 2500897 h 3564189"/>
                <a:gd name="connsiteX324" fmla="*/ 3124200 w 3566168"/>
                <a:gd name="connsiteY324" fmla="*/ 2500897 h 3564189"/>
                <a:gd name="connsiteX325" fmla="*/ 3053080 w 3566168"/>
                <a:gd name="connsiteY325" fmla="*/ 2500897 h 3564189"/>
                <a:gd name="connsiteX326" fmla="*/ 3053080 w 3566168"/>
                <a:gd name="connsiteY326" fmla="*/ 3563556 h 3564189"/>
                <a:gd name="connsiteX327" fmla="*/ 3124200 w 3566168"/>
                <a:gd name="connsiteY327" fmla="*/ 3563556 h 3564189"/>
                <a:gd name="connsiteX328" fmla="*/ 3124200 w 3566168"/>
                <a:gd name="connsiteY328" fmla="*/ 2500897 h 3564189"/>
                <a:gd name="connsiteX329" fmla="*/ 2995930 w 3566168"/>
                <a:gd name="connsiteY329" fmla="*/ 2500897 h 3564189"/>
                <a:gd name="connsiteX330" fmla="*/ 2931795 w 3566168"/>
                <a:gd name="connsiteY330" fmla="*/ 2500897 h 3564189"/>
                <a:gd name="connsiteX331" fmla="*/ 2931795 w 3566168"/>
                <a:gd name="connsiteY331" fmla="*/ 3563556 h 3564189"/>
                <a:gd name="connsiteX332" fmla="*/ 2995930 w 3566168"/>
                <a:gd name="connsiteY332" fmla="*/ 3563556 h 3564189"/>
                <a:gd name="connsiteX333" fmla="*/ 2995930 w 3566168"/>
                <a:gd name="connsiteY333" fmla="*/ 2500897 h 3564189"/>
                <a:gd name="connsiteX334" fmla="*/ 2860675 w 3566168"/>
                <a:gd name="connsiteY334" fmla="*/ 2500897 h 3564189"/>
                <a:gd name="connsiteX335" fmla="*/ 2813685 w 3566168"/>
                <a:gd name="connsiteY335" fmla="*/ 2500897 h 3564189"/>
                <a:gd name="connsiteX336" fmla="*/ 2813685 w 3566168"/>
                <a:gd name="connsiteY336" fmla="*/ 3563556 h 3564189"/>
                <a:gd name="connsiteX337" fmla="*/ 2860675 w 3566168"/>
                <a:gd name="connsiteY337" fmla="*/ 3563556 h 3564189"/>
                <a:gd name="connsiteX338" fmla="*/ 2860675 w 3566168"/>
                <a:gd name="connsiteY338" fmla="*/ 2500897 h 3564189"/>
                <a:gd name="connsiteX339" fmla="*/ 2737485 w 3566168"/>
                <a:gd name="connsiteY339" fmla="*/ 2500897 h 3564189"/>
                <a:gd name="connsiteX340" fmla="*/ 2701925 w 3566168"/>
                <a:gd name="connsiteY340" fmla="*/ 2500897 h 3564189"/>
                <a:gd name="connsiteX341" fmla="*/ 2701925 w 3566168"/>
                <a:gd name="connsiteY341" fmla="*/ 3563556 h 3564189"/>
                <a:gd name="connsiteX342" fmla="*/ 2737485 w 3566168"/>
                <a:gd name="connsiteY342" fmla="*/ 3563556 h 3564189"/>
                <a:gd name="connsiteX343" fmla="*/ 2737485 w 3566168"/>
                <a:gd name="connsiteY343" fmla="*/ 2500897 h 3564189"/>
                <a:gd name="connsiteX344" fmla="*/ 2621915 w 3566168"/>
                <a:gd name="connsiteY344" fmla="*/ 2500897 h 3564189"/>
                <a:gd name="connsiteX345" fmla="*/ 2597785 w 3566168"/>
                <a:gd name="connsiteY345" fmla="*/ 2500897 h 3564189"/>
                <a:gd name="connsiteX346" fmla="*/ 2597785 w 3566168"/>
                <a:gd name="connsiteY346" fmla="*/ 3563556 h 3564189"/>
                <a:gd name="connsiteX347" fmla="*/ 2621915 w 3566168"/>
                <a:gd name="connsiteY347" fmla="*/ 3563556 h 3564189"/>
                <a:gd name="connsiteX348" fmla="*/ 2621915 w 3566168"/>
                <a:gd name="connsiteY348" fmla="*/ 2500897 h 3564189"/>
                <a:gd name="connsiteX349" fmla="*/ 2514600 w 3566168"/>
                <a:gd name="connsiteY349" fmla="*/ 2500897 h 3564189"/>
                <a:gd name="connsiteX350" fmla="*/ 2502535 w 3566168"/>
                <a:gd name="connsiteY350" fmla="*/ 2500897 h 3564189"/>
                <a:gd name="connsiteX351" fmla="*/ 2502535 w 3566168"/>
                <a:gd name="connsiteY351" fmla="*/ 3563556 h 3564189"/>
                <a:gd name="connsiteX352" fmla="*/ 2514600 w 3566168"/>
                <a:gd name="connsiteY352" fmla="*/ 3563556 h 3564189"/>
                <a:gd name="connsiteX353" fmla="*/ 2514600 w 3566168"/>
                <a:gd name="connsiteY353" fmla="*/ 2500897 h 3564189"/>
                <a:gd name="connsiteX354" fmla="*/ 2182495 w 3566168"/>
                <a:gd name="connsiteY354" fmla="*/ 2500897 h 3564189"/>
                <a:gd name="connsiteX355" fmla="*/ 2180590 w 3566168"/>
                <a:gd name="connsiteY355" fmla="*/ 2500897 h 3564189"/>
                <a:gd name="connsiteX356" fmla="*/ 2180590 w 3566168"/>
                <a:gd name="connsiteY356" fmla="*/ 2500897 h 3564189"/>
                <a:gd name="connsiteX357" fmla="*/ 2136140 w 3566168"/>
                <a:gd name="connsiteY357" fmla="*/ 2500897 h 3564189"/>
                <a:gd name="connsiteX358" fmla="*/ 2136140 w 3566168"/>
                <a:gd name="connsiteY358" fmla="*/ 2879648 h 3564189"/>
                <a:gd name="connsiteX359" fmla="*/ 2218690 w 3566168"/>
                <a:gd name="connsiteY359" fmla="*/ 2790194 h 3564189"/>
                <a:gd name="connsiteX360" fmla="*/ 2218690 w 3566168"/>
                <a:gd name="connsiteY360" fmla="*/ 2505338 h 3564189"/>
                <a:gd name="connsiteX361" fmla="*/ 2182495 w 3566168"/>
                <a:gd name="connsiteY361" fmla="*/ 2500897 h 3564189"/>
                <a:gd name="connsiteX362" fmla="*/ 2111375 w 3566168"/>
                <a:gd name="connsiteY362" fmla="*/ 2500897 h 3564189"/>
                <a:gd name="connsiteX363" fmla="*/ 2031365 w 3566168"/>
                <a:gd name="connsiteY363" fmla="*/ 2500897 h 3564189"/>
                <a:gd name="connsiteX364" fmla="*/ 2031365 w 3566168"/>
                <a:gd name="connsiteY364" fmla="*/ 2991941 h 3564189"/>
                <a:gd name="connsiteX365" fmla="*/ 2111375 w 3566168"/>
                <a:gd name="connsiteY365" fmla="*/ 2905659 h 3564189"/>
                <a:gd name="connsiteX366" fmla="*/ 2111375 w 3566168"/>
                <a:gd name="connsiteY366" fmla="*/ 2500897 h 3564189"/>
                <a:gd name="connsiteX367" fmla="*/ 1995805 w 3566168"/>
                <a:gd name="connsiteY367" fmla="*/ 2500897 h 3564189"/>
                <a:gd name="connsiteX368" fmla="*/ 1919605 w 3566168"/>
                <a:gd name="connsiteY368" fmla="*/ 2500897 h 3564189"/>
                <a:gd name="connsiteX369" fmla="*/ 1919605 w 3566168"/>
                <a:gd name="connsiteY369" fmla="*/ 3113115 h 3564189"/>
                <a:gd name="connsiteX370" fmla="*/ 1995805 w 3566168"/>
                <a:gd name="connsiteY370" fmla="*/ 3030640 h 3564189"/>
                <a:gd name="connsiteX371" fmla="*/ 1995805 w 3566168"/>
                <a:gd name="connsiteY371" fmla="*/ 2500897 h 3564189"/>
                <a:gd name="connsiteX372" fmla="*/ 1872615 w 3566168"/>
                <a:gd name="connsiteY372" fmla="*/ 2500897 h 3564189"/>
                <a:gd name="connsiteX373" fmla="*/ 1801495 w 3566168"/>
                <a:gd name="connsiteY373" fmla="*/ 2500897 h 3564189"/>
                <a:gd name="connsiteX374" fmla="*/ 1801495 w 3566168"/>
                <a:gd name="connsiteY374" fmla="*/ 3240634 h 3564189"/>
                <a:gd name="connsiteX375" fmla="*/ 1872615 w 3566168"/>
                <a:gd name="connsiteY375" fmla="*/ 3163235 h 3564189"/>
                <a:gd name="connsiteX376" fmla="*/ 1872615 w 3566168"/>
                <a:gd name="connsiteY376" fmla="*/ 2500897 h 3564189"/>
                <a:gd name="connsiteX377" fmla="*/ 1744980 w 3566168"/>
                <a:gd name="connsiteY377" fmla="*/ 2500897 h 3564189"/>
                <a:gd name="connsiteX378" fmla="*/ 1680845 w 3566168"/>
                <a:gd name="connsiteY378" fmla="*/ 2500897 h 3564189"/>
                <a:gd name="connsiteX379" fmla="*/ 1680845 w 3566168"/>
                <a:gd name="connsiteY379" fmla="*/ 3371326 h 3564189"/>
                <a:gd name="connsiteX380" fmla="*/ 1744980 w 3566168"/>
                <a:gd name="connsiteY380" fmla="*/ 3301539 h 3564189"/>
                <a:gd name="connsiteX381" fmla="*/ 1744980 w 3566168"/>
                <a:gd name="connsiteY381" fmla="*/ 2500897 h 3564189"/>
                <a:gd name="connsiteX382" fmla="*/ 1609090 w 3566168"/>
                <a:gd name="connsiteY382" fmla="*/ 2500897 h 3564189"/>
                <a:gd name="connsiteX383" fmla="*/ 1562100 w 3566168"/>
                <a:gd name="connsiteY383" fmla="*/ 2500897 h 3564189"/>
                <a:gd name="connsiteX384" fmla="*/ 1562100 w 3566168"/>
                <a:gd name="connsiteY384" fmla="*/ 3499479 h 3564189"/>
                <a:gd name="connsiteX385" fmla="*/ 1569085 w 3566168"/>
                <a:gd name="connsiteY385" fmla="*/ 3491866 h 3564189"/>
                <a:gd name="connsiteX386" fmla="*/ 1609090 w 3566168"/>
                <a:gd name="connsiteY386" fmla="*/ 3448091 h 3564189"/>
                <a:gd name="connsiteX387" fmla="*/ 1609090 w 3566168"/>
                <a:gd name="connsiteY387" fmla="*/ 2500897 h 3564189"/>
                <a:gd name="connsiteX388" fmla="*/ 1485900 w 3566168"/>
                <a:gd name="connsiteY388" fmla="*/ 2500897 h 3564189"/>
                <a:gd name="connsiteX389" fmla="*/ 1450340 w 3566168"/>
                <a:gd name="connsiteY389" fmla="*/ 2500897 h 3564189"/>
                <a:gd name="connsiteX390" fmla="*/ 1450340 w 3566168"/>
                <a:gd name="connsiteY390" fmla="*/ 3563556 h 3564189"/>
                <a:gd name="connsiteX391" fmla="*/ 1485900 w 3566168"/>
                <a:gd name="connsiteY391" fmla="*/ 3557846 h 3564189"/>
                <a:gd name="connsiteX392" fmla="*/ 1485900 w 3566168"/>
                <a:gd name="connsiteY392" fmla="*/ 2500897 h 3564189"/>
                <a:gd name="connsiteX393" fmla="*/ 1370330 w 3566168"/>
                <a:gd name="connsiteY393" fmla="*/ 2500897 h 3564189"/>
                <a:gd name="connsiteX394" fmla="*/ 1346200 w 3566168"/>
                <a:gd name="connsiteY394" fmla="*/ 2500897 h 3564189"/>
                <a:gd name="connsiteX395" fmla="*/ 1346200 w 3566168"/>
                <a:gd name="connsiteY395" fmla="*/ 3563556 h 3564189"/>
                <a:gd name="connsiteX396" fmla="*/ 1370330 w 3566168"/>
                <a:gd name="connsiteY396" fmla="*/ 3563556 h 3564189"/>
                <a:gd name="connsiteX397" fmla="*/ 1370330 w 3566168"/>
                <a:gd name="connsiteY397" fmla="*/ 2500897 h 3564189"/>
                <a:gd name="connsiteX398" fmla="*/ 1263650 w 3566168"/>
                <a:gd name="connsiteY398" fmla="*/ 2500897 h 3564189"/>
                <a:gd name="connsiteX399" fmla="*/ 1251585 w 3566168"/>
                <a:gd name="connsiteY399" fmla="*/ 2500897 h 3564189"/>
                <a:gd name="connsiteX400" fmla="*/ 1251585 w 3566168"/>
                <a:gd name="connsiteY400" fmla="*/ 3563556 h 3564189"/>
                <a:gd name="connsiteX401" fmla="*/ 1263650 w 3566168"/>
                <a:gd name="connsiteY401" fmla="*/ 3563556 h 3564189"/>
                <a:gd name="connsiteX402" fmla="*/ 1263650 w 3566168"/>
                <a:gd name="connsiteY402" fmla="*/ 2500897 h 3564189"/>
                <a:gd name="connsiteX403" fmla="*/ 119380 w 3566168"/>
                <a:gd name="connsiteY403" fmla="*/ 2500897 h 3564189"/>
                <a:gd name="connsiteX404" fmla="*/ 95250 w 3566168"/>
                <a:gd name="connsiteY404" fmla="*/ 2500897 h 3564189"/>
                <a:gd name="connsiteX405" fmla="*/ 95250 w 3566168"/>
                <a:gd name="connsiteY405" fmla="*/ 3563556 h 3564189"/>
                <a:gd name="connsiteX406" fmla="*/ 119380 w 3566168"/>
                <a:gd name="connsiteY406" fmla="*/ 3563556 h 3564189"/>
                <a:gd name="connsiteX407" fmla="*/ 119380 w 3566168"/>
                <a:gd name="connsiteY407" fmla="*/ 2500897 h 3564189"/>
                <a:gd name="connsiteX408" fmla="*/ 12065 w 3566168"/>
                <a:gd name="connsiteY408" fmla="*/ 2500897 h 3564189"/>
                <a:gd name="connsiteX409" fmla="*/ 0 w 3566168"/>
                <a:gd name="connsiteY409" fmla="*/ 2500897 h 3564189"/>
                <a:gd name="connsiteX410" fmla="*/ 0 w 3566168"/>
                <a:gd name="connsiteY410" fmla="*/ 3563556 h 3564189"/>
                <a:gd name="connsiteX411" fmla="*/ 12065 w 3566168"/>
                <a:gd name="connsiteY411" fmla="*/ 3563556 h 3564189"/>
                <a:gd name="connsiteX412" fmla="*/ 12065 w 3566168"/>
                <a:gd name="connsiteY412" fmla="*/ 2500897 h 3564189"/>
                <a:gd name="connsiteX413" fmla="*/ 199390 w 3566168"/>
                <a:gd name="connsiteY413" fmla="*/ 2500897 h 3564189"/>
                <a:gd name="connsiteX414" fmla="*/ 199390 w 3566168"/>
                <a:gd name="connsiteY414" fmla="*/ 3563556 h 3564189"/>
                <a:gd name="connsiteX415" fmla="*/ 234950 w 3566168"/>
                <a:gd name="connsiteY415" fmla="*/ 3563556 h 3564189"/>
                <a:gd name="connsiteX416" fmla="*/ 234950 w 3566168"/>
                <a:gd name="connsiteY416" fmla="*/ 2506607 h 3564189"/>
                <a:gd name="connsiteX417" fmla="*/ 199390 w 3566168"/>
                <a:gd name="connsiteY417" fmla="*/ 2500897 h 3564189"/>
                <a:gd name="connsiteX418" fmla="*/ 2230755 w 3566168"/>
                <a:gd name="connsiteY418" fmla="*/ 2509779 h 3564189"/>
                <a:gd name="connsiteX419" fmla="*/ 2230755 w 3566168"/>
                <a:gd name="connsiteY419" fmla="*/ 2776871 h 3564189"/>
                <a:gd name="connsiteX420" fmla="*/ 2254250 w 3566168"/>
                <a:gd name="connsiteY420" fmla="*/ 2751494 h 3564189"/>
                <a:gd name="connsiteX421" fmla="*/ 2315210 w 3566168"/>
                <a:gd name="connsiteY421" fmla="*/ 2633491 h 3564189"/>
                <a:gd name="connsiteX422" fmla="*/ 2230755 w 3566168"/>
                <a:gd name="connsiteY422" fmla="*/ 2509779 h 3564189"/>
                <a:gd name="connsiteX423" fmla="*/ 3387090 w 3566168"/>
                <a:gd name="connsiteY423" fmla="*/ 2511048 h 3564189"/>
                <a:gd name="connsiteX424" fmla="*/ 3387090 w 3566168"/>
                <a:gd name="connsiteY424" fmla="*/ 3554039 h 3564189"/>
                <a:gd name="connsiteX425" fmla="*/ 3469640 w 3566168"/>
                <a:gd name="connsiteY425" fmla="*/ 3430961 h 3564189"/>
                <a:gd name="connsiteX426" fmla="*/ 3469640 w 3566168"/>
                <a:gd name="connsiteY426" fmla="*/ 2633491 h 3564189"/>
                <a:gd name="connsiteX427" fmla="*/ 3387090 w 3566168"/>
                <a:gd name="connsiteY427" fmla="*/ 2511048 h 3564189"/>
                <a:gd name="connsiteX428" fmla="*/ 311150 w 3566168"/>
                <a:gd name="connsiteY428" fmla="*/ 2564974 h 3564189"/>
                <a:gd name="connsiteX429" fmla="*/ 311150 w 3566168"/>
                <a:gd name="connsiteY429" fmla="*/ 3563556 h 3564189"/>
                <a:gd name="connsiteX430" fmla="*/ 358140 w 3566168"/>
                <a:gd name="connsiteY430" fmla="*/ 3563556 h 3564189"/>
                <a:gd name="connsiteX431" fmla="*/ 358140 w 3566168"/>
                <a:gd name="connsiteY431" fmla="*/ 2616362 h 3564189"/>
                <a:gd name="connsiteX432" fmla="*/ 318135 w 3566168"/>
                <a:gd name="connsiteY432" fmla="*/ 2572586 h 3564189"/>
                <a:gd name="connsiteX433" fmla="*/ 311150 w 3566168"/>
                <a:gd name="connsiteY433" fmla="*/ 2564974 h 3564189"/>
                <a:gd name="connsiteX434" fmla="*/ 429260 w 3566168"/>
                <a:gd name="connsiteY434" fmla="*/ 2693761 h 3564189"/>
                <a:gd name="connsiteX435" fmla="*/ 429260 w 3566168"/>
                <a:gd name="connsiteY435" fmla="*/ 3564190 h 3564189"/>
                <a:gd name="connsiteX436" fmla="*/ 493395 w 3566168"/>
                <a:gd name="connsiteY436" fmla="*/ 3564190 h 3564189"/>
                <a:gd name="connsiteX437" fmla="*/ 493395 w 3566168"/>
                <a:gd name="connsiteY437" fmla="*/ 2763548 h 3564189"/>
                <a:gd name="connsiteX438" fmla="*/ 429260 w 3566168"/>
                <a:gd name="connsiteY438" fmla="*/ 2693761 h 3564189"/>
                <a:gd name="connsiteX439" fmla="*/ 549910 w 3566168"/>
                <a:gd name="connsiteY439" fmla="*/ 2824453 h 3564189"/>
                <a:gd name="connsiteX440" fmla="*/ 549910 w 3566168"/>
                <a:gd name="connsiteY440" fmla="*/ 3564190 h 3564189"/>
                <a:gd name="connsiteX441" fmla="*/ 621030 w 3566168"/>
                <a:gd name="connsiteY441" fmla="*/ 3564190 h 3564189"/>
                <a:gd name="connsiteX442" fmla="*/ 621030 w 3566168"/>
                <a:gd name="connsiteY442" fmla="*/ 2901218 h 3564189"/>
                <a:gd name="connsiteX443" fmla="*/ 549910 w 3566168"/>
                <a:gd name="connsiteY443" fmla="*/ 2824453 h 3564189"/>
                <a:gd name="connsiteX444" fmla="*/ 668020 w 3566168"/>
                <a:gd name="connsiteY444" fmla="*/ 2951972 h 3564189"/>
                <a:gd name="connsiteX445" fmla="*/ 668020 w 3566168"/>
                <a:gd name="connsiteY445" fmla="*/ 3564190 h 3564189"/>
                <a:gd name="connsiteX446" fmla="*/ 744220 w 3566168"/>
                <a:gd name="connsiteY446" fmla="*/ 3564190 h 3564189"/>
                <a:gd name="connsiteX447" fmla="*/ 744220 w 3566168"/>
                <a:gd name="connsiteY447" fmla="*/ 3034447 h 3564189"/>
                <a:gd name="connsiteX448" fmla="*/ 668020 w 3566168"/>
                <a:gd name="connsiteY448" fmla="*/ 2951972 h 3564189"/>
                <a:gd name="connsiteX449" fmla="*/ 780415 w 3566168"/>
                <a:gd name="connsiteY449" fmla="*/ 3072512 h 3564189"/>
                <a:gd name="connsiteX450" fmla="*/ 780415 w 3566168"/>
                <a:gd name="connsiteY450" fmla="*/ 3563556 h 3564189"/>
                <a:gd name="connsiteX451" fmla="*/ 860425 w 3566168"/>
                <a:gd name="connsiteY451" fmla="*/ 3563556 h 3564189"/>
                <a:gd name="connsiteX452" fmla="*/ 860425 w 3566168"/>
                <a:gd name="connsiteY452" fmla="*/ 3158794 h 3564189"/>
                <a:gd name="connsiteX453" fmla="*/ 780415 w 3566168"/>
                <a:gd name="connsiteY453" fmla="*/ 3072512 h 3564189"/>
                <a:gd name="connsiteX454" fmla="*/ 884555 w 3566168"/>
                <a:gd name="connsiteY454" fmla="*/ 3185440 h 3564189"/>
                <a:gd name="connsiteX455" fmla="*/ 884555 w 3566168"/>
                <a:gd name="connsiteY455" fmla="*/ 3564190 h 3564189"/>
                <a:gd name="connsiteX456" fmla="*/ 929005 w 3566168"/>
                <a:gd name="connsiteY456" fmla="*/ 3564190 h 3564189"/>
                <a:gd name="connsiteX457" fmla="*/ 929005 w 3566168"/>
                <a:gd name="connsiteY457" fmla="*/ 3564190 h 3564189"/>
                <a:gd name="connsiteX458" fmla="*/ 930910 w 3566168"/>
                <a:gd name="connsiteY458" fmla="*/ 3564190 h 3564189"/>
                <a:gd name="connsiteX459" fmla="*/ 967105 w 3566168"/>
                <a:gd name="connsiteY459" fmla="*/ 3559115 h 3564189"/>
                <a:gd name="connsiteX460" fmla="*/ 967105 w 3566168"/>
                <a:gd name="connsiteY460" fmla="*/ 3274259 h 3564189"/>
                <a:gd name="connsiteX461" fmla="*/ 884555 w 3566168"/>
                <a:gd name="connsiteY461" fmla="*/ 3185440 h 3564189"/>
                <a:gd name="connsiteX462" fmla="*/ 979170 w 3566168"/>
                <a:gd name="connsiteY462" fmla="*/ 3287582 h 3564189"/>
                <a:gd name="connsiteX463" fmla="*/ 979170 w 3566168"/>
                <a:gd name="connsiteY463" fmla="*/ 3554674 h 3564189"/>
                <a:gd name="connsiteX464" fmla="*/ 1063625 w 3566168"/>
                <a:gd name="connsiteY464" fmla="*/ 3430961 h 3564189"/>
                <a:gd name="connsiteX465" fmla="*/ 1002665 w 3566168"/>
                <a:gd name="connsiteY465" fmla="*/ 3312959 h 3564189"/>
                <a:gd name="connsiteX466" fmla="*/ 979170 w 3566168"/>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8" h="3564189">
                  <a:moveTo>
                    <a:pt x="2621915" y="0"/>
                  </a:moveTo>
                  <a:lnTo>
                    <a:pt x="2597785" y="0"/>
                  </a:lnTo>
                  <a:lnTo>
                    <a:pt x="2597785" y="1063293"/>
                  </a:lnTo>
                  <a:lnTo>
                    <a:pt x="2621915" y="1063293"/>
                  </a:lnTo>
                  <a:lnTo>
                    <a:pt x="2621915"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3610" y="0"/>
                    <a:pt x="930910" y="0"/>
                  </a:cubicBezTo>
                  <a:moveTo>
                    <a:pt x="860425" y="0"/>
                  </a:moveTo>
                  <a:lnTo>
                    <a:pt x="780415" y="0"/>
                  </a:lnTo>
                  <a:lnTo>
                    <a:pt x="780415" y="491044"/>
                  </a:lnTo>
                  <a:cubicBezTo>
                    <a:pt x="808355" y="460591"/>
                    <a:pt x="835660" y="431408"/>
                    <a:pt x="860425" y="404762"/>
                  </a:cubicBezTo>
                  <a:lnTo>
                    <a:pt x="860425" y="0"/>
                  </a:lnTo>
                  <a:close/>
                  <a:moveTo>
                    <a:pt x="744855" y="0"/>
                  </a:moveTo>
                  <a:lnTo>
                    <a:pt x="668655" y="0"/>
                  </a:lnTo>
                  <a:lnTo>
                    <a:pt x="668655" y="612219"/>
                  </a:lnTo>
                  <a:cubicBezTo>
                    <a:pt x="694055" y="584304"/>
                    <a:pt x="720090" y="557024"/>
                    <a:pt x="744855" y="529743"/>
                  </a:cubicBezTo>
                  <a:lnTo>
                    <a:pt x="744855" y="0"/>
                  </a:lnTo>
                  <a:close/>
                  <a:moveTo>
                    <a:pt x="621665" y="0"/>
                  </a:moveTo>
                  <a:lnTo>
                    <a:pt x="550545" y="0"/>
                  </a:lnTo>
                  <a:lnTo>
                    <a:pt x="550545" y="739738"/>
                  </a:lnTo>
                  <a:cubicBezTo>
                    <a:pt x="574040" y="714361"/>
                    <a:pt x="597535" y="688984"/>
                    <a:pt x="621665" y="662338"/>
                  </a:cubicBezTo>
                  <a:lnTo>
                    <a:pt x="621665" y="0"/>
                  </a:lnTo>
                  <a:close/>
                  <a:moveTo>
                    <a:pt x="493395" y="0"/>
                  </a:moveTo>
                  <a:lnTo>
                    <a:pt x="429260" y="0"/>
                  </a:lnTo>
                  <a:lnTo>
                    <a:pt x="429260" y="870429"/>
                  </a:lnTo>
                  <a:cubicBezTo>
                    <a:pt x="448945" y="848858"/>
                    <a:pt x="470535" y="825385"/>
                    <a:pt x="493395" y="800642"/>
                  </a:cubicBezTo>
                  <a:lnTo>
                    <a:pt x="493395" y="0"/>
                  </a:lnTo>
                  <a:close/>
                  <a:moveTo>
                    <a:pt x="358140" y="0"/>
                  </a:moveTo>
                  <a:lnTo>
                    <a:pt x="311150" y="0"/>
                  </a:lnTo>
                  <a:lnTo>
                    <a:pt x="311150" y="998582"/>
                  </a:lnTo>
                  <a:cubicBezTo>
                    <a:pt x="313690" y="996045"/>
                    <a:pt x="315595" y="993507"/>
                    <a:pt x="318135" y="990969"/>
                  </a:cubicBezTo>
                  <a:cubicBezTo>
                    <a:pt x="324485" y="983991"/>
                    <a:pt x="338455" y="968764"/>
                    <a:pt x="358140" y="947194"/>
                  </a:cubicBezTo>
                  <a:lnTo>
                    <a:pt x="358140" y="0"/>
                  </a:lnTo>
                  <a:close/>
                  <a:moveTo>
                    <a:pt x="234950" y="0"/>
                  </a:moveTo>
                  <a:lnTo>
                    <a:pt x="199390" y="0"/>
                  </a:lnTo>
                  <a:lnTo>
                    <a:pt x="199390" y="1063293"/>
                  </a:lnTo>
                  <a:cubicBezTo>
                    <a:pt x="212725" y="1063293"/>
                    <a:pt x="224155" y="1061390"/>
                    <a:pt x="234950" y="1057584"/>
                  </a:cubicBezTo>
                  <a:lnTo>
                    <a:pt x="234950" y="0"/>
                  </a:lnTo>
                  <a:close/>
                  <a:moveTo>
                    <a:pt x="119380" y="0"/>
                  </a:moveTo>
                  <a:lnTo>
                    <a:pt x="95250" y="0"/>
                  </a:lnTo>
                  <a:lnTo>
                    <a:pt x="95250" y="1063293"/>
                  </a:lnTo>
                  <a:lnTo>
                    <a:pt x="119380" y="1063293"/>
                  </a:lnTo>
                  <a:lnTo>
                    <a:pt x="119380" y="0"/>
                  </a:lnTo>
                  <a:close/>
                  <a:moveTo>
                    <a:pt x="12065" y="0"/>
                  </a:moveTo>
                  <a:lnTo>
                    <a:pt x="0" y="0"/>
                  </a:lnTo>
                  <a:lnTo>
                    <a:pt x="0" y="1063293"/>
                  </a:lnTo>
                  <a:lnTo>
                    <a:pt x="12065" y="1063293"/>
                  </a:lnTo>
                  <a:lnTo>
                    <a:pt x="12065" y="0"/>
                  </a:lnTo>
                  <a:close/>
                  <a:moveTo>
                    <a:pt x="2701925" y="0"/>
                  </a:moveTo>
                  <a:lnTo>
                    <a:pt x="2701925" y="1062659"/>
                  </a:lnTo>
                  <a:lnTo>
                    <a:pt x="2737485" y="1062659"/>
                  </a:lnTo>
                  <a:lnTo>
                    <a:pt x="2737485" y="5075"/>
                  </a:lnTo>
                  <a:cubicBezTo>
                    <a:pt x="2726690" y="1903"/>
                    <a:pt x="2715260" y="0"/>
                    <a:pt x="2701925" y="0"/>
                  </a:cubicBezTo>
                  <a:moveTo>
                    <a:pt x="979170" y="8882"/>
                  </a:moveTo>
                  <a:lnTo>
                    <a:pt x="979170" y="275974"/>
                  </a:lnTo>
                  <a:cubicBezTo>
                    <a:pt x="992505" y="262017"/>
                    <a:pt x="1000760" y="253135"/>
                    <a:pt x="1002665" y="250597"/>
                  </a:cubicBezTo>
                  <a:cubicBezTo>
                    <a:pt x="1043940" y="205553"/>
                    <a:pt x="1063625" y="184617"/>
                    <a:pt x="1063625" y="132594"/>
                  </a:cubicBezTo>
                  <a:cubicBezTo>
                    <a:pt x="1064260"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4400"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4200" y="1062659"/>
                  </a:lnTo>
                  <a:lnTo>
                    <a:pt x="3124200" y="400321"/>
                  </a:lnTo>
                  <a:cubicBezTo>
                    <a:pt x="3100070"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950" y="571615"/>
                  </a:moveTo>
                  <a:lnTo>
                    <a:pt x="3282950" y="1062659"/>
                  </a:lnTo>
                  <a:lnTo>
                    <a:pt x="3362960" y="1062659"/>
                  </a:lnTo>
                  <a:lnTo>
                    <a:pt x="3362960" y="657897"/>
                  </a:lnTo>
                  <a:cubicBezTo>
                    <a:pt x="3337560" y="631251"/>
                    <a:pt x="3310890" y="602068"/>
                    <a:pt x="3282950" y="571615"/>
                  </a:cubicBezTo>
                  <a:moveTo>
                    <a:pt x="3387090" y="683908"/>
                  </a:moveTo>
                  <a:lnTo>
                    <a:pt x="3387090" y="1062659"/>
                  </a:lnTo>
                  <a:lnTo>
                    <a:pt x="3431540" y="1062659"/>
                  </a:lnTo>
                  <a:lnTo>
                    <a:pt x="3431540" y="1062659"/>
                  </a:lnTo>
                  <a:lnTo>
                    <a:pt x="3433445" y="1062659"/>
                  </a:lnTo>
                  <a:cubicBezTo>
                    <a:pt x="3446145" y="1062659"/>
                    <a:pt x="3458210" y="1060756"/>
                    <a:pt x="3469640" y="1057584"/>
                  </a:cubicBezTo>
                  <a:lnTo>
                    <a:pt x="3469640" y="772728"/>
                  </a:lnTo>
                  <a:cubicBezTo>
                    <a:pt x="3448685" y="751157"/>
                    <a:pt x="3420745" y="720070"/>
                    <a:pt x="3387090" y="683908"/>
                  </a:cubicBezTo>
                  <a:moveTo>
                    <a:pt x="3481705" y="786685"/>
                  </a:moveTo>
                  <a:lnTo>
                    <a:pt x="3481705" y="1053777"/>
                  </a:lnTo>
                  <a:cubicBezTo>
                    <a:pt x="3531235" y="1034744"/>
                    <a:pt x="3566160" y="986528"/>
                    <a:pt x="3566160" y="930065"/>
                  </a:cubicBezTo>
                  <a:cubicBezTo>
                    <a:pt x="3566160" y="878042"/>
                    <a:pt x="3547110"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855" y="1250448"/>
                  </a:moveTo>
                  <a:lnTo>
                    <a:pt x="668655" y="1250448"/>
                  </a:lnTo>
                  <a:lnTo>
                    <a:pt x="668655" y="2313742"/>
                  </a:lnTo>
                  <a:lnTo>
                    <a:pt x="744855" y="2313742"/>
                  </a:lnTo>
                  <a:lnTo>
                    <a:pt x="744855" y="1250448"/>
                  </a:lnTo>
                  <a:close/>
                  <a:moveTo>
                    <a:pt x="621665" y="1250448"/>
                  </a:moveTo>
                  <a:lnTo>
                    <a:pt x="550545" y="1250448"/>
                  </a:lnTo>
                  <a:lnTo>
                    <a:pt x="550545" y="2313742"/>
                  </a:lnTo>
                  <a:lnTo>
                    <a:pt x="621665" y="2313742"/>
                  </a:lnTo>
                  <a:lnTo>
                    <a:pt x="621665" y="1250448"/>
                  </a:lnTo>
                  <a:close/>
                  <a:moveTo>
                    <a:pt x="493395" y="1250448"/>
                  </a:moveTo>
                  <a:lnTo>
                    <a:pt x="429260" y="1250448"/>
                  </a:lnTo>
                  <a:lnTo>
                    <a:pt x="429260" y="2313742"/>
                  </a:lnTo>
                  <a:lnTo>
                    <a:pt x="493395" y="2313742"/>
                  </a:lnTo>
                  <a:lnTo>
                    <a:pt x="493395" y="1250448"/>
                  </a:lnTo>
                  <a:close/>
                  <a:moveTo>
                    <a:pt x="358140" y="1250448"/>
                  </a:moveTo>
                  <a:lnTo>
                    <a:pt x="311150" y="1250448"/>
                  </a:lnTo>
                  <a:lnTo>
                    <a:pt x="311150" y="2313742"/>
                  </a:lnTo>
                  <a:lnTo>
                    <a:pt x="358140" y="2313742"/>
                  </a:lnTo>
                  <a:lnTo>
                    <a:pt x="358140" y="1250448"/>
                  </a:lnTo>
                  <a:close/>
                  <a:moveTo>
                    <a:pt x="234950" y="1250448"/>
                  </a:moveTo>
                  <a:lnTo>
                    <a:pt x="199390" y="1250448"/>
                  </a:lnTo>
                  <a:lnTo>
                    <a:pt x="199390" y="2313742"/>
                  </a:lnTo>
                  <a:lnTo>
                    <a:pt x="234950" y="2313742"/>
                  </a:lnTo>
                  <a:lnTo>
                    <a:pt x="234950" y="1250448"/>
                  </a:lnTo>
                  <a:close/>
                  <a:moveTo>
                    <a:pt x="119380" y="1250448"/>
                  </a:moveTo>
                  <a:lnTo>
                    <a:pt x="95250" y="1250448"/>
                  </a:lnTo>
                  <a:lnTo>
                    <a:pt x="95250" y="2313742"/>
                  </a:lnTo>
                  <a:lnTo>
                    <a:pt x="119380" y="2313742"/>
                  </a:lnTo>
                  <a:lnTo>
                    <a:pt x="119380"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960" y="1250448"/>
                  </a:moveTo>
                  <a:lnTo>
                    <a:pt x="3282950" y="1250448"/>
                  </a:lnTo>
                  <a:lnTo>
                    <a:pt x="3282950" y="1741492"/>
                  </a:lnTo>
                  <a:cubicBezTo>
                    <a:pt x="3310890" y="1711040"/>
                    <a:pt x="3338195" y="1681856"/>
                    <a:pt x="3362960" y="1655211"/>
                  </a:cubicBezTo>
                  <a:lnTo>
                    <a:pt x="3362960" y="1250448"/>
                  </a:lnTo>
                  <a:close/>
                  <a:moveTo>
                    <a:pt x="3247390" y="1250448"/>
                  </a:moveTo>
                  <a:lnTo>
                    <a:pt x="3171190" y="1250448"/>
                  </a:lnTo>
                  <a:lnTo>
                    <a:pt x="3171190" y="1862667"/>
                  </a:lnTo>
                  <a:cubicBezTo>
                    <a:pt x="3196590" y="1834752"/>
                    <a:pt x="3222625" y="1807472"/>
                    <a:pt x="3247390" y="1780192"/>
                  </a:cubicBezTo>
                  <a:lnTo>
                    <a:pt x="3247390" y="1250448"/>
                  </a:lnTo>
                  <a:close/>
                  <a:moveTo>
                    <a:pt x="3124200" y="1250448"/>
                  </a:moveTo>
                  <a:lnTo>
                    <a:pt x="3053080" y="1250448"/>
                  </a:lnTo>
                  <a:lnTo>
                    <a:pt x="3053080" y="1990186"/>
                  </a:lnTo>
                  <a:cubicBezTo>
                    <a:pt x="3076575" y="1964809"/>
                    <a:pt x="3100070" y="1939432"/>
                    <a:pt x="3124200" y="1912786"/>
                  </a:cubicBezTo>
                  <a:lnTo>
                    <a:pt x="3124200" y="1250448"/>
                  </a:lnTo>
                  <a:close/>
                  <a:moveTo>
                    <a:pt x="2996565" y="1250448"/>
                  </a:moveTo>
                  <a:lnTo>
                    <a:pt x="2932430" y="1250448"/>
                  </a:lnTo>
                  <a:lnTo>
                    <a:pt x="2932430" y="2120877"/>
                  </a:lnTo>
                  <a:cubicBezTo>
                    <a:pt x="2952115" y="2099307"/>
                    <a:pt x="2973705" y="2075833"/>
                    <a:pt x="2996565" y="2051091"/>
                  </a:cubicBezTo>
                  <a:lnTo>
                    <a:pt x="2996565" y="1250448"/>
                  </a:lnTo>
                  <a:close/>
                  <a:moveTo>
                    <a:pt x="2860675" y="1250448"/>
                  </a:moveTo>
                  <a:lnTo>
                    <a:pt x="2813685" y="1250448"/>
                  </a:lnTo>
                  <a:lnTo>
                    <a:pt x="2813685" y="2249031"/>
                  </a:lnTo>
                  <a:cubicBezTo>
                    <a:pt x="2816225" y="2246493"/>
                    <a:pt x="2818130" y="2243955"/>
                    <a:pt x="2820670" y="2241418"/>
                  </a:cubicBezTo>
                  <a:cubicBezTo>
                    <a:pt x="2827020" y="2234439"/>
                    <a:pt x="2840990" y="2219213"/>
                    <a:pt x="2860675" y="2197642"/>
                  </a:cubicBezTo>
                  <a:lnTo>
                    <a:pt x="2860675" y="1250448"/>
                  </a:lnTo>
                  <a:close/>
                  <a:moveTo>
                    <a:pt x="2737485" y="1250448"/>
                  </a:moveTo>
                  <a:lnTo>
                    <a:pt x="2701925" y="1250448"/>
                  </a:lnTo>
                  <a:lnTo>
                    <a:pt x="2701925" y="2313107"/>
                  </a:lnTo>
                  <a:cubicBezTo>
                    <a:pt x="2715260" y="2313107"/>
                    <a:pt x="2726690" y="2311204"/>
                    <a:pt x="2737485" y="2307398"/>
                  </a:cubicBezTo>
                  <a:lnTo>
                    <a:pt x="2737485" y="1250448"/>
                  </a:lnTo>
                  <a:close/>
                  <a:moveTo>
                    <a:pt x="1370330" y="1250448"/>
                  </a:moveTo>
                  <a:lnTo>
                    <a:pt x="1346200" y="1250448"/>
                  </a:lnTo>
                  <a:lnTo>
                    <a:pt x="1346200" y="2313742"/>
                  </a:lnTo>
                  <a:lnTo>
                    <a:pt x="1370330" y="2313742"/>
                  </a:lnTo>
                  <a:lnTo>
                    <a:pt x="1370330" y="1250448"/>
                  </a:lnTo>
                  <a:close/>
                  <a:moveTo>
                    <a:pt x="1263650"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3280"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795" y="1326579"/>
                    <a:pt x="3531235" y="1278997"/>
                    <a:pt x="3481705" y="1259330"/>
                  </a:cubicBezTo>
                  <a:moveTo>
                    <a:pt x="884555" y="1259965"/>
                  </a:moveTo>
                  <a:lnTo>
                    <a:pt x="884555" y="2302957"/>
                  </a:lnTo>
                  <a:cubicBezTo>
                    <a:pt x="932815" y="2283290"/>
                    <a:pt x="967105" y="2235708"/>
                    <a:pt x="967105" y="2179879"/>
                  </a:cubicBezTo>
                  <a:lnTo>
                    <a:pt x="967105" y="1383043"/>
                  </a:lnTo>
                  <a:cubicBezTo>
                    <a:pt x="967105" y="1327848"/>
                    <a:pt x="932815" y="1280266"/>
                    <a:pt x="884555"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345" y="2313742"/>
                  </a:lnTo>
                  <a:lnTo>
                    <a:pt x="1744345" y="1512465"/>
                  </a:lnTo>
                  <a:cubicBezTo>
                    <a:pt x="1722120" y="1487723"/>
                    <a:pt x="1700530" y="1464249"/>
                    <a:pt x="1680210" y="1443313"/>
                  </a:cubicBezTo>
                  <a:moveTo>
                    <a:pt x="1801495" y="1574004"/>
                  </a:moveTo>
                  <a:lnTo>
                    <a:pt x="1801495" y="2313742"/>
                  </a:lnTo>
                  <a:lnTo>
                    <a:pt x="1872615" y="2313742"/>
                  </a:lnTo>
                  <a:lnTo>
                    <a:pt x="1872615" y="1650769"/>
                  </a:lnTo>
                  <a:cubicBezTo>
                    <a:pt x="1848485" y="1624758"/>
                    <a:pt x="1824355" y="1598747"/>
                    <a:pt x="1801495" y="1574004"/>
                  </a:cubicBezTo>
                  <a:moveTo>
                    <a:pt x="1919605" y="1701523"/>
                  </a:moveTo>
                  <a:lnTo>
                    <a:pt x="1919605" y="2313742"/>
                  </a:lnTo>
                  <a:lnTo>
                    <a:pt x="1995805" y="2313742"/>
                  </a:lnTo>
                  <a:lnTo>
                    <a:pt x="1995805" y="1783998"/>
                  </a:lnTo>
                  <a:cubicBezTo>
                    <a:pt x="1971040"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735" y="2001605"/>
                    <a:pt x="2169160" y="1970519"/>
                    <a:pt x="2135505" y="1934357"/>
                  </a:cubicBezTo>
                  <a:moveTo>
                    <a:pt x="2230755" y="2037133"/>
                  </a:moveTo>
                  <a:lnTo>
                    <a:pt x="2230755" y="2304226"/>
                  </a:lnTo>
                  <a:cubicBezTo>
                    <a:pt x="2280285" y="2285193"/>
                    <a:pt x="2315210" y="2236977"/>
                    <a:pt x="2315210" y="2180513"/>
                  </a:cubicBezTo>
                  <a:cubicBezTo>
                    <a:pt x="2315210" y="2128490"/>
                    <a:pt x="2295525" y="2107554"/>
                    <a:pt x="2254250" y="2062510"/>
                  </a:cubicBezTo>
                  <a:cubicBezTo>
                    <a:pt x="2251710" y="2059972"/>
                    <a:pt x="2243455" y="2051091"/>
                    <a:pt x="2230755" y="2037133"/>
                  </a:cubicBezTo>
                  <a:moveTo>
                    <a:pt x="3336925" y="2500897"/>
                  </a:moveTo>
                  <a:lnTo>
                    <a:pt x="3282950" y="2500897"/>
                  </a:lnTo>
                  <a:lnTo>
                    <a:pt x="3282950" y="3563556"/>
                  </a:lnTo>
                  <a:lnTo>
                    <a:pt x="3336925" y="3563556"/>
                  </a:lnTo>
                  <a:cubicBezTo>
                    <a:pt x="3345815" y="3563556"/>
                    <a:pt x="3354705" y="3562921"/>
                    <a:pt x="3362960" y="3561018"/>
                  </a:cubicBezTo>
                  <a:lnTo>
                    <a:pt x="3362960" y="2503434"/>
                  </a:lnTo>
                  <a:cubicBezTo>
                    <a:pt x="3354070" y="2501531"/>
                    <a:pt x="3345815" y="2500897"/>
                    <a:pt x="3336925" y="2500897"/>
                  </a:cubicBezTo>
                  <a:moveTo>
                    <a:pt x="3247390" y="2500897"/>
                  </a:moveTo>
                  <a:lnTo>
                    <a:pt x="3171190" y="2500897"/>
                  </a:lnTo>
                  <a:lnTo>
                    <a:pt x="3171190" y="3563556"/>
                  </a:lnTo>
                  <a:lnTo>
                    <a:pt x="3247390" y="3563556"/>
                  </a:lnTo>
                  <a:lnTo>
                    <a:pt x="3247390" y="2500897"/>
                  </a:lnTo>
                  <a:close/>
                  <a:moveTo>
                    <a:pt x="3124200" y="2500897"/>
                  </a:moveTo>
                  <a:lnTo>
                    <a:pt x="3053080" y="2500897"/>
                  </a:lnTo>
                  <a:lnTo>
                    <a:pt x="3053080" y="3563556"/>
                  </a:lnTo>
                  <a:lnTo>
                    <a:pt x="3124200" y="3563556"/>
                  </a:lnTo>
                  <a:lnTo>
                    <a:pt x="3124200" y="2500897"/>
                  </a:lnTo>
                  <a:close/>
                  <a:moveTo>
                    <a:pt x="2995930" y="2500897"/>
                  </a:moveTo>
                  <a:lnTo>
                    <a:pt x="2931795" y="2500897"/>
                  </a:lnTo>
                  <a:lnTo>
                    <a:pt x="2931795" y="3563556"/>
                  </a:lnTo>
                  <a:lnTo>
                    <a:pt x="2995930" y="3563556"/>
                  </a:lnTo>
                  <a:lnTo>
                    <a:pt x="2995930" y="2500897"/>
                  </a:lnTo>
                  <a:close/>
                  <a:moveTo>
                    <a:pt x="2860675" y="2500897"/>
                  </a:moveTo>
                  <a:lnTo>
                    <a:pt x="2813685" y="2500897"/>
                  </a:lnTo>
                  <a:lnTo>
                    <a:pt x="2813685" y="3563556"/>
                  </a:lnTo>
                  <a:lnTo>
                    <a:pt x="2860675" y="3563556"/>
                  </a:lnTo>
                  <a:lnTo>
                    <a:pt x="2860675" y="2500897"/>
                  </a:lnTo>
                  <a:close/>
                  <a:moveTo>
                    <a:pt x="2737485" y="2500897"/>
                  </a:moveTo>
                  <a:lnTo>
                    <a:pt x="2701925" y="2500897"/>
                  </a:lnTo>
                  <a:lnTo>
                    <a:pt x="2701925" y="3563556"/>
                  </a:lnTo>
                  <a:lnTo>
                    <a:pt x="2737485" y="3563556"/>
                  </a:lnTo>
                  <a:lnTo>
                    <a:pt x="2737485" y="2500897"/>
                  </a:lnTo>
                  <a:close/>
                  <a:moveTo>
                    <a:pt x="2621915" y="2500897"/>
                  </a:moveTo>
                  <a:lnTo>
                    <a:pt x="2597785" y="2500897"/>
                  </a:lnTo>
                  <a:lnTo>
                    <a:pt x="2597785" y="3563556"/>
                  </a:lnTo>
                  <a:lnTo>
                    <a:pt x="2621915" y="3563556"/>
                  </a:lnTo>
                  <a:lnTo>
                    <a:pt x="2621915" y="2500897"/>
                  </a:lnTo>
                  <a:close/>
                  <a:moveTo>
                    <a:pt x="2514600" y="2500897"/>
                  </a:moveTo>
                  <a:lnTo>
                    <a:pt x="2502535" y="2500897"/>
                  </a:lnTo>
                  <a:lnTo>
                    <a:pt x="2502535" y="3563556"/>
                  </a:lnTo>
                  <a:lnTo>
                    <a:pt x="2514600" y="3563556"/>
                  </a:lnTo>
                  <a:lnTo>
                    <a:pt x="2514600" y="2500897"/>
                  </a:lnTo>
                  <a:close/>
                  <a:moveTo>
                    <a:pt x="2182495" y="2500897"/>
                  </a:moveTo>
                  <a:lnTo>
                    <a:pt x="2180590" y="2500897"/>
                  </a:lnTo>
                  <a:lnTo>
                    <a:pt x="2180590" y="2500897"/>
                  </a:lnTo>
                  <a:lnTo>
                    <a:pt x="2136140" y="2500897"/>
                  </a:lnTo>
                  <a:lnTo>
                    <a:pt x="2136140" y="2879648"/>
                  </a:lnTo>
                  <a:cubicBezTo>
                    <a:pt x="2169795" y="2843485"/>
                    <a:pt x="2198370" y="2813033"/>
                    <a:pt x="2218690" y="2790194"/>
                  </a:cubicBezTo>
                  <a:lnTo>
                    <a:pt x="2218690" y="2505338"/>
                  </a:lnTo>
                  <a:cubicBezTo>
                    <a:pt x="2206625" y="2502800"/>
                    <a:pt x="2194560" y="2500897"/>
                    <a:pt x="2182495"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9380" y="2500897"/>
                  </a:moveTo>
                  <a:lnTo>
                    <a:pt x="95250" y="2500897"/>
                  </a:lnTo>
                  <a:lnTo>
                    <a:pt x="95250" y="3563556"/>
                  </a:lnTo>
                  <a:lnTo>
                    <a:pt x="119380" y="3563556"/>
                  </a:lnTo>
                  <a:lnTo>
                    <a:pt x="119380" y="2500897"/>
                  </a:lnTo>
                  <a:close/>
                  <a:moveTo>
                    <a:pt x="12065" y="2500897"/>
                  </a:moveTo>
                  <a:lnTo>
                    <a:pt x="0" y="2500897"/>
                  </a:lnTo>
                  <a:lnTo>
                    <a:pt x="0" y="3563556"/>
                  </a:lnTo>
                  <a:lnTo>
                    <a:pt x="12065" y="3563556"/>
                  </a:lnTo>
                  <a:lnTo>
                    <a:pt x="12065" y="2500897"/>
                  </a:lnTo>
                  <a:close/>
                  <a:moveTo>
                    <a:pt x="199390" y="2500897"/>
                  </a:moveTo>
                  <a:lnTo>
                    <a:pt x="199390" y="3563556"/>
                  </a:lnTo>
                  <a:lnTo>
                    <a:pt x="234950" y="3563556"/>
                  </a:lnTo>
                  <a:lnTo>
                    <a:pt x="234950" y="2506607"/>
                  </a:lnTo>
                  <a:cubicBezTo>
                    <a:pt x="224155" y="2502800"/>
                    <a:pt x="212090" y="2500897"/>
                    <a:pt x="199390" y="2500897"/>
                  </a:cubicBezTo>
                  <a:moveTo>
                    <a:pt x="2230755" y="2509779"/>
                  </a:moveTo>
                  <a:lnTo>
                    <a:pt x="2230755" y="2776871"/>
                  </a:lnTo>
                  <a:cubicBezTo>
                    <a:pt x="2244090" y="2762913"/>
                    <a:pt x="2252345" y="2754032"/>
                    <a:pt x="2254250" y="2751494"/>
                  </a:cubicBezTo>
                  <a:cubicBezTo>
                    <a:pt x="2295525" y="2706450"/>
                    <a:pt x="2315210" y="2685514"/>
                    <a:pt x="2315210" y="2633491"/>
                  </a:cubicBezTo>
                  <a:cubicBezTo>
                    <a:pt x="2315210" y="2577662"/>
                    <a:pt x="2280285" y="2529446"/>
                    <a:pt x="2230755"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7535"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80415" y="3072512"/>
                  </a:moveTo>
                  <a:lnTo>
                    <a:pt x="780415" y="3563556"/>
                  </a:lnTo>
                  <a:lnTo>
                    <a:pt x="860425" y="3563556"/>
                  </a:lnTo>
                  <a:lnTo>
                    <a:pt x="860425" y="3158794"/>
                  </a:lnTo>
                  <a:cubicBezTo>
                    <a:pt x="835025" y="3132148"/>
                    <a:pt x="808355" y="3102965"/>
                    <a:pt x="780415" y="3072512"/>
                  </a:cubicBezTo>
                  <a:moveTo>
                    <a:pt x="884555" y="3185440"/>
                  </a:moveTo>
                  <a:lnTo>
                    <a:pt x="884555" y="3564190"/>
                  </a:lnTo>
                  <a:lnTo>
                    <a:pt x="929005" y="3564190"/>
                  </a:lnTo>
                  <a:lnTo>
                    <a:pt x="929005" y="3564190"/>
                  </a:lnTo>
                  <a:lnTo>
                    <a:pt x="930910" y="3564190"/>
                  </a:lnTo>
                  <a:cubicBezTo>
                    <a:pt x="943610" y="3564190"/>
                    <a:pt x="955675" y="3562287"/>
                    <a:pt x="967105" y="3559115"/>
                  </a:cubicBezTo>
                  <a:lnTo>
                    <a:pt x="967105" y="3274259"/>
                  </a:lnTo>
                  <a:cubicBezTo>
                    <a:pt x="946150" y="3252054"/>
                    <a:pt x="918210" y="3221601"/>
                    <a:pt x="884555"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2505" y="3301539"/>
                    <a:pt x="979170" y="3287582"/>
                  </a:cubicBezTo>
                </a:path>
              </a:pathLst>
            </a:custGeom>
            <a:solidFill>
              <a:srgbClr val="DCDCDC"/>
            </a:solidFill>
            <a:ln w="6350" cap="flat">
              <a:noFill/>
              <a:prstDash val="solid"/>
              <a:miter/>
            </a:ln>
          </p:spPr>
          <p:txBody>
            <a:bodyPr rtlCol="0" anchor="ctr"/>
            <a:lstStyle/>
            <a:p>
              <a:endParaRPr lang="nb-NO"/>
            </a:p>
          </p:txBody>
        </p:sp>
        <p:sp>
          <p:nvSpPr>
            <p:cNvPr id="5" name="Friform 4">
              <a:extLst>
                <a:ext uri="{FF2B5EF4-FFF2-40B4-BE49-F238E27FC236}">
                  <a16:creationId xmlns:a16="http://schemas.microsoft.com/office/drawing/2014/main" id="{FBBDC236-428F-8B43-91F8-FABDDA721446}"/>
                </a:ext>
              </a:extLst>
            </p:cNvPr>
            <p:cNvSpPr/>
            <p:nvPr/>
          </p:nvSpPr>
          <p:spPr>
            <a:xfrm>
              <a:off x="4312920" y="2736151"/>
              <a:ext cx="3566160" cy="3564189"/>
            </a:xfrm>
            <a:custGeom>
              <a:avLst/>
              <a:gdLst>
                <a:gd name="connsiteX0" fmla="*/ 2621280 w 3566160"/>
                <a:gd name="connsiteY0" fmla="*/ 0 h 3564189"/>
                <a:gd name="connsiteX1" fmla="*/ 2597150 w 3566160"/>
                <a:gd name="connsiteY1" fmla="*/ 0 h 3564189"/>
                <a:gd name="connsiteX2" fmla="*/ 2597150 w 3566160"/>
                <a:gd name="connsiteY2" fmla="*/ 1063293 h 3564189"/>
                <a:gd name="connsiteX3" fmla="*/ 2621280 w 3566160"/>
                <a:gd name="connsiteY3" fmla="*/ 1063293 h 3564189"/>
                <a:gd name="connsiteX4" fmla="*/ 2621280 w 3566160"/>
                <a:gd name="connsiteY4" fmla="*/ 0 h 3564189"/>
                <a:gd name="connsiteX5" fmla="*/ 2514600 w 3566160"/>
                <a:gd name="connsiteY5" fmla="*/ 0 h 3564189"/>
                <a:gd name="connsiteX6" fmla="*/ 2502535 w 3566160"/>
                <a:gd name="connsiteY6" fmla="*/ 0 h 3564189"/>
                <a:gd name="connsiteX7" fmla="*/ 2502535 w 3566160"/>
                <a:gd name="connsiteY7" fmla="*/ 1063293 h 3564189"/>
                <a:gd name="connsiteX8" fmla="*/ 2514600 w 3566160"/>
                <a:gd name="connsiteY8" fmla="*/ 1063293 h 3564189"/>
                <a:gd name="connsiteX9" fmla="*/ 2514600 w 3566160"/>
                <a:gd name="connsiteY9" fmla="*/ 0 h 3564189"/>
                <a:gd name="connsiteX10" fmla="*/ 2085340 w 3566160"/>
                <a:gd name="connsiteY10" fmla="*/ 0 h 3564189"/>
                <a:gd name="connsiteX11" fmla="*/ 2031365 w 3566160"/>
                <a:gd name="connsiteY11" fmla="*/ 0 h 3564189"/>
                <a:gd name="connsiteX12" fmla="*/ 2031365 w 3566160"/>
                <a:gd name="connsiteY12" fmla="*/ 1063293 h 3564189"/>
                <a:gd name="connsiteX13" fmla="*/ 2085340 w 3566160"/>
                <a:gd name="connsiteY13" fmla="*/ 1063293 h 3564189"/>
                <a:gd name="connsiteX14" fmla="*/ 2111375 w 3566160"/>
                <a:gd name="connsiteY14" fmla="*/ 1060756 h 3564189"/>
                <a:gd name="connsiteX15" fmla="*/ 2111375 w 3566160"/>
                <a:gd name="connsiteY15" fmla="*/ 2538 h 3564189"/>
                <a:gd name="connsiteX16" fmla="*/ 2085340 w 3566160"/>
                <a:gd name="connsiteY16" fmla="*/ 0 h 3564189"/>
                <a:gd name="connsiteX17" fmla="*/ 1995805 w 3566160"/>
                <a:gd name="connsiteY17" fmla="*/ 0 h 3564189"/>
                <a:gd name="connsiteX18" fmla="*/ 1919605 w 3566160"/>
                <a:gd name="connsiteY18" fmla="*/ 0 h 3564189"/>
                <a:gd name="connsiteX19" fmla="*/ 1919605 w 3566160"/>
                <a:gd name="connsiteY19" fmla="*/ 1063293 h 3564189"/>
                <a:gd name="connsiteX20" fmla="*/ 1995805 w 3566160"/>
                <a:gd name="connsiteY20" fmla="*/ 1063293 h 3564189"/>
                <a:gd name="connsiteX21" fmla="*/ 1995805 w 3566160"/>
                <a:gd name="connsiteY21" fmla="*/ 0 h 3564189"/>
                <a:gd name="connsiteX22" fmla="*/ 1872615 w 3566160"/>
                <a:gd name="connsiteY22" fmla="*/ 0 h 3564189"/>
                <a:gd name="connsiteX23" fmla="*/ 1801495 w 3566160"/>
                <a:gd name="connsiteY23" fmla="*/ 0 h 3564189"/>
                <a:gd name="connsiteX24" fmla="*/ 1801495 w 3566160"/>
                <a:gd name="connsiteY24" fmla="*/ 1063293 h 3564189"/>
                <a:gd name="connsiteX25" fmla="*/ 1872615 w 3566160"/>
                <a:gd name="connsiteY25" fmla="*/ 1063293 h 3564189"/>
                <a:gd name="connsiteX26" fmla="*/ 1872615 w 3566160"/>
                <a:gd name="connsiteY26" fmla="*/ 0 h 3564189"/>
                <a:gd name="connsiteX27" fmla="*/ 1744980 w 3566160"/>
                <a:gd name="connsiteY27" fmla="*/ 0 h 3564189"/>
                <a:gd name="connsiteX28" fmla="*/ 1680845 w 3566160"/>
                <a:gd name="connsiteY28" fmla="*/ 0 h 3564189"/>
                <a:gd name="connsiteX29" fmla="*/ 1680845 w 3566160"/>
                <a:gd name="connsiteY29" fmla="*/ 1063293 h 3564189"/>
                <a:gd name="connsiteX30" fmla="*/ 1744980 w 3566160"/>
                <a:gd name="connsiteY30" fmla="*/ 1063293 h 3564189"/>
                <a:gd name="connsiteX31" fmla="*/ 1744980 w 3566160"/>
                <a:gd name="connsiteY31" fmla="*/ 0 h 3564189"/>
                <a:gd name="connsiteX32" fmla="*/ 1609090 w 3566160"/>
                <a:gd name="connsiteY32" fmla="*/ 0 h 3564189"/>
                <a:gd name="connsiteX33" fmla="*/ 1562100 w 3566160"/>
                <a:gd name="connsiteY33" fmla="*/ 0 h 3564189"/>
                <a:gd name="connsiteX34" fmla="*/ 1562100 w 3566160"/>
                <a:gd name="connsiteY34" fmla="*/ 1063293 h 3564189"/>
                <a:gd name="connsiteX35" fmla="*/ 1609090 w 3566160"/>
                <a:gd name="connsiteY35" fmla="*/ 1063293 h 3564189"/>
                <a:gd name="connsiteX36" fmla="*/ 1609090 w 3566160"/>
                <a:gd name="connsiteY36" fmla="*/ 0 h 3564189"/>
                <a:gd name="connsiteX37" fmla="*/ 1485900 w 3566160"/>
                <a:gd name="connsiteY37" fmla="*/ 0 h 3564189"/>
                <a:gd name="connsiteX38" fmla="*/ 1450340 w 3566160"/>
                <a:gd name="connsiteY38" fmla="*/ 0 h 3564189"/>
                <a:gd name="connsiteX39" fmla="*/ 1450340 w 3566160"/>
                <a:gd name="connsiteY39" fmla="*/ 1063293 h 3564189"/>
                <a:gd name="connsiteX40" fmla="*/ 1485900 w 3566160"/>
                <a:gd name="connsiteY40" fmla="*/ 1063293 h 3564189"/>
                <a:gd name="connsiteX41" fmla="*/ 1485900 w 3566160"/>
                <a:gd name="connsiteY41" fmla="*/ 0 h 3564189"/>
                <a:gd name="connsiteX42" fmla="*/ 1370330 w 3566160"/>
                <a:gd name="connsiteY42" fmla="*/ 0 h 3564189"/>
                <a:gd name="connsiteX43" fmla="*/ 1346200 w 3566160"/>
                <a:gd name="connsiteY43" fmla="*/ 0 h 3564189"/>
                <a:gd name="connsiteX44" fmla="*/ 1346200 w 3566160"/>
                <a:gd name="connsiteY44" fmla="*/ 1063293 h 3564189"/>
                <a:gd name="connsiteX45" fmla="*/ 1370330 w 3566160"/>
                <a:gd name="connsiteY45" fmla="*/ 1063293 h 3564189"/>
                <a:gd name="connsiteX46" fmla="*/ 1370330 w 3566160"/>
                <a:gd name="connsiteY46" fmla="*/ 0 h 3564189"/>
                <a:gd name="connsiteX47" fmla="*/ 1263650 w 3566160"/>
                <a:gd name="connsiteY47" fmla="*/ 0 h 3564189"/>
                <a:gd name="connsiteX48" fmla="*/ 1251585 w 3566160"/>
                <a:gd name="connsiteY48" fmla="*/ 0 h 3564189"/>
                <a:gd name="connsiteX49" fmla="*/ 1251585 w 3566160"/>
                <a:gd name="connsiteY49" fmla="*/ 1063293 h 3564189"/>
                <a:gd name="connsiteX50" fmla="*/ 1263650 w 3566160"/>
                <a:gd name="connsiteY50" fmla="*/ 1063293 h 3564189"/>
                <a:gd name="connsiteX51" fmla="*/ 1263650 w 3566160"/>
                <a:gd name="connsiteY51" fmla="*/ 0 h 3564189"/>
                <a:gd name="connsiteX52" fmla="*/ 930910 w 3566160"/>
                <a:gd name="connsiteY52" fmla="*/ 0 h 3564189"/>
                <a:gd name="connsiteX53" fmla="*/ 929005 w 3566160"/>
                <a:gd name="connsiteY53" fmla="*/ 0 h 3564189"/>
                <a:gd name="connsiteX54" fmla="*/ 929005 w 3566160"/>
                <a:gd name="connsiteY54" fmla="*/ 0 h 3564189"/>
                <a:gd name="connsiteX55" fmla="*/ 884555 w 3566160"/>
                <a:gd name="connsiteY55" fmla="*/ 0 h 3564189"/>
                <a:gd name="connsiteX56" fmla="*/ 884555 w 3566160"/>
                <a:gd name="connsiteY56" fmla="*/ 378751 h 3564189"/>
                <a:gd name="connsiteX57" fmla="*/ 967105 w 3566160"/>
                <a:gd name="connsiteY57" fmla="*/ 289931 h 3564189"/>
                <a:gd name="connsiteX58" fmla="*/ 967105 w 3566160"/>
                <a:gd name="connsiteY58" fmla="*/ 5075 h 3564189"/>
                <a:gd name="connsiteX59" fmla="*/ 930910 w 3566160"/>
                <a:gd name="connsiteY59" fmla="*/ 0 h 3564189"/>
                <a:gd name="connsiteX60" fmla="*/ 859790 w 3566160"/>
                <a:gd name="connsiteY60" fmla="*/ 0 h 3564189"/>
                <a:gd name="connsiteX61" fmla="*/ 779780 w 3566160"/>
                <a:gd name="connsiteY61" fmla="*/ 0 h 3564189"/>
                <a:gd name="connsiteX62" fmla="*/ 779780 w 3566160"/>
                <a:gd name="connsiteY62" fmla="*/ 491044 h 3564189"/>
                <a:gd name="connsiteX63" fmla="*/ 859790 w 3566160"/>
                <a:gd name="connsiteY63" fmla="*/ 404762 h 3564189"/>
                <a:gd name="connsiteX64" fmla="*/ 859790 w 3566160"/>
                <a:gd name="connsiteY64" fmla="*/ 0 h 3564189"/>
                <a:gd name="connsiteX65" fmla="*/ 744220 w 3566160"/>
                <a:gd name="connsiteY65" fmla="*/ 0 h 3564189"/>
                <a:gd name="connsiteX66" fmla="*/ 668020 w 3566160"/>
                <a:gd name="connsiteY66" fmla="*/ 0 h 3564189"/>
                <a:gd name="connsiteX67" fmla="*/ 668020 w 3566160"/>
                <a:gd name="connsiteY67" fmla="*/ 612219 h 3564189"/>
                <a:gd name="connsiteX68" fmla="*/ 744220 w 3566160"/>
                <a:gd name="connsiteY68" fmla="*/ 529743 h 3564189"/>
                <a:gd name="connsiteX69" fmla="*/ 744220 w 3566160"/>
                <a:gd name="connsiteY69" fmla="*/ 0 h 3564189"/>
                <a:gd name="connsiteX70" fmla="*/ 621030 w 3566160"/>
                <a:gd name="connsiteY70" fmla="*/ 0 h 3564189"/>
                <a:gd name="connsiteX71" fmla="*/ 549910 w 3566160"/>
                <a:gd name="connsiteY71" fmla="*/ 0 h 3564189"/>
                <a:gd name="connsiteX72" fmla="*/ 549910 w 3566160"/>
                <a:gd name="connsiteY72" fmla="*/ 739738 h 3564189"/>
                <a:gd name="connsiteX73" fmla="*/ 621030 w 3566160"/>
                <a:gd name="connsiteY73" fmla="*/ 662338 h 3564189"/>
                <a:gd name="connsiteX74" fmla="*/ 621030 w 3566160"/>
                <a:gd name="connsiteY74" fmla="*/ 0 h 3564189"/>
                <a:gd name="connsiteX75" fmla="*/ 493395 w 3566160"/>
                <a:gd name="connsiteY75" fmla="*/ 0 h 3564189"/>
                <a:gd name="connsiteX76" fmla="*/ 429260 w 3566160"/>
                <a:gd name="connsiteY76" fmla="*/ 0 h 3564189"/>
                <a:gd name="connsiteX77" fmla="*/ 429260 w 3566160"/>
                <a:gd name="connsiteY77" fmla="*/ 870429 h 3564189"/>
                <a:gd name="connsiteX78" fmla="*/ 493395 w 3566160"/>
                <a:gd name="connsiteY78" fmla="*/ 800642 h 3564189"/>
                <a:gd name="connsiteX79" fmla="*/ 493395 w 3566160"/>
                <a:gd name="connsiteY79" fmla="*/ 0 h 3564189"/>
                <a:gd name="connsiteX80" fmla="*/ 357505 w 3566160"/>
                <a:gd name="connsiteY80" fmla="*/ 0 h 3564189"/>
                <a:gd name="connsiteX81" fmla="*/ 310515 w 3566160"/>
                <a:gd name="connsiteY81" fmla="*/ 0 h 3564189"/>
                <a:gd name="connsiteX82" fmla="*/ 310515 w 3566160"/>
                <a:gd name="connsiteY82" fmla="*/ 998582 h 3564189"/>
                <a:gd name="connsiteX83" fmla="*/ 317500 w 3566160"/>
                <a:gd name="connsiteY83" fmla="*/ 990969 h 3564189"/>
                <a:gd name="connsiteX84" fmla="*/ 357505 w 3566160"/>
                <a:gd name="connsiteY84" fmla="*/ 947194 h 3564189"/>
                <a:gd name="connsiteX85" fmla="*/ 357505 w 3566160"/>
                <a:gd name="connsiteY85" fmla="*/ 0 h 3564189"/>
                <a:gd name="connsiteX86" fmla="*/ 234315 w 3566160"/>
                <a:gd name="connsiteY86" fmla="*/ 0 h 3564189"/>
                <a:gd name="connsiteX87" fmla="*/ 198755 w 3566160"/>
                <a:gd name="connsiteY87" fmla="*/ 0 h 3564189"/>
                <a:gd name="connsiteX88" fmla="*/ 198755 w 3566160"/>
                <a:gd name="connsiteY88" fmla="*/ 1063293 h 3564189"/>
                <a:gd name="connsiteX89" fmla="*/ 234315 w 3566160"/>
                <a:gd name="connsiteY89" fmla="*/ 1057584 h 3564189"/>
                <a:gd name="connsiteX90" fmla="*/ 234315 w 3566160"/>
                <a:gd name="connsiteY90" fmla="*/ 0 h 3564189"/>
                <a:gd name="connsiteX91" fmla="*/ 118745 w 3566160"/>
                <a:gd name="connsiteY91" fmla="*/ 0 h 3564189"/>
                <a:gd name="connsiteX92" fmla="*/ 94615 w 3566160"/>
                <a:gd name="connsiteY92" fmla="*/ 0 h 3564189"/>
                <a:gd name="connsiteX93" fmla="*/ 94615 w 3566160"/>
                <a:gd name="connsiteY93" fmla="*/ 1063293 h 3564189"/>
                <a:gd name="connsiteX94" fmla="*/ 118745 w 3566160"/>
                <a:gd name="connsiteY94" fmla="*/ 1063293 h 3564189"/>
                <a:gd name="connsiteX95" fmla="*/ 118745 w 3566160"/>
                <a:gd name="connsiteY95" fmla="*/ 0 h 3564189"/>
                <a:gd name="connsiteX96" fmla="*/ 12065 w 3566160"/>
                <a:gd name="connsiteY96" fmla="*/ 0 h 3564189"/>
                <a:gd name="connsiteX97" fmla="*/ 0 w 3566160"/>
                <a:gd name="connsiteY97" fmla="*/ 0 h 3564189"/>
                <a:gd name="connsiteX98" fmla="*/ 0 w 3566160"/>
                <a:gd name="connsiteY98" fmla="*/ 1063293 h 3564189"/>
                <a:gd name="connsiteX99" fmla="*/ 12065 w 3566160"/>
                <a:gd name="connsiteY99" fmla="*/ 1063293 h 3564189"/>
                <a:gd name="connsiteX100" fmla="*/ 12065 w 3566160"/>
                <a:gd name="connsiteY100" fmla="*/ 0 h 3564189"/>
                <a:gd name="connsiteX101" fmla="*/ 2701290 w 3566160"/>
                <a:gd name="connsiteY101" fmla="*/ 0 h 3564189"/>
                <a:gd name="connsiteX102" fmla="*/ 2701290 w 3566160"/>
                <a:gd name="connsiteY102" fmla="*/ 1062659 h 3564189"/>
                <a:gd name="connsiteX103" fmla="*/ 2736850 w 3566160"/>
                <a:gd name="connsiteY103" fmla="*/ 1062659 h 3564189"/>
                <a:gd name="connsiteX104" fmla="*/ 2736850 w 3566160"/>
                <a:gd name="connsiteY104" fmla="*/ 5075 h 3564189"/>
                <a:gd name="connsiteX105" fmla="*/ 2701290 w 3566160"/>
                <a:gd name="connsiteY105" fmla="*/ 0 h 3564189"/>
                <a:gd name="connsiteX106" fmla="*/ 979170 w 3566160"/>
                <a:gd name="connsiteY106" fmla="*/ 8882 h 3564189"/>
                <a:gd name="connsiteX107" fmla="*/ 979170 w 3566160"/>
                <a:gd name="connsiteY107" fmla="*/ 275974 h 3564189"/>
                <a:gd name="connsiteX108" fmla="*/ 1002665 w 3566160"/>
                <a:gd name="connsiteY108" fmla="*/ 250597 h 3564189"/>
                <a:gd name="connsiteX109" fmla="*/ 1063625 w 3566160"/>
                <a:gd name="connsiteY109" fmla="*/ 132594 h 3564189"/>
                <a:gd name="connsiteX110" fmla="*/ 979170 w 3566160"/>
                <a:gd name="connsiteY110" fmla="*/ 8882 h 3564189"/>
                <a:gd name="connsiteX111" fmla="*/ 2135505 w 3566160"/>
                <a:gd name="connsiteY111" fmla="*/ 9516 h 3564189"/>
                <a:gd name="connsiteX112" fmla="*/ 2135505 w 3566160"/>
                <a:gd name="connsiteY112" fmla="*/ 1052508 h 3564189"/>
                <a:gd name="connsiteX113" fmla="*/ 2218055 w 3566160"/>
                <a:gd name="connsiteY113" fmla="*/ 929430 h 3564189"/>
                <a:gd name="connsiteX114" fmla="*/ 2218055 w 3566160"/>
                <a:gd name="connsiteY114" fmla="*/ 929430 h 3564189"/>
                <a:gd name="connsiteX115" fmla="*/ 2218055 w 3566160"/>
                <a:gd name="connsiteY115" fmla="*/ 132594 h 3564189"/>
                <a:gd name="connsiteX116" fmla="*/ 2218055 w 3566160"/>
                <a:gd name="connsiteY116" fmla="*/ 132594 h 3564189"/>
                <a:gd name="connsiteX117" fmla="*/ 2135505 w 3566160"/>
                <a:gd name="connsiteY117" fmla="*/ 9516 h 3564189"/>
                <a:gd name="connsiteX118" fmla="*/ 2813685 w 3566160"/>
                <a:gd name="connsiteY118" fmla="*/ 64077 h 3564189"/>
                <a:gd name="connsiteX119" fmla="*/ 2813685 w 3566160"/>
                <a:gd name="connsiteY119" fmla="*/ 1062659 h 3564189"/>
                <a:gd name="connsiteX120" fmla="*/ 2860675 w 3566160"/>
                <a:gd name="connsiteY120" fmla="*/ 1062659 h 3564189"/>
                <a:gd name="connsiteX121" fmla="*/ 2860675 w 3566160"/>
                <a:gd name="connsiteY121" fmla="*/ 115465 h 3564189"/>
                <a:gd name="connsiteX122" fmla="*/ 2820670 w 3566160"/>
                <a:gd name="connsiteY122" fmla="*/ 71690 h 3564189"/>
                <a:gd name="connsiteX123" fmla="*/ 2813685 w 3566160"/>
                <a:gd name="connsiteY123" fmla="*/ 64077 h 3564189"/>
                <a:gd name="connsiteX124" fmla="*/ 2931795 w 3566160"/>
                <a:gd name="connsiteY124" fmla="*/ 192230 h 3564189"/>
                <a:gd name="connsiteX125" fmla="*/ 2931795 w 3566160"/>
                <a:gd name="connsiteY125" fmla="*/ 1062659 h 3564189"/>
                <a:gd name="connsiteX126" fmla="*/ 2995930 w 3566160"/>
                <a:gd name="connsiteY126" fmla="*/ 1062659 h 3564189"/>
                <a:gd name="connsiteX127" fmla="*/ 2995930 w 3566160"/>
                <a:gd name="connsiteY127" fmla="*/ 262017 h 3564189"/>
                <a:gd name="connsiteX128" fmla="*/ 2931795 w 3566160"/>
                <a:gd name="connsiteY128" fmla="*/ 192230 h 3564189"/>
                <a:gd name="connsiteX129" fmla="*/ 3052445 w 3566160"/>
                <a:gd name="connsiteY129" fmla="*/ 322921 h 3564189"/>
                <a:gd name="connsiteX130" fmla="*/ 3052445 w 3566160"/>
                <a:gd name="connsiteY130" fmla="*/ 1062659 h 3564189"/>
                <a:gd name="connsiteX131" fmla="*/ 3123565 w 3566160"/>
                <a:gd name="connsiteY131" fmla="*/ 1062659 h 3564189"/>
                <a:gd name="connsiteX132" fmla="*/ 3123565 w 3566160"/>
                <a:gd name="connsiteY132" fmla="*/ 400321 h 3564189"/>
                <a:gd name="connsiteX133" fmla="*/ 3052445 w 3566160"/>
                <a:gd name="connsiteY133" fmla="*/ 322921 h 3564189"/>
                <a:gd name="connsiteX134" fmla="*/ 3170555 w 3566160"/>
                <a:gd name="connsiteY134" fmla="*/ 451075 h 3564189"/>
                <a:gd name="connsiteX135" fmla="*/ 3170555 w 3566160"/>
                <a:gd name="connsiteY135" fmla="*/ 1063293 h 3564189"/>
                <a:gd name="connsiteX136" fmla="*/ 3246755 w 3566160"/>
                <a:gd name="connsiteY136" fmla="*/ 1063293 h 3564189"/>
                <a:gd name="connsiteX137" fmla="*/ 3246755 w 3566160"/>
                <a:gd name="connsiteY137" fmla="*/ 533550 h 3564189"/>
                <a:gd name="connsiteX138" fmla="*/ 3170555 w 3566160"/>
                <a:gd name="connsiteY138" fmla="*/ 451075 h 3564189"/>
                <a:gd name="connsiteX139" fmla="*/ 3282315 w 3566160"/>
                <a:gd name="connsiteY139" fmla="*/ 571615 h 3564189"/>
                <a:gd name="connsiteX140" fmla="*/ 3282315 w 3566160"/>
                <a:gd name="connsiteY140" fmla="*/ 1062659 h 3564189"/>
                <a:gd name="connsiteX141" fmla="*/ 3362325 w 3566160"/>
                <a:gd name="connsiteY141" fmla="*/ 1062659 h 3564189"/>
                <a:gd name="connsiteX142" fmla="*/ 3362325 w 3566160"/>
                <a:gd name="connsiteY142" fmla="*/ 657897 h 3564189"/>
                <a:gd name="connsiteX143" fmla="*/ 3282315 w 3566160"/>
                <a:gd name="connsiteY143" fmla="*/ 571615 h 3564189"/>
                <a:gd name="connsiteX144" fmla="*/ 3386455 w 3566160"/>
                <a:gd name="connsiteY144" fmla="*/ 683908 h 3564189"/>
                <a:gd name="connsiteX145" fmla="*/ 3386455 w 3566160"/>
                <a:gd name="connsiteY145" fmla="*/ 1062659 h 3564189"/>
                <a:gd name="connsiteX146" fmla="*/ 3430905 w 3566160"/>
                <a:gd name="connsiteY146" fmla="*/ 1062659 h 3564189"/>
                <a:gd name="connsiteX147" fmla="*/ 3430905 w 3566160"/>
                <a:gd name="connsiteY147" fmla="*/ 1062659 h 3564189"/>
                <a:gd name="connsiteX148" fmla="*/ 3432810 w 3566160"/>
                <a:gd name="connsiteY148" fmla="*/ 1062659 h 3564189"/>
                <a:gd name="connsiteX149" fmla="*/ 3469005 w 3566160"/>
                <a:gd name="connsiteY149" fmla="*/ 1057584 h 3564189"/>
                <a:gd name="connsiteX150" fmla="*/ 3469005 w 3566160"/>
                <a:gd name="connsiteY150" fmla="*/ 772728 h 3564189"/>
                <a:gd name="connsiteX151" fmla="*/ 3386455 w 3566160"/>
                <a:gd name="connsiteY151" fmla="*/ 683908 h 3564189"/>
                <a:gd name="connsiteX152" fmla="*/ 3481705 w 3566160"/>
                <a:gd name="connsiteY152" fmla="*/ 786685 h 3564189"/>
                <a:gd name="connsiteX153" fmla="*/ 3481705 w 3566160"/>
                <a:gd name="connsiteY153" fmla="*/ 1053777 h 3564189"/>
                <a:gd name="connsiteX154" fmla="*/ 3566160 w 3566160"/>
                <a:gd name="connsiteY154" fmla="*/ 930065 h 3564189"/>
                <a:gd name="connsiteX155" fmla="*/ 3505200 w 3566160"/>
                <a:gd name="connsiteY155" fmla="*/ 812062 h 3564189"/>
                <a:gd name="connsiteX156" fmla="*/ 3481705 w 3566160"/>
                <a:gd name="connsiteY156" fmla="*/ 786685 h 3564189"/>
                <a:gd name="connsiteX157" fmla="*/ 2621915 w 3566160"/>
                <a:gd name="connsiteY157" fmla="*/ 1250448 h 3564189"/>
                <a:gd name="connsiteX158" fmla="*/ 2597785 w 3566160"/>
                <a:gd name="connsiteY158" fmla="*/ 1250448 h 3564189"/>
                <a:gd name="connsiteX159" fmla="*/ 2597785 w 3566160"/>
                <a:gd name="connsiteY159" fmla="*/ 2313742 h 3564189"/>
                <a:gd name="connsiteX160" fmla="*/ 2621915 w 3566160"/>
                <a:gd name="connsiteY160" fmla="*/ 2313742 h 3564189"/>
                <a:gd name="connsiteX161" fmla="*/ 2621915 w 3566160"/>
                <a:gd name="connsiteY161" fmla="*/ 1250448 h 3564189"/>
                <a:gd name="connsiteX162" fmla="*/ 2514600 w 3566160"/>
                <a:gd name="connsiteY162" fmla="*/ 1250448 h 3564189"/>
                <a:gd name="connsiteX163" fmla="*/ 2502535 w 3566160"/>
                <a:gd name="connsiteY163" fmla="*/ 1250448 h 3564189"/>
                <a:gd name="connsiteX164" fmla="*/ 2502535 w 3566160"/>
                <a:gd name="connsiteY164" fmla="*/ 2313742 h 3564189"/>
                <a:gd name="connsiteX165" fmla="*/ 2514600 w 3566160"/>
                <a:gd name="connsiteY165" fmla="*/ 2313742 h 3564189"/>
                <a:gd name="connsiteX166" fmla="*/ 2514600 w 3566160"/>
                <a:gd name="connsiteY166" fmla="*/ 1250448 h 3564189"/>
                <a:gd name="connsiteX167" fmla="*/ 744220 w 3566160"/>
                <a:gd name="connsiteY167" fmla="*/ 1250448 h 3564189"/>
                <a:gd name="connsiteX168" fmla="*/ 668020 w 3566160"/>
                <a:gd name="connsiteY168" fmla="*/ 1250448 h 3564189"/>
                <a:gd name="connsiteX169" fmla="*/ 668020 w 3566160"/>
                <a:gd name="connsiteY169" fmla="*/ 2313742 h 3564189"/>
                <a:gd name="connsiteX170" fmla="*/ 744220 w 3566160"/>
                <a:gd name="connsiteY170" fmla="*/ 2313742 h 3564189"/>
                <a:gd name="connsiteX171" fmla="*/ 744220 w 3566160"/>
                <a:gd name="connsiteY171" fmla="*/ 1250448 h 3564189"/>
                <a:gd name="connsiteX172" fmla="*/ 621030 w 3566160"/>
                <a:gd name="connsiteY172" fmla="*/ 1250448 h 3564189"/>
                <a:gd name="connsiteX173" fmla="*/ 549910 w 3566160"/>
                <a:gd name="connsiteY173" fmla="*/ 1250448 h 3564189"/>
                <a:gd name="connsiteX174" fmla="*/ 549910 w 3566160"/>
                <a:gd name="connsiteY174" fmla="*/ 2313742 h 3564189"/>
                <a:gd name="connsiteX175" fmla="*/ 621030 w 3566160"/>
                <a:gd name="connsiteY175" fmla="*/ 2313742 h 3564189"/>
                <a:gd name="connsiteX176" fmla="*/ 621030 w 3566160"/>
                <a:gd name="connsiteY176" fmla="*/ 1250448 h 3564189"/>
                <a:gd name="connsiteX177" fmla="*/ 493395 w 3566160"/>
                <a:gd name="connsiteY177" fmla="*/ 1250448 h 3564189"/>
                <a:gd name="connsiteX178" fmla="*/ 429260 w 3566160"/>
                <a:gd name="connsiteY178" fmla="*/ 1250448 h 3564189"/>
                <a:gd name="connsiteX179" fmla="*/ 429260 w 3566160"/>
                <a:gd name="connsiteY179" fmla="*/ 2313742 h 3564189"/>
                <a:gd name="connsiteX180" fmla="*/ 493395 w 3566160"/>
                <a:gd name="connsiteY180" fmla="*/ 2313742 h 3564189"/>
                <a:gd name="connsiteX181" fmla="*/ 493395 w 3566160"/>
                <a:gd name="connsiteY181" fmla="*/ 1250448 h 3564189"/>
                <a:gd name="connsiteX182" fmla="*/ 357505 w 3566160"/>
                <a:gd name="connsiteY182" fmla="*/ 1250448 h 3564189"/>
                <a:gd name="connsiteX183" fmla="*/ 310515 w 3566160"/>
                <a:gd name="connsiteY183" fmla="*/ 1250448 h 3564189"/>
                <a:gd name="connsiteX184" fmla="*/ 310515 w 3566160"/>
                <a:gd name="connsiteY184" fmla="*/ 2313742 h 3564189"/>
                <a:gd name="connsiteX185" fmla="*/ 357505 w 3566160"/>
                <a:gd name="connsiteY185" fmla="*/ 2313742 h 3564189"/>
                <a:gd name="connsiteX186" fmla="*/ 357505 w 3566160"/>
                <a:gd name="connsiteY186" fmla="*/ 1250448 h 3564189"/>
                <a:gd name="connsiteX187" fmla="*/ 234315 w 3566160"/>
                <a:gd name="connsiteY187" fmla="*/ 1250448 h 3564189"/>
                <a:gd name="connsiteX188" fmla="*/ 198755 w 3566160"/>
                <a:gd name="connsiteY188" fmla="*/ 1250448 h 3564189"/>
                <a:gd name="connsiteX189" fmla="*/ 198755 w 3566160"/>
                <a:gd name="connsiteY189" fmla="*/ 2313742 h 3564189"/>
                <a:gd name="connsiteX190" fmla="*/ 234315 w 3566160"/>
                <a:gd name="connsiteY190" fmla="*/ 2313742 h 3564189"/>
                <a:gd name="connsiteX191" fmla="*/ 234315 w 3566160"/>
                <a:gd name="connsiteY191" fmla="*/ 1250448 h 3564189"/>
                <a:gd name="connsiteX192" fmla="*/ 118745 w 3566160"/>
                <a:gd name="connsiteY192" fmla="*/ 1250448 h 3564189"/>
                <a:gd name="connsiteX193" fmla="*/ 94615 w 3566160"/>
                <a:gd name="connsiteY193" fmla="*/ 1250448 h 3564189"/>
                <a:gd name="connsiteX194" fmla="*/ 94615 w 3566160"/>
                <a:gd name="connsiteY194" fmla="*/ 2313742 h 3564189"/>
                <a:gd name="connsiteX195" fmla="*/ 118745 w 3566160"/>
                <a:gd name="connsiteY195" fmla="*/ 2313742 h 3564189"/>
                <a:gd name="connsiteX196" fmla="*/ 118745 w 3566160"/>
                <a:gd name="connsiteY196" fmla="*/ 1250448 h 3564189"/>
                <a:gd name="connsiteX197" fmla="*/ 12065 w 3566160"/>
                <a:gd name="connsiteY197" fmla="*/ 1250448 h 3564189"/>
                <a:gd name="connsiteX198" fmla="*/ 0 w 3566160"/>
                <a:gd name="connsiteY198" fmla="*/ 1250448 h 3564189"/>
                <a:gd name="connsiteX199" fmla="*/ 0 w 3566160"/>
                <a:gd name="connsiteY199" fmla="*/ 2313742 h 3564189"/>
                <a:gd name="connsiteX200" fmla="*/ 12065 w 3566160"/>
                <a:gd name="connsiteY200" fmla="*/ 2313742 h 3564189"/>
                <a:gd name="connsiteX201" fmla="*/ 12065 w 3566160"/>
                <a:gd name="connsiteY201" fmla="*/ 1250448 h 3564189"/>
                <a:gd name="connsiteX202" fmla="*/ 3433445 w 3566160"/>
                <a:gd name="connsiteY202" fmla="*/ 1250448 h 3564189"/>
                <a:gd name="connsiteX203" fmla="*/ 3431540 w 3566160"/>
                <a:gd name="connsiteY203" fmla="*/ 1250448 h 3564189"/>
                <a:gd name="connsiteX204" fmla="*/ 3431540 w 3566160"/>
                <a:gd name="connsiteY204" fmla="*/ 1250448 h 3564189"/>
                <a:gd name="connsiteX205" fmla="*/ 3387090 w 3566160"/>
                <a:gd name="connsiteY205" fmla="*/ 1250448 h 3564189"/>
                <a:gd name="connsiteX206" fmla="*/ 3387090 w 3566160"/>
                <a:gd name="connsiteY206" fmla="*/ 1629199 h 3564189"/>
                <a:gd name="connsiteX207" fmla="*/ 3469640 w 3566160"/>
                <a:gd name="connsiteY207" fmla="*/ 1539745 h 3564189"/>
                <a:gd name="connsiteX208" fmla="*/ 3469640 w 3566160"/>
                <a:gd name="connsiteY208" fmla="*/ 1254889 h 3564189"/>
                <a:gd name="connsiteX209" fmla="*/ 3433445 w 3566160"/>
                <a:gd name="connsiteY209" fmla="*/ 1250448 h 3564189"/>
                <a:gd name="connsiteX210" fmla="*/ 3362325 w 3566160"/>
                <a:gd name="connsiteY210" fmla="*/ 1250448 h 3564189"/>
                <a:gd name="connsiteX211" fmla="*/ 3282315 w 3566160"/>
                <a:gd name="connsiteY211" fmla="*/ 1250448 h 3564189"/>
                <a:gd name="connsiteX212" fmla="*/ 3282315 w 3566160"/>
                <a:gd name="connsiteY212" fmla="*/ 1741492 h 3564189"/>
                <a:gd name="connsiteX213" fmla="*/ 3362325 w 3566160"/>
                <a:gd name="connsiteY213" fmla="*/ 1655211 h 3564189"/>
                <a:gd name="connsiteX214" fmla="*/ 3362325 w 3566160"/>
                <a:gd name="connsiteY214" fmla="*/ 1250448 h 3564189"/>
                <a:gd name="connsiteX215" fmla="*/ 3246755 w 3566160"/>
                <a:gd name="connsiteY215" fmla="*/ 1250448 h 3564189"/>
                <a:gd name="connsiteX216" fmla="*/ 3170555 w 3566160"/>
                <a:gd name="connsiteY216" fmla="*/ 1250448 h 3564189"/>
                <a:gd name="connsiteX217" fmla="*/ 3170555 w 3566160"/>
                <a:gd name="connsiteY217" fmla="*/ 1862667 h 3564189"/>
                <a:gd name="connsiteX218" fmla="*/ 3246755 w 3566160"/>
                <a:gd name="connsiteY218" fmla="*/ 1780192 h 3564189"/>
                <a:gd name="connsiteX219" fmla="*/ 3246755 w 3566160"/>
                <a:gd name="connsiteY219" fmla="*/ 1250448 h 3564189"/>
                <a:gd name="connsiteX220" fmla="*/ 3123565 w 3566160"/>
                <a:gd name="connsiteY220" fmla="*/ 1250448 h 3564189"/>
                <a:gd name="connsiteX221" fmla="*/ 3052445 w 3566160"/>
                <a:gd name="connsiteY221" fmla="*/ 1250448 h 3564189"/>
                <a:gd name="connsiteX222" fmla="*/ 3052445 w 3566160"/>
                <a:gd name="connsiteY222" fmla="*/ 1990186 h 3564189"/>
                <a:gd name="connsiteX223" fmla="*/ 3123565 w 3566160"/>
                <a:gd name="connsiteY223" fmla="*/ 1912786 h 3564189"/>
                <a:gd name="connsiteX224" fmla="*/ 3123565 w 3566160"/>
                <a:gd name="connsiteY224" fmla="*/ 1250448 h 3564189"/>
                <a:gd name="connsiteX225" fmla="*/ 2995930 w 3566160"/>
                <a:gd name="connsiteY225" fmla="*/ 1250448 h 3564189"/>
                <a:gd name="connsiteX226" fmla="*/ 2931795 w 3566160"/>
                <a:gd name="connsiteY226" fmla="*/ 1250448 h 3564189"/>
                <a:gd name="connsiteX227" fmla="*/ 2931795 w 3566160"/>
                <a:gd name="connsiteY227" fmla="*/ 2120877 h 3564189"/>
                <a:gd name="connsiteX228" fmla="*/ 2995930 w 3566160"/>
                <a:gd name="connsiteY228" fmla="*/ 2051091 h 3564189"/>
                <a:gd name="connsiteX229" fmla="*/ 2995930 w 3566160"/>
                <a:gd name="connsiteY229" fmla="*/ 1250448 h 3564189"/>
                <a:gd name="connsiteX230" fmla="*/ 2860040 w 3566160"/>
                <a:gd name="connsiteY230" fmla="*/ 1250448 h 3564189"/>
                <a:gd name="connsiteX231" fmla="*/ 2813050 w 3566160"/>
                <a:gd name="connsiteY231" fmla="*/ 1250448 h 3564189"/>
                <a:gd name="connsiteX232" fmla="*/ 2813050 w 3566160"/>
                <a:gd name="connsiteY232" fmla="*/ 2249031 h 3564189"/>
                <a:gd name="connsiteX233" fmla="*/ 2820035 w 3566160"/>
                <a:gd name="connsiteY233" fmla="*/ 2241418 h 3564189"/>
                <a:gd name="connsiteX234" fmla="*/ 2860040 w 3566160"/>
                <a:gd name="connsiteY234" fmla="*/ 2197642 h 3564189"/>
                <a:gd name="connsiteX235" fmla="*/ 2860040 w 3566160"/>
                <a:gd name="connsiteY235" fmla="*/ 1250448 h 3564189"/>
                <a:gd name="connsiteX236" fmla="*/ 2736850 w 3566160"/>
                <a:gd name="connsiteY236" fmla="*/ 1250448 h 3564189"/>
                <a:gd name="connsiteX237" fmla="*/ 2701290 w 3566160"/>
                <a:gd name="connsiteY237" fmla="*/ 1250448 h 3564189"/>
                <a:gd name="connsiteX238" fmla="*/ 2701290 w 3566160"/>
                <a:gd name="connsiteY238" fmla="*/ 2313107 h 3564189"/>
                <a:gd name="connsiteX239" fmla="*/ 2736850 w 3566160"/>
                <a:gd name="connsiteY239" fmla="*/ 2307398 h 3564189"/>
                <a:gd name="connsiteX240" fmla="*/ 2736850 w 3566160"/>
                <a:gd name="connsiteY240" fmla="*/ 1250448 h 3564189"/>
                <a:gd name="connsiteX241" fmla="*/ 1370330 w 3566160"/>
                <a:gd name="connsiteY241" fmla="*/ 1250448 h 3564189"/>
                <a:gd name="connsiteX242" fmla="*/ 1346200 w 3566160"/>
                <a:gd name="connsiteY242" fmla="*/ 1250448 h 3564189"/>
                <a:gd name="connsiteX243" fmla="*/ 1346200 w 3566160"/>
                <a:gd name="connsiteY243" fmla="*/ 2313742 h 3564189"/>
                <a:gd name="connsiteX244" fmla="*/ 1370330 w 3566160"/>
                <a:gd name="connsiteY244" fmla="*/ 2313742 h 3564189"/>
                <a:gd name="connsiteX245" fmla="*/ 1370330 w 3566160"/>
                <a:gd name="connsiteY245" fmla="*/ 1250448 h 3564189"/>
                <a:gd name="connsiteX246" fmla="*/ 1263015 w 3566160"/>
                <a:gd name="connsiteY246" fmla="*/ 1250448 h 3564189"/>
                <a:gd name="connsiteX247" fmla="*/ 1250950 w 3566160"/>
                <a:gd name="connsiteY247" fmla="*/ 1250448 h 3564189"/>
                <a:gd name="connsiteX248" fmla="*/ 1250950 w 3566160"/>
                <a:gd name="connsiteY248" fmla="*/ 2313742 h 3564189"/>
                <a:gd name="connsiteX249" fmla="*/ 1263015 w 3566160"/>
                <a:gd name="connsiteY249" fmla="*/ 2313742 h 3564189"/>
                <a:gd name="connsiteX250" fmla="*/ 1263015 w 3566160"/>
                <a:gd name="connsiteY250" fmla="*/ 1250448 h 3564189"/>
                <a:gd name="connsiteX251" fmla="*/ 833755 w 3566160"/>
                <a:gd name="connsiteY251" fmla="*/ 1250448 h 3564189"/>
                <a:gd name="connsiteX252" fmla="*/ 779780 w 3566160"/>
                <a:gd name="connsiteY252" fmla="*/ 1250448 h 3564189"/>
                <a:gd name="connsiteX253" fmla="*/ 779780 w 3566160"/>
                <a:gd name="connsiteY253" fmla="*/ 2313742 h 3564189"/>
                <a:gd name="connsiteX254" fmla="*/ 833755 w 3566160"/>
                <a:gd name="connsiteY254" fmla="*/ 2313742 h 3564189"/>
                <a:gd name="connsiteX255" fmla="*/ 859790 w 3566160"/>
                <a:gd name="connsiteY255" fmla="*/ 2311204 h 3564189"/>
                <a:gd name="connsiteX256" fmla="*/ 859790 w 3566160"/>
                <a:gd name="connsiteY256" fmla="*/ 1252986 h 3564189"/>
                <a:gd name="connsiteX257" fmla="*/ 833755 w 3566160"/>
                <a:gd name="connsiteY257" fmla="*/ 1250448 h 3564189"/>
                <a:gd name="connsiteX258" fmla="*/ 1450340 w 3566160"/>
                <a:gd name="connsiteY258" fmla="*/ 1250448 h 3564189"/>
                <a:gd name="connsiteX259" fmla="*/ 1450340 w 3566160"/>
                <a:gd name="connsiteY259" fmla="*/ 2313107 h 3564189"/>
                <a:gd name="connsiteX260" fmla="*/ 1485900 w 3566160"/>
                <a:gd name="connsiteY260" fmla="*/ 2313107 h 3564189"/>
                <a:gd name="connsiteX261" fmla="*/ 1485900 w 3566160"/>
                <a:gd name="connsiteY261" fmla="*/ 1255524 h 3564189"/>
                <a:gd name="connsiteX262" fmla="*/ 1450340 w 3566160"/>
                <a:gd name="connsiteY262" fmla="*/ 1250448 h 3564189"/>
                <a:gd name="connsiteX263" fmla="*/ 3481705 w 3566160"/>
                <a:gd name="connsiteY263" fmla="*/ 1259330 h 3564189"/>
                <a:gd name="connsiteX264" fmla="*/ 3481705 w 3566160"/>
                <a:gd name="connsiteY264" fmla="*/ 1526422 h 3564189"/>
                <a:gd name="connsiteX265" fmla="*/ 3505200 w 3566160"/>
                <a:gd name="connsiteY265" fmla="*/ 1501046 h 3564189"/>
                <a:gd name="connsiteX266" fmla="*/ 3566160 w 3566160"/>
                <a:gd name="connsiteY266" fmla="*/ 1383043 h 3564189"/>
                <a:gd name="connsiteX267" fmla="*/ 3481705 w 3566160"/>
                <a:gd name="connsiteY267" fmla="*/ 1259330 h 3564189"/>
                <a:gd name="connsiteX268" fmla="*/ 883920 w 3566160"/>
                <a:gd name="connsiteY268" fmla="*/ 1259965 h 3564189"/>
                <a:gd name="connsiteX269" fmla="*/ 883920 w 3566160"/>
                <a:gd name="connsiteY269" fmla="*/ 2302957 h 3564189"/>
                <a:gd name="connsiteX270" fmla="*/ 966470 w 3566160"/>
                <a:gd name="connsiteY270" fmla="*/ 2179879 h 3564189"/>
                <a:gd name="connsiteX271" fmla="*/ 966470 w 3566160"/>
                <a:gd name="connsiteY271" fmla="*/ 1383043 h 3564189"/>
                <a:gd name="connsiteX272" fmla="*/ 883920 w 3566160"/>
                <a:gd name="connsiteY272" fmla="*/ 1259965 h 3564189"/>
                <a:gd name="connsiteX273" fmla="*/ 1562100 w 3566160"/>
                <a:gd name="connsiteY273" fmla="*/ 1314525 h 3564189"/>
                <a:gd name="connsiteX274" fmla="*/ 1562100 w 3566160"/>
                <a:gd name="connsiteY274" fmla="*/ 2313107 h 3564189"/>
                <a:gd name="connsiteX275" fmla="*/ 1609090 w 3566160"/>
                <a:gd name="connsiteY275" fmla="*/ 2313107 h 3564189"/>
                <a:gd name="connsiteX276" fmla="*/ 1609090 w 3566160"/>
                <a:gd name="connsiteY276" fmla="*/ 1365913 h 3564189"/>
                <a:gd name="connsiteX277" fmla="*/ 1569085 w 3566160"/>
                <a:gd name="connsiteY277" fmla="*/ 1322138 h 3564189"/>
                <a:gd name="connsiteX278" fmla="*/ 1562100 w 3566160"/>
                <a:gd name="connsiteY278" fmla="*/ 1314525 h 3564189"/>
                <a:gd name="connsiteX279" fmla="*/ 1680210 w 3566160"/>
                <a:gd name="connsiteY279" fmla="*/ 1443313 h 3564189"/>
                <a:gd name="connsiteX280" fmla="*/ 1680210 w 3566160"/>
                <a:gd name="connsiteY280" fmla="*/ 2313742 h 3564189"/>
                <a:gd name="connsiteX281" fmla="*/ 1744980 w 3566160"/>
                <a:gd name="connsiteY281" fmla="*/ 2313742 h 3564189"/>
                <a:gd name="connsiteX282" fmla="*/ 1744980 w 3566160"/>
                <a:gd name="connsiteY282" fmla="*/ 1512465 h 3564189"/>
                <a:gd name="connsiteX283" fmla="*/ 1680210 w 3566160"/>
                <a:gd name="connsiteY283" fmla="*/ 1443313 h 3564189"/>
                <a:gd name="connsiteX284" fmla="*/ 1800860 w 3566160"/>
                <a:gd name="connsiteY284" fmla="*/ 1574004 h 3564189"/>
                <a:gd name="connsiteX285" fmla="*/ 1800860 w 3566160"/>
                <a:gd name="connsiteY285" fmla="*/ 2313742 h 3564189"/>
                <a:gd name="connsiteX286" fmla="*/ 1871980 w 3566160"/>
                <a:gd name="connsiteY286" fmla="*/ 2313742 h 3564189"/>
                <a:gd name="connsiteX287" fmla="*/ 1871980 w 3566160"/>
                <a:gd name="connsiteY287" fmla="*/ 1650769 h 3564189"/>
                <a:gd name="connsiteX288" fmla="*/ 1800860 w 3566160"/>
                <a:gd name="connsiteY288" fmla="*/ 1574004 h 3564189"/>
                <a:gd name="connsiteX289" fmla="*/ 1919605 w 3566160"/>
                <a:gd name="connsiteY289" fmla="*/ 1701523 h 3564189"/>
                <a:gd name="connsiteX290" fmla="*/ 1919605 w 3566160"/>
                <a:gd name="connsiteY290" fmla="*/ 2313742 h 3564189"/>
                <a:gd name="connsiteX291" fmla="*/ 1995805 w 3566160"/>
                <a:gd name="connsiteY291" fmla="*/ 2313742 h 3564189"/>
                <a:gd name="connsiteX292" fmla="*/ 1995805 w 3566160"/>
                <a:gd name="connsiteY292" fmla="*/ 1783998 h 3564189"/>
                <a:gd name="connsiteX293" fmla="*/ 1919605 w 3566160"/>
                <a:gd name="connsiteY293" fmla="*/ 1701523 h 3564189"/>
                <a:gd name="connsiteX294" fmla="*/ 2031365 w 3566160"/>
                <a:gd name="connsiteY294" fmla="*/ 1822064 h 3564189"/>
                <a:gd name="connsiteX295" fmla="*/ 2031365 w 3566160"/>
                <a:gd name="connsiteY295" fmla="*/ 2313107 h 3564189"/>
                <a:gd name="connsiteX296" fmla="*/ 2111375 w 3566160"/>
                <a:gd name="connsiteY296" fmla="*/ 2313107 h 3564189"/>
                <a:gd name="connsiteX297" fmla="*/ 2111375 w 3566160"/>
                <a:gd name="connsiteY297" fmla="*/ 1908345 h 3564189"/>
                <a:gd name="connsiteX298" fmla="*/ 2031365 w 3566160"/>
                <a:gd name="connsiteY298" fmla="*/ 1822064 h 3564189"/>
                <a:gd name="connsiteX299" fmla="*/ 2135505 w 3566160"/>
                <a:gd name="connsiteY299" fmla="*/ 1934357 h 3564189"/>
                <a:gd name="connsiteX300" fmla="*/ 2135505 w 3566160"/>
                <a:gd name="connsiteY300" fmla="*/ 2313107 h 3564189"/>
                <a:gd name="connsiteX301" fmla="*/ 2179955 w 3566160"/>
                <a:gd name="connsiteY301" fmla="*/ 2313107 h 3564189"/>
                <a:gd name="connsiteX302" fmla="*/ 2179955 w 3566160"/>
                <a:gd name="connsiteY302" fmla="*/ 2313107 h 3564189"/>
                <a:gd name="connsiteX303" fmla="*/ 2181860 w 3566160"/>
                <a:gd name="connsiteY303" fmla="*/ 2313107 h 3564189"/>
                <a:gd name="connsiteX304" fmla="*/ 2218055 w 3566160"/>
                <a:gd name="connsiteY304" fmla="*/ 2308032 h 3564189"/>
                <a:gd name="connsiteX305" fmla="*/ 2218055 w 3566160"/>
                <a:gd name="connsiteY305" fmla="*/ 2023176 h 3564189"/>
                <a:gd name="connsiteX306" fmla="*/ 2135505 w 3566160"/>
                <a:gd name="connsiteY306" fmla="*/ 1934357 h 3564189"/>
                <a:gd name="connsiteX307" fmla="*/ 2230120 w 3566160"/>
                <a:gd name="connsiteY307" fmla="*/ 2037133 h 3564189"/>
                <a:gd name="connsiteX308" fmla="*/ 2230120 w 3566160"/>
                <a:gd name="connsiteY308" fmla="*/ 2304226 h 3564189"/>
                <a:gd name="connsiteX309" fmla="*/ 2314575 w 3566160"/>
                <a:gd name="connsiteY309" fmla="*/ 2180513 h 3564189"/>
                <a:gd name="connsiteX310" fmla="*/ 2253615 w 3566160"/>
                <a:gd name="connsiteY310" fmla="*/ 2062510 h 3564189"/>
                <a:gd name="connsiteX311" fmla="*/ 2230120 w 3566160"/>
                <a:gd name="connsiteY311" fmla="*/ 2037133 h 3564189"/>
                <a:gd name="connsiteX312" fmla="*/ 3336290 w 3566160"/>
                <a:gd name="connsiteY312" fmla="*/ 2500897 h 3564189"/>
                <a:gd name="connsiteX313" fmla="*/ 3282315 w 3566160"/>
                <a:gd name="connsiteY313" fmla="*/ 2500897 h 3564189"/>
                <a:gd name="connsiteX314" fmla="*/ 3282315 w 3566160"/>
                <a:gd name="connsiteY314" fmla="*/ 3563556 h 3564189"/>
                <a:gd name="connsiteX315" fmla="*/ 3336290 w 3566160"/>
                <a:gd name="connsiteY315" fmla="*/ 3563556 h 3564189"/>
                <a:gd name="connsiteX316" fmla="*/ 3362325 w 3566160"/>
                <a:gd name="connsiteY316" fmla="*/ 3561018 h 3564189"/>
                <a:gd name="connsiteX317" fmla="*/ 3362325 w 3566160"/>
                <a:gd name="connsiteY317" fmla="*/ 2503434 h 3564189"/>
                <a:gd name="connsiteX318" fmla="*/ 3336290 w 3566160"/>
                <a:gd name="connsiteY318" fmla="*/ 2500897 h 3564189"/>
                <a:gd name="connsiteX319" fmla="*/ 3246755 w 3566160"/>
                <a:gd name="connsiteY319" fmla="*/ 2500897 h 3564189"/>
                <a:gd name="connsiteX320" fmla="*/ 3170555 w 3566160"/>
                <a:gd name="connsiteY320" fmla="*/ 2500897 h 3564189"/>
                <a:gd name="connsiteX321" fmla="*/ 3170555 w 3566160"/>
                <a:gd name="connsiteY321" fmla="*/ 3563556 h 3564189"/>
                <a:gd name="connsiteX322" fmla="*/ 3246755 w 3566160"/>
                <a:gd name="connsiteY322" fmla="*/ 3563556 h 3564189"/>
                <a:gd name="connsiteX323" fmla="*/ 3246755 w 3566160"/>
                <a:gd name="connsiteY323" fmla="*/ 2500897 h 3564189"/>
                <a:gd name="connsiteX324" fmla="*/ 3123565 w 3566160"/>
                <a:gd name="connsiteY324" fmla="*/ 2500897 h 3564189"/>
                <a:gd name="connsiteX325" fmla="*/ 3052445 w 3566160"/>
                <a:gd name="connsiteY325" fmla="*/ 2500897 h 3564189"/>
                <a:gd name="connsiteX326" fmla="*/ 3052445 w 3566160"/>
                <a:gd name="connsiteY326" fmla="*/ 3563556 h 3564189"/>
                <a:gd name="connsiteX327" fmla="*/ 3123565 w 3566160"/>
                <a:gd name="connsiteY327" fmla="*/ 3563556 h 3564189"/>
                <a:gd name="connsiteX328" fmla="*/ 3123565 w 3566160"/>
                <a:gd name="connsiteY328" fmla="*/ 2500897 h 3564189"/>
                <a:gd name="connsiteX329" fmla="*/ 2995930 w 3566160"/>
                <a:gd name="connsiteY329" fmla="*/ 2500897 h 3564189"/>
                <a:gd name="connsiteX330" fmla="*/ 2931795 w 3566160"/>
                <a:gd name="connsiteY330" fmla="*/ 2500897 h 3564189"/>
                <a:gd name="connsiteX331" fmla="*/ 2931795 w 3566160"/>
                <a:gd name="connsiteY331" fmla="*/ 3563556 h 3564189"/>
                <a:gd name="connsiteX332" fmla="*/ 2995930 w 3566160"/>
                <a:gd name="connsiteY332" fmla="*/ 3563556 h 3564189"/>
                <a:gd name="connsiteX333" fmla="*/ 2995930 w 3566160"/>
                <a:gd name="connsiteY333" fmla="*/ 2500897 h 3564189"/>
                <a:gd name="connsiteX334" fmla="*/ 2860040 w 3566160"/>
                <a:gd name="connsiteY334" fmla="*/ 2500897 h 3564189"/>
                <a:gd name="connsiteX335" fmla="*/ 2813050 w 3566160"/>
                <a:gd name="connsiteY335" fmla="*/ 2500897 h 3564189"/>
                <a:gd name="connsiteX336" fmla="*/ 2813050 w 3566160"/>
                <a:gd name="connsiteY336" fmla="*/ 3563556 h 3564189"/>
                <a:gd name="connsiteX337" fmla="*/ 2860040 w 3566160"/>
                <a:gd name="connsiteY337" fmla="*/ 3563556 h 3564189"/>
                <a:gd name="connsiteX338" fmla="*/ 2860040 w 3566160"/>
                <a:gd name="connsiteY338" fmla="*/ 2500897 h 3564189"/>
                <a:gd name="connsiteX339" fmla="*/ 2736850 w 3566160"/>
                <a:gd name="connsiteY339" fmla="*/ 2500897 h 3564189"/>
                <a:gd name="connsiteX340" fmla="*/ 2701290 w 3566160"/>
                <a:gd name="connsiteY340" fmla="*/ 2500897 h 3564189"/>
                <a:gd name="connsiteX341" fmla="*/ 2701290 w 3566160"/>
                <a:gd name="connsiteY341" fmla="*/ 3563556 h 3564189"/>
                <a:gd name="connsiteX342" fmla="*/ 2736850 w 3566160"/>
                <a:gd name="connsiteY342" fmla="*/ 3563556 h 3564189"/>
                <a:gd name="connsiteX343" fmla="*/ 2736850 w 3566160"/>
                <a:gd name="connsiteY343" fmla="*/ 2500897 h 3564189"/>
                <a:gd name="connsiteX344" fmla="*/ 2621280 w 3566160"/>
                <a:gd name="connsiteY344" fmla="*/ 2500897 h 3564189"/>
                <a:gd name="connsiteX345" fmla="*/ 2597150 w 3566160"/>
                <a:gd name="connsiteY345" fmla="*/ 2500897 h 3564189"/>
                <a:gd name="connsiteX346" fmla="*/ 2597150 w 3566160"/>
                <a:gd name="connsiteY346" fmla="*/ 3563556 h 3564189"/>
                <a:gd name="connsiteX347" fmla="*/ 2621280 w 3566160"/>
                <a:gd name="connsiteY347" fmla="*/ 3563556 h 3564189"/>
                <a:gd name="connsiteX348" fmla="*/ 2621280 w 3566160"/>
                <a:gd name="connsiteY348" fmla="*/ 2500897 h 3564189"/>
                <a:gd name="connsiteX349" fmla="*/ 2514600 w 3566160"/>
                <a:gd name="connsiteY349" fmla="*/ 2500897 h 3564189"/>
                <a:gd name="connsiteX350" fmla="*/ 2502535 w 3566160"/>
                <a:gd name="connsiteY350" fmla="*/ 2500897 h 3564189"/>
                <a:gd name="connsiteX351" fmla="*/ 2502535 w 3566160"/>
                <a:gd name="connsiteY351" fmla="*/ 3563556 h 3564189"/>
                <a:gd name="connsiteX352" fmla="*/ 2514600 w 3566160"/>
                <a:gd name="connsiteY352" fmla="*/ 3563556 h 3564189"/>
                <a:gd name="connsiteX353" fmla="*/ 2514600 w 3566160"/>
                <a:gd name="connsiteY353" fmla="*/ 2500897 h 3564189"/>
                <a:gd name="connsiteX354" fmla="*/ 2181860 w 3566160"/>
                <a:gd name="connsiteY354" fmla="*/ 2500897 h 3564189"/>
                <a:gd name="connsiteX355" fmla="*/ 2179955 w 3566160"/>
                <a:gd name="connsiteY355" fmla="*/ 2500897 h 3564189"/>
                <a:gd name="connsiteX356" fmla="*/ 2179955 w 3566160"/>
                <a:gd name="connsiteY356" fmla="*/ 2500897 h 3564189"/>
                <a:gd name="connsiteX357" fmla="*/ 2135505 w 3566160"/>
                <a:gd name="connsiteY357" fmla="*/ 2500897 h 3564189"/>
                <a:gd name="connsiteX358" fmla="*/ 2135505 w 3566160"/>
                <a:gd name="connsiteY358" fmla="*/ 2879648 h 3564189"/>
                <a:gd name="connsiteX359" fmla="*/ 2218055 w 3566160"/>
                <a:gd name="connsiteY359" fmla="*/ 2790194 h 3564189"/>
                <a:gd name="connsiteX360" fmla="*/ 2218055 w 3566160"/>
                <a:gd name="connsiteY360" fmla="*/ 2505338 h 3564189"/>
                <a:gd name="connsiteX361" fmla="*/ 2181860 w 3566160"/>
                <a:gd name="connsiteY361" fmla="*/ 2500897 h 3564189"/>
                <a:gd name="connsiteX362" fmla="*/ 2111375 w 3566160"/>
                <a:gd name="connsiteY362" fmla="*/ 2500897 h 3564189"/>
                <a:gd name="connsiteX363" fmla="*/ 2031365 w 3566160"/>
                <a:gd name="connsiteY363" fmla="*/ 2500897 h 3564189"/>
                <a:gd name="connsiteX364" fmla="*/ 2031365 w 3566160"/>
                <a:gd name="connsiteY364" fmla="*/ 2991941 h 3564189"/>
                <a:gd name="connsiteX365" fmla="*/ 2111375 w 3566160"/>
                <a:gd name="connsiteY365" fmla="*/ 2905659 h 3564189"/>
                <a:gd name="connsiteX366" fmla="*/ 2111375 w 3566160"/>
                <a:gd name="connsiteY366" fmla="*/ 2500897 h 3564189"/>
                <a:gd name="connsiteX367" fmla="*/ 1995805 w 3566160"/>
                <a:gd name="connsiteY367" fmla="*/ 2500897 h 3564189"/>
                <a:gd name="connsiteX368" fmla="*/ 1919605 w 3566160"/>
                <a:gd name="connsiteY368" fmla="*/ 2500897 h 3564189"/>
                <a:gd name="connsiteX369" fmla="*/ 1919605 w 3566160"/>
                <a:gd name="connsiteY369" fmla="*/ 3113115 h 3564189"/>
                <a:gd name="connsiteX370" fmla="*/ 1995805 w 3566160"/>
                <a:gd name="connsiteY370" fmla="*/ 3030640 h 3564189"/>
                <a:gd name="connsiteX371" fmla="*/ 1995805 w 3566160"/>
                <a:gd name="connsiteY371" fmla="*/ 2500897 h 3564189"/>
                <a:gd name="connsiteX372" fmla="*/ 1872615 w 3566160"/>
                <a:gd name="connsiteY372" fmla="*/ 2500897 h 3564189"/>
                <a:gd name="connsiteX373" fmla="*/ 1801495 w 3566160"/>
                <a:gd name="connsiteY373" fmla="*/ 2500897 h 3564189"/>
                <a:gd name="connsiteX374" fmla="*/ 1801495 w 3566160"/>
                <a:gd name="connsiteY374" fmla="*/ 3240634 h 3564189"/>
                <a:gd name="connsiteX375" fmla="*/ 1872615 w 3566160"/>
                <a:gd name="connsiteY375" fmla="*/ 3163235 h 3564189"/>
                <a:gd name="connsiteX376" fmla="*/ 1872615 w 3566160"/>
                <a:gd name="connsiteY376" fmla="*/ 2500897 h 3564189"/>
                <a:gd name="connsiteX377" fmla="*/ 1744980 w 3566160"/>
                <a:gd name="connsiteY377" fmla="*/ 2500897 h 3564189"/>
                <a:gd name="connsiteX378" fmla="*/ 1680845 w 3566160"/>
                <a:gd name="connsiteY378" fmla="*/ 2500897 h 3564189"/>
                <a:gd name="connsiteX379" fmla="*/ 1680845 w 3566160"/>
                <a:gd name="connsiteY379" fmla="*/ 3371326 h 3564189"/>
                <a:gd name="connsiteX380" fmla="*/ 1744980 w 3566160"/>
                <a:gd name="connsiteY380" fmla="*/ 3301539 h 3564189"/>
                <a:gd name="connsiteX381" fmla="*/ 1744980 w 3566160"/>
                <a:gd name="connsiteY381" fmla="*/ 2500897 h 3564189"/>
                <a:gd name="connsiteX382" fmla="*/ 1609090 w 3566160"/>
                <a:gd name="connsiteY382" fmla="*/ 2500897 h 3564189"/>
                <a:gd name="connsiteX383" fmla="*/ 1562100 w 3566160"/>
                <a:gd name="connsiteY383" fmla="*/ 2500897 h 3564189"/>
                <a:gd name="connsiteX384" fmla="*/ 1562100 w 3566160"/>
                <a:gd name="connsiteY384" fmla="*/ 3499479 h 3564189"/>
                <a:gd name="connsiteX385" fmla="*/ 1569085 w 3566160"/>
                <a:gd name="connsiteY385" fmla="*/ 3491866 h 3564189"/>
                <a:gd name="connsiteX386" fmla="*/ 1609090 w 3566160"/>
                <a:gd name="connsiteY386" fmla="*/ 3448091 h 3564189"/>
                <a:gd name="connsiteX387" fmla="*/ 1609090 w 3566160"/>
                <a:gd name="connsiteY387" fmla="*/ 2500897 h 3564189"/>
                <a:gd name="connsiteX388" fmla="*/ 1485900 w 3566160"/>
                <a:gd name="connsiteY388" fmla="*/ 2500897 h 3564189"/>
                <a:gd name="connsiteX389" fmla="*/ 1450340 w 3566160"/>
                <a:gd name="connsiteY389" fmla="*/ 2500897 h 3564189"/>
                <a:gd name="connsiteX390" fmla="*/ 1450340 w 3566160"/>
                <a:gd name="connsiteY390" fmla="*/ 3563556 h 3564189"/>
                <a:gd name="connsiteX391" fmla="*/ 1485900 w 3566160"/>
                <a:gd name="connsiteY391" fmla="*/ 3557846 h 3564189"/>
                <a:gd name="connsiteX392" fmla="*/ 1485900 w 3566160"/>
                <a:gd name="connsiteY392" fmla="*/ 2500897 h 3564189"/>
                <a:gd name="connsiteX393" fmla="*/ 1370330 w 3566160"/>
                <a:gd name="connsiteY393" fmla="*/ 2500897 h 3564189"/>
                <a:gd name="connsiteX394" fmla="*/ 1346200 w 3566160"/>
                <a:gd name="connsiteY394" fmla="*/ 2500897 h 3564189"/>
                <a:gd name="connsiteX395" fmla="*/ 1346200 w 3566160"/>
                <a:gd name="connsiteY395" fmla="*/ 3563556 h 3564189"/>
                <a:gd name="connsiteX396" fmla="*/ 1370330 w 3566160"/>
                <a:gd name="connsiteY396" fmla="*/ 3563556 h 3564189"/>
                <a:gd name="connsiteX397" fmla="*/ 1370330 w 3566160"/>
                <a:gd name="connsiteY397" fmla="*/ 2500897 h 3564189"/>
                <a:gd name="connsiteX398" fmla="*/ 1263650 w 3566160"/>
                <a:gd name="connsiteY398" fmla="*/ 2500897 h 3564189"/>
                <a:gd name="connsiteX399" fmla="*/ 1251585 w 3566160"/>
                <a:gd name="connsiteY399" fmla="*/ 2500897 h 3564189"/>
                <a:gd name="connsiteX400" fmla="*/ 1251585 w 3566160"/>
                <a:gd name="connsiteY400" fmla="*/ 3563556 h 3564189"/>
                <a:gd name="connsiteX401" fmla="*/ 1263650 w 3566160"/>
                <a:gd name="connsiteY401" fmla="*/ 3563556 h 3564189"/>
                <a:gd name="connsiteX402" fmla="*/ 1263650 w 3566160"/>
                <a:gd name="connsiteY402" fmla="*/ 2500897 h 3564189"/>
                <a:gd name="connsiteX403" fmla="*/ 118745 w 3566160"/>
                <a:gd name="connsiteY403" fmla="*/ 2500897 h 3564189"/>
                <a:gd name="connsiteX404" fmla="*/ 94615 w 3566160"/>
                <a:gd name="connsiteY404" fmla="*/ 2500897 h 3564189"/>
                <a:gd name="connsiteX405" fmla="*/ 94615 w 3566160"/>
                <a:gd name="connsiteY405" fmla="*/ 3563556 h 3564189"/>
                <a:gd name="connsiteX406" fmla="*/ 118745 w 3566160"/>
                <a:gd name="connsiteY406" fmla="*/ 3563556 h 3564189"/>
                <a:gd name="connsiteX407" fmla="*/ 118745 w 3566160"/>
                <a:gd name="connsiteY407" fmla="*/ 2500897 h 3564189"/>
                <a:gd name="connsiteX408" fmla="*/ 12065 w 3566160"/>
                <a:gd name="connsiteY408" fmla="*/ 2500897 h 3564189"/>
                <a:gd name="connsiteX409" fmla="*/ 0 w 3566160"/>
                <a:gd name="connsiteY409" fmla="*/ 2500897 h 3564189"/>
                <a:gd name="connsiteX410" fmla="*/ 0 w 3566160"/>
                <a:gd name="connsiteY410" fmla="*/ 3563556 h 3564189"/>
                <a:gd name="connsiteX411" fmla="*/ 12065 w 3566160"/>
                <a:gd name="connsiteY411" fmla="*/ 3563556 h 3564189"/>
                <a:gd name="connsiteX412" fmla="*/ 12065 w 3566160"/>
                <a:gd name="connsiteY412" fmla="*/ 2500897 h 3564189"/>
                <a:gd name="connsiteX413" fmla="*/ 198755 w 3566160"/>
                <a:gd name="connsiteY413" fmla="*/ 2500897 h 3564189"/>
                <a:gd name="connsiteX414" fmla="*/ 198755 w 3566160"/>
                <a:gd name="connsiteY414" fmla="*/ 3563556 h 3564189"/>
                <a:gd name="connsiteX415" fmla="*/ 234315 w 3566160"/>
                <a:gd name="connsiteY415" fmla="*/ 3563556 h 3564189"/>
                <a:gd name="connsiteX416" fmla="*/ 234315 w 3566160"/>
                <a:gd name="connsiteY416" fmla="*/ 2506607 h 3564189"/>
                <a:gd name="connsiteX417" fmla="*/ 198755 w 3566160"/>
                <a:gd name="connsiteY417" fmla="*/ 2500897 h 3564189"/>
                <a:gd name="connsiteX418" fmla="*/ 2230120 w 3566160"/>
                <a:gd name="connsiteY418" fmla="*/ 2509779 h 3564189"/>
                <a:gd name="connsiteX419" fmla="*/ 2230120 w 3566160"/>
                <a:gd name="connsiteY419" fmla="*/ 2776871 h 3564189"/>
                <a:gd name="connsiteX420" fmla="*/ 2253615 w 3566160"/>
                <a:gd name="connsiteY420" fmla="*/ 2751494 h 3564189"/>
                <a:gd name="connsiteX421" fmla="*/ 2314575 w 3566160"/>
                <a:gd name="connsiteY421" fmla="*/ 2633491 h 3564189"/>
                <a:gd name="connsiteX422" fmla="*/ 2230120 w 3566160"/>
                <a:gd name="connsiteY422" fmla="*/ 2509779 h 3564189"/>
                <a:gd name="connsiteX423" fmla="*/ 3387090 w 3566160"/>
                <a:gd name="connsiteY423" fmla="*/ 2511048 h 3564189"/>
                <a:gd name="connsiteX424" fmla="*/ 3387090 w 3566160"/>
                <a:gd name="connsiteY424" fmla="*/ 3554039 h 3564189"/>
                <a:gd name="connsiteX425" fmla="*/ 3469640 w 3566160"/>
                <a:gd name="connsiteY425" fmla="*/ 3430961 h 3564189"/>
                <a:gd name="connsiteX426" fmla="*/ 3469640 w 3566160"/>
                <a:gd name="connsiteY426" fmla="*/ 2633491 h 3564189"/>
                <a:gd name="connsiteX427" fmla="*/ 3387090 w 3566160"/>
                <a:gd name="connsiteY427" fmla="*/ 2511048 h 3564189"/>
                <a:gd name="connsiteX428" fmla="*/ 311150 w 3566160"/>
                <a:gd name="connsiteY428" fmla="*/ 2564974 h 3564189"/>
                <a:gd name="connsiteX429" fmla="*/ 311150 w 3566160"/>
                <a:gd name="connsiteY429" fmla="*/ 3563556 h 3564189"/>
                <a:gd name="connsiteX430" fmla="*/ 358140 w 3566160"/>
                <a:gd name="connsiteY430" fmla="*/ 3563556 h 3564189"/>
                <a:gd name="connsiteX431" fmla="*/ 358140 w 3566160"/>
                <a:gd name="connsiteY431" fmla="*/ 2616362 h 3564189"/>
                <a:gd name="connsiteX432" fmla="*/ 318135 w 3566160"/>
                <a:gd name="connsiteY432" fmla="*/ 2572586 h 3564189"/>
                <a:gd name="connsiteX433" fmla="*/ 311150 w 3566160"/>
                <a:gd name="connsiteY433" fmla="*/ 2564974 h 3564189"/>
                <a:gd name="connsiteX434" fmla="*/ 429260 w 3566160"/>
                <a:gd name="connsiteY434" fmla="*/ 2693761 h 3564189"/>
                <a:gd name="connsiteX435" fmla="*/ 429260 w 3566160"/>
                <a:gd name="connsiteY435" fmla="*/ 3564190 h 3564189"/>
                <a:gd name="connsiteX436" fmla="*/ 493395 w 3566160"/>
                <a:gd name="connsiteY436" fmla="*/ 3564190 h 3564189"/>
                <a:gd name="connsiteX437" fmla="*/ 493395 w 3566160"/>
                <a:gd name="connsiteY437" fmla="*/ 2763548 h 3564189"/>
                <a:gd name="connsiteX438" fmla="*/ 429260 w 3566160"/>
                <a:gd name="connsiteY438" fmla="*/ 2693761 h 3564189"/>
                <a:gd name="connsiteX439" fmla="*/ 549910 w 3566160"/>
                <a:gd name="connsiteY439" fmla="*/ 2824453 h 3564189"/>
                <a:gd name="connsiteX440" fmla="*/ 549910 w 3566160"/>
                <a:gd name="connsiteY440" fmla="*/ 3564190 h 3564189"/>
                <a:gd name="connsiteX441" fmla="*/ 621030 w 3566160"/>
                <a:gd name="connsiteY441" fmla="*/ 3564190 h 3564189"/>
                <a:gd name="connsiteX442" fmla="*/ 621030 w 3566160"/>
                <a:gd name="connsiteY442" fmla="*/ 2901218 h 3564189"/>
                <a:gd name="connsiteX443" fmla="*/ 549910 w 3566160"/>
                <a:gd name="connsiteY443" fmla="*/ 2824453 h 3564189"/>
                <a:gd name="connsiteX444" fmla="*/ 668020 w 3566160"/>
                <a:gd name="connsiteY444" fmla="*/ 2951972 h 3564189"/>
                <a:gd name="connsiteX445" fmla="*/ 668020 w 3566160"/>
                <a:gd name="connsiteY445" fmla="*/ 3564190 h 3564189"/>
                <a:gd name="connsiteX446" fmla="*/ 744220 w 3566160"/>
                <a:gd name="connsiteY446" fmla="*/ 3564190 h 3564189"/>
                <a:gd name="connsiteX447" fmla="*/ 744220 w 3566160"/>
                <a:gd name="connsiteY447" fmla="*/ 3034447 h 3564189"/>
                <a:gd name="connsiteX448" fmla="*/ 668020 w 3566160"/>
                <a:gd name="connsiteY448" fmla="*/ 2951972 h 3564189"/>
                <a:gd name="connsiteX449" fmla="*/ 779780 w 3566160"/>
                <a:gd name="connsiteY449" fmla="*/ 3072512 h 3564189"/>
                <a:gd name="connsiteX450" fmla="*/ 779780 w 3566160"/>
                <a:gd name="connsiteY450" fmla="*/ 3563556 h 3564189"/>
                <a:gd name="connsiteX451" fmla="*/ 859790 w 3566160"/>
                <a:gd name="connsiteY451" fmla="*/ 3563556 h 3564189"/>
                <a:gd name="connsiteX452" fmla="*/ 859790 w 3566160"/>
                <a:gd name="connsiteY452" fmla="*/ 3158794 h 3564189"/>
                <a:gd name="connsiteX453" fmla="*/ 779780 w 3566160"/>
                <a:gd name="connsiteY453" fmla="*/ 3072512 h 3564189"/>
                <a:gd name="connsiteX454" fmla="*/ 883920 w 3566160"/>
                <a:gd name="connsiteY454" fmla="*/ 3185440 h 3564189"/>
                <a:gd name="connsiteX455" fmla="*/ 883920 w 3566160"/>
                <a:gd name="connsiteY455" fmla="*/ 3564190 h 3564189"/>
                <a:gd name="connsiteX456" fmla="*/ 928370 w 3566160"/>
                <a:gd name="connsiteY456" fmla="*/ 3564190 h 3564189"/>
                <a:gd name="connsiteX457" fmla="*/ 928370 w 3566160"/>
                <a:gd name="connsiteY457" fmla="*/ 3564190 h 3564189"/>
                <a:gd name="connsiteX458" fmla="*/ 930275 w 3566160"/>
                <a:gd name="connsiteY458" fmla="*/ 3564190 h 3564189"/>
                <a:gd name="connsiteX459" fmla="*/ 966470 w 3566160"/>
                <a:gd name="connsiteY459" fmla="*/ 3559115 h 3564189"/>
                <a:gd name="connsiteX460" fmla="*/ 966470 w 3566160"/>
                <a:gd name="connsiteY460" fmla="*/ 3274259 h 3564189"/>
                <a:gd name="connsiteX461" fmla="*/ 883920 w 3566160"/>
                <a:gd name="connsiteY461" fmla="*/ 3185440 h 3564189"/>
                <a:gd name="connsiteX462" fmla="*/ 979170 w 3566160"/>
                <a:gd name="connsiteY462" fmla="*/ 3287582 h 3564189"/>
                <a:gd name="connsiteX463" fmla="*/ 979170 w 3566160"/>
                <a:gd name="connsiteY463" fmla="*/ 3554674 h 3564189"/>
                <a:gd name="connsiteX464" fmla="*/ 1063625 w 3566160"/>
                <a:gd name="connsiteY464" fmla="*/ 3430961 h 3564189"/>
                <a:gd name="connsiteX465" fmla="*/ 1002665 w 3566160"/>
                <a:gd name="connsiteY465" fmla="*/ 3312959 h 3564189"/>
                <a:gd name="connsiteX466" fmla="*/ 979170 w 3566160"/>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0"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690"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3565" y="1062659"/>
                  </a:lnTo>
                  <a:lnTo>
                    <a:pt x="3123565" y="400321"/>
                  </a:lnTo>
                  <a:cubicBezTo>
                    <a:pt x="3099435"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315" y="571615"/>
                  </a:moveTo>
                  <a:lnTo>
                    <a:pt x="3282315" y="1062659"/>
                  </a:lnTo>
                  <a:lnTo>
                    <a:pt x="3362325" y="1062659"/>
                  </a:lnTo>
                  <a:lnTo>
                    <a:pt x="3362325" y="657897"/>
                  </a:lnTo>
                  <a:cubicBezTo>
                    <a:pt x="3337560" y="631251"/>
                    <a:pt x="3310890"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7105" y="1327848"/>
                    <a:pt x="932815"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980" y="2313742"/>
                  </a:lnTo>
                  <a:lnTo>
                    <a:pt x="1744980" y="1512465"/>
                  </a:lnTo>
                  <a:cubicBezTo>
                    <a:pt x="1721485" y="1487723"/>
                    <a:pt x="1699895" y="1464249"/>
                    <a:pt x="1680210" y="1443313"/>
                  </a:cubicBezTo>
                  <a:moveTo>
                    <a:pt x="1800860" y="1574004"/>
                  </a:moveTo>
                  <a:lnTo>
                    <a:pt x="1800860" y="2313742"/>
                  </a:lnTo>
                  <a:lnTo>
                    <a:pt x="1871980" y="2313742"/>
                  </a:lnTo>
                  <a:lnTo>
                    <a:pt x="1871980" y="1650769"/>
                  </a:lnTo>
                  <a:cubicBezTo>
                    <a:pt x="1848485" y="1624758"/>
                    <a:pt x="1824355" y="1598747"/>
                    <a:pt x="1800860" y="1574004"/>
                  </a:cubicBezTo>
                  <a:moveTo>
                    <a:pt x="1919605" y="1701523"/>
                  </a:moveTo>
                  <a:lnTo>
                    <a:pt x="1919605" y="2313742"/>
                  </a:lnTo>
                  <a:lnTo>
                    <a:pt x="1995805" y="2313742"/>
                  </a:lnTo>
                  <a:lnTo>
                    <a:pt x="1995805" y="1783998"/>
                  </a:lnTo>
                  <a:cubicBezTo>
                    <a:pt x="1970405"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9160"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795" y="2500897"/>
                  </a:lnTo>
                  <a:lnTo>
                    <a:pt x="2931795" y="3563556"/>
                  </a:lnTo>
                  <a:lnTo>
                    <a:pt x="2995930" y="3563556"/>
                  </a:lnTo>
                  <a:lnTo>
                    <a:pt x="2995930"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4155"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6900"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79780" y="3072512"/>
                  </a:moveTo>
                  <a:lnTo>
                    <a:pt x="779780" y="3563556"/>
                  </a:lnTo>
                  <a:lnTo>
                    <a:pt x="859790" y="3563556"/>
                  </a:lnTo>
                  <a:lnTo>
                    <a:pt x="859790" y="3158794"/>
                  </a:lnTo>
                  <a:cubicBezTo>
                    <a:pt x="835025" y="3132148"/>
                    <a:pt x="808355"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1870" y="3301539"/>
                    <a:pt x="979170" y="3287582"/>
                  </a:cubicBezTo>
                </a:path>
              </a:pathLst>
            </a:custGeom>
            <a:solidFill>
              <a:srgbClr val="DCDCDC"/>
            </a:solidFill>
            <a:ln w="6350" cap="flat">
              <a:noFill/>
              <a:prstDash val="solid"/>
              <a:miter/>
            </a:ln>
          </p:spPr>
          <p:txBody>
            <a:bodyPr rtlCol="0" anchor="ctr"/>
            <a:lstStyle/>
            <a:p>
              <a:endParaRPr lang="nb-NO"/>
            </a:p>
          </p:txBody>
        </p:sp>
        <p:sp>
          <p:nvSpPr>
            <p:cNvPr id="6" name="Friform 5">
              <a:extLst>
                <a:ext uri="{FF2B5EF4-FFF2-40B4-BE49-F238E27FC236}">
                  <a16:creationId xmlns:a16="http://schemas.microsoft.com/office/drawing/2014/main" id="{67CFA5FB-A235-8045-BF85-AE0F7B24117C}"/>
                </a:ext>
              </a:extLst>
            </p:cNvPr>
            <p:cNvSpPr/>
            <p:nvPr/>
          </p:nvSpPr>
          <p:spPr>
            <a:xfrm>
              <a:off x="8067040" y="2736151"/>
              <a:ext cx="3566159" cy="3564189"/>
            </a:xfrm>
            <a:custGeom>
              <a:avLst/>
              <a:gdLst>
                <a:gd name="connsiteX0" fmla="*/ 2621280 w 3566159"/>
                <a:gd name="connsiteY0" fmla="*/ 0 h 3564189"/>
                <a:gd name="connsiteX1" fmla="*/ 2597150 w 3566159"/>
                <a:gd name="connsiteY1" fmla="*/ 0 h 3564189"/>
                <a:gd name="connsiteX2" fmla="*/ 2597150 w 3566159"/>
                <a:gd name="connsiteY2" fmla="*/ 1063293 h 3564189"/>
                <a:gd name="connsiteX3" fmla="*/ 2621280 w 3566159"/>
                <a:gd name="connsiteY3" fmla="*/ 1063293 h 3564189"/>
                <a:gd name="connsiteX4" fmla="*/ 2621280 w 3566159"/>
                <a:gd name="connsiteY4" fmla="*/ 0 h 3564189"/>
                <a:gd name="connsiteX5" fmla="*/ 2514600 w 3566159"/>
                <a:gd name="connsiteY5" fmla="*/ 0 h 3564189"/>
                <a:gd name="connsiteX6" fmla="*/ 2502535 w 3566159"/>
                <a:gd name="connsiteY6" fmla="*/ 0 h 3564189"/>
                <a:gd name="connsiteX7" fmla="*/ 2502535 w 3566159"/>
                <a:gd name="connsiteY7" fmla="*/ 1063293 h 3564189"/>
                <a:gd name="connsiteX8" fmla="*/ 2514600 w 3566159"/>
                <a:gd name="connsiteY8" fmla="*/ 1063293 h 3564189"/>
                <a:gd name="connsiteX9" fmla="*/ 2514600 w 3566159"/>
                <a:gd name="connsiteY9" fmla="*/ 0 h 3564189"/>
                <a:gd name="connsiteX10" fmla="*/ 2084705 w 3566159"/>
                <a:gd name="connsiteY10" fmla="*/ 0 h 3564189"/>
                <a:gd name="connsiteX11" fmla="*/ 2030730 w 3566159"/>
                <a:gd name="connsiteY11" fmla="*/ 0 h 3564189"/>
                <a:gd name="connsiteX12" fmla="*/ 2030730 w 3566159"/>
                <a:gd name="connsiteY12" fmla="*/ 1063293 h 3564189"/>
                <a:gd name="connsiteX13" fmla="*/ 2084705 w 3566159"/>
                <a:gd name="connsiteY13" fmla="*/ 1063293 h 3564189"/>
                <a:gd name="connsiteX14" fmla="*/ 2110740 w 3566159"/>
                <a:gd name="connsiteY14" fmla="*/ 1060756 h 3564189"/>
                <a:gd name="connsiteX15" fmla="*/ 2110740 w 3566159"/>
                <a:gd name="connsiteY15" fmla="*/ 2538 h 3564189"/>
                <a:gd name="connsiteX16" fmla="*/ 2084705 w 3566159"/>
                <a:gd name="connsiteY16" fmla="*/ 0 h 3564189"/>
                <a:gd name="connsiteX17" fmla="*/ 1995805 w 3566159"/>
                <a:gd name="connsiteY17" fmla="*/ 0 h 3564189"/>
                <a:gd name="connsiteX18" fmla="*/ 1919605 w 3566159"/>
                <a:gd name="connsiteY18" fmla="*/ 0 h 3564189"/>
                <a:gd name="connsiteX19" fmla="*/ 1919605 w 3566159"/>
                <a:gd name="connsiteY19" fmla="*/ 1063293 h 3564189"/>
                <a:gd name="connsiteX20" fmla="*/ 1995805 w 3566159"/>
                <a:gd name="connsiteY20" fmla="*/ 1063293 h 3564189"/>
                <a:gd name="connsiteX21" fmla="*/ 1995805 w 3566159"/>
                <a:gd name="connsiteY21" fmla="*/ 0 h 3564189"/>
                <a:gd name="connsiteX22" fmla="*/ 1872615 w 3566159"/>
                <a:gd name="connsiteY22" fmla="*/ 0 h 3564189"/>
                <a:gd name="connsiteX23" fmla="*/ 1800860 w 3566159"/>
                <a:gd name="connsiteY23" fmla="*/ 0 h 3564189"/>
                <a:gd name="connsiteX24" fmla="*/ 1800860 w 3566159"/>
                <a:gd name="connsiteY24" fmla="*/ 1063293 h 3564189"/>
                <a:gd name="connsiteX25" fmla="*/ 1871980 w 3566159"/>
                <a:gd name="connsiteY25" fmla="*/ 1063293 h 3564189"/>
                <a:gd name="connsiteX26" fmla="*/ 1871980 w 3566159"/>
                <a:gd name="connsiteY26" fmla="*/ 0 h 3564189"/>
                <a:gd name="connsiteX27" fmla="*/ 1744345 w 3566159"/>
                <a:gd name="connsiteY27" fmla="*/ 0 h 3564189"/>
                <a:gd name="connsiteX28" fmla="*/ 1680210 w 3566159"/>
                <a:gd name="connsiteY28" fmla="*/ 0 h 3564189"/>
                <a:gd name="connsiteX29" fmla="*/ 1680210 w 3566159"/>
                <a:gd name="connsiteY29" fmla="*/ 1063293 h 3564189"/>
                <a:gd name="connsiteX30" fmla="*/ 1744345 w 3566159"/>
                <a:gd name="connsiteY30" fmla="*/ 1063293 h 3564189"/>
                <a:gd name="connsiteX31" fmla="*/ 1744345 w 3566159"/>
                <a:gd name="connsiteY31" fmla="*/ 0 h 3564189"/>
                <a:gd name="connsiteX32" fmla="*/ 1609090 w 3566159"/>
                <a:gd name="connsiteY32" fmla="*/ 0 h 3564189"/>
                <a:gd name="connsiteX33" fmla="*/ 1562100 w 3566159"/>
                <a:gd name="connsiteY33" fmla="*/ 0 h 3564189"/>
                <a:gd name="connsiteX34" fmla="*/ 1562100 w 3566159"/>
                <a:gd name="connsiteY34" fmla="*/ 1063293 h 3564189"/>
                <a:gd name="connsiteX35" fmla="*/ 1609090 w 3566159"/>
                <a:gd name="connsiteY35" fmla="*/ 1063293 h 3564189"/>
                <a:gd name="connsiteX36" fmla="*/ 1609090 w 3566159"/>
                <a:gd name="connsiteY36" fmla="*/ 0 h 3564189"/>
                <a:gd name="connsiteX37" fmla="*/ 1485900 w 3566159"/>
                <a:gd name="connsiteY37" fmla="*/ 0 h 3564189"/>
                <a:gd name="connsiteX38" fmla="*/ 1450340 w 3566159"/>
                <a:gd name="connsiteY38" fmla="*/ 0 h 3564189"/>
                <a:gd name="connsiteX39" fmla="*/ 1450340 w 3566159"/>
                <a:gd name="connsiteY39" fmla="*/ 1063293 h 3564189"/>
                <a:gd name="connsiteX40" fmla="*/ 1485900 w 3566159"/>
                <a:gd name="connsiteY40" fmla="*/ 1063293 h 3564189"/>
                <a:gd name="connsiteX41" fmla="*/ 1485900 w 3566159"/>
                <a:gd name="connsiteY41" fmla="*/ 0 h 3564189"/>
                <a:gd name="connsiteX42" fmla="*/ 1370330 w 3566159"/>
                <a:gd name="connsiteY42" fmla="*/ 0 h 3564189"/>
                <a:gd name="connsiteX43" fmla="*/ 1346200 w 3566159"/>
                <a:gd name="connsiteY43" fmla="*/ 0 h 3564189"/>
                <a:gd name="connsiteX44" fmla="*/ 1346200 w 3566159"/>
                <a:gd name="connsiteY44" fmla="*/ 1063293 h 3564189"/>
                <a:gd name="connsiteX45" fmla="*/ 1370330 w 3566159"/>
                <a:gd name="connsiteY45" fmla="*/ 1063293 h 3564189"/>
                <a:gd name="connsiteX46" fmla="*/ 1370330 w 3566159"/>
                <a:gd name="connsiteY46" fmla="*/ 0 h 3564189"/>
                <a:gd name="connsiteX47" fmla="*/ 1263015 w 3566159"/>
                <a:gd name="connsiteY47" fmla="*/ 0 h 3564189"/>
                <a:gd name="connsiteX48" fmla="*/ 1250950 w 3566159"/>
                <a:gd name="connsiteY48" fmla="*/ 0 h 3564189"/>
                <a:gd name="connsiteX49" fmla="*/ 1250950 w 3566159"/>
                <a:gd name="connsiteY49" fmla="*/ 1063293 h 3564189"/>
                <a:gd name="connsiteX50" fmla="*/ 1263015 w 3566159"/>
                <a:gd name="connsiteY50" fmla="*/ 1063293 h 3564189"/>
                <a:gd name="connsiteX51" fmla="*/ 1263015 w 3566159"/>
                <a:gd name="connsiteY51" fmla="*/ 0 h 3564189"/>
                <a:gd name="connsiteX52" fmla="*/ 930910 w 3566159"/>
                <a:gd name="connsiteY52" fmla="*/ 0 h 3564189"/>
                <a:gd name="connsiteX53" fmla="*/ 929005 w 3566159"/>
                <a:gd name="connsiteY53" fmla="*/ 0 h 3564189"/>
                <a:gd name="connsiteX54" fmla="*/ 929005 w 3566159"/>
                <a:gd name="connsiteY54" fmla="*/ 0 h 3564189"/>
                <a:gd name="connsiteX55" fmla="*/ 884555 w 3566159"/>
                <a:gd name="connsiteY55" fmla="*/ 0 h 3564189"/>
                <a:gd name="connsiteX56" fmla="*/ 884555 w 3566159"/>
                <a:gd name="connsiteY56" fmla="*/ 378751 h 3564189"/>
                <a:gd name="connsiteX57" fmla="*/ 967105 w 3566159"/>
                <a:gd name="connsiteY57" fmla="*/ 289931 h 3564189"/>
                <a:gd name="connsiteX58" fmla="*/ 967105 w 3566159"/>
                <a:gd name="connsiteY58" fmla="*/ 5075 h 3564189"/>
                <a:gd name="connsiteX59" fmla="*/ 930910 w 3566159"/>
                <a:gd name="connsiteY59" fmla="*/ 0 h 3564189"/>
                <a:gd name="connsiteX60" fmla="*/ 859790 w 3566159"/>
                <a:gd name="connsiteY60" fmla="*/ 0 h 3564189"/>
                <a:gd name="connsiteX61" fmla="*/ 779780 w 3566159"/>
                <a:gd name="connsiteY61" fmla="*/ 0 h 3564189"/>
                <a:gd name="connsiteX62" fmla="*/ 779780 w 3566159"/>
                <a:gd name="connsiteY62" fmla="*/ 491044 h 3564189"/>
                <a:gd name="connsiteX63" fmla="*/ 859790 w 3566159"/>
                <a:gd name="connsiteY63" fmla="*/ 404762 h 3564189"/>
                <a:gd name="connsiteX64" fmla="*/ 859790 w 3566159"/>
                <a:gd name="connsiteY64" fmla="*/ 0 h 3564189"/>
                <a:gd name="connsiteX65" fmla="*/ 744220 w 3566159"/>
                <a:gd name="connsiteY65" fmla="*/ 0 h 3564189"/>
                <a:gd name="connsiteX66" fmla="*/ 668020 w 3566159"/>
                <a:gd name="connsiteY66" fmla="*/ 0 h 3564189"/>
                <a:gd name="connsiteX67" fmla="*/ 668020 w 3566159"/>
                <a:gd name="connsiteY67" fmla="*/ 612219 h 3564189"/>
                <a:gd name="connsiteX68" fmla="*/ 744220 w 3566159"/>
                <a:gd name="connsiteY68" fmla="*/ 529743 h 3564189"/>
                <a:gd name="connsiteX69" fmla="*/ 744220 w 3566159"/>
                <a:gd name="connsiteY69" fmla="*/ 0 h 3564189"/>
                <a:gd name="connsiteX70" fmla="*/ 621030 w 3566159"/>
                <a:gd name="connsiteY70" fmla="*/ 0 h 3564189"/>
                <a:gd name="connsiteX71" fmla="*/ 549910 w 3566159"/>
                <a:gd name="connsiteY71" fmla="*/ 0 h 3564189"/>
                <a:gd name="connsiteX72" fmla="*/ 549910 w 3566159"/>
                <a:gd name="connsiteY72" fmla="*/ 739738 h 3564189"/>
                <a:gd name="connsiteX73" fmla="*/ 621030 w 3566159"/>
                <a:gd name="connsiteY73" fmla="*/ 662338 h 3564189"/>
                <a:gd name="connsiteX74" fmla="*/ 621030 w 3566159"/>
                <a:gd name="connsiteY74" fmla="*/ 0 h 3564189"/>
                <a:gd name="connsiteX75" fmla="*/ 493395 w 3566159"/>
                <a:gd name="connsiteY75" fmla="*/ 0 h 3564189"/>
                <a:gd name="connsiteX76" fmla="*/ 429260 w 3566159"/>
                <a:gd name="connsiteY76" fmla="*/ 0 h 3564189"/>
                <a:gd name="connsiteX77" fmla="*/ 429260 w 3566159"/>
                <a:gd name="connsiteY77" fmla="*/ 870429 h 3564189"/>
                <a:gd name="connsiteX78" fmla="*/ 493395 w 3566159"/>
                <a:gd name="connsiteY78" fmla="*/ 800642 h 3564189"/>
                <a:gd name="connsiteX79" fmla="*/ 493395 w 3566159"/>
                <a:gd name="connsiteY79" fmla="*/ 0 h 3564189"/>
                <a:gd name="connsiteX80" fmla="*/ 357505 w 3566159"/>
                <a:gd name="connsiteY80" fmla="*/ 0 h 3564189"/>
                <a:gd name="connsiteX81" fmla="*/ 310515 w 3566159"/>
                <a:gd name="connsiteY81" fmla="*/ 0 h 3564189"/>
                <a:gd name="connsiteX82" fmla="*/ 310515 w 3566159"/>
                <a:gd name="connsiteY82" fmla="*/ 998582 h 3564189"/>
                <a:gd name="connsiteX83" fmla="*/ 317500 w 3566159"/>
                <a:gd name="connsiteY83" fmla="*/ 990969 h 3564189"/>
                <a:gd name="connsiteX84" fmla="*/ 357505 w 3566159"/>
                <a:gd name="connsiteY84" fmla="*/ 947194 h 3564189"/>
                <a:gd name="connsiteX85" fmla="*/ 357505 w 3566159"/>
                <a:gd name="connsiteY85" fmla="*/ 0 h 3564189"/>
                <a:gd name="connsiteX86" fmla="*/ 234315 w 3566159"/>
                <a:gd name="connsiteY86" fmla="*/ 0 h 3564189"/>
                <a:gd name="connsiteX87" fmla="*/ 198755 w 3566159"/>
                <a:gd name="connsiteY87" fmla="*/ 0 h 3564189"/>
                <a:gd name="connsiteX88" fmla="*/ 198755 w 3566159"/>
                <a:gd name="connsiteY88" fmla="*/ 1063293 h 3564189"/>
                <a:gd name="connsiteX89" fmla="*/ 234315 w 3566159"/>
                <a:gd name="connsiteY89" fmla="*/ 1057584 h 3564189"/>
                <a:gd name="connsiteX90" fmla="*/ 234315 w 3566159"/>
                <a:gd name="connsiteY90" fmla="*/ 0 h 3564189"/>
                <a:gd name="connsiteX91" fmla="*/ 118745 w 3566159"/>
                <a:gd name="connsiteY91" fmla="*/ 0 h 3564189"/>
                <a:gd name="connsiteX92" fmla="*/ 94615 w 3566159"/>
                <a:gd name="connsiteY92" fmla="*/ 0 h 3564189"/>
                <a:gd name="connsiteX93" fmla="*/ 94615 w 3566159"/>
                <a:gd name="connsiteY93" fmla="*/ 1063293 h 3564189"/>
                <a:gd name="connsiteX94" fmla="*/ 118745 w 3566159"/>
                <a:gd name="connsiteY94" fmla="*/ 1063293 h 3564189"/>
                <a:gd name="connsiteX95" fmla="*/ 118745 w 3566159"/>
                <a:gd name="connsiteY95" fmla="*/ 0 h 3564189"/>
                <a:gd name="connsiteX96" fmla="*/ 12065 w 3566159"/>
                <a:gd name="connsiteY96" fmla="*/ 0 h 3564189"/>
                <a:gd name="connsiteX97" fmla="*/ 0 w 3566159"/>
                <a:gd name="connsiteY97" fmla="*/ 0 h 3564189"/>
                <a:gd name="connsiteX98" fmla="*/ 0 w 3566159"/>
                <a:gd name="connsiteY98" fmla="*/ 1063293 h 3564189"/>
                <a:gd name="connsiteX99" fmla="*/ 12065 w 3566159"/>
                <a:gd name="connsiteY99" fmla="*/ 1063293 h 3564189"/>
                <a:gd name="connsiteX100" fmla="*/ 12065 w 3566159"/>
                <a:gd name="connsiteY100" fmla="*/ 0 h 3564189"/>
                <a:gd name="connsiteX101" fmla="*/ 2701290 w 3566159"/>
                <a:gd name="connsiteY101" fmla="*/ 0 h 3564189"/>
                <a:gd name="connsiteX102" fmla="*/ 2701290 w 3566159"/>
                <a:gd name="connsiteY102" fmla="*/ 1062659 h 3564189"/>
                <a:gd name="connsiteX103" fmla="*/ 2736850 w 3566159"/>
                <a:gd name="connsiteY103" fmla="*/ 1062659 h 3564189"/>
                <a:gd name="connsiteX104" fmla="*/ 2736850 w 3566159"/>
                <a:gd name="connsiteY104" fmla="*/ 5075 h 3564189"/>
                <a:gd name="connsiteX105" fmla="*/ 2701290 w 3566159"/>
                <a:gd name="connsiteY105" fmla="*/ 0 h 3564189"/>
                <a:gd name="connsiteX106" fmla="*/ 979170 w 3566159"/>
                <a:gd name="connsiteY106" fmla="*/ 8882 h 3564189"/>
                <a:gd name="connsiteX107" fmla="*/ 979170 w 3566159"/>
                <a:gd name="connsiteY107" fmla="*/ 275974 h 3564189"/>
                <a:gd name="connsiteX108" fmla="*/ 1002665 w 3566159"/>
                <a:gd name="connsiteY108" fmla="*/ 250597 h 3564189"/>
                <a:gd name="connsiteX109" fmla="*/ 1063625 w 3566159"/>
                <a:gd name="connsiteY109" fmla="*/ 132594 h 3564189"/>
                <a:gd name="connsiteX110" fmla="*/ 979170 w 3566159"/>
                <a:gd name="connsiteY110" fmla="*/ 8882 h 3564189"/>
                <a:gd name="connsiteX111" fmla="*/ 2135505 w 3566159"/>
                <a:gd name="connsiteY111" fmla="*/ 9516 h 3564189"/>
                <a:gd name="connsiteX112" fmla="*/ 2135505 w 3566159"/>
                <a:gd name="connsiteY112" fmla="*/ 1052508 h 3564189"/>
                <a:gd name="connsiteX113" fmla="*/ 2218055 w 3566159"/>
                <a:gd name="connsiteY113" fmla="*/ 929430 h 3564189"/>
                <a:gd name="connsiteX114" fmla="*/ 2218055 w 3566159"/>
                <a:gd name="connsiteY114" fmla="*/ 929430 h 3564189"/>
                <a:gd name="connsiteX115" fmla="*/ 2218055 w 3566159"/>
                <a:gd name="connsiteY115" fmla="*/ 132594 h 3564189"/>
                <a:gd name="connsiteX116" fmla="*/ 2218055 w 3566159"/>
                <a:gd name="connsiteY116" fmla="*/ 132594 h 3564189"/>
                <a:gd name="connsiteX117" fmla="*/ 2135505 w 3566159"/>
                <a:gd name="connsiteY117" fmla="*/ 9516 h 3564189"/>
                <a:gd name="connsiteX118" fmla="*/ 2813050 w 3566159"/>
                <a:gd name="connsiteY118" fmla="*/ 64077 h 3564189"/>
                <a:gd name="connsiteX119" fmla="*/ 2813050 w 3566159"/>
                <a:gd name="connsiteY119" fmla="*/ 1062659 h 3564189"/>
                <a:gd name="connsiteX120" fmla="*/ 2860040 w 3566159"/>
                <a:gd name="connsiteY120" fmla="*/ 1062659 h 3564189"/>
                <a:gd name="connsiteX121" fmla="*/ 2860040 w 3566159"/>
                <a:gd name="connsiteY121" fmla="*/ 115465 h 3564189"/>
                <a:gd name="connsiteX122" fmla="*/ 2820035 w 3566159"/>
                <a:gd name="connsiteY122" fmla="*/ 71690 h 3564189"/>
                <a:gd name="connsiteX123" fmla="*/ 2813050 w 3566159"/>
                <a:gd name="connsiteY123" fmla="*/ 64077 h 3564189"/>
                <a:gd name="connsiteX124" fmla="*/ 2931160 w 3566159"/>
                <a:gd name="connsiteY124" fmla="*/ 192230 h 3564189"/>
                <a:gd name="connsiteX125" fmla="*/ 2931160 w 3566159"/>
                <a:gd name="connsiteY125" fmla="*/ 1062659 h 3564189"/>
                <a:gd name="connsiteX126" fmla="*/ 2995295 w 3566159"/>
                <a:gd name="connsiteY126" fmla="*/ 1062659 h 3564189"/>
                <a:gd name="connsiteX127" fmla="*/ 2995295 w 3566159"/>
                <a:gd name="connsiteY127" fmla="*/ 262017 h 3564189"/>
                <a:gd name="connsiteX128" fmla="*/ 2931160 w 3566159"/>
                <a:gd name="connsiteY128" fmla="*/ 192230 h 3564189"/>
                <a:gd name="connsiteX129" fmla="*/ 3052445 w 3566159"/>
                <a:gd name="connsiteY129" fmla="*/ 322921 h 3564189"/>
                <a:gd name="connsiteX130" fmla="*/ 3052445 w 3566159"/>
                <a:gd name="connsiteY130" fmla="*/ 1062659 h 3564189"/>
                <a:gd name="connsiteX131" fmla="*/ 3123565 w 3566159"/>
                <a:gd name="connsiteY131" fmla="*/ 1062659 h 3564189"/>
                <a:gd name="connsiteX132" fmla="*/ 3123565 w 3566159"/>
                <a:gd name="connsiteY132" fmla="*/ 400321 h 3564189"/>
                <a:gd name="connsiteX133" fmla="*/ 3052445 w 3566159"/>
                <a:gd name="connsiteY133" fmla="*/ 322921 h 3564189"/>
                <a:gd name="connsiteX134" fmla="*/ 3170555 w 3566159"/>
                <a:gd name="connsiteY134" fmla="*/ 451075 h 3564189"/>
                <a:gd name="connsiteX135" fmla="*/ 3170555 w 3566159"/>
                <a:gd name="connsiteY135" fmla="*/ 1063293 h 3564189"/>
                <a:gd name="connsiteX136" fmla="*/ 3246755 w 3566159"/>
                <a:gd name="connsiteY136" fmla="*/ 1063293 h 3564189"/>
                <a:gd name="connsiteX137" fmla="*/ 3246755 w 3566159"/>
                <a:gd name="connsiteY137" fmla="*/ 533550 h 3564189"/>
                <a:gd name="connsiteX138" fmla="*/ 3170555 w 3566159"/>
                <a:gd name="connsiteY138" fmla="*/ 451075 h 3564189"/>
                <a:gd name="connsiteX139" fmla="*/ 3282315 w 3566159"/>
                <a:gd name="connsiteY139" fmla="*/ 571615 h 3564189"/>
                <a:gd name="connsiteX140" fmla="*/ 3282315 w 3566159"/>
                <a:gd name="connsiteY140" fmla="*/ 1062659 h 3564189"/>
                <a:gd name="connsiteX141" fmla="*/ 3362325 w 3566159"/>
                <a:gd name="connsiteY141" fmla="*/ 1062659 h 3564189"/>
                <a:gd name="connsiteX142" fmla="*/ 3362325 w 3566159"/>
                <a:gd name="connsiteY142" fmla="*/ 657897 h 3564189"/>
                <a:gd name="connsiteX143" fmla="*/ 3282315 w 3566159"/>
                <a:gd name="connsiteY143" fmla="*/ 571615 h 3564189"/>
                <a:gd name="connsiteX144" fmla="*/ 3386455 w 3566159"/>
                <a:gd name="connsiteY144" fmla="*/ 683908 h 3564189"/>
                <a:gd name="connsiteX145" fmla="*/ 3386455 w 3566159"/>
                <a:gd name="connsiteY145" fmla="*/ 1062659 h 3564189"/>
                <a:gd name="connsiteX146" fmla="*/ 3430905 w 3566159"/>
                <a:gd name="connsiteY146" fmla="*/ 1062659 h 3564189"/>
                <a:gd name="connsiteX147" fmla="*/ 3430905 w 3566159"/>
                <a:gd name="connsiteY147" fmla="*/ 1062659 h 3564189"/>
                <a:gd name="connsiteX148" fmla="*/ 3432810 w 3566159"/>
                <a:gd name="connsiteY148" fmla="*/ 1062659 h 3564189"/>
                <a:gd name="connsiteX149" fmla="*/ 3469005 w 3566159"/>
                <a:gd name="connsiteY149" fmla="*/ 1057584 h 3564189"/>
                <a:gd name="connsiteX150" fmla="*/ 3469005 w 3566159"/>
                <a:gd name="connsiteY150" fmla="*/ 772728 h 3564189"/>
                <a:gd name="connsiteX151" fmla="*/ 3386455 w 3566159"/>
                <a:gd name="connsiteY151" fmla="*/ 683908 h 3564189"/>
                <a:gd name="connsiteX152" fmla="*/ 3481705 w 3566159"/>
                <a:gd name="connsiteY152" fmla="*/ 786685 h 3564189"/>
                <a:gd name="connsiteX153" fmla="*/ 3481705 w 3566159"/>
                <a:gd name="connsiteY153" fmla="*/ 1053777 h 3564189"/>
                <a:gd name="connsiteX154" fmla="*/ 3566160 w 3566159"/>
                <a:gd name="connsiteY154" fmla="*/ 930065 h 3564189"/>
                <a:gd name="connsiteX155" fmla="*/ 3505200 w 3566159"/>
                <a:gd name="connsiteY155" fmla="*/ 812062 h 3564189"/>
                <a:gd name="connsiteX156" fmla="*/ 3481705 w 3566159"/>
                <a:gd name="connsiteY156" fmla="*/ 786685 h 3564189"/>
                <a:gd name="connsiteX157" fmla="*/ 2621280 w 3566159"/>
                <a:gd name="connsiteY157" fmla="*/ 1250448 h 3564189"/>
                <a:gd name="connsiteX158" fmla="*/ 2597150 w 3566159"/>
                <a:gd name="connsiteY158" fmla="*/ 1250448 h 3564189"/>
                <a:gd name="connsiteX159" fmla="*/ 2597150 w 3566159"/>
                <a:gd name="connsiteY159" fmla="*/ 2313742 h 3564189"/>
                <a:gd name="connsiteX160" fmla="*/ 2621280 w 3566159"/>
                <a:gd name="connsiteY160" fmla="*/ 2313742 h 3564189"/>
                <a:gd name="connsiteX161" fmla="*/ 2621280 w 3566159"/>
                <a:gd name="connsiteY161" fmla="*/ 1250448 h 3564189"/>
                <a:gd name="connsiteX162" fmla="*/ 2514600 w 3566159"/>
                <a:gd name="connsiteY162" fmla="*/ 1250448 h 3564189"/>
                <a:gd name="connsiteX163" fmla="*/ 2502535 w 3566159"/>
                <a:gd name="connsiteY163" fmla="*/ 1250448 h 3564189"/>
                <a:gd name="connsiteX164" fmla="*/ 2502535 w 3566159"/>
                <a:gd name="connsiteY164" fmla="*/ 2313742 h 3564189"/>
                <a:gd name="connsiteX165" fmla="*/ 2514600 w 3566159"/>
                <a:gd name="connsiteY165" fmla="*/ 2313742 h 3564189"/>
                <a:gd name="connsiteX166" fmla="*/ 2514600 w 3566159"/>
                <a:gd name="connsiteY166" fmla="*/ 1250448 h 3564189"/>
                <a:gd name="connsiteX167" fmla="*/ 744220 w 3566159"/>
                <a:gd name="connsiteY167" fmla="*/ 1250448 h 3564189"/>
                <a:gd name="connsiteX168" fmla="*/ 668020 w 3566159"/>
                <a:gd name="connsiteY168" fmla="*/ 1250448 h 3564189"/>
                <a:gd name="connsiteX169" fmla="*/ 668020 w 3566159"/>
                <a:gd name="connsiteY169" fmla="*/ 2313742 h 3564189"/>
                <a:gd name="connsiteX170" fmla="*/ 744220 w 3566159"/>
                <a:gd name="connsiteY170" fmla="*/ 2313742 h 3564189"/>
                <a:gd name="connsiteX171" fmla="*/ 744220 w 3566159"/>
                <a:gd name="connsiteY171" fmla="*/ 1250448 h 3564189"/>
                <a:gd name="connsiteX172" fmla="*/ 621030 w 3566159"/>
                <a:gd name="connsiteY172" fmla="*/ 1250448 h 3564189"/>
                <a:gd name="connsiteX173" fmla="*/ 549910 w 3566159"/>
                <a:gd name="connsiteY173" fmla="*/ 1250448 h 3564189"/>
                <a:gd name="connsiteX174" fmla="*/ 549910 w 3566159"/>
                <a:gd name="connsiteY174" fmla="*/ 2313742 h 3564189"/>
                <a:gd name="connsiteX175" fmla="*/ 621030 w 3566159"/>
                <a:gd name="connsiteY175" fmla="*/ 2313742 h 3564189"/>
                <a:gd name="connsiteX176" fmla="*/ 621030 w 3566159"/>
                <a:gd name="connsiteY176" fmla="*/ 1250448 h 3564189"/>
                <a:gd name="connsiteX177" fmla="*/ 493395 w 3566159"/>
                <a:gd name="connsiteY177" fmla="*/ 1250448 h 3564189"/>
                <a:gd name="connsiteX178" fmla="*/ 429260 w 3566159"/>
                <a:gd name="connsiteY178" fmla="*/ 1250448 h 3564189"/>
                <a:gd name="connsiteX179" fmla="*/ 429260 w 3566159"/>
                <a:gd name="connsiteY179" fmla="*/ 2313742 h 3564189"/>
                <a:gd name="connsiteX180" fmla="*/ 493395 w 3566159"/>
                <a:gd name="connsiteY180" fmla="*/ 2313742 h 3564189"/>
                <a:gd name="connsiteX181" fmla="*/ 493395 w 3566159"/>
                <a:gd name="connsiteY181" fmla="*/ 1250448 h 3564189"/>
                <a:gd name="connsiteX182" fmla="*/ 357505 w 3566159"/>
                <a:gd name="connsiteY182" fmla="*/ 1250448 h 3564189"/>
                <a:gd name="connsiteX183" fmla="*/ 310515 w 3566159"/>
                <a:gd name="connsiteY183" fmla="*/ 1250448 h 3564189"/>
                <a:gd name="connsiteX184" fmla="*/ 310515 w 3566159"/>
                <a:gd name="connsiteY184" fmla="*/ 2313742 h 3564189"/>
                <a:gd name="connsiteX185" fmla="*/ 357505 w 3566159"/>
                <a:gd name="connsiteY185" fmla="*/ 2313742 h 3564189"/>
                <a:gd name="connsiteX186" fmla="*/ 357505 w 3566159"/>
                <a:gd name="connsiteY186" fmla="*/ 1250448 h 3564189"/>
                <a:gd name="connsiteX187" fmla="*/ 234315 w 3566159"/>
                <a:gd name="connsiteY187" fmla="*/ 1250448 h 3564189"/>
                <a:gd name="connsiteX188" fmla="*/ 198755 w 3566159"/>
                <a:gd name="connsiteY188" fmla="*/ 1250448 h 3564189"/>
                <a:gd name="connsiteX189" fmla="*/ 198755 w 3566159"/>
                <a:gd name="connsiteY189" fmla="*/ 2313742 h 3564189"/>
                <a:gd name="connsiteX190" fmla="*/ 234315 w 3566159"/>
                <a:gd name="connsiteY190" fmla="*/ 2313742 h 3564189"/>
                <a:gd name="connsiteX191" fmla="*/ 234315 w 3566159"/>
                <a:gd name="connsiteY191" fmla="*/ 1250448 h 3564189"/>
                <a:gd name="connsiteX192" fmla="*/ 118745 w 3566159"/>
                <a:gd name="connsiteY192" fmla="*/ 1250448 h 3564189"/>
                <a:gd name="connsiteX193" fmla="*/ 94615 w 3566159"/>
                <a:gd name="connsiteY193" fmla="*/ 1250448 h 3564189"/>
                <a:gd name="connsiteX194" fmla="*/ 94615 w 3566159"/>
                <a:gd name="connsiteY194" fmla="*/ 2313742 h 3564189"/>
                <a:gd name="connsiteX195" fmla="*/ 118745 w 3566159"/>
                <a:gd name="connsiteY195" fmla="*/ 2313742 h 3564189"/>
                <a:gd name="connsiteX196" fmla="*/ 118745 w 3566159"/>
                <a:gd name="connsiteY196" fmla="*/ 1250448 h 3564189"/>
                <a:gd name="connsiteX197" fmla="*/ 12065 w 3566159"/>
                <a:gd name="connsiteY197" fmla="*/ 1250448 h 3564189"/>
                <a:gd name="connsiteX198" fmla="*/ 0 w 3566159"/>
                <a:gd name="connsiteY198" fmla="*/ 1250448 h 3564189"/>
                <a:gd name="connsiteX199" fmla="*/ 0 w 3566159"/>
                <a:gd name="connsiteY199" fmla="*/ 2313742 h 3564189"/>
                <a:gd name="connsiteX200" fmla="*/ 12065 w 3566159"/>
                <a:gd name="connsiteY200" fmla="*/ 2313742 h 3564189"/>
                <a:gd name="connsiteX201" fmla="*/ 12065 w 3566159"/>
                <a:gd name="connsiteY201" fmla="*/ 1250448 h 3564189"/>
                <a:gd name="connsiteX202" fmla="*/ 3433445 w 3566159"/>
                <a:gd name="connsiteY202" fmla="*/ 1250448 h 3564189"/>
                <a:gd name="connsiteX203" fmla="*/ 3431540 w 3566159"/>
                <a:gd name="connsiteY203" fmla="*/ 1250448 h 3564189"/>
                <a:gd name="connsiteX204" fmla="*/ 3431540 w 3566159"/>
                <a:gd name="connsiteY204" fmla="*/ 1250448 h 3564189"/>
                <a:gd name="connsiteX205" fmla="*/ 3387090 w 3566159"/>
                <a:gd name="connsiteY205" fmla="*/ 1250448 h 3564189"/>
                <a:gd name="connsiteX206" fmla="*/ 3387090 w 3566159"/>
                <a:gd name="connsiteY206" fmla="*/ 1629199 h 3564189"/>
                <a:gd name="connsiteX207" fmla="*/ 3469640 w 3566159"/>
                <a:gd name="connsiteY207" fmla="*/ 1539745 h 3564189"/>
                <a:gd name="connsiteX208" fmla="*/ 3469640 w 3566159"/>
                <a:gd name="connsiteY208" fmla="*/ 1254889 h 3564189"/>
                <a:gd name="connsiteX209" fmla="*/ 3433445 w 3566159"/>
                <a:gd name="connsiteY209" fmla="*/ 1250448 h 3564189"/>
                <a:gd name="connsiteX210" fmla="*/ 3362325 w 3566159"/>
                <a:gd name="connsiteY210" fmla="*/ 1250448 h 3564189"/>
                <a:gd name="connsiteX211" fmla="*/ 3282315 w 3566159"/>
                <a:gd name="connsiteY211" fmla="*/ 1250448 h 3564189"/>
                <a:gd name="connsiteX212" fmla="*/ 3282315 w 3566159"/>
                <a:gd name="connsiteY212" fmla="*/ 1741492 h 3564189"/>
                <a:gd name="connsiteX213" fmla="*/ 3362325 w 3566159"/>
                <a:gd name="connsiteY213" fmla="*/ 1655211 h 3564189"/>
                <a:gd name="connsiteX214" fmla="*/ 3362325 w 3566159"/>
                <a:gd name="connsiteY214" fmla="*/ 1250448 h 3564189"/>
                <a:gd name="connsiteX215" fmla="*/ 3246755 w 3566159"/>
                <a:gd name="connsiteY215" fmla="*/ 1250448 h 3564189"/>
                <a:gd name="connsiteX216" fmla="*/ 3170555 w 3566159"/>
                <a:gd name="connsiteY216" fmla="*/ 1250448 h 3564189"/>
                <a:gd name="connsiteX217" fmla="*/ 3170555 w 3566159"/>
                <a:gd name="connsiteY217" fmla="*/ 1862667 h 3564189"/>
                <a:gd name="connsiteX218" fmla="*/ 3246755 w 3566159"/>
                <a:gd name="connsiteY218" fmla="*/ 1780192 h 3564189"/>
                <a:gd name="connsiteX219" fmla="*/ 3246755 w 3566159"/>
                <a:gd name="connsiteY219" fmla="*/ 1250448 h 3564189"/>
                <a:gd name="connsiteX220" fmla="*/ 3123565 w 3566159"/>
                <a:gd name="connsiteY220" fmla="*/ 1250448 h 3564189"/>
                <a:gd name="connsiteX221" fmla="*/ 3052445 w 3566159"/>
                <a:gd name="connsiteY221" fmla="*/ 1250448 h 3564189"/>
                <a:gd name="connsiteX222" fmla="*/ 3052445 w 3566159"/>
                <a:gd name="connsiteY222" fmla="*/ 1990186 h 3564189"/>
                <a:gd name="connsiteX223" fmla="*/ 3123565 w 3566159"/>
                <a:gd name="connsiteY223" fmla="*/ 1912786 h 3564189"/>
                <a:gd name="connsiteX224" fmla="*/ 3123565 w 3566159"/>
                <a:gd name="connsiteY224" fmla="*/ 1250448 h 3564189"/>
                <a:gd name="connsiteX225" fmla="*/ 2995930 w 3566159"/>
                <a:gd name="connsiteY225" fmla="*/ 1250448 h 3564189"/>
                <a:gd name="connsiteX226" fmla="*/ 2931795 w 3566159"/>
                <a:gd name="connsiteY226" fmla="*/ 1250448 h 3564189"/>
                <a:gd name="connsiteX227" fmla="*/ 2931795 w 3566159"/>
                <a:gd name="connsiteY227" fmla="*/ 2120877 h 3564189"/>
                <a:gd name="connsiteX228" fmla="*/ 2995930 w 3566159"/>
                <a:gd name="connsiteY228" fmla="*/ 2051091 h 3564189"/>
                <a:gd name="connsiteX229" fmla="*/ 2995930 w 3566159"/>
                <a:gd name="connsiteY229" fmla="*/ 1250448 h 3564189"/>
                <a:gd name="connsiteX230" fmla="*/ 2860040 w 3566159"/>
                <a:gd name="connsiteY230" fmla="*/ 1250448 h 3564189"/>
                <a:gd name="connsiteX231" fmla="*/ 2813050 w 3566159"/>
                <a:gd name="connsiteY231" fmla="*/ 1250448 h 3564189"/>
                <a:gd name="connsiteX232" fmla="*/ 2813050 w 3566159"/>
                <a:gd name="connsiteY232" fmla="*/ 2249031 h 3564189"/>
                <a:gd name="connsiteX233" fmla="*/ 2820035 w 3566159"/>
                <a:gd name="connsiteY233" fmla="*/ 2241418 h 3564189"/>
                <a:gd name="connsiteX234" fmla="*/ 2860040 w 3566159"/>
                <a:gd name="connsiteY234" fmla="*/ 2197642 h 3564189"/>
                <a:gd name="connsiteX235" fmla="*/ 2860040 w 3566159"/>
                <a:gd name="connsiteY235" fmla="*/ 1250448 h 3564189"/>
                <a:gd name="connsiteX236" fmla="*/ 2736850 w 3566159"/>
                <a:gd name="connsiteY236" fmla="*/ 1250448 h 3564189"/>
                <a:gd name="connsiteX237" fmla="*/ 2701290 w 3566159"/>
                <a:gd name="connsiteY237" fmla="*/ 1250448 h 3564189"/>
                <a:gd name="connsiteX238" fmla="*/ 2701290 w 3566159"/>
                <a:gd name="connsiteY238" fmla="*/ 2313107 h 3564189"/>
                <a:gd name="connsiteX239" fmla="*/ 2736850 w 3566159"/>
                <a:gd name="connsiteY239" fmla="*/ 2307398 h 3564189"/>
                <a:gd name="connsiteX240" fmla="*/ 2736850 w 3566159"/>
                <a:gd name="connsiteY240" fmla="*/ 1250448 h 3564189"/>
                <a:gd name="connsiteX241" fmla="*/ 1370330 w 3566159"/>
                <a:gd name="connsiteY241" fmla="*/ 1250448 h 3564189"/>
                <a:gd name="connsiteX242" fmla="*/ 1346200 w 3566159"/>
                <a:gd name="connsiteY242" fmla="*/ 1250448 h 3564189"/>
                <a:gd name="connsiteX243" fmla="*/ 1346200 w 3566159"/>
                <a:gd name="connsiteY243" fmla="*/ 2313742 h 3564189"/>
                <a:gd name="connsiteX244" fmla="*/ 1370330 w 3566159"/>
                <a:gd name="connsiteY244" fmla="*/ 2313742 h 3564189"/>
                <a:gd name="connsiteX245" fmla="*/ 1370330 w 3566159"/>
                <a:gd name="connsiteY245" fmla="*/ 1250448 h 3564189"/>
                <a:gd name="connsiteX246" fmla="*/ 1263015 w 3566159"/>
                <a:gd name="connsiteY246" fmla="*/ 1250448 h 3564189"/>
                <a:gd name="connsiteX247" fmla="*/ 1250950 w 3566159"/>
                <a:gd name="connsiteY247" fmla="*/ 1250448 h 3564189"/>
                <a:gd name="connsiteX248" fmla="*/ 1250950 w 3566159"/>
                <a:gd name="connsiteY248" fmla="*/ 2313742 h 3564189"/>
                <a:gd name="connsiteX249" fmla="*/ 1263015 w 3566159"/>
                <a:gd name="connsiteY249" fmla="*/ 2313742 h 3564189"/>
                <a:gd name="connsiteX250" fmla="*/ 1263015 w 3566159"/>
                <a:gd name="connsiteY250" fmla="*/ 1250448 h 3564189"/>
                <a:gd name="connsiteX251" fmla="*/ 833755 w 3566159"/>
                <a:gd name="connsiteY251" fmla="*/ 1250448 h 3564189"/>
                <a:gd name="connsiteX252" fmla="*/ 779780 w 3566159"/>
                <a:gd name="connsiteY252" fmla="*/ 1250448 h 3564189"/>
                <a:gd name="connsiteX253" fmla="*/ 779780 w 3566159"/>
                <a:gd name="connsiteY253" fmla="*/ 2313742 h 3564189"/>
                <a:gd name="connsiteX254" fmla="*/ 833755 w 3566159"/>
                <a:gd name="connsiteY254" fmla="*/ 2313742 h 3564189"/>
                <a:gd name="connsiteX255" fmla="*/ 859790 w 3566159"/>
                <a:gd name="connsiteY255" fmla="*/ 2311204 h 3564189"/>
                <a:gd name="connsiteX256" fmla="*/ 859790 w 3566159"/>
                <a:gd name="connsiteY256" fmla="*/ 1252986 h 3564189"/>
                <a:gd name="connsiteX257" fmla="*/ 833755 w 3566159"/>
                <a:gd name="connsiteY257" fmla="*/ 1250448 h 3564189"/>
                <a:gd name="connsiteX258" fmla="*/ 1450340 w 3566159"/>
                <a:gd name="connsiteY258" fmla="*/ 1250448 h 3564189"/>
                <a:gd name="connsiteX259" fmla="*/ 1450340 w 3566159"/>
                <a:gd name="connsiteY259" fmla="*/ 2313107 h 3564189"/>
                <a:gd name="connsiteX260" fmla="*/ 1485900 w 3566159"/>
                <a:gd name="connsiteY260" fmla="*/ 2313107 h 3564189"/>
                <a:gd name="connsiteX261" fmla="*/ 1485900 w 3566159"/>
                <a:gd name="connsiteY261" fmla="*/ 1255524 h 3564189"/>
                <a:gd name="connsiteX262" fmla="*/ 1450340 w 3566159"/>
                <a:gd name="connsiteY262" fmla="*/ 1250448 h 3564189"/>
                <a:gd name="connsiteX263" fmla="*/ 3481705 w 3566159"/>
                <a:gd name="connsiteY263" fmla="*/ 1259330 h 3564189"/>
                <a:gd name="connsiteX264" fmla="*/ 3481705 w 3566159"/>
                <a:gd name="connsiteY264" fmla="*/ 1526422 h 3564189"/>
                <a:gd name="connsiteX265" fmla="*/ 3505200 w 3566159"/>
                <a:gd name="connsiteY265" fmla="*/ 1501046 h 3564189"/>
                <a:gd name="connsiteX266" fmla="*/ 3566160 w 3566159"/>
                <a:gd name="connsiteY266" fmla="*/ 1383043 h 3564189"/>
                <a:gd name="connsiteX267" fmla="*/ 3481705 w 3566159"/>
                <a:gd name="connsiteY267" fmla="*/ 1259330 h 3564189"/>
                <a:gd name="connsiteX268" fmla="*/ 883920 w 3566159"/>
                <a:gd name="connsiteY268" fmla="*/ 1259965 h 3564189"/>
                <a:gd name="connsiteX269" fmla="*/ 883920 w 3566159"/>
                <a:gd name="connsiteY269" fmla="*/ 2302957 h 3564189"/>
                <a:gd name="connsiteX270" fmla="*/ 966470 w 3566159"/>
                <a:gd name="connsiteY270" fmla="*/ 2179879 h 3564189"/>
                <a:gd name="connsiteX271" fmla="*/ 966470 w 3566159"/>
                <a:gd name="connsiteY271" fmla="*/ 1383043 h 3564189"/>
                <a:gd name="connsiteX272" fmla="*/ 883920 w 3566159"/>
                <a:gd name="connsiteY272" fmla="*/ 1259965 h 3564189"/>
                <a:gd name="connsiteX273" fmla="*/ 1562100 w 3566159"/>
                <a:gd name="connsiteY273" fmla="*/ 1314525 h 3564189"/>
                <a:gd name="connsiteX274" fmla="*/ 1562100 w 3566159"/>
                <a:gd name="connsiteY274" fmla="*/ 2313107 h 3564189"/>
                <a:gd name="connsiteX275" fmla="*/ 1609090 w 3566159"/>
                <a:gd name="connsiteY275" fmla="*/ 2313107 h 3564189"/>
                <a:gd name="connsiteX276" fmla="*/ 1609090 w 3566159"/>
                <a:gd name="connsiteY276" fmla="*/ 1365913 h 3564189"/>
                <a:gd name="connsiteX277" fmla="*/ 1569085 w 3566159"/>
                <a:gd name="connsiteY277" fmla="*/ 1322138 h 3564189"/>
                <a:gd name="connsiteX278" fmla="*/ 1562100 w 3566159"/>
                <a:gd name="connsiteY278" fmla="*/ 1314525 h 3564189"/>
                <a:gd name="connsiteX279" fmla="*/ 1680210 w 3566159"/>
                <a:gd name="connsiteY279" fmla="*/ 1443313 h 3564189"/>
                <a:gd name="connsiteX280" fmla="*/ 1680210 w 3566159"/>
                <a:gd name="connsiteY280" fmla="*/ 2313742 h 3564189"/>
                <a:gd name="connsiteX281" fmla="*/ 1744345 w 3566159"/>
                <a:gd name="connsiteY281" fmla="*/ 2313742 h 3564189"/>
                <a:gd name="connsiteX282" fmla="*/ 1744345 w 3566159"/>
                <a:gd name="connsiteY282" fmla="*/ 1512465 h 3564189"/>
                <a:gd name="connsiteX283" fmla="*/ 1680210 w 3566159"/>
                <a:gd name="connsiteY283" fmla="*/ 1443313 h 3564189"/>
                <a:gd name="connsiteX284" fmla="*/ 1800860 w 3566159"/>
                <a:gd name="connsiteY284" fmla="*/ 1574004 h 3564189"/>
                <a:gd name="connsiteX285" fmla="*/ 1800860 w 3566159"/>
                <a:gd name="connsiteY285" fmla="*/ 2313742 h 3564189"/>
                <a:gd name="connsiteX286" fmla="*/ 1871980 w 3566159"/>
                <a:gd name="connsiteY286" fmla="*/ 2313742 h 3564189"/>
                <a:gd name="connsiteX287" fmla="*/ 1871980 w 3566159"/>
                <a:gd name="connsiteY287" fmla="*/ 1650769 h 3564189"/>
                <a:gd name="connsiteX288" fmla="*/ 1800860 w 3566159"/>
                <a:gd name="connsiteY288" fmla="*/ 1574004 h 3564189"/>
                <a:gd name="connsiteX289" fmla="*/ 1918970 w 3566159"/>
                <a:gd name="connsiteY289" fmla="*/ 1701523 h 3564189"/>
                <a:gd name="connsiteX290" fmla="*/ 1918970 w 3566159"/>
                <a:gd name="connsiteY290" fmla="*/ 2313742 h 3564189"/>
                <a:gd name="connsiteX291" fmla="*/ 1995170 w 3566159"/>
                <a:gd name="connsiteY291" fmla="*/ 2313742 h 3564189"/>
                <a:gd name="connsiteX292" fmla="*/ 1995170 w 3566159"/>
                <a:gd name="connsiteY292" fmla="*/ 1783998 h 3564189"/>
                <a:gd name="connsiteX293" fmla="*/ 1918970 w 3566159"/>
                <a:gd name="connsiteY293" fmla="*/ 1701523 h 3564189"/>
                <a:gd name="connsiteX294" fmla="*/ 2030730 w 3566159"/>
                <a:gd name="connsiteY294" fmla="*/ 1822064 h 3564189"/>
                <a:gd name="connsiteX295" fmla="*/ 2030730 w 3566159"/>
                <a:gd name="connsiteY295" fmla="*/ 2313107 h 3564189"/>
                <a:gd name="connsiteX296" fmla="*/ 2110740 w 3566159"/>
                <a:gd name="connsiteY296" fmla="*/ 2313107 h 3564189"/>
                <a:gd name="connsiteX297" fmla="*/ 2110740 w 3566159"/>
                <a:gd name="connsiteY297" fmla="*/ 1908345 h 3564189"/>
                <a:gd name="connsiteX298" fmla="*/ 2030730 w 3566159"/>
                <a:gd name="connsiteY298" fmla="*/ 1822064 h 3564189"/>
                <a:gd name="connsiteX299" fmla="*/ 2135505 w 3566159"/>
                <a:gd name="connsiteY299" fmla="*/ 1934357 h 3564189"/>
                <a:gd name="connsiteX300" fmla="*/ 2135505 w 3566159"/>
                <a:gd name="connsiteY300" fmla="*/ 2313107 h 3564189"/>
                <a:gd name="connsiteX301" fmla="*/ 2179955 w 3566159"/>
                <a:gd name="connsiteY301" fmla="*/ 2313107 h 3564189"/>
                <a:gd name="connsiteX302" fmla="*/ 2179955 w 3566159"/>
                <a:gd name="connsiteY302" fmla="*/ 2313107 h 3564189"/>
                <a:gd name="connsiteX303" fmla="*/ 2181860 w 3566159"/>
                <a:gd name="connsiteY303" fmla="*/ 2313107 h 3564189"/>
                <a:gd name="connsiteX304" fmla="*/ 2218055 w 3566159"/>
                <a:gd name="connsiteY304" fmla="*/ 2308032 h 3564189"/>
                <a:gd name="connsiteX305" fmla="*/ 2218055 w 3566159"/>
                <a:gd name="connsiteY305" fmla="*/ 2023176 h 3564189"/>
                <a:gd name="connsiteX306" fmla="*/ 2135505 w 3566159"/>
                <a:gd name="connsiteY306" fmla="*/ 1934357 h 3564189"/>
                <a:gd name="connsiteX307" fmla="*/ 2230120 w 3566159"/>
                <a:gd name="connsiteY307" fmla="*/ 2037133 h 3564189"/>
                <a:gd name="connsiteX308" fmla="*/ 2230120 w 3566159"/>
                <a:gd name="connsiteY308" fmla="*/ 2304226 h 3564189"/>
                <a:gd name="connsiteX309" fmla="*/ 2314575 w 3566159"/>
                <a:gd name="connsiteY309" fmla="*/ 2180513 h 3564189"/>
                <a:gd name="connsiteX310" fmla="*/ 2253615 w 3566159"/>
                <a:gd name="connsiteY310" fmla="*/ 2062510 h 3564189"/>
                <a:gd name="connsiteX311" fmla="*/ 2230120 w 3566159"/>
                <a:gd name="connsiteY311" fmla="*/ 2037133 h 3564189"/>
                <a:gd name="connsiteX312" fmla="*/ 3336290 w 3566159"/>
                <a:gd name="connsiteY312" fmla="*/ 2500897 h 3564189"/>
                <a:gd name="connsiteX313" fmla="*/ 3282315 w 3566159"/>
                <a:gd name="connsiteY313" fmla="*/ 2500897 h 3564189"/>
                <a:gd name="connsiteX314" fmla="*/ 3282315 w 3566159"/>
                <a:gd name="connsiteY314" fmla="*/ 3563556 h 3564189"/>
                <a:gd name="connsiteX315" fmla="*/ 3336290 w 3566159"/>
                <a:gd name="connsiteY315" fmla="*/ 3563556 h 3564189"/>
                <a:gd name="connsiteX316" fmla="*/ 3362325 w 3566159"/>
                <a:gd name="connsiteY316" fmla="*/ 3561018 h 3564189"/>
                <a:gd name="connsiteX317" fmla="*/ 3362325 w 3566159"/>
                <a:gd name="connsiteY317" fmla="*/ 2503434 h 3564189"/>
                <a:gd name="connsiteX318" fmla="*/ 3336290 w 3566159"/>
                <a:gd name="connsiteY318" fmla="*/ 2500897 h 3564189"/>
                <a:gd name="connsiteX319" fmla="*/ 3246755 w 3566159"/>
                <a:gd name="connsiteY319" fmla="*/ 2500897 h 3564189"/>
                <a:gd name="connsiteX320" fmla="*/ 3170555 w 3566159"/>
                <a:gd name="connsiteY320" fmla="*/ 2500897 h 3564189"/>
                <a:gd name="connsiteX321" fmla="*/ 3170555 w 3566159"/>
                <a:gd name="connsiteY321" fmla="*/ 3563556 h 3564189"/>
                <a:gd name="connsiteX322" fmla="*/ 3246755 w 3566159"/>
                <a:gd name="connsiteY322" fmla="*/ 3563556 h 3564189"/>
                <a:gd name="connsiteX323" fmla="*/ 3246755 w 3566159"/>
                <a:gd name="connsiteY323" fmla="*/ 2500897 h 3564189"/>
                <a:gd name="connsiteX324" fmla="*/ 3123565 w 3566159"/>
                <a:gd name="connsiteY324" fmla="*/ 2500897 h 3564189"/>
                <a:gd name="connsiteX325" fmla="*/ 3052445 w 3566159"/>
                <a:gd name="connsiteY325" fmla="*/ 2500897 h 3564189"/>
                <a:gd name="connsiteX326" fmla="*/ 3052445 w 3566159"/>
                <a:gd name="connsiteY326" fmla="*/ 3563556 h 3564189"/>
                <a:gd name="connsiteX327" fmla="*/ 3123565 w 3566159"/>
                <a:gd name="connsiteY327" fmla="*/ 3563556 h 3564189"/>
                <a:gd name="connsiteX328" fmla="*/ 3123565 w 3566159"/>
                <a:gd name="connsiteY328" fmla="*/ 2500897 h 3564189"/>
                <a:gd name="connsiteX329" fmla="*/ 2995930 w 3566159"/>
                <a:gd name="connsiteY329" fmla="*/ 2500897 h 3564189"/>
                <a:gd name="connsiteX330" fmla="*/ 2931160 w 3566159"/>
                <a:gd name="connsiteY330" fmla="*/ 2500897 h 3564189"/>
                <a:gd name="connsiteX331" fmla="*/ 2931160 w 3566159"/>
                <a:gd name="connsiteY331" fmla="*/ 3563556 h 3564189"/>
                <a:gd name="connsiteX332" fmla="*/ 2995295 w 3566159"/>
                <a:gd name="connsiteY332" fmla="*/ 3563556 h 3564189"/>
                <a:gd name="connsiteX333" fmla="*/ 2995295 w 3566159"/>
                <a:gd name="connsiteY333" fmla="*/ 2500897 h 3564189"/>
                <a:gd name="connsiteX334" fmla="*/ 2860040 w 3566159"/>
                <a:gd name="connsiteY334" fmla="*/ 2500897 h 3564189"/>
                <a:gd name="connsiteX335" fmla="*/ 2813050 w 3566159"/>
                <a:gd name="connsiteY335" fmla="*/ 2500897 h 3564189"/>
                <a:gd name="connsiteX336" fmla="*/ 2813050 w 3566159"/>
                <a:gd name="connsiteY336" fmla="*/ 3563556 h 3564189"/>
                <a:gd name="connsiteX337" fmla="*/ 2860040 w 3566159"/>
                <a:gd name="connsiteY337" fmla="*/ 3563556 h 3564189"/>
                <a:gd name="connsiteX338" fmla="*/ 2860040 w 3566159"/>
                <a:gd name="connsiteY338" fmla="*/ 2500897 h 3564189"/>
                <a:gd name="connsiteX339" fmla="*/ 2736850 w 3566159"/>
                <a:gd name="connsiteY339" fmla="*/ 2500897 h 3564189"/>
                <a:gd name="connsiteX340" fmla="*/ 2701290 w 3566159"/>
                <a:gd name="connsiteY340" fmla="*/ 2500897 h 3564189"/>
                <a:gd name="connsiteX341" fmla="*/ 2701290 w 3566159"/>
                <a:gd name="connsiteY341" fmla="*/ 3563556 h 3564189"/>
                <a:gd name="connsiteX342" fmla="*/ 2736850 w 3566159"/>
                <a:gd name="connsiteY342" fmla="*/ 3563556 h 3564189"/>
                <a:gd name="connsiteX343" fmla="*/ 2736850 w 3566159"/>
                <a:gd name="connsiteY343" fmla="*/ 2500897 h 3564189"/>
                <a:gd name="connsiteX344" fmla="*/ 2621280 w 3566159"/>
                <a:gd name="connsiteY344" fmla="*/ 2500897 h 3564189"/>
                <a:gd name="connsiteX345" fmla="*/ 2597150 w 3566159"/>
                <a:gd name="connsiteY345" fmla="*/ 2500897 h 3564189"/>
                <a:gd name="connsiteX346" fmla="*/ 2597150 w 3566159"/>
                <a:gd name="connsiteY346" fmla="*/ 3563556 h 3564189"/>
                <a:gd name="connsiteX347" fmla="*/ 2621280 w 3566159"/>
                <a:gd name="connsiteY347" fmla="*/ 3563556 h 3564189"/>
                <a:gd name="connsiteX348" fmla="*/ 2621280 w 3566159"/>
                <a:gd name="connsiteY348" fmla="*/ 2500897 h 3564189"/>
                <a:gd name="connsiteX349" fmla="*/ 2514600 w 3566159"/>
                <a:gd name="connsiteY349" fmla="*/ 2500897 h 3564189"/>
                <a:gd name="connsiteX350" fmla="*/ 2502535 w 3566159"/>
                <a:gd name="connsiteY350" fmla="*/ 2500897 h 3564189"/>
                <a:gd name="connsiteX351" fmla="*/ 2502535 w 3566159"/>
                <a:gd name="connsiteY351" fmla="*/ 3563556 h 3564189"/>
                <a:gd name="connsiteX352" fmla="*/ 2514600 w 3566159"/>
                <a:gd name="connsiteY352" fmla="*/ 3563556 h 3564189"/>
                <a:gd name="connsiteX353" fmla="*/ 2514600 w 3566159"/>
                <a:gd name="connsiteY353" fmla="*/ 2500897 h 3564189"/>
                <a:gd name="connsiteX354" fmla="*/ 2181860 w 3566159"/>
                <a:gd name="connsiteY354" fmla="*/ 2500897 h 3564189"/>
                <a:gd name="connsiteX355" fmla="*/ 2179955 w 3566159"/>
                <a:gd name="connsiteY355" fmla="*/ 2500897 h 3564189"/>
                <a:gd name="connsiteX356" fmla="*/ 2179955 w 3566159"/>
                <a:gd name="connsiteY356" fmla="*/ 2500897 h 3564189"/>
                <a:gd name="connsiteX357" fmla="*/ 2135505 w 3566159"/>
                <a:gd name="connsiteY357" fmla="*/ 2500897 h 3564189"/>
                <a:gd name="connsiteX358" fmla="*/ 2135505 w 3566159"/>
                <a:gd name="connsiteY358" fmla="*/ 2879648 h 3564189"/>
                <a:gd name="connsiteX359" fmla="*/ 2218055 w 3566159"/>
                <a:gd name="connsiteY359" fmla="*/ 2790194 h 3564189"/>
                <a:gd name="connsiteX360" fmla="*/ 2218055 w 3566159"/>
                <a:gd name="connsiteY360" fmla="*/ 2505338 h 3564189"/>
                <a:gd name="connsiteX361" fmla="*/ 2181860 w 3566159"/>
                <a:gd name="connsiteY361" fmla="*/ 2500897 h 3564189"/>
                <a:gd name="connsiteX362" fmla="*/ 2111375 w 3566159"/>
                <a:gd name="connsiteY362" fmla="*/ 2500897 h 3564189"/>
                <a:gd name="connsiteX363" fmla="*/ 2031365 w 3566159"/>
                <a:gd name="connsiteY363" fmla="*/ 2500897 h 3564189"/>
                <a:gd name="connsiteX364" fmla="*/ 2031365 w 3566159"/>
                <a:gd name="connsiteY364" fmla="*/ 2991941 h 3564189"/>
                <a:gd name="connsiteX365" fmla="*/ 2111375 w 3566159"/>
                <a:gd name="connsiteY365" fmla="*/ 2905659 h 3564189"/>
                <a:gd name="connsiteX366" fmla="*/ 2111375 w 3566159"/>
                <a:gd name="connsiteY366" fmla="*/ 2500897 h 3564189"/>
                <a:gd name="connsiteX367" fmla="*/ 1995805 w 3566159"/>
                <a:gd name="connsiteY367" fmla="*/ 2500897 h 3564189"/>
                <a:gd name="connsiteX368" fmla="*/ 1919605 w 3566159"/>
                <a:gd name="connsiteY368" fmla="*/ 2500897 h 3564189"/>
                <a:gd name="connsiteX369" fmla="*/ 1919605 w 3566159"/>
                <a:gd name="connsiteY369" fmla="*/ 3113115 h 3564189"/>
                <a:gd name="connsiteX370" fmla="*/ 1995805 w 3566159"/>
                <a:gd name="connsiteY370" fmla="*/ 3030640 h 3564189"/>
                <a:gd name="connsiteX371" fmla="*/ 1995805 w 3566159"/>
                <a:gd name="connsiteY371" fmla="*/ 2500897 h 3564189"/>
                <a:gd name="connsiteX372" fmla="*/ 1872615 w 3566159"/>
                <a:gd name="connsiteY372" fmla="*/ 2500897 h 3564189"/>
                <a:gd name="connsiteX373" fmla="*/ 1800860 w 3566159"/>
                <a:gd name="connsiteY373" fmla="*/ 2500897 h 3564189"/>
                <a:gd name="connsiteX374" fmla="*/ 1800860 w 3566159"/>
                <a:gd name="connsiteY374" fmla="*/ 3240634 h 3564189"/>
                <a:gd name="connsiteX375" fmla="*/ 1871980 w 3566159"/>
                <a:gd name="connsiteY375" fmla="*/ 3163235 h 3564189"/>
                <a:gd name="connsiteX376" fmla="*/ 1871980 w 3566159"/>
                <a:gd name="connsiteY376" fmla="*/ 2500897 h 3564189"/>
                <a:gd name="connsiteX377" fmla="*/ 1744345 w 3566159"/>
                <a:gd name="connsiteY377" fmla="*/ 2500897 h 3564189"/>
                <a:gd name="connsiteX378" fmla="*/ 1680210 w 3566159"/>
                <a:gd name="connsiteY378" fmla="*/ 2500897 h 3564189"/>
                <a:gd name="connsiteX379" fmla="*/ 1680210 w 3566159"/>
                <a:gd name="connsiteY379" fmla="*/ 3371326 h 3564189"/>
                <a:gd name="connsiteX380" fmla="*/ 1744345 w 3566159"/>
                <a:gd name="connsiteY380" fmla="*/ 3301539 h 3564189"/>
                <a:gd name="connsiteX381" fmla="*/ 1744345 w 3566159"/>
                <a:gd name="connsiteY381" fmla="*/ 2500897 h 3564189"/>
                <a:gd name="connsiteX382" fmla="*/ 1608455 w 3566159"/>
                <a:gd name="connsiteY382" fmla="*/ 2500897 h 3564189"/>
                <a:gd name="connsiteX383" fmla="*/ 1561465 w 3566159"/>
                <a:gd name="connsiteY383" fmla="*/ 2500897 h 3564189"/>
                <a:gd name="connsiteX384" fmla="*/ 1561465 w 3566159"/>
                <a:gd name="connsiteY384" fmla="*/ 3499479 h 3564189"/>
                <a:gd name="connsiteX385" fmla="*/ 1568450 w 3566159"/>
                <a:gd name="connsiteY385" fmla="*/ 3491866 h 3564189"/>
                <a:gd name="connsiteX386" fmla="*/ 1608455 w 3566159"/>
                <a:gd name="connsiteY386" fmla="*/ 3448091 h 3564189"/>
                <a:gd name="connsiteX387" fmla="*/ 1608455 w 3566159"/>
                <a:gd name="connsiteY387" fmla="*/ 2500897 h 3564189"/>
                <a:gd name="connsiteX388" fmla="*/ 1485900 w 3566159"/>
                <a:gd name="connsiteY388" fmla="*/ 2500897 h 3564189"/>
                <a:gd name="connsiteX389" fmla="*/ 1450340 w 3566159"/>
                <a:gd name="connsiteY389" fmla="*/ 2500897 h 3564189"/>
                <a:gd name="connsiteX390" fmla="*/ 1450340 w 3566159"/>
                <a:gd name="connsiteY390" fmla="*/ 3563556 h 3564189"/>
                <a:gd name="connsiteX391" fmla="*/ 1485900 w 3566159"/>
                <a:gd name="connsiteY391" fmla="*/ 3557846 h 3564189"/>
                <a:gd name="connsiteX392" fmla="*/ 1485900 w 3566159"/>
                <a:gd name="connsiteY392" fmla="*/ 2500897 h 3564189"/>
                <a:gd name="connsiteX393" fmla="*/ 1370330 w 3566159"/>
                <a:gd name="connsiteY393" fmla="*/ 2500897 h 3564189"/>
                <a:gd name="connsiteX394" fmla="*/ 1346200 w 3566159"/>
                <a:gd name="connsiteY394" fmla="*/ 2500897 h 3564189"/>
                <a:gd name="connsiteX395" fmla="*/ 1346200 w 3566159"/>
                <a:gd name="connsiteY395" fmla="*/ 3563556 h 3564189"/>
                <a:gd name="connsiteX396" fmla="*/ 1370330 w 3566159"/>
                <a:gd name="connsiteY396" fmla="*/ 3563556 h 3564189"/>
                <a:gd name="connsiteX397" fmla="*/ 1370330 w 3566159"/>
                <a:gd name="connsiteY397" fmla="*/ 2500897 h 3564189"/>
                <a:gd name="connsiteX398" fmla="*/ 1263015 w 3566159"/>
                <a:gd name="connsiteY398" fmla="*/ 2500897 h 3564189"/>
                <a:gd name="connsiteX399" fmla="*/ 1250950 w 3566159"/>
                <a:gd name="connsiteY399" fmla="*/ 2500897 h 3564189"/>
                <a:gd name="connsiteX400" fmla="*/ 1250950 w 3566159"/>
                <a:gd name="connsiteY400" fmla="*/ 3563556 h 3564189"/>
                <a:gd name="connsiteX401" fmla="*/ 1263015 w 3566159"/>
                <a:gd name="connsiteY401" fmla="*/ 3563556 h 3564189"/>
                <a:gd name="connsiteX402" fmla="*/ 1263015 w 3566159"/>
                <a:gd name="connsiteY402" fmla="*/ 2500897 h 3564189"/>
                <a:gd name="connsiteX403" fmla="*/ 118745 w 3566159"/>
                <a:gd name="connsiteY403" fmla="*/ 2500897 h 3564189"/>
                <a:gd name="connsiteX404" fmla="*/ 94615 w 3566159"/>
                <a:gd name="connsiteY404" fmla="*/ 2500897 h 3564189"/>
                <a:gd name="connsiteX405" fmla="*/ 94615 w 3566159"/>
                <a:gd name="connsiteY405" fmla="*/ 3563556 h 3564189"/>
                <a:gd name="connsiteX406" fmla="*/ 118745 w 3566159"/>
                <a:gd name="connsiteY406" fmla="*/ 3563556 h 3564189"/>
                <a:gd name="connsiteX407" fmla="*/ 118745 w 3566159"/>
                <a:gd name="connsiteY407" fmla="*/ 2500897 h 3564189"/>
                <a:gd name="connsiteX408" fmla="*/ 12065 w 3566159"/>
                <a:gd name="connsiteY408" fmla="*/ 2500897 h 3564189"/>
                <a:gd name="connsiteX409" fmla="*/ 0 w 3566159"/>
                <a:gd name="connsiteY409" fmla="*/ 2500897 h 3564189"/>
                <a:gd name="connsiteX410" fmla="*/ 0 w 3566159"/>
                <a:gd name="connsiteY410" fmla="*/ 3563556 h 3564189"/>
                <a:gd name="connsiteX411" fmla="*/ 12065 w 3566159"/>
                <a:gd name="connsiteY411" fmla="*/ 3563556 h 3564189"/>
                <a:gd name="connsiteX412" fmla="*/ 12065 w 3566159"/>
                <a:gd name="connsiteY412" fmla="*/ 2500897 h 3564189"/>
                <a:gd name="connsiteX413" fmla="*/ 198755 w 3566159"/>
                <a:gd name="connsiteY413" fmla="*/ 2500897 h 3564189"/>
                <a:gd name="connsiteX414" fmla="*/ 198755 w 3566159"/>
                <a:gd name="connsiteY414" fmla="*/ 3563556 h 3564189"/>
                <a:gd name="connsiteX415" fmla="*/ 234315 w 3566159"/>
                <a:gd name="connsiteY415" fmla="*/ 3563556 h 3564189"/>
                <a:gd name="connsiteX416" fmla="*/ 234315 w 3566159"/>
                <a:gd name="connsiteY416" fmla="*/ 2506607 h 3564189"/>
                <a:gd name="connsiteX417" fmla="*/ 198755 w 3566159"/>
                <a:gd name="connsiteY417" fmla="*/ 2500897 h 3564189"/>
                <a:gd name="connsiteX418" fmla="*/ 2230120 w 3566159"/>
                <a:gd name="connsiteY418" fmla="*/ 2509779 h 3564189"/>
                <a:gd name="connsiteX419" fmla="*/ 2230120 w 3566159"/>
                <a:gd name="connsiteY419" fmla="*/ 2776871 h 3564189"/>
                <a:gd name="connsiteX420" fmla="*/ 2253615 w 3566159"/>
                <a:gd name="connsiteY420" fmla="*/ 2751494 h 3564189"/>
                <a:gd name="connsiteX421" fmla="*/ 2314575 w 3566159"/>
                <a:gd name="connsiteY421" fmla="*/ 2633491 h 3564189"/>
                <a:gd name="connsiteX422" fmla="*/ 2230120 w 3566159"/>
                <a:gd name="connsiteY422" fmla="*/ 2509779 h 3564189"/>
                <a:gd name="connsiteX423" fmla="*/ 3386455 w 3566159"/>
                <a:gd name="connsiteY423" fmla="*/ 2511048 h 3564189"/>
                <a:gd name="connsiteX424" fmla="*/ 3386455 w 3566159"/>
                <a:gd name="connsiteY424" fmla="*/ 3554039 h 3564189"/>
                <a:gd name="connsiteX425" fmla="*/ 3469005 w 3566159"/>
                <a:gd name="connsiteY425" fmla="*/ 3430961 h 3564189"/>
                <a:gd name="connsiteX426" fmla="*/ 3469005 w 3566159"/>
                <a:gd name="connsiteY426" fmla="*/ 2633491 h 3564189"/>
                <a:gd name="connsiteX427" fmla="*/ 3386455 w 3566159"/>
                <a:gd name="connsiteY427" fmla="*/ 2511048 h 3564189"/>
                <a:gd name="connsiteX428" fmla="*/ 310515 w 3566159"/>
                <a:gd name="connsiteY428" fmla="*/ 2564974 h 3564189"/>
                <a:gd name="connsiteX429" fmla="*/ 310515 w 3566159"/>
                <a:gd name="connsiteY429" fmla="*/ 3563556 h 3564189"/>
                <a:gd name="connsiteX430" fmla="*/ 357505 w 3566159"/>
                <a:gd name="connsiteY430" fmla="*/ 3563556 h 3564189"/>
                <a:gd name="connsiteX431" fmla="*/ 357505 w 3566159"/>
                <a:gd name="connsiteY431" fmla="*/ 2616362 h 3564189"/>
                <a:gd name="connsiteX432" fmla="*/ 317500 w 3566159"/>
                <a:gd name="connsiteY432" fmla="*/ 2572586 h 3564189"/>
                <a:gd name="connsiteX433" fmla="*/ 310515 w 3566159"/>
                <a:gd name="connsiteY433" fmla="*/ 2564974 h 3564189"/>
                <a:gd name="connsiteX434" fmla="*/ 428625 w 3566159"/>
                <a:gd name="connsiteY434" fmla="*/ 2693761 h 3564189"/>
                <a:gd name="connsiteX435" fmla="*/ 428625 w 3566159"/>
                <a:gd name="connsiteY435" fmla="*/ 3564190 h 3564189"/>
                <a:gd name="connsiteX436" fmla="*/ 492760 w 3566159"/>
                <a:gd name="connsiteY436" fmla="*/ 3564190 h 3564189"/>
                <a:gd name="connsiteX437" fmla="*/ 492760 w 3566159"/>
                <a:gd name="connsiteY437" fmla="*/ 2763548 h 3564189"/>
                <a:gd name="connsiteX438" fmla="*/ 428625 w 3566159"/>
                <a:gd name="connsiteY438" fmla="*/ 2693761 h 3564189"/>
                <a:gd name="connsiteX439" fmla="*/ 549910 w 3566159"/>
                <a:gd name="connsiteY439" fmla="*/ 2824453 h 3564189"/>
                <a:gd name="connsiteX440" fmla="*/ 549910 w 3566159"/>
                <a:gd name="connsiteY440" fmla="*/ 3564190 h 3564189"/>
                <a:gd name="connsiteX441" fmla="*/ 621030 w 3566159"/>
                <a:gd name="connsiteY441" fmla="*/ 3564190 h 3564189"/>
                <a:gd name="connsiteX442" fmla="*/ 621030 w 3566159"/>
                <a:gd name="connsiteY442" fmla="*/ 2901218 h 3564189"/>
                <a:gd name="connsiteX443" fmla="*/ 549910 w 3566159"/>
                <a:gd name="connsiteY443" fmla="*/ 2824453 h 3564189"/>
                <a:gd name="connsiteX444" fmla="*/ 668020 w 3566159"/>
                <a:gd name="connsiteY444" fmla="*/ 2951972 h 3564189"/>
                <a:gd name="connsiteX445" fmla="*/ 668020 w 3566159"/>
                <a:gd name="connsiteY445" fmla="*/ 3564190 h 3564189"/>
                <a:gd name="connsiteX446" fmla="*/ 744220 w 3566159"/>
                <a:gd name="connsiteY446" fmla="*/ 3564190 h 3564189"/>
                <a:gd name="connsiteX447" fmla="*/ 744220 w 3566159"/>
                <a:gd name="connsiteY447" fmla="*/ 3034447 h 3564189"/>
                <a:gd name="connsiteX448" fmla="*/ 668020 w 3566159"/>
                <a:gd name="connsiteY448" fmla="*/ 2951972 h 3564189"/>
                <a:gd name="connsiteX449" fmla="*/ 779780 w 3566159"/>
                <a:gd name="connsiteY449" fmla="*/ 3072512 h 3564189"/>
                <a:gd name="connsiteX450" fmla="*/ 779780 w 3566159"/>
                <a:gd name="connsiteY450" fmla="*/ 3563556 h 3564189"/>
                <a:gd name="connsiteX451" fmla="*/ 859790 w 3566159"/>
                <a:gd name="connsiteY451" fmla="*/ 3563556 h 3564189"/>
                <a:gd name="connsiteX452" fmla="*/ 859790 w 3566159"/>
                <a:gd name="connsiteY452" fmla="*/ 3158794 h 3564189"/>
                <a:gd name="connsiteX453" fmla="*/ 779780 w 3566159"/>
                <a:gd name="connsiteY453" fmla="*/ 3072512 h 3564189"/>
                <a:gd name="connsiteX454" fmla="*/ 883920 w 3566159"/>
                <a:gd name="connsiteY454" fmla="*/ 3185440 h 3564189"/>
                <a:gd name="connsiteX455" fmla="*/ 883920 w 3566159"/>
                <a:gd name="connsiteY455" fmla="*/ 3564190 h 3564189"/>
                <a:gd name="connsiteX456" fmla="*/ 928370 w 3566159"/>
                <a:gd name="connsiteY456" fmla="*/ 3564190 h 3564189"/>
                <a:gd name="connsiteX457" fmla="*/ 928370 w 3566159"/>
                <a:gd name="connsiteY457" fmla="*/ 3564190 h 3564189"/>
                <a:gd name="connsiteX458" fmla="*/ 930275 w 3566159"/>
                <a:gd name="connsiteY458" fmla="*/ 3564190 h 3564189"/>
                <a:gd name="connsiteX459" fmla="*/ 966470 w 3566159"/>
                <a:gd name="connsiteY459" fmla="*/ 3559115 h 3564189"/>
                <a:gd name="connsiteX460" fmla="*/ 966470 w 3566159"/>
                <a:gd name="connsiteY460" fmla="*/ 3274259 h 3564189"/>
                <a:gd name="connsiteX461" fmla="*/ 883920 w 3566159"/>
                <a:gd name="connsiteY461" fmla="*/ 3185440 h 3564189"/>
                <a:gd name="connsiteX462" fmla="*/ 979170 w 3566159"/>
                <a:gd name="connsiteY462" fmla="*/ 3287582 h 3564189"/>
                <a:gd name="connsiteX463" fmla="*/ 979170 w 3566159"/>
                <a:gd name="connsiteY463" fmla="*/ 3554674 h 3564189"/>
                <a:gd name="connsiteX464" fmla="*/ 1063625 w 3566159"/>
                <a:gd name="connsiteY464" fmla="*/ 3430961 h 3564189"/>
                <a:gd name="connsiteX465" fmla="*/ 1002665 w 3566159"/>
                <a:gd name="connsiteY465" fmla="*/ 3312959 h 3564189"/>
                <a:gd name="connsiteX466" fmla="*/ 979170 w 3566159"/>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59"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4705" y="0"/>
                  </a:moveTo>
                  <a:lnTo>
                    <a:pt x="2030730" y="0"/>
                  </a:lnTo>
                  <a:lnTo>
                    <a:pt x="2030730" y="1063293"/>
                  </a:lnTo>
                  <a:lnTo>
                    <a:pt x="2084705" y="1063293"/>
                  </a:lnTo>
                  <a:cubicBezTo>
                    <a:pt x="2093595" y="1063293"/>
                    <a:pt x="2102485" y="1062659"/>
                    <a:pt x="2110740" y="1060756"/>
                  </a:cubicBezTo>
                  <a:lnTo>
                    <a:pt x="2110740" y="2538"/>
                  </a:lnTo>
                  <a:cubicBezTo>
                    <a:pt x="2102485" y="634"/>
                    <a:pt x="2093595" y="0"/>
                    <a:pt x="2084705" y="0"/>
                  </a:cubicBezTo>
                  <a:moveTo>
                    <a:pt x="1995805" y="0"/>
                  </a:moveTo>
                  <a:lnTo>
                    <a:pt x="1919605" y="0"/>
                  </a:lnTo>
                  <a:lnTo>
                    <a:pt x="1919605" y="1063293"/>
                  </a:lnTo>
                  <a:lnTo>
                    <a:pt x="1995805" y="1063293"/>
                  </a:lnTo>
                  <a:lnTo>
                    <a:pt x="1995805" y="0"/>
                  </a:lnTo>
                  <a:close/>
                  <a:moveTo>
                    <a:pt x="1872615" y="0"/>
                  </a:moveTo>
                  <a:lnTo>
                    <a:pt x="1800860" y="0"/>
                  </a:lnTo>
                  <a:lnTo>
                    <a:pt x="1800860" y="1063293"/>
                  </a:lnTo>
                  <a:lnTo>
                    <a:pt x="1871980" y="1063293"/>
                  </a:lnTo>
                  <a:lnTo>
                    <a:pt x="1871980" y="0"/>
                  </a:lnTo>
                  <a:close/>
                  <a:moveTo>
                    <a:pt x="1744345" y="0"/>
                  </a:moveTo>
                  <a:lnTo>
                    <a:pt x="1680210" y="0"/>
                  </a:lnTo>
                  <a:lnTo>
                    <a:pt x="1680210" y="1063293"/>
                  </a:lnTo>
                  <a:lnTo>
                    <a:pt x="1744345" y="1063293"/>
                  </a:lnTo>
                  <a:lnTo>
                    <a:pt x="1744345"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015" y="0"/>
                  </a:moveTo>
                  <a:lnTo>
                    <a:pt x="1250950" y="0"/>
                  </a:lnTo>
                  <a:lnTo>
                    <a:pt x="1250950" y="1063293"/>
                  </a:lnTo>
                  <a:lnTo>
                    <a:pt x="1263015" y="1063293"/>
                  </a:lnTo>
                  <a:lnTo>
                    <a:pt x="1263015"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040"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055"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050" y="64077"/>
                  </a:moveTo>
                  <a:lnTo>
                    <a:pt x="2813050" y="1062659"/>
                  </a:lnTo>
                  <a:lnTo>
                    <a:pt x="2860040" y="1062659"/>
                  </a:lnTo>
                  <a:lnTo>
                    <a:pt x="2860040" y="115465"/>
                  </a:lnTo>
                  <a:cubicBezTo>
                    <a:pt x="2840355" y="93895"/>
                    <a:pt x="2826385" y="78668"/>
                    <a:pt x="2820035" y="71690"/>
                  </a:cubicBezTo>
                  <a:cubicBezTo>
                    <a:pt x="2817495" y="69152"/>
                    <a:pt x="2815590" y="66614"/>
                    <a:pt x="2813050" y="64077"/>
                  </a:cubicBezTo>
                  <a:moveTo>
                    <a:pt x="2931160" y="192230"/>
                  </a:moveTo>
                  <a:lnTo>
                    <a:pt x="2931160" y="1062659"/>
                  </a:lnTo>
                  <a:lnTo>
                    <a:pt x="2995295" y="1062659"/>
                  </a:lnTo>
                  <a:lnTo>
                    <a:pt x="2995295" y="262017"/>
                  </a:lnTo>
                  <a:cubicBezTo>
                    <a:pt x="2973070" y="237274"/>
                    <a:pt x="2951480" y="213801"/>
                    <a:pt x="2931160" y="192230"/>
                  </a:cubicBezTo>
                  <a:moveTo>
                    <a:pt x="3052445" y="322921"/>
                  </a:moveTo>
                  <a:lnTo>
                    <a:pt x="3052445" y="1062659"/>
                  </a:lnTo>
                  <a:lnTo>
                    <a:pt x="3123565" y="1062659"/>
                  </a:lnTo>
                  <a:lnTo>
                    <a:pt x="3123565" y="400321"/>
                  </a:lnTo>
                  <a:cubicBezTo>
                    <a:pt x="3099435" y="374310"/>
                    <a:pt x="3075305" y="348298"/>
                    <a:pt x="3052445" y="322921"/>
                  </a:cubicBezTo>
                  <a:moveTo>
                    <a:pt x="3170555" y="451075"/>
                  </a:moveTo>
                  <a:lnTo>
                    <a:pt x="3170555" y="1063293"/>
                  </a:lnTo>
                  <a:lnTo>
                    <a:pt x="3246755" y="1063293"/>
                  </a:lnTo>
                  <a:lnTo>
                    <a:pt x="3246755" y="533550"/>
                  </a:lnTo>
                  <a:cubicBezTo>
                    <a:pt x="3221990" y="506270"/>
                    <a:pt x="3195955" y="478355"/>
                    <a:pt x="3170555" y="451075"/>
                  </a:cubicBezTo>
                  <a:moveTo>
                    <a:pt x="3282315" y="571615"/>
                  </a:moveTo>
                  <a:lnTo>
                    <a:pt x="3282315" y="1062659"/>
                  </a:lnTo>
                  <a:lnTo>
                    <a:pt x="3362325" y="1062659"/>
                  </a:lnTo>
                  <a:lnTo>
                    <a:pt x="3362325" y="657897"/>
                  </a:lnTo>
                  <a:cubicBezTo>
                    <a:pt x="3337560" y="631251"/>
                    <a:pt x="3310255"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2660" y="809524"/>
                    <a:pt x="3494405" y="800642"/>
                    <a:pt x="3481705" y="786685"/>
                  </a:cubicBezTo>
                  <a:moveTo>
                    <a:pt x="2621280" y="1250448"/>
                  </a:moveTo>
                  <a:lnTo>
                    <a:pt x="2597150" y="1250448"/>
                  </a:lnTo>
                  <a:lnTo>
                    <a:pt x="2597150" y="2313742"/>
                  </a:lnTo>
                  <a:lnTo>
                    <a:pt x="2621280" y="2313742"/>
                  </a:lnTo>
                  <a:lnTo>
                    <a:pt x="2621280"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7575" y="1252352"/>
                    <a:pt x="3445510"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040"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6470" y="1327848"/>
                    <a:pt x="932180"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005" y="1317063"/>
                    <a:pt x="1562100" y="1314525"/>
                  </a:cubicBezTo>
                  <a:moveTo>
                    <a:pt x="1680210" y="1443313"/>
                  </a:moveTo>
                  <a:lnTo>
                    <a:pt x="1680210" y="2313742"/>
                  </a:lnTo>
                  <a:lnTo>
                    <a:pt x="1744345" y="2313742"/>
                  </a:lnTo>
                  <a:lnTo>
                    <a:pt x="1744345" y="1512465"/>
                  </a:lnTo>
                  <a:cubicBezTo>
                    <a:pt x="1721485" y="1487723"/>
                    <a:pt x="1699895" y="1464249"/>
                    <a:pt x="1680210" y="1443313"/>
                  </a:cubicBezTo>
                  <a:moveTo>
                    <a:pt x="1800860" y="1574004"/>
                  </a:moveTo>
                  <a:lnTo>
                    <a:pt x="1800860" y="2313742"/>
                  </a:lnTo>
                  <a:lnTo>
                    <a:pt x="1871980" y="2313742"/>
                  </a:lnTo>
                  <a:lnTo>
                    <a:pt x="1871980" y="1650769"/>
                  </a:lnTo>
                  <a:cubicBezTo>
                    <a:pt x="1847850" y="1624758"/>
                    <a:pt x="1824355" y="1598747"/>
                    <a:pt x="1800860" y="1574004"/>
                  </a:cubicBezTo>
                  <a:moveTo>
                    <a:pt x="1918970" y="1701523"/>
                  </a:moveTo>
                  <a:lnTo>
                    <a:pt x="1918970" y="2313742"/>
                  </a:lnTo>
                  <a:lnTo>
                    <a:pt x="1995170" y="2313742"/>
                  </a:lnTo>
                  <a:lnTo>
                    <a:pt x="1995170" y="1783998"/>
                  </a:lnTo>
                  <a:cubicBezTo>
                    <a:pt x="1970405" y="1756718"/>
                    <a:pt x="1945005" y="1729438"/>
                    <a:pt x="1918970" y="1701523"/>
                  </a:cubicBezTo>
                  <a:moveTo>
                    <a:pt x="2030730" y="1822064"/>
                  </a:moveTo>
                  <a:lnTo>
                    <a:pt x="2030730" y="2313107"/>
                  </a:lnTo>
                  <a:lnTo>
                    <a:pt x="2110740" y="2313107"/>
                  </a:lnTo>
                  <a:lnTo>
                    <a:pt x="2110740" y="1908345"/>
                  </a:lnTo>
                  <a:cubicBezTo>
                    <a:pt x="2085975" y="1881700"/>
                    <a:pt x="2059305" y="1852516"/>
                    <a:pt x="2030730"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8525"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160" y="2500897"/>
                  </a:lnTo>
                  <a:lnTo>
                    <a:pt x="2931160" y="3563556"/>
                  </a:lnTo>
                  <a:lnTo>
                    <a:pt x="2995295" y="3563556"/>
                  </a:lnTo>
                  <a:lnTo>
                    <a:pt x="2995295"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0860" y="2500897"/>
                  </a:lnTo>
                  <a:lnTo>
                    <a:pt x="1800860" y="3240634"/>
                  </a:lnTo>
                  <a:cubicBezTo>
                    <a:pt x="1824355" y="3215257"/>
                    <a:pt x="1847850" y="3189880"/>
                    <a:pt x="1871980" y="3163235"/>
                  </a:cubicBezTo>
                  <a:lnTo>
                    <a:pt x="1871980" y="2500897"/>
                  </a:lnTo>
                  <a:close/>
                  <a:moveTo>
                    <a:pt x="1744345" y="2500897"/>
                  </a:moveTo>
                  <a:lnTo>
                    <a:pt x="1680210" y="2500897"/>
                  </a:lnTo>
                  <a:lnTo>
                    <a:pt x="1680210" y="3371326"/>
                  </a:lnTo>
                  <a:cubicBezTo>
                    <a:pt x="1699895" y="3349755"/>
                    <a:pt x="1721485" y="3326281"/>
                    <a:pt x="1744345" y="3301539"/>
                  </a:cubicBezTo>
                  <a:lnTo>
                    <a:pt x="1744345" y="2500897"/>
                  </a:lnTo>
                  <a:close/>
                  <a:moveTo>
                    <a:pt x="1608455" y="2500897"/>
                  </a:moveTo>
                  <a:lnTo>
                    <a:pt x="1561465" y="2500897"/>
                  </a:lnTo>
                  <a:lnTo>
                    <a:pt x="1561465" y="3499479"/>
                  </a:lnTo>
                  <a:cubicBezTo>
                    <a:pt x="1563370" y="3496941"/>
                    <a:pt x="1565910" y="3494403"/>
                    <a:pt x="1568450" y="3491866"/>
                  </a:cubicBezTo>
                  <a:cubicBezTo>
                    <a:pt x="1574800" y="3484887"/>
                    <a:pt x="1588770" y="3469661"/>
                    <a:pt x="1608455" y="3448091"/>
                  </a:cubicBezTo>
                  <a:lnTo>
                    <a:pt x="1608455"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015" y="2500897"/>
                  </a:moveTo>
                  <a:lnTo>
                    <a:pt x="1250950" y="2500897"/>
                  </a:lnTo>
                  <a:lnTo>
                    <a:pt x="1250950" y="3563556"/>
                  </a:lnTo>
                  <a:lnTo>
                    <a:pt x="1263015" y="3563556"/>
                  </a:lnTo>
                  <a:lnTo>
                    <a:pt x="1263015"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3520"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6455" y="2511048"/>
                  </a:moveTo>
                  <a:lnTo>
                    <a:pt x="3386455" y="3554039"/>
                  </a:lnTo>
                  <a:cubicBezTo>
                    <a:pt x="3434715" y="3534372"/>
                    <a:pt x="3469005" y="3486791"/>
                    <a:pt x="3469005" y="3430961"/>
                  </a:cubicBezTo>
                  <a:lnTo>
                    <a:pt x="3469005" y="2633491"/>
                  </a:lnTo>
                  <a:cubicBezTo>
                    <a:pt x="3469005" y="2578296"/>
                    <a:pt x="3435350" y="2530715"/>
                    <a:pt x="3386455" y="2511048"/>
                  </a:cubicBezTo>
                  <a:moveTo>
                    <a:pt x="310515" y="2564974"/>
                  </a:moveTo>
                  <a:lnTo>
                    <a:pt x="310515" y="3563556"/>
                  </a:lnTo>
                  <a:lnTo>
                    <a:pt x="357505" y="3563556"/>
                  </a:lnTo>
                  <a:lnTo>
                    <a:pt x="357505" y="2616362"/>
                  </a:lnTo>
                  <a:cubicBezTo>
                    <a:pt x="337820" y="2594791"/>
                    <a:pt x="323850" y="2579565"/>
                    <a:pt x="317500" y="2572586"/>
                  </a:cubicBezTo>
                  <a:cubicBezTo>
                    <a:pt x="314960" y="2570049"/>
                    <a:pt x="313055" y="2567511"/>
                    <a:pt x="310515" y="2564974"/>
                  </a:cubicBezTo>
                  <a:moveTo>
                    <a:pt x="428625" y="2693761"/>
                  </a:moveTo>
                  <a:lnTo>
                    <a:pt x="428625" y="3564190"/>
                  </a:lnTo>
                  <a:lnTo>
                    <a:pt x="492760" y="3564190"/>
                  </a:lnTo>
                  <a:lnTo>
                    <a:pt x="492760" y="2763548"/>
                  </a:lnTo>
                  <a:cubicBezTo>
                    <a:pt x="470535" y="2738805"/>
                    <a:pt x="448945" y="2715332"/>
                    <a:pt x="428625" y="2693761"/>
                  </a:cubicBezTo>
                  <a:moveTo>
                    <a:pt x="549910" y="2824453"/>
                  </a:moveTo>
                  <a:lnTo>
                    <a:pt x="549910" y="3564190"/>
                  </a:lnTo>
                  <a:lnTo>
                    <a:pt x="621030" y="3564190"/>
                  </a:lnTo>
                  <a:lnTo>
                    <a:pt x="621030" y="2901218"/>
                  </a:lnTo>
                  <a:cubicBezTo>
                    <a:pt x="596900" y="2875206"/>
                    <a:pt x="572770" y="2849195"/>
                    <a:pt x="549910" y="2824453"/>
                  </a:cubicBezTo>
                  <a:moveTo>
                    <a:pt x="668020" y="2951972"/>
                  </a:moveTo>
                  <a:lnTo>
                    <a:pt x="668020" y="3564190"/>
                  </a:lnTo>
                  <a:lnTo>
                    <a:pt x="744220" y="3564190"/>
                  </a:lnTo>
                  <a:lnTo>
                    <a:pt x="744220" y="3034447"/>
                  </a:lnTo>
                  <a:cubicBezTo>
                    <a:pt x="719455" y="3007166"/>
                    <a:pt x="693420" y="2979886"/>
                    <a:pt x="668020" y="2951972"/>
                  </a:cubicBezTo>
                  <a:moveTo>
                    <a:pt x="779780" y="3072512"/>
                  </a:moveTo>
                  <a:lnTo>
                    <a:pt x="779780" y="3563556"/>
                  </a:lnTo>
                  <a:lnTo>
                    <a:pt x="859790" y="3563556"/>
                  </a:lnTo>
                  <a:lnTo>
                    <a:pt x="859790" y="3158794"/>
                  </a:lnTo>
                  <a:cubicBezTo>
                    <a:pt x="835025" y="3132148"/>
                    <a:pt x="807720"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125" y="3310421"/>
                    <a:pt x="991870" y="3301539"/>
                    <a:pt x="979170" y="3287582"/>
                  </a:cubicBezTo>
                </a:path>
              </a:pathLst>
            </a:custGeom>
            <a:solidFill>
              <a:srgbClr val="DCDCDC"/>
            </a:solidFill>
            <a:ln w="6350" cap="flat">
              <a:noFill/>
              <a:prstDash val="solid"/>
              <a:miter/>
            </a:ln>
          </p:spPr>
          <p:txBody>
            <a:bodyPr rtlCol="0" anchor="ctr"/>
            <a:lstStyle/>
            <a:p>
              <a:endParaRPr lang="nb-NO"/>
            </a:p>
          </p:txBody>
        </p:sp>
      </p:grpSp>
      <p:sp>
        <p:nvSpPr>
          <p:cNvPr id="10" name="Plassholder for tekst 3">
            <a:extLst>
              <a:ext uri="{FF2B5EF4-FFF2-40B4-BE49-F238E27FC236}">
                <a16:creationId xmlns:a16="http://schemas.microsoft.com/office/drawing/2014/main" id="{C167FE43-4850-FF42-B5B8-88A852BA8BE7}"/>
              </a:ext>
            </a:extLst>
          </p:cNvPr>
          <p:cNvSpPr>
            <a:spLocks noGrp="1"/>
          </p:cNvSpPr>
          <p:nvPr>
            <p:ph type="body" sz="quarter" idx="10" hasCustomPrompt="1"/>
          </p:nvPr>
        </p:nvSpPr>
        <p:spPr>
          <a:xfrm>
            <a:off x="558000" y="2152800"/>
            <a:ext cx="11083138" cy="333955"/>
          </a:xfrm>
        </p:spPr>
        <p:txBody>
          <a:bodyPr/>
          <a:lstStyle/>
          <a:p>
            <a:pPr lvl="0"/>
            <a:r>
              <a:rPr lang="nb-NO"/>
              <a:t>KLIKK FOR Å LEGGE TIL EN UNDERTITTEL (BRUK VERSALER)</a:t>
            </a:r>
          </a:p>
        </p:txBody>
      </p:sp>
    </p:spTree>
    <p:extLst>
      <p:ext uri="{BB962C8B-B14F-4D97-AF65-F5344CB8AC3E}">
        <p14:creationId xmlns:p14="http://schemas.microsoft.com/office/powerpoint/2010/main" val="7327888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orside rød med tittel">
    <p:bg>
      <p:bgPr>
        <a:solidFill>
          <a:srgbClr val="D2492A"/>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B71A842-E896-5349-BD8E-99C14D2836CA}"/>
              </a:ext>
            </a:extLst>
          </p:cNvPr>
          <p:cNvSpPr>
            <a:spLocks noGrp="1"/>
          </p:cNvSpPr>
          <p:nvPr>
            <p:ph type="title" hasCustomPrompt="1"/>
          </p:nvPr>
        </p:nvSpPr>
        <p:spPr>
          <a:xfrm>
            <a:off x="557999" y="1772203"/>
            <a:ext cx="11083137" cy="333955"/>
          </a:xfrm>
        </p:spPr>
        <p:txBody>
          <a:bodyPr/>
          <a:lstStyle/>
          <a:p>
            <a:r>
              <a:rPr lang="nb-NO" b="1">
                <a:effectLst/>
                <a:latin typeface="Arial" panose="020B0604020202020204" pitchFamily="34" charset="0"/>
              </a:rPr>
              <a:t>KLIKK FOR Å LEGGE TIL EN TITTEL (BRUK VERSALER)</a:t>
            </a:r>
            <a:endParaRPr lang="nb-NO"/>
          </a:p>
        </p:txBody>
      </p:sp>
      <p:sp>
        <p:nvSpPr>
          <p:cNvPr id="4" name="Plassholder for tekst 3">
            <a:extLst>
              <a:ext uri="{FF2B5EF4-FFF2-40B4-BE49-F238E27FC236}">
                <a16:creationId xmlns:a16="http://schemas.microsoft.com/office/drawing/2014/main" id="{8B4C41C3-9196-744B-B5A5-616E02BA7D7D}"/>
              </a:ext>
            </a:extLst>
          </p:cNvPr>
          <p:cNvSpPr>
            <a:spLocks noGrp="1"/>
          </p:cNvSpPr>
          <p:nvPr>
            <p:ph type="body" sz="quarter" idx="10" hasCustomPrompt="1"/>
          </p:nvPr>
        </p:nvSpPr>
        <p:spPr>
          <a:xfrm>
            <a:off x="558000" y="2152800"/>
            <a:ext cx="11083138" cy="333955"/>
          </a:xfrm>
        </p:spPr>
        <p:txBody>
          <a:bodyPr/>
          <a:lstStyle/>
          <a:p>
            <a:pPr lvl="0"/>
            <a:r>
              <a:rPr lang="nb-NO"/>
              <a:t>KLIKK FOR Å LEGGE TIL EN UNDERTITTEL (BRUK VERSALER)</a:t>
            </a:r>
          </a:p>
        </p:txBody>
      </p:sp>
      <p:grpSp>
        <p:nvGrpSpPr>
          <p:cNvPr id="6" name="Grafikk 17">
            <a:extLst>
              <a:ext uri="{FF2B5EF4-FFF2-40B4-BE49-F238E27FC236}">
                <a16:creationId xmlns:a16="http://schemas.microsoft.com/office/drawing/2014/main" id="{CD2E3870-17DC-7645-BD3B-6109F3D876BF}"/>
              </a:ext>
            </a:extLst>
          </p:cNvPr>
          <p:cNvGrpSpPr/>
          <p:nvPr userDrawn="1"/>
        </p:nvGrpSpPr>
        <p:grpSpPr>
          <a:xfrm>
            <a:off x="558800" y="2736151"/>
            <a:ext cx="11074400" cy="3564189"/>
            <a:chOff x="558800" y="2736151"/>
            <a:chExt cx="11074400" cy="3564189"/>
          </a:xfrm>
          <a:solidFill>
            <a:srgbClr val="B83F24"/>
          </a:solidFill>
        </p:grpSpPr>
        <p:sp>
          <p:nvSpPr>
            <p:cNvPr id="7" name="Friform 6">
              <a:extLst>
                <a:ext uri="{FF2B5EF4-FFF2-40B4-BE49-F238E27FC236}">
                  <a16:creationId xmlns:a16="http://schemas.microsoft.com/office/drawing/2014/main" id="{F6D3BCD7-06DB-FB46-B779-B6142E07C8CA}"/>
                </a:ext>
              </a:extLst>
            </p:cNvPr>
            <p:cNvSpPr/>
            <p:nvPr/>
          </p:nvSpPr>
          <p:spPr>
            <a:xfrm>
              <a:off x="558800" y="2736151"/>
              <a:ext cx="3566168" cy="3564189"/>
            </a:xfrm>
            <a:custGeom>
              <a:avLst/>
              <a:gdLst>
                <a:gd name="connsiteX0" fmla="*/ 2621915 w 3566168"/>
                <a:gd name="connsiteY0" fmla="*/ 0 h 3564189"/>
                <a:gd name="connsiteX1" fmla="*/ 2597785 w 3566168"/>
                <a:gd name="connsiteY1" fmla="*/ 0 h 3564189"/>
                <a:gd name="connsiteX2" fmla="*/ 2597785 w 3566168"/>
                <a:gd name="connsiteY2" fmla="*/ 1063293 h 3564189"/>
                <a:gd name="connsiteX3" fmla="*/ 2621915 w 3566168"/>
                <a:gd name="connsiteY3" fmla="*/ 1063293 h 3564189"/>
                <a:gd name="connsiteX4" fmla="*/ 2621915 w 3566168"/>
                <a:gd name="connsiteY4" fmla="*/ 0 h 3564189"/>
                <a:gd name="connsiteX5" fmla="*/ 2514600 w 3566168"/>
                <a:gd name="connsiteY5" fmla="*/ 0 h 3564189"/>
                <a:gd name="connsiteX6" fmla="*/ 2502535 w 3566168"/>
                <a:gd name="connsiteY6" fmla="*/ 0 h 3564189"/>
                <a:gd name="connsiteX7" fmla="*/ 2502535 w 3566168"/>
                <a:gd name="connsiteY7" fmla="*/ 1063293 h 3564189"/>
                <a:gd name="connsiteX8" fmla="*/ 2514600 w 3566168"/>
                <a:gd name="connsiteY8" fmla="*/ 1063293 h 3564189"/>
                <a:gd name="connsiteX9" fmla="*/ 2514600 w 3566168"/>
                <a:gd name="connsiteY9" fmla="*/ 0 h 3564189"/>
                <a:gd name="connsiteX10" fmla="*/ 2085340 w 3566168"/>
                <a:gd name="connsiteY10" fmla="*/ 0 h 3564189"/>
                <a:gd name="connsiteX11" fmla="*/ 2031365 w 3566168"/>
                <a:gd name="connsiteY11" fmla="*/ 0 h 3564189"/>
                <a:gd name="connsiteX12" fmla="*/ 2031365 w 3566168"/>
                <a:gd name="connsiteY12" fmla="*/ 1063293 h 3564189"/>
                <a:gd name="connsiteX13" fmla="*/ 2085340 w 3566168"/>
                <a:gd name="connsiteY13" fmla="*/ 1063293 h 3564189"/>
                <a:gd name="connsiteX14" fmla="*/ 2111375 w 3566168"/>
                <a:gd name="connsiteY14" fmla="*/ 1060756 h 3564189"/>
                <a:gd name="connsiteX15" fmla="*/ 2111375 w 3566168"/>
                <a:gd name="connsiteY15" fmla="*/ 2538 h 3564189"/>
                <a:gd name="connsiteX16" fmla="*/ 2085340 w 3566168"/>
                <a:gd name="connsiteY16" fmla="*/ 0 h 3564189"/>
                <a:gd name="connsiteX17" fmla="*/ 1995805 w 3566168"/>
                <a:gd name="connsiteY17" fmla="*/ 0 h 3564189"/>
                <a:gd name="connsiteX18" fmla="*/ 1919605 w 3566168"/>
                <a:gd name="connsiteY18" fmla="*/ 0 h 3564189"/>
                <a:gd name="connsiteX19" fmla="*/ 1919605 w 3566168"/>
                <a:gd name="connsiteY19" fmla="*/ 1063293 h 3564189"/>
                <a:gd name="connsiteX20" fmla="*/ 1995805 w 3566168"/>
                <a:gd name="connsiteY20" fmla="*/ 1063293 h 3564189"/>
                <a:gd name="connsiteX21" fmla="*/ 1995805 w 3566168"/>
                <a:gd name="connsiteY21" fmla="*/ 0 h 3564189"/>
                <a:gd name="connsiteX22" fmla="*/ 1872615 w 3566168"/>
                <a:gd name="connsiteY22" fmla="*/ 0 h 3564189"/>
                <a:gd name="connsiteX23" fmla="*/ 1801495 w 3566168"/>
                <a:gd name="connsiteY23" fmla="*/ 0 h 3564189"/>
                <a:gd name="connsiteX24" fmla="*/ 1801495 w 3566168"/>
                <a:gd name="connsiteY24" fmla="*/ 1063293 h 3564189"/>
                <a:gd name="connsiteX25" fmla="*/ 1872615 w 3566168"/>
                <a:gd name="connsiteY25" fmla="*/ 1063293 h 3564189"/>
                <a:gd name="connsiteX26" fmla="*/ 1872615 w 3566168"/>
                <a:gd name="connsiteY26" fmla="*/ 0 h 3564189"/>
                <a:gd name="connsiteX27" fmla="*/ 1744980 w 3566168"/>
                <a:gd name="connsiteY27" fmla="*/ 0 h 3564189"/>
                <a:gd name="connsiteX28" fmla="*/ 1680845 w 3566168"/>
                <a:gd name="connsiteY28" fmla="*/ 0 h 3564189"/>
                <a:gd name="connsiteX29" fmla="*/ 1680845 w 3566168"/>
                <a:gd name="connsiteY29" fmla="*/ 1063293 h 3564189"/>
                <a:gd name="connsiteX30" fmla="*/ 1744980 w 3566168"/>
                <a:gd name="connsiteY30" fmla="*/ 1063293 h 3564189"/>
                <a:gd name="connsiteX31" fmla="*/ 1744980 w 3566168"/>
                <a:gd name="connsiteY31" fmla="*/ 0 h 3564189"/>
                <a:gd name="connsiteX32" fmla="*/ 1609090 w 3566168"/>
                <a:gd name="connsiteY32" fmla="*/ 0 h 3564189"/>
                <a:gd name="connsiteX33" fmla="*/ 1562100 w 3566168"/>
                <a:gd name="connsiteY33" fmla="*/ 0 h 3564189"/>
                <a:gd name="connsiteX34" fmla="*/ 1562100 w 3566168"/>
                <a:gd name="connsiteY34" fmla="*/ 1063293 h 3564189"/>
                <a:gd name="connsiteX35" fmla="*/ 1609090 w 3566168"/>
                <a:gd name="connsiteY35" fmla="*/ 1063293 h 3564189"/>
                <a:gd name="connsiteX36" fmla="*/ 1609090 w 3566168"/>
                <a:gd name="connsiteY36" fmla="*/ 0 h 3564189"/>
                <a:gd name="connsiteX37" fmla="*/ 1485900 w 3566168"/>
                <a:gd name="connsiteY37" fmla="*/ 0 h 3564189"/>
                <a:gd name="connsiteX38" fmla="*/ 1450340 w 3566168"/>
                <a:gd name="connsiteY38" fmla="*/ 0 h 3564189"/>
                <a:gd name="connsiteX39" fmla="*/ 1450340 w 3566168"/>
                <a:gd name="connsiteY39" fmla="*/ 1063293 h 3564189"/>
                <a:gd name="connsiteX40" fmla="*/ 1485900 w 3566168"/>
                <a:gd name="connsiteY40" fmla="*/ 1063293 h 3564189"/>
                <a:gd name="connsiteX41" fmla="*/ 1485900 w 3566168"/>
                <a:gd name="connsiteY41" fmla="*/ 0 h 3564189"/>
                <a:gd name="connsiteX42" fmla="*/ 1370330 w 3566168"/>
                <a:gd name="connsiteY42" fmla="*/ 0 h 3564189"/>
                <a:gd name="connsiteX43" fmla="*/ 1346200 w 3566168"/>
                <a:gd name="connsiteY43" fmla="*/ 0 h 3564189"/>
                <a:gd name="connsiteX44" fmla="*/ 1346200 w 3566168"/>
                <a:gd name="connsiteY44" fmla="*/ 1063293 h 3564189"/>
                <a:gd name="connsiteX45" fmla="*/ 1370330 w 3566168"/>
                <a:gd name="connsiteY45" fmla="*/ 1063293 h 3564189"/>
                <a:gd name="connsiteX46" fmla="*/ 1370330 w 3566168"/>
                <a:gd name="connsiteY46" fmla="*/ 0 h 3564189"/>
                <a:gd name="connsiteX47" fmla="*/ 1263650 w 3566168"/>
                <a:gd name="connsiteY47" fmla="*/ 0 h 3564189"/>
                <a:gd name="connsiteX48" fmla="*/ 1251585 w 3566168"/>
                <a:gd name="connsiteY48" fmla="*/ 0 h 3564189"/>
                <a:gd name="connsiteX49" fmla="*/ 1251585 w 3566168"/>
                <a:gd name="connsiteY49" fmla="*/ 1063293 h 3564189"/>
                <a:gd name="connsiteX50" fmla="*/ 1263650 w 3566168"/>
                <a:gd name="connsiteY50" fmla="*/ 1063293 h 3564189"/>
                <a:gd name="connsiteX51" fmla="*/ 1263650 w 3566168"/>
                <a:gd name="connsiteY51" fmla="*/ 0 h 3564189"/>
                <a:gd name="connsiteX52" fmla="*/ 930910 w 3566168"/>
                <a:gd name="connsiteY52" fmla="*/ 0 h 3564189"/>
                <a:gd name="connsiteX53" fmla="*/ 929005 w 3566168"/>
                <a:gd name="connsiteY53" fmla="*/ 0 h 3564189"/>
                <a:gd name="connsiteX54" fmla="*/ 929005 w 3566168"/>
                <a:gd name="connsiteY54" fmla="*/ 0 h 3564189"/>
                <a:gd name="connsiteX55" fmla="*/ 884555 w 3566168"/>
                <a:gd name="connsiteY55" fmla="*/ 0 h 3564189"/>
                <a:gd name="connsiteX56" fmla="*/ 884555 w 3566168"/>
                <a:gd name="connsiteY56" fmla="*/ 378751 h 3564189"/>
                <a:gd name="connsiteX57" fmla="*/ 967105 w 3566168"/>
                <a:gd name="connsiteY57" fmla="*/ 289931 h 3564189"/>
                <a:gd name="connsiteX58" fmla="*/ 967105 w 3566168"/>
                <a:gd name="connsiteY58" fmla="*/ 5075 h 3564189"/>
                <a:gd name="connsiteX59" fmla="*/ 930910 w 3566168"/>
                <a:gd name="connsiteY59" fmla="*/ 0 h 3564189"/>
                <a:gd name="connsiteX60" fmla="*/ 860425 w 3566168"/>
                <a:gd name="connsiteY60" fmla="*/ 0 h 3564189"/>
                <a:gd name="connsiteX61" fmla="*/ 780415 w 3566168"/>
                <a:gd name="connsiteY61" fmla="*/ 0 h 3564189"/>
                <a:gd name="connsiteX62" fmla="*/ 780415 w 3566168"/>
                <a:gd name="connsiteY62" fmla="*/ 491044 h 3564189"/>
                <a:gd name="connsiteX63" fmla="*/ 860425 w 3566168"/>
                <a:gd name="connsiteY63" fmla="*/ 404762 h 3564189"/>
                <a:gd name="connsiteX64" fmla="*/ 860425 w 3566168"/>
                <a:gd name="connsiteY64" fmla="*/ 0 h 3564189"/>
                <a:gd name="connsiteX65" fmla="*/ 744855 w 3566168"/>
                <a:gd name="connsiteY65" fmla="*/ 0 h 3564189"/>
                <a:gd name="connsiteX66" fmla="*/ 668655 w 3566168"/>
                <a:gd name="connsiteY66" fmla="*/ 0 h 3564189"/>
                <a:gd name="connsiteX67" fmla="*/ 668655 w 3566168"/>
                <a:gd name="connsiteY67" fmla="*/ 612219 h 3564189"/>
                <a:gd name="connsiteX68" fmla="*/ 744855 w 3566168"/>
                <a:gd name="connsiteY68" fmla="*/ 529743 h 3564189"/>
                <a:gd name="connsiteX69" fmla="*/ 744855 w 3566168"/>
                <a:gd name="connsiteY69" fmla="*/ 0 h 3564189"/>
                <a:gd name="connsiteX70" fmla="*/ 621665 w 3566168"/>
                <a:gd name="connsiteY70" fmla="*/ 0 h 3564189"/>
                <a:gd name="connsiteX71" fmla="*/ 550545 w 3566168"/>
                <a:gd name="connsiteY71" fmla="*/ 0 h 3564189"/>
                <a:gd name="connsiteX72" fmla="*/ 550545 w 3566168"/>
                <a:gd name="connsiteY72" fmla="*/ 739738 h 3564189"/>
                <a:gd name="connsiteX73" fmla="*/ 621665 w 3566168"/>
                <a:gd name="connsiteY73" fmla="*/ 662338 h 3564189"/>
                <a:gd name="connsiteX74" fmla="*/ 621665 w 3566168"/>
                <a:gd name="connsiteY74" fmla="*/ 0 h 3564189"/>
                <a:gd name="connsiteX75" fmla="*/ 493395 w 3566168"/>
                <a:gd name="connsiteY75" fmla="*/ 0 h 3564189"/>
                <a:gd name="connsiteX76" fmla="*/ 429260 w 3566168"/>
                <a:gd name="connsiteY76" fmla="*/ 0 h 3564189"/>
                <a:gd name="connsiteX77" fmla="*/ 429260 w 3566168"/>
                <a:gd name="connsiteY77" fmla="*/ 870429 h 3564189"/>
                <a:gd name="connsiteX78" fmla="*/ 493395 w 3566168"/>
                <a:gd name="connsiteY78" fmla="*/ 800642 h 3564189"/>
                <a:gd name="connsiteX79" fmla="*/ 493395 w 3566168"/>
                <a:gd name="connsiteY79" fmla="*/ 0 h 3564189"/>
                <a:gd name="connsiteX80" fmla="*/ 358140 w 3566168"/>
                <a:gd name="connsiteY80" fmla="*/ 0 h 3564189"/>
                <a:gd name="connsiteX81" fmla="*/ 311150 w 3566168"/>
                <a:gd name="connsiteY81" fmla="*/ 0 h 3564189"/>
                <a:gd name="connsiteX82" fmla="*/ 311150 w 3566168"/>
                <a:gd name="connsiteY82" fmla="*/ 998582 h 3564189"/>
                <a:gd name="connsiteX83" fmla="*/ 318135 w 3566168"/>
                <a:gd name="connsiteY83" fmla="*/ 990969 h 3564189"/>
                <a:gd name="connsiteX84" fmla="*/ 358140 w 3566168"/>
                <a:gd name="connsiteY84" fmla="*/ 947194 h 3564189"/>
                <a:gd name="connsiteX85" fmla="*/ 358140 w 3566168"/>
                <a:gd name="connsiteY85" fmla="*/ 0 h 3564189"/>
                <a:gd name="connsiteX86" fmla="*/ 234950 w 3566168"/>
                <a:gd name="connsiteY86" fmla="*/ 0 h 3564189"/>
                <a:gd name="connsiteX87" fmla="*/ 199390 w 3566168"/>
                <a:gd name="connsiteY87" fmla="*/ 0 h 3564189"/>
                <a:gd name="connsiteX88" fmla="*/ 199390 w 3566168"/>
                <a:gd name="connsiteY88" fmla="*/ 1063293 h 3564189"/>
                <a:gd name="connsiteX89" fmla="*/ 234950 w 3566168"/>
                <a:gd name="connsiteY89" fmla="*/ 1057584 h 3564189"/>
                <a:gd name="connsiteX90" fmla="*/ 234950 w 3566168"/>
                <a:gd name="connsiteY90" fmla="*/ 0 h 3564189"/>
                <a:gd name="connsiteX91" fmla="*/ 119380 w 3566168"/>
                <a:gd name="connsiteY91" fmla="*/ 0 h 3564189"/>
                <a:gd name="connsiteX92" fmla="*/ 95250 w 3566168"/>
                <a:gd name="connsiteY92" fmla="*/ 0 h 3564189"/>
                <a:gd name="connsiteX93" fmla="*/ 95250 w 3566168"/>
                <a:gd name="connsiteY93" fmla="*/ 1063293 h 3564189"/>
                <a:gd name="connsiteX94" fmla="*/ 119380 w 3566168"/>
                <a:gd name="connsiteY94" fmla="*/ 1063293 h 3564189"/>
                <a:gd name="connsiteX95" fmla="*/ 119380 w 3566168"/>
                <a:gd name="connsiteY95" fmla="*/ 0 h 3564189"/>
                <a:gd name="connsiteX96" fmla="*/ 12065 w 3566168"/>
                <a:gd name="connsiteY96" fmla="*/ 0 h 3564189"/>
                <a:gd name="connsiteX97" fmla="*/ 0 w 3566168"/>
                <a:gd name="connsiteY97" fmla="*/ 0 h 3564189"/>
                <a:gd name="connsiteX98" fmla="*/ 0 w 3566168"/>
                <a:gd name="connsiteY98" fmla="*/ 1063293 h 3564189"/>
                <a:gd name="connsiteX99" fmla="*/ 12065 w 3566168"/>
                <a:gd name="connsiteY99" fmla="*/ 1063293 h 3564189"/>
                <a:gd name="connsiteX100" fmla="*/ 12065 w 3566168"/>
                <a:gd name="connsiteY100" fmla="*/ 0 h 3564189"/>
                <a:gd name="connsiteX101" fmla="*/ 2701925 w 3566168"/>
                <a:gd name="connsiteY101" fmla="*/ 0 h 3564189"/>
                <a:gd name="connsiteX102" fmla="*/ 2701925 w 3566168"/>
                <a:gd name="connsiteY102" fmla="*/ 1062659 h 3564189"/>
                <a:gd name="connsiteX103" fmla="*/ 2737485 w 3566168"/>
                <a:gd name="connsiteY103" fmla="*/ 1062659 h 3564189"/>
                <a:gd name="connsiteX104" fmla="*/ 2737485 w 3566168"/>
                <a:gd name="connsiteY104" fmla="*/ 5075 h 3564189"/>
                <a:gd name="connsiteX105" fmla="*/ 2701925 w 3566168"/>
                <a:gd name="connsiteY105" fmla="*/ 0 h 3564189"/>
                <a:gd name="connsiteX106" fmla="*/ 979170 w 3566168"/>
                <a:gd name="connsiteY106" fmla="*/ 8882 h 3564189"/>
                <a:gd name="connsiteX107" fmla="*/ 979170 w 3566168"/>
                <a:gd name="connsiteY107" fmla="*/ 275974 h 3564189"/>
                <a:gd name="connsiteX108" fmla="*/ 1002665 w 3566168"/>
                <a:gd name="connsiteY108" fmla="*/ 250597 h 3564189"/>
                <a:gd name="connsiteX109" fmla="*/ 1063625 w 3566168"/>
                <a:gd name="connsiteY109" fmla="*/ 132594 h 3564189"/>
                <a:gd name="connsiteX110" fmla="*/ 979170 w 3566168"/>
                <a:gd name="connsiteY110" fmla="*/ 8882 h 3564189"/>
                <a:gd name="connsiteX111" fmla="*/ 2135505 w 3566168"/>
                <a:gd name="connsiteY111" fmla="*/ 9516 h 3564189"/>
                <a:gd name="connsiteX112" fmla="*/ 2135505 w 3566168"/>
                <a:gd name="connsiteY112" fmla="*/ 1052508 h 3564189"/>
                <a:gd name="connsiteX113" fmla="*/ 2218055 w 3566168"/>
                <a:gd name="connsiteY113" fmla="*/ 929430 h 3564189"/>
                <a:gd name="connsiteX114" fmla="*/ 2218055 w 3566168"/>
                <a:gd name="connsiteY114" fmla="*/ 929430 h 3564189"/>
                <a:gd name="connsiteX115" fmla="*/ 2218055 w 3566168"/>
                <a:gd name="connsiteY115" fmla="*/ 132594 h 3564189"/>
                <a:gd name="connsiteX116" fmla="*/ 2218055 w 3566168"/>
                <a:gd name="connsiteY116" fmla="*/ 132594 h 3564189"/>
                <a:gd name="connsiteX117" fmla="*/ 2135505 w 3566168"/>
                <a:gd name="connsiteY117" fmla="*/ 9516 h 3564189"/>
                <a:gd name="connsiteX118" fmla="*/ 2813685 w 3566168"/>
                <a:gd name="connsiteY118" fmla="*/ 64077 h 3564189"/>
                <a:gd name="connsiteX119" fmla="*/ 2813685 w 3566168"/>
                <a:gd name="connsiteY119" fmla="*/ 1062659 h 3564189"/>
                <a:gd name="connsiteX120" fmla="*/ 2860675 w 3566168"/>
                <a:gd name="connsiteY120" fmla="*/ 1062659 h 3564189"/>
                <a:gd name="connsiteX121" fmla="*/ 2860675 w 3566168"/>
                <a:gd name="connsiteY121" fmla="*/ 115465 h 3564189"/>
                <a:gd name="connsiteX122" fmla="*/ 2820670 w 3566168"/>
                <a:gd name="connsiteY122" fmla="*/ 71690 h 3564189"/>
                <a:gd name="connsiteX123" fmla="*/ 2813685 w 3566168"/>
                <a:gd name="connsiteY123" fmla="*/ 64077 h 3564189"/>
                <a:gd name="connsiteX124" fmla="*/ 2931795 w 3566168"/>
                <a:gd name="connsiteY124" fmla="*/ 192230 h 3564189"/>
                <a:gd name="connsiteX125" fmla="*/ 2931795 w 3566168"/>
                <a:gd name="connsiteY125" fmla="*/ 1062659 h 3564189"/>
                <a:gd name="connsiteX126" fmla="*/ 2995930 w 3566168"/>
                <a:gd name="connsiteY126" fmla="*/ 1062659 h 3564189"/>
                <a:gd name="connsiteX127" fmla="*/ 2995930 w 3566168"/>
                <a:gd name="connsiteY127" fmla="*/ 262017 h 3564189"/>
                <a:gd name="connsiteX128" fmla="*/ 2931795 w 3566168"/>
                <a:gd name="connsiteY128" fmla="*/ 192230 h 3564189"/>
                <a:gd name="connsiteX129" fmla="*/ 3052445 w 3566168"/>
                <a:gd name="connsiteY129" fmla="*/ 322921 h 3564189"/>
                <a:gd name="connsiteX130" fmla="*/ 3052445 w 3566168"/>
                <a:gd name="connsiteY130" fmla="*/ 1062659 h 3564189"/>
                <a:gd name="connsiteX131" fmla="*/ 3124200 w 3566168"/>
                <a:gd name="connsiteY131" fmla="*/ 1062659 h 3564189"/>
                <a:gd name="connsiteX132" fmla="*/ 3124200 w 3566168"/>
                <a:gd name="connsiteY132" fmla="*/ 400321 h 3564189"/>
                <a:gd name="connsiteX133" fmla="*/ 3052445 w 3566168"/>
                <a:gd name="connsiteY133" fmla="*/ 322921 h 3564189"/>
                <a:gd name="connsiteX134" fmla="*/ 3170555 w 3566168"/>
                <a:gd name="connsiteY134" fmla="*/ 451075 h 3564189"/>
                <a:gd name="connsiteX135" fmla="*/ 3170555 w 3566168"/>
                <a:gd name="connsiteY135" fmla="*/ 1063293 h 3564189"/>
                <a:gd name="connsiteX136" fmla="*/ 3246755 w 3566168"/>
                <a:gd name="connsiteY136" fmla="*/ 1063293 h 3564189"/>
                <a:gd name="connsiteX137" fmla="*/ 3246755 w 3566168"/>
                <a:gd name="connsiteY137" fmla="*/ 533550 h 3564189"/>
                <a:gd name="connsiteX138" fmla="*/ 3170555 w 3566168"/>
                <a:gd name="connsiteY138" fmla="*/ 451075 h 3564189"/>
                <a:gd name="connsiteX139" fmla="*/ 3282950 w 3566168"/>
                <a:gd name="connsiteY139" fmla="*/ 571615 h 3564189"/>
                <a:gd name="connsiteX140" fmla="*/ 3282950 w 3566168"/>
                <a:gd name="connsiteY140" fmla="*/ 1062659 h 3564189"/>
                <a:gd name="connsiteX141" fmla="*/ 3362960 w 3566168"/>
                <a:gd name="connsiteY141" fmla="*/ 1062659 h 3564189"/>
                <a:gd name="connsiteX142" fmla="*/ 3362960 w 3566168"/>
                <a:gd name="connsiteY142" fmla="*/ 657897 h 3564189"/>
                <a:gd name="connsiteX143" fmla="*/ 3282950 w 3566168"/>
                <a:gd name="connsiteY143" fmla="*/ 571615 h 3564189"/>
                <a:gd name="connsiteX144" fmla="*/ 3387090 w 3566168"/>
                <a:gd name="connsiteY144" fmla="*/ 683908 h 3564189"/>
                <a:gd name="connsiteX145" fmla="*/ 3387090 w 3566168"/>
                <a:gd name="connsiteY145" fmla="*/ 1062659 h 3564189"/>
                <a:gd name="connsiteX146" fmla="*/ 3431540 w 3566168"/>
                <a:gd name="connsiteY146" fmla="*/ 1062659 h 3564189"/>
                <a:gd name="connsiteX147" fmla="*/ 3431540 w 3566168"/>
                <a:gd name="connsiteY147" fmla="*/ 1062659 h 3564189"/>
                <a:gd name="connsiteX148" fmla="*/ 3433445 w 3566168"/>
                <a:gd name="connsiteY148" fmla="*/ 1062659 h 3564189"/>
                <a:gd name="connsiteX149" fmla="*/ 3469640 w 3566168"/>
                <a:gd name="connsiteY149" fmla="*/ 1057584 h 3564189"/>
                <a:gd name="connsiteX150" fmla="*/ 3469640 w 3566168"/>
                <a:gd name="connsiteY150" fmla="*/ 772728 h 3564189"/>
                <a:gd name="connsiteX151" fmla="*/ 3387090 w 3566168"/>
                <a:gd name="connsiteY151" fmla="*/ 683908 h 3564189"/>
                <a:gd name="connsiteX152" fmla="*/ 3481705 w 3566168"/>
                <a:gd name="connsiteY152" fmla="*/ 786685 h 3564189"/>
                <a:gd name="connsiteX153" fmla="*/ 3481705 w 3566168"/>
                <a:gd name="connsiteY153" fmla="*/ 1053777 h 3564189"/>
                <a:gd name="connsiteX154" fmla="*/ 3566160 w 3566168"/>
                <a:gd name="connsiteY154" fmla="*/ 930065 h 3564189"/>
                <a:gd name="connsiteX155" fmla="*/ 3505200 w 3566168"/>
                <a:gd name="connsiteY155" fmla="*/ 812062 h 3564189"/>
                <a:gd name="connsiteX156" fmla="*/ 3481705 w 3566168"/>
                <a:gd name="connsiteY156" fmla="*/ 786685 h 3564189"/>
                <a:gd name="connsiteX157" fmla="*/ 2621915 w 3566168"/>
                <a:gd name="connsiteY157" fmla="*/ 1250448 h 3564189"/>
                <a:gd name="connsiteX158" fmla="*/ 2597785 w 3566168"/>
                <a:gd name="connsiteY158" fmla="*/ 1250448 h 3564189"/>
                <a:gd name="connsiteX159" fmla="*/ 2597785 w 3566168"/>
                <a:gd name="connsiteY159" fmla="*/ 2313742 h 3564189"/>
                <a:gd name="connsiteX160" fmla="*/ 2621915 w 3566168"/>
                <a:gd name="connsiteY160" fmla="*/ 2313742 h 3564189"/>
                <a:gd name="connsiteX161" fmla="*/ 2621915 w 3566168"/>
                <a:gd name="connsiteY161" fmla="*/ 1250448 h 3564189"/>
                <a:gd name="connsiteX162" fmla="*/ 2514600 w 3566168"/>
                <a:gd name="connsiteY162" fmla="*/ 1250448 h 3564189"/>
                <a:gd name="connsiteX163" fmla="*/ 2502535 w 3566168"/>
                <a:gd name="connsiteY163" fmla="*/ 1250448 h 3564189"/>
                <a:gd name="connsiteX164" fmla="*/ 2502535 w 3566168"/>
                <a:gd name="connsiteY164" fmla="*/ 2313742 h 3564189"/>
                <a:gd name="connsiteX165" fmla="*/ 2514600 w 3566168"/>
                <a:gd name="connsiteY165" fmla="*/ 2313742 h 3564189"/>
                <a:gd name="connsiteX166" fmla="*/ 2514600 w 3566168"/>
                <a:gd name="connsiteY166" fmla="*/ 1250448 h 3564189"/>
                <a:gd name="connsiteX167" fmla="*/ 744855 w 3566168"/>
                <a:gd name="connsiteY167" fmla="*/ 1250448 h 3564189"/>
                <a:gd name="connsiteX168" fmla="*/ 668655 w 3566168"/>
                <a:gd name="connsiteY168" fmla="*/ 1250448 h 3564189"/>
                <a:gd name="connsiteX169" fmla="*/ 668655 w 3566168"/>
                <a:gd name="connsiteY169" fmla="*/ 2313742 h 3564189"/>
                <a:gd name="connsiteX170" fmla="*/ 744855 w 3566168"/>
                <a:gd name="connsiteY170" fmla="*/ 2313742 h 3564189"/>
                <a:gd name="connsiteX171" fmla="*/ 744855 w 3566168"/>
                <a:gd name="connsiteY171" fmla="*/ 1250448 h 3564189"/>
                <a:gd name="connsiteX172" fmla="*/ 621665 w 3566168"/>
                <a:gd name="connsiteY172" fmla="*/ 1250448 h 3564189"/>
                <a:gd name="connsiteX173" fmla="*/ 550545 w 3566168"/>
                <a:gd name="connsiteY173" fmla="*/ 1250448 h 3564189"/>
                <a:gd name="connsiteX174" fmla="*/ 550545 w 3566168"/>
                <a:gd name="connsiteY174" fmla="*/ 2313742 h 3564189"/>
                <a:gd name="connsiteX175" fmla="*/ 621665 w 3566168"/>
                <a:gd name="connsiteY175" fmla="*/ 2313742 h 3564189"/>
                <a:gd name="connsiteX176" fmla="*/ 621665 w 3566168"/>
                <a:gd name="connsiteY176" fmla="*/ 1250448 h 3564189"/>
                <a:gd name="connsiteX177" fmla="*/ 493395 w 3566168"/>
                <a:gd name="connsiteY177" fmla="*/ 1250448 h 3564189"/>
                <a:gd name="connsiteX178" fmla="*/ 429260 w 3566168"/>
                <a:gd name="connsiteY178" fmla="*/ 1250448 h 3564189"/>
                <a:gd name="connsiteX179" fmla="*/ 429260 w 3566168"/>
                <a:gd name="connsiteY179" fmla="*/ 2313742 h 3564189"/>
                <a:gd name="connsiteX180" fmla="*/ 493395 w 3566168"/>
                <a:gd name="connsiteY180" fmla="*/ 2313742 h 3564189"/>
                <a:gd name="connsiteX181" fmla="*/ 493395 w 3566168"/>
                <a:gd name="connsiteY181" fmla="*/ 1250448 h 3564189"/>
                <a:gd name="connsiteX182" fmla="*/ 358140 w 3566168"/>
                <a:gd name="connsiteY182" fmla="*/ 1250448 h 3564189"/>
                <a:gd name="connsiteX183" fmla="*/ 311150 w 3566168"/>
                <a:gd name="connsiteY183" fmla="*/ 1250448 h 3564189"/>
                <a:gd name="connsiteX184" fmla="*/ 311150 w 3566168"/>
                <a:gd name="connsiteY184" fmla="*/ 2313742 h 3564189"/>
                <a:gd name="connsiteX185" fmla="*/ 358140 w 3566168"/>
                <a:gd name="connsiteY185" fmla="*/ 2313742 h 3564189"/>
                <a:gd name="connsiteX186" fmla="*/ 358140 w 3566168"/>
                <a:gd name="connsiteY186" fmla="*/ 1250448 h 3564189"/>
                <a:gd name="connsiteX187" fmla="*/ 234950 w 3566168"/>
                <a:gd name="connsiteY187" fmla="*/ 1250448 h 3564189"/>
                <a:gd name="connsiteX188" fmla="*/ 199390 w 3566168"/>
                <a:gd name="connsiteY188" fmla="*/ 1250448 h 3564189"/>
                <a:gd name="connsiteX189" fmla="*/ 199390 w 3566168"/>
                <a:gd name="connsiteY189" fmla="*/ 2313742 h 3564189"/>
                <a:gd name="connsiteX190" fmla="*/ 234950 w 3566168"/>
                <a:gd name="connsiteY190" fmla="*/ 2313742 h 3564189"/>
                <a:gd name="connsiteX191" fmla="*/ 234950 w 3566168"/>
                <a:gd name="connsiteY191" fmla="*/ 1250448 h 3564189"/>
                <a:gd name="connsiteX192" fmla="*/ 119380 w 3566168"/>
                <a:gd name="connsiteY192" fmla="*/ 1250448 h 3564189"/>
                <a:gd name="connsiteX193" fmla="*/ 95250 w 3566168"/>
                <a:gd name="connsiteY193" fmla="*/ 1250448 h 3564189"/>
                <a:gd name="connsiteX194" fmla="*/ 95250 w 3566168"/>
                <a:gd name="connsiteY194" fmla="*/ 2313742 h 3564189"/>
                <a:gd name="connsiteX195" fmla="*/ 119380 w 3566168"/>
                <a:gd name="connsiteY195" fmla="*/ 2313742 h 3564189"/>
                <a:gd name="connsiteX196" fmla="*/ 119380 w 3566168"/>
                <a:gd name="connsiteY196" fmla="*/ 1250448 h 3564189"/>
                <a:gd name="connsiteX197" fmla="*/ 12065 w 3566168"/>
                <a:gd name="connsiteY197" fmla="*/ 1250448 h 3564189"/>
                <a:gd name="connsiteX198" fmla="*/ 0 w 3566168"/>
                <a:gd name="connsiteY198" fmla="*/ 1250448 h 3564189"/>
                <a:gd name="connsiteX199" fmla="*/ 0 w 3566168"/>
                <a:gd name="connsiteY199" fmla="*/ 2313742 h 3564189"/>
                <a:gd name="connsiteX200" fmla="*/ 12065 w 3566168"/>
                <a:gd name="connsiteY200" fmla="*/ 2313742 h 3564189"/>
                <a:gd name="connsiteX201" fmla="*/ 12065 w 3566168"/>
                <a:gd name="connsiteY201" fmla="*/ 1250448 h 3564189"/>
                <a:gd name="connsiteX202" fmla="*/ 3433445 w 3566168"/>
                <a:gd name="connsiteY202" fmla="*/ 1250448 h 3564189"/>
                <a:gd name="connsiteX203" fmla="*/ 3431540 w 3566168"/>
                <a:gd name="connsiteY203" fmla="*/ 1250448 h 3564189"/>
                <a:gd name="connsiteX204" fmla="*/ 3431540 w 3566168"/>
                <a:gd name="connsiteY204" fmla="*/ 1250448 h 3564189"/>
                <a:gd name="connsiteX205" fmla="*/ 3387090 w 3566168"/>
                <a:gd name="connsiteY205" fmla="*/ 1250448 h 3564189"/>
                <a:gd name="connsiteX206" fmla="*/ 3387090 w 3566168"/>
                <a:gd name="connsiteY206" fmla="*/ 1629199 h 3564189"/>
                <a:gd name="connsiteX207" fmla="*/ 3469640 w 3566168"/>
                <a:gd name="connsiteY207" fmla="*/ 1539745 h 3564189"/>
                <a:gd name="connsiteX208" fmla="*/ 3469640 w 3566168"/>
                <a:gd name="connsiteY208" fmla="*/ 1254889 h 3564189"/>
                <a:gd name="connsiteX209" fmla="*/ 3433445 w 3566168"/>
                <a:gd name="connsiteY209" fmla="*/ 1250448 h 3564189"/>
                <a:gd name="connsiteX210" fmla="*/ 3362960 w 3566168"/>
                <a:gd name="connsiteY210" fmla="*/ 1250448 h 3564189"/>
                <a:gd name="connsiteX211" fmla="*/ 3282950 w 3566168"/>
                <a:gd name="connsiteY211" fmla="*/ 1250448 h 3564189"/>
                <a:gd name="connsiteX212" fmla="*/ 3282950 w 3566168"/>
                <a:gd name="connsiteY212" fmla="*/ 1741492 h 3564189"/>
                <a:gd name="connsiteX213" fmla="*/ 3362960 w 3566168"/>
                <a:gd name="connsiteY213" fmla="*/ 1655211 h 3564189"/>
                <a:gd name="connsiteX214" fmla="*/ 3362960 w 3566168"/>
                <a:gd name="connsiteY214" fmla="*/ 1250448 h 3564189"/>
                <a:gd name="connsiteX215" fmla="*/ 3247390 w 3566168"/>
                <a:gd name="connsiteY215" fmla="*/ 1250448 h 3564189"/>
                <a:gd name="connsiteX216" fmla="*/ 3171190 w 3566168"/>
                <a:gd name="connsiteY216" fmla="*/ 1250448 h 3564189"/>
                <a:gd name="connsiteX217" fmla="*/ 3171190 w 3566168"/>
                <a:gd name="connsiteY217" fmla="*/ 1862667 h 3564189"/>
                <a:gd name="connsiteX218" fmla="*/ 3247390 w 3566168"/>
                <a:gd name="connsiteY218" fmla="*/ 1780192 h 3564189"/>
                <a:gd name="connsiteX219" fmla="*/ 3247390 w 3566168"/>
                <a:gd name="connsiteY219" fmla="*/ 1250448 h 3564189"/>
                <a:gd name="connsiteX220" fmla="*/ 3124200 w 3566168"/>
                <a:gd name="connsiteY220" fmla="*/ 1250448 h 3564189"/>
                <a:gd name="connsiteX221" fmla="*/ 3053080 w 3566168"/>
                <a:gd name="connsiteY221" fmla="*/ 1250448 h 3564189"/>
                <a:gd name="connsiteX222" fmla="*/ 3053080 w 3566168"/>
                <a:gd name="connsiteY222" fmla="*/ 1990186 h 3564189"/>
                <a:gd name="connsiteX223" fmla="*/ 3124200 w 3566168"/>
                <a:gd name="connsiteY223" fmla="*/ 1912786 h 3564189"/>
                <a:gd name="connsiteX224" fmla="*/ 3124200 w 3566168"/>
                <a:gd name="connsiteY224" fmla="*/ 1250448 h 3564189"/>
                <a:gd name="connsiteX225" fmla="*/ 2996565 w 3566168"/>
                <a:gd name="connsiteY225" fmla="*/ 1250448 h 3564189"/>
                <a:gd name="connsiteX226" fmla="*/ 2932430 w 3566168"/>
                <a:gd name="connsiteY226" fmla="*/ 1250448 h 3564189"/>
                <a:gd name="connsiteX227" fmla="*/ 2932430 w 3566168"/>
                <a:gd name="connsiteY227" fmla="*/ 2120877 h 3564189"/>
                <a:gd name="connsiteX228" fmla="*/ 2996565 w 3566168"/>
                <a:gd name="connsiteY228" fmla="*/ 2051091 h 3564189"/>
                <a:gd name="connsiteX229" fmla="*/ 2996565 w 3566168"/>
                <a:gd name="connsiteY229" fmla="*/ 1250448 h 3564189"/>
                <a:gd name="connsiteX230" fmla="*/ 2860675 w 3566168"/>
                <a:gd name="connsiteY230" fmla="*/ 1250448 h 3564189"/>
                <a:gd name="connsiteX231" fmla="*/ 2813685 w 3566168"/>
                <a:gd name="connsiteY231" fmla="*/ 1250448 h 3564189"/>
                <a:gd name="connsiteX232" fmla="*/ 2813685 w 3566168"/>
                <a:gd name="connsiteY232" fmla="*/ 2249031 h 3564189"/>
                <a:gd name="connsiteX233" fmla="*/ 2820670 w 3566168"/>
                <a:gd name="connsiteY233" fmla="*/ 2241418 h 3564189"/>
                <a:gd name="connsiteX234" fmla="*/ 2860675 w 3566168"/>
                <a:gd name="connsiteY234" fmla="*/ 2197642 h 3564189"/>
                <a:gd name="connsiteX235" fmla="*/ 2860675 w 3566168"/>
                <a:gd name="connsiteY235" fmla="*/ 1250448 h 3564189"/>
                <a:gd name="connsiteX236" fmla="*/ 2737485 w 3566168"/>
                <a:gd name="connsiteY236" fmla="*/ 1250448 h 3564189"/>
                <a:gd name="connsiteX237" fmla="*/ 2701925 w 3566168"/>
                <a:gd name="connsiteY237" fmla="*/ 1250448 h 3564189"/>
                <a:gd name="connsiteX238" fmla="*/ 2701925 w 3566168"/>
                <a:gd name="connsiteY238" fmla="*/ 2313107 h 3564189"/>
                <a:gd name="connsiteX239" fmla="*/ 2737485 w 3566168"/>
                <a:gd name="connsiteY239" fmla="*/ 2307398 h 3564189"/>
                <a:gd name="connsiteX240" fmla="*/ 2737485 w 3566168"/>
                <a:gd name="connsiteY240" fmla="*/ 1250448 h 3564189"/>
                <a:gd name="connsiteX241" fmla="*/ 1370330 w 3566168"/>
                <a:gd name="connsiteY241" fmla="*/ 1250448 h 3564189"/>
                <a:gd name="connsiteX242" fmla="*/ 1346200 w 3566168"/>
                <a:gd name="connsiteY242" fmla="*/ 1250448 h 3564189"/>
                <a:gd name="connsiteX243" fmla="*/ 1346200 w 3566168"/>
                <a:gd name="connsiteY243" fmla="*/ 2313742 h 3564189"/>
                <a:gd name="connsiteX244" fmla="*/ 1370330 w 3566168"/>
                <a:gd name="connsiteY244" fmla="*/ 2313742 h 3564189"/>
                <a:gd name="connsiteX245" fmla="*/ 1370330 w 3566168"/>
                <a:gd name="connsiteY245" fmla="*/ 1250448 h 3564189"/>
                <a:gd name="connsiteX246" fmla="*/ 1263650 w 3566168"/>
                <a:gd name="connsiteY246" fmla="*/ 1250448 h 3564189"/>
                <a:gd name="connsiteX247" fmla="*/ 1250950 w 3566168"/>
                <a:gd name="connsiteY247" fmla="*/ 1250448 h 3564189"/>
                <a:gd name="connsiteX248" fmla="*/ 1250950 w 3566168"/>
                <a:gd name="connsiteY248" fmla="*/ 2313742 h 3564189"/>
                <a:gd name="connsiteX249" fmla="*/ 1263015 w 3566168"/>
                <a:gd name="connsiteY249" fmla="*/ 2313742 h 3564189"/>
                <a:gd name="connsiteX250" fmla="*/ 1263015 w 3566168"/>
                <a:gd name="connsiteY250" fmla="*/ 1250448 h 3564189"/>
                <a:gd name="connsiteX251" fmla="*/ 833755 w 3566168"/>
                <a:gd name="connsiteY251" fmla="*/ 1250448 h 3564189"/>
                <a:gd name="connsiteX252" fmla="*/ 779780 w 3566168"/>
                <a:gd name="connsiteY252" fmla="*/ 1250448 h 3564189"/>
                <a:gd name="connsiteX253" fmla="*/ 779780 w 3566168"/>
                <a:gd name="connsiteY253" fmla="*/ 2313742 h 3564189"/>
                <a:gd name="connsiteX254" fmla="*/ 833755 w 3566168"/>
                <a:gd name="connsiteY254" fmla="*/ 2313742 h 3564189"/>
                <a:gd name="connsiteX255" fmla="*/ 859790 w 3566168"/>
                <a:gd name="connsiteY255" fmla="*/ 2311204 h 3564189"/>
                <a:gd name="connsiteX256" fmla="*/ 859790 w 3566168"/>
                <a:gd name="connsiteY256" fmla="*/ 1252986 h 3564189"/>
                <a:gd name="connsiteX257" fmla="*/ 833755 w 3566168"/>
                <a:gd name="connsiteY257" fmla="*/ 1250448 h 3564189"/>
                <a:gd name="connsiteX258" fmla="*/ 1450340 w 3566168"/>
                <a:gd name="connsiteY258" fmla="*/ 1250448 h 3564189"/>
                <a:gd name="connsiteX259" fmla="*/ 1450340 w 3566168"/>
                <a:gd name="connsiteY259" fmla="*/ 2313107 h 3564189"/>
                <a:gd name="connsiteX260" fmla="*/ 1485900 w 3566168"/>
                <a:gd name="connsiteY260" fmla="*/ 2313107 h 3564189"/>
                <a:gd name="connsiteX261" fmla="*/ 1485900 w 3566168"/>
                <a:gd name="connsiteY261" fmla="*/ 1255524 h 3564189"/>
                <a:gd name="connsiteX262" fmla="*/ 1450340 w 3566168"/>
                <a:gd name="connsiteY262" fmla="*/ 1250448 h 3564189"/>
                <a:gd name="connsiteX263" fmla="*/ 3481705 w 3566168"/>
                <a:gd name="connsiteY263" fmla="*/ 1259330 h 3564189"/>
                <a:gd name="connsiteX264" fmla="*/ 3481705 w 3566168"/>
                <a:gd name="connsiteY264" fmla="*/ 1526422 h 3564189"/>
                <a:gd name="connsiteX265" fmla="*/ 3505200 w 3566168"/>
                <a:gd name="connsiteY265" fmla="*/ 1501046 h 3564189"/>
                <a:gd name="connsiteX266" fmla="*/ 3566160 w 3566168"/>
                <a:gd name="connsiteY266" fmla="*/ 1383043 h 3564189"/>
                <a:gd name="connsiteX267" fmla="*/ 3481705 w 3566168"/>
                <a:gd name="connsiteY267" fmla="*/ 1259330 h 3564189"/>
                <a:gd name="connsiteX268" fmla="*/ 884555 w 3566168"/>
                <a:gd name="connsiteY268" fmla="*/ 1259965 h 3564189"/>
                <a:gd name="connsiteX269" fmla="*/ 884555 w 3566168"/>
                <a:gd name="connsiteY269" fmla="*/ 2302957 h 3564189"/>
                <a:gd name="connsiteX270" fmla="*/ 967105 w 3566168"/>
                <a:gd name="connsiteY270" fmla="*/ 2179879 h 3564189"/>
                <a:gd name="connsiteX271" fmla="*/ 967105 w 3566168"/>
                <a:gd name="connsiteY271" fmla="*/ 1383043 h 3564189"/>
                <a:gd name="connsiteX272" fmla="*/ 884555 w 3566168"/>
                <a:gd name="connsiteY272" fmla="*/ 1259965 h 3564189"/>
                <a:gd name="connsiteX273" fmla="*/ 1562100 w 3566168"/>
                <a:gd name="connsiteY273" fmla="*/ 1314525 h 3564189"/>
                <a:gd name="connsiteX274" fmla="*/ 1562100 w 3566168"/>
                <a:gd name="connsiteY274" fmla="*/ 2313107 h 3564189"/>
                <a:gd name="connsiteX275" fmla="*/ 1609090 w 3566168"/>
                <a:gd name="connsiteY275" fmla="*/ 2313107 h 3564189"/>
                <a:gd name="connsiteX276" fmla="*/ 1609090 w 3566168"/>
                <a:gd name="connsiteY276" fmla="*/ 1365913 h 3564189"/>
                <a:gd name="connsiteX277" fmla="*/ 1569085 w 3566168"/>
                <a:gd name="connsiteY277" fmla="*/ 1322138 h 3564189"/>
                <a:gd name="connsiteX278" fmla="*/ 1562100 w 3566168"/>
                <a:gd name="connsiteY278" fmla="*/ 1314525 h 3564189"/>
                <a:gd name="connsiteX279" fmla="*/ 1680210 w 3566168"/>
                <a:gd name="connsiteY279" fmla="*/ 1443313 h 3564189"/>
                <a:gd name="connsiteX280" fmla="*/ 1680210 w 3566168"/>
                <a:gd name="connsiteY280" fmla="*/ 2313742 h 3564189"/>
                <a:gd name="connsiteX281" fmla="*/ 1744345 w 3566168"/>
                <a:gd name="connsiteY281" fmla="*/ 2313742 h 3564189"/>
                <a:gd name="connsiteX282" fmla="*/ 1744345 w 3566168"/>
                <a:gd name="connsiteY282" fmla="*/ 1512465 h 3564189"/>
                <a:gd name="connsiteX283" fmla="*/ 1680210 w 3566168"/>
                <a:gd name="connsiteY283" fmla="*/ 1443313 h 3564189"/>
                <a:gd name="connsiteX284" fmla="*/ 1801495 w 3566168"/>
                <a:gd name="connsiteY284" fmla="*/ 1574004 h 3564189"/>
                <a:gd name="connsiteX285" fmla="*/ 1801495 w 3566168"/>
                <a:gd name="connsiteY285" fmla="*/ 2313742 h 3564189"/>
                <a:gd name="connsiteX286" fmla="*/ 1872615 w 3566168"/>
                <a:gd name="connsiteY286" fmla="*/ 2313742 h 3564189"/>
                <a:gd name="connsiteX287" fmla="*/ 1872615 w 3566168"/>
                <a:gd name="connsiteY287" fmla="*/ 1650769 h 3564189"/>
                <a:gd name="connsiteX288" fmla="*/ 1801495 w 3566168"/>
                <a:gd name="connsiteY288" fmla="*/ 1574004 h 3564189"/>
                <a:gd name="connsiteX289" fmla="*/ 1919605 w 3566168"/>
                <a:gd name="connsiteY289" fmla="*/ 1701523 h 3564189"/>
                <a:gd name="connsiteX290" fmla="*/ 1919605 w 3566168"/>
                <a:gd name="connsiteY290" fmla="*/ 2313742 h 3564189"/>
                <a:gd name="connsiteX291" fmla="*/ 1995805 w 3566168"/>
                <a:gd name="connsiteY291" fmla="*/ 2313742 h 3564189"/>
                <a:gd name="connsiteX292" fmla="*/ 1995805 w 3566168"/>
                <a:gd name="connsiteY292" fmla="*/ 1783998 h 3564189"/>
                <a:gd name="connsiteX293" fmla="*/ 1919605 w 3566168"/>
                <a:gd name="connsiteY293" fmla="*/ 1701523 h 3564189"/>
                <a:gd name="connsiteX294" fmla="*/ 2031365 w 3566168"/>
                <a:gd name="connsiteY294" fmla="*/ 1822064 h 3564189"/>
                <a:gd name="connsiteX295" fmla="*/ 2031365 w 3566168"/>
                <a:gd name="connsiteY295" fmla="*/ 2313107 h 3564189"/>
                <a:gd name="connsiteX296" fmla="*/ 2111375 w 3566168"/>
                <a:gd name="connsiteY296" fmla="*/ 2313107 h 3564189"/>
                <a:gd name="connsiteX297" fmla="*/ 2111375 w 3566168"/>
                <a:gd name="connsiteY297" fmla="*/ 1908345 h 3564189"/>
                <a:gd name="connsiteX298" fmla="*/ 2031365 w 3566168"/>
                <a:gd name="connsiteY298" fmla="*/ 1822064 h 3564189"/>
                <a:gd name="connsiteX299" fmla="*/ 2135505 w 3566168"/>
                <a:gd name="connsiteY299" fmla="*/ 1934357 h 3564189"/>
                <a:gd name="connsiteX300" fmla="*/ 2135505 w 3566168"/>
                <a:gd name="connsiteY300" fmla="*/ 2313107 h 3564189"/>
                <a:gd name="connsiteX301" fmla="*/ 2179955 w 3566168"/>
                <a:gd name="connsiteY301" fmla="*/ 2313107 h 3564189"/>
                <a:gd name="connsiteX302" fmla="*/ 2179955 w 3566168"/>
                <a:gd name="connsiteY302" fmla="*/ 2313107 h 3564189"/>
                <a:gd name="connsiteX303" fmla="*/ 2181860 w 3566168"/>
                <a:gd name="connsiteY303" fmla="*/ 2313107 h 3564189"/>
                <a:gd name="connsiteX304" fmla="*/ 2218055 w 3566168"/>
                <a:gd name="connsiteY304" fmla="*/ 2308032 h 3564189"/>
                <a:gd name="connsiteX305" fmla="*/ 2218055 w 3566168"/>
                <a:gd name="connsiteY305" fmla="*/ 2023176 h 3564189"/>
                <a:gd name="connsiteX306" fmla="*/ 2135505 w 3566168"/>
                <a:gd name="connsiteY306" fmla="*/ 1934357 h 3564189"/>
                <a:gd name="connsiteX307" fmla="*/ 2230755 w 3566168"/>
                <a:gd name="connsiteY307" fmla="*/ 2037133 h 3564189"/>
                <a:gd name="connsiteX308" fmla="*/ 2230755 w 3566168"/>
                <a:gd name="connsiteY308" fmla="*/ 2304226 h 3564189"/>
                <a:gd name="connsiteX309" fmla="*/ 2315210 w 3566168"/>
                <a:gd name="connsiteY309" fmla="*/ 2180513 h 3564189"/>
                <a:gd name="connsiteX310" fmla="*/ 2254250 w 3566168"/>
                <a:gd name="connsiteY310" fmla="*/ 2062510 h 3564189"/>
                <a:gd name="connsiteX311" fmla="*/ 2230755 w 3566168"/>
                <a:gd name="connsiteY311" fmla="*/ 2037133 h 3564189"/>
                <a:gd name="connsiteX312" fmla="*/ 3336925 w 3566168"/>
                <a:gd name="connsiteY312" fmla="*/ 2500897 h 3564189"/>
                <a:gd name="connsiteX313" fmla="*/ 3282950 w 3566168"/>
                <a:gd name="connsiteY313" fmla="*/ 2500897 h 3564189"/>
                <a:gd name="connsiteX314" fmla="*/ 3282950 w 3566168"/>
                <a:gd name="connsiteY314" fmla="*/ 3563556 h 3564189"/>
                <a:gd name="connsiteX315" fmla="*/ 3336925 w 3566168"/>
                <a:gd name="connsiteY315" fmla="*/ 3563556 h 3564189"/>
                <a:gd name="connsiteX316" fmla="*/ 3362960 w 3566168"/>
                <a:gd name="connsiteY316" fmla="*/ 3561018 h 3564189"/>
                <a:gd name="connsiteX317" fmla="*/ 3362960 w 3566168"/>
                <a:gd name="connsiteY317" fmla="*/ 2503434 h 3564189"/>
                <a:gd name="connsiteX318" fmla="*/ 3336925 w 3566168"/>
                <a:gd name="connsiteY318" fmla="*/ 2500897 h 3564189"/>
                <a:gd name="connsiteX319" fmla="*/ 3247390 w 3566168"/>
                <a:gd name="connsiteY319" fmla="*/ 2500897 h 3564189"/>
                <a:gd name="connsiteX320" fmla="*/ 3171190 w 3566168"/>
                <a:gd name="connsiteY320" fmla="*/ 2500897 h 3564189"/>
                <a:gd name="connsiteX321" fmla="*/ 3171190 w 3566168"/>
                <a:gd name="connsiteY321" fmla="*/ 3563556 h 3564189"/>
                <a:gd name="connsiteX322" fmla="*/ 3247390 w 3566168"/>
                <a:gd name="connsiteY322" fmla="*/ 3563556 h 3564189"/>
                <a:gd name="connsiteX323" fmla="*/ 3247390 w 3566168"/>
                <a:gd name="connsiteY323" fmla="*/ 2500897 h 3564189"/>
                <a:gd name="connsiteX324" fmla="*/ 3124200 w 3566168"/>
                <a:gd name="connsiteY324" fmla="*/ 2500897 h 3564189"/>
                <a:gd name="connsiteX325" fmla="*/ 3053080 w 3566168"/>
                <a:gd name="connsiteY325" fmla="*/ 2500897 h 3564189"/>
                <a:gd name="connsiteX326" fmla="*/ 3053080 w 3566168"/>
                <a:gd name="connsiteY326" fmla="*/ 3563556 h 3564189"/>
                <a:gd name="connsiteX327" fmla="*/ 3124200 w 3566168"/>
                <a:gd name="connsiteY327" fmla="*/ 3563556 h 3564189"/>
                <a:gd name="connsiteX328" fmla="*/ 3124200 w 3566168"/>
                <a:gd name="connsiteY328" fmla="*/ 2500897 h 3564189"/>
                <a:gd name="connsiteX329" fmla="*/ 2995930 w 3566168"/>
                <a:gd name="connsiteY329" fmla="*/ 2500897 h 3564189"/>
                <a:gd name="connsiteX330" fmla="*/ 2931795 w 3566168"/>
                <a:gd name="connsiteY330" fmla="*/ 2500897 h 3564189"/>
                <a:gd name="connsiteX331" fmla="*/ 2931795 w 3566168"/>
                <a:gd name="connsiteY331" fmla="*/ 3563556 h 3564189"/>
                <a:gd name="connsiteX332" fmla="*/ 2995930 w 3566168"/>
                <a:gd name="connsiteY332" fmla="*/ 3563556 h 3564189"/>
                <a:gd name="connsiteX333" fmla="*/ 2995930 w 3566168"/>
                <a:gd name="connsiteY333" fmla="*/ 2500897 h 3564189"/>
                <a:gd name="connsiteX334" fmla="*/ 2860675 w 3566168"/>
                <a:gd name="connsiteY334" fmla="*/ 2500897 h 3564189"/>
                <a:gd name="connsiteX335" fmla="*/ 2813685 w 3566168"/>
                <a:gd name="connsiteY335" fmla="*/ 2500897 h 3564189"/>
                <a:gd name="connsiteX336" fmla="*/ 2813685 w 3566168"/>
                <a:gd name="connsiteY336" fmla="*/ 3563556 h 3564189"/>
                <a:gd name="connsiteX337" fmla="*/ 2860675 w 3566168"/>
                <a:gd name="connsiteY337" fmla="*/ 3563556 h 3564189"/>
                <a:gd name="connsiteX338" fmla="*/ 2860675 w 3566168"/>
                <a:gd name="connsiteY338" fmla="*/ 2500897 h 3564189"/>
                <a:gd name="connsiteX339" fmla="*/ 2737485 w 3566168"/>
                <a:gd name="connsiteY339" fmla="*/ 2500897 h 3564189"/>
                <a:gd name="connsiteX340" fmla="*/ 2701925 w 3566168"/>
                <a:gd name="connsiteY340" fmla="*/ 2500897 h 3564189"/>
                <a:gd name="connsiteX341" fmla="*/ 2701925 w 3566168"/>
                <a:gd name="connsiteY341" fmla="*/ 3563556 h 3564189"/>
                <a:gd name="connsiteX342" fmla="*/ 2737485 w 3566168"/>
                <a:gd name="connsiteY342" fmla="*/ 3563556 h 3564189"/>
                <a:gd name="connsiteX343" fmla="*/ 2737485 w 3566168"/>
                <a:gd name="connsiteY343" fmla="*/ 2500897 h 3564189"/>
                <a:gd name="connsiteX344" fmla="*/ 2621915 w 3566168"/>
                <a:gd name="connsiteY344" fmla="*/ 2500897 h 3564189"/>
                <a:gd name="connsiteX345" fmla="*/ 2597785 w 3566168"/>
                <a:gd name="connsiteY345" fmla="*/ 2500897 h 3564189"/>
                <a:gd name="connsiteX346" fmla="*/ 2597785 w 3566168"/>
                <a:gd name="connsiteY346" fmla="*/ 3563556 h 3564189"/>
                <a:gd name="connsiteX347" fmla="*/ 2621915 w 3566168"/>
                <a:gd name="connsiteY347" fmla="*/ 3563556 h 3564189"/>
                <a:gd name="connsiteX348" fmla="*/ 2621915 w 3566168"/>
                <a:gd name="connsiteY348" fmla="*/ 2500897 h 3564189"/>
                <a:gd name="connsiteX349" fmla="*/ 2514600 w 3566168"/>
                <a:gd name="connsiteY349" fmla="*/ 2500897 h 3564189"/>
                <a:gd name="connsiteX350" fmla="*/ 2502535 w 3566168"/>
                <a:gd name="connsiteY350" fmla="*/ 2500897 h 3564189"/>
                <a:gd name="connsiteX351" fmla="*/ 2502535 w 3566168"/>
                <a:gd name="connsiteY351" fmla="*/ 3563556 h 3564189"/>
                <a:gd name="connsiteX352" fmla="*/ 2514600 w 3566168"/>
                <a:gd name="connsiteY352" fmla="*/ 3563556 h 3564189"/>
                <a:gd name="connsiteX353" fmla="*/ 2514600 w 3566168"/>
                <a:gd name="connsiteY353" fmla="*/ 2500897 h 3564189"/>
                <a:gd name="connsiteX354" fmla="*/ 2182495 w 3566168"/>
                <a:gd name="connsiteY354" fmla="*/ 2500897 h 3564189"/>
                <a:gd name="connsiteX355" fmla="*/ 2180590 w 3566168"/>
                <a:gd name="connsiteY355" fmla="*/ 2500897 h 3564189"/>
                <a:gd name="connsiteX356" fmla="*/ 2180590 w 3566168"/>
                <a:gd name="connsiteY356" fmla="*/ 2500897 h 3564189"/>
                <a:gd name="connsiteX357" fmla="*/ 2136140 w 3566168"/>
                <a:gd name="connsiteY357" fmla="*/ 2500897 h 3564189"/>
                <a:gd name="connsiteX358" fmla="*/ 2136140 w 3566168"/>
                <a:gd name="connsiteY358" fmla="*/ 2879648 h 3564189"/>
                <a:gd name="connsiteX359" fmla="*/ 2218690 w 3566168"/>
                <a:gd name="connsiteY359" fmla="*/ 2790194 h 3564189"/>
                <a:gd name="connsiteX360" fmla="*/ 2218690 w 3566168"/>
                <a:gd name="connsiteY360" fmla="*/ 2505338 h 3564189"/>
                <a:gd name="connsiteX361" fmla="*/ 2182495 w 3566168"/>
                <a:gd name="connsiteY361" fmla="*/ 2500897 h 3564189"/>
                <a:gd name="connsiteX362" fmla="*/ 2111375 w 3566168"/>
                <a:gd name="connsiteY362" fmla="*/ 2500897 h 3564189"/>
                <a:gd name="connsiteX363" fmla="*/ 2031365 w 3566168"/>
                <a:gd name="connsiteY363" fmla="*/ 2500897 h 3564189"/>
                <a:gd name="connsiteX364" fmla="*/ 2031365 w 3566168"/>
                <a:gd name="connsiteY364" fmla="*/ 2991941 h 3564189"/>
                <a:gd name="connsiteX365" fmla="*/ 2111375 w 3566168"/>
                <a:gd name="connsiteY365" fmla="*/ 2905659 h 3564189"/>
                <a:gd name="connsiteX366" fmla="*/ 2111375 w 3566168"/>
                <a:gd name="connsiteY366" fmla="*/ 2500897 h 3564189"/>
                <a:gd name="connsiteX367" fmla="*/ 1995805 w 3566168"/>
                <a:gd name="connsiteY367" fmla="*/ 2500897 h 3564189"/>
                <a:gd name="connsiteX368" fmla="*/ 1919605 w 3566168"/>
                <a:gd name="connsiteY368" fmla="*/ 2500897 h 3564189"/>
                <a:gd name="connsiteX369" fmla="*/ 1919605 w 3566168"/>
                <a:gd name="connsiteY369" fmla="*/ 3113115 h 3564189"/>
                <a:gd name="connsiteX370" fmla="*/ 1995805 w 3566168"/>
                <a:gd name="connsiteY370" fmla="*/ 3030640 h 3564189"/>
                <a:gd name="connsiteX371" fmla="*/ 1995805 w 3566168"/>
                <a:gd name="connsiteY371" fmla="*/ 2500897 h 3564189"/>
                <a:gd name="connsiteX372" fmla="*/ 1872615 w 3566168"/>
                <a:gd name="connsiteY372" fmla="*/ 2500897 h 3564189"/>
                <a:gd name="connsiteX373" fmla="*/ 1801495 w 3566168"/>
                <a:gd name="connsiteY373" fmla="*/ 2500897 h 3564189"/>
                <a:gd name="connsiteX374" fmla="*/ 1801495 w 3566168"/>
                <a:gd name="connsiteY374" fmla="*/ 3240634 h 3564189"/>
                <a:gd name="connsiteX375" fmla="*/ 1872615 w 3566168"/>
                <a:gd name="connsiteY375" fmla="*/ 3163235 h 3564189"/>
                <a:gd name="connsiteX376" fmla="*/ 1872615 w 3566168"/>
                <a:gd name="connsiteY376" fmla="*/ 2500897 h 3564189"/>
                <a:gd name="connsiteX377" fmla="*/ 1744980 w 3566168"/>
                <a:gd name="connsiteY377" fmla="*/ 2500897 h 3564189"/>
                <a:gd name="connsiteX378" fmla="*/ 1680845 w 3566168"/>
                <a:gd name="connsiteY378" fmla="*/ 2500897 h 3564189"/>
                <a:gd name="connsiteX379" fmla="*/ 1680845 w 3566168"/>
                <a:gd name="connsiteY379" fmla="*/ 3371326 h 3564189"/>
                <a:gd name="connsiteX380" fmla="*/ 1744980 w 3566168"/>
                <a:gd name="connsiteY380" fmla="*/ 3301539 h 3564189"/>
                <a:gd name="connsiteX381" fmla="*/ 1744980 w 3566168"/>
                <a:gd name="connsiteY381" fmla="*/ 2500897 h 3564189"/>
                <a:gd name="connsiteX382" fmla="*/ 1609090 w 3566168"/>
                <a:gd name="connsiteY382" fmla="*/ 2500897 h 3564189"/>
                <a:gd name="connsiteX383" fmla="*/ 1562100 w 3566168"/>
                <a:gd name="connsiteY383" fmla="*/ 2500897 h 3564189"/>
                <a:gd name="connsiteX384" fmla="*/ 1562100 w 3566168"/>
                <a:gd name="connsiteY384" fmla="*/ 3499479 h 3564189"/>
                <a:gd name="connsiteX385" fmla="*/ 1569085 w 3566168"/>
                <a:gd name="connsiteY385" fmla="*/ 3491866 h 3564189"/>
                <a:gd name="connsiteX386" fmla="*/ 1609090 w 3566168"/>
                <a:gd name="connsiteY386" fmla="*/ 3448091 h 3564189"/>
                <a:gd name="connsiteX387" fmla="*/ 1609090 w 3566168"/>
                <a:gd name="connsiteY387" fmla="*/ 2500897 h 3564189"/>
                <a:gd name="connsiteX388" fmla="*/ 1485900 w 3566168"/>
                <a:gd name="connsiteY388" fmla="*/ 2500897 h 3564189"/>
                <a:gd name="connsiteX389" fmla="*/ 1450340 w 3566168"/>
                <a:gd name="connsiteY389" fmla="*/ 2500897 h 3564189"/>
                <a:gd name="connsiteX390" fmla="*/ 1450340 w 3566168"/>
                <a:gd name="connsiteY390" fmla="*/ 3563556 h 3564189"/>
                <a:gd name="connsiteX391" fmla="*/ 1485900 w 3566168"/>
                <a:gd name="connsiteY391" fmla="*/ 3557846 h 3564189"/>
                <a:gd name="connsiteX392" fmla="*/ 1485900 w 3566168"/>
                <a:gd name="connsiteY392" fmla="*/ 2500897 h 3564189"/>
                <a:gd name="connsiteX393" fmla="*/ 1370330 w 3566168"/>
                <a:gd name="connsiteY393" fmla="*/ 2500897 h 3564189"/>
                <a:gd name="connsiteX394" fmla="*/ 1346200 w 3566168"/>
                <a:gd name="connsiteY394" fmla="*/ 2500897 h 3564189"/>
                <a:gd name="connsiteX395" fmla="*/ 1346200 w 3566168"/>
                <a:gd name="connsiteY395" fmla="*/ 3563556 h 3564189"/>
                <a:gd name="connsiteX396" fmla="*/ 1370330 w 3566168"/>
                <a:gd name="connsiteY396" fmla="*/ 3563556 h 3564189"/>
                <a:gd name="connsiteX397" fmla="*/ 1370330 w 3566168"/>
                <a:gd name="connsiteY397" fmla="*/ 2500897 h 3564189"/>
                <a:gd name="connsiteX398" fmla="*/ 1263650 w 3566168"/>
                <a:gd name="connsiteY398" fmla="*/ 2500897 h 3564189"/>
                <a:gd name="connsiteX399" fmla="*/ 1251585 w 3566168"/>
                <a:gd name="connsiteY399" fmla="*/ 2500897 h 3564189"/>
                <a:gd name="connsiteX400" fmla="*/ 1251585 w 3566168"/>
                <a:gd name="connsiteY400" fmla="*/ 3563556 h 3564189"/>
                <a:gd name="connsiteX401" fmla="*/ 1263650 w 3566168"/>
                <a:gd name="connsiteY401" fmla="*/ 3563556 h 3564189"/>
                <a:gd name="connsiteX402" fmla="*/ 1263650 w 3566168"/>
                <a:gd name="connsiteY402" fmla="*/ 2500897 h 3564189"/>
                <a:gd name="connsiteX403" fmla="*/ 119380 w 3566168"/>
                <a:gd name="connsiteY403" fmla="*/ 2500897 h 3564189"/>
                <a:gd name="connsiteX404" fmla="*/ 95250 w 3566168"/>
                <a:gd name="connsiteY404" fmla="*/ 2500897 h 3564189"/>
                <a:gd name="connsiteX405" fmla="*/ 95250 w 3566168"/>
                <a:gd name="connsiteY405" fmla="*/ 3563556 h 3564189"/>
                <a:gd name="connsiteX406" fmla="*/ 119380 w 3566168"/>
                <a:gd name="connsiteY406" fmla="*/ 3563556 h 3564189"/>
                <a:gd name="connsiteX407" fmla="*/ 119380 w 3566168"/>
                <a:gd name="connsiteY407" fmla="*/ 2500897 h 3564189"/>
                <a:gd name="connsiteX408" fmla="*/ 12065 w 3566168"/>
                <a:gd name="connsiteY408" fmla="*/ 2500897 h 3564189"/>
                <a:gd name="connsiteX409" fmla="*/ 0 w 3566168"/>
                <a:gd name="connsiteY409" fmla="*/ 2500897 h 3564189"/>
                <a:gd name="connsiteX410" fmla="*/ 0 w 3566168"/>
                <a:gd name="connsiteY410" fmla="*/ 3563556 h 3564189"/>
                <a:gd name="connsiteX411" fmla="*/ 12065 w 3566168"/>
                <a:gd name="connsiteY411" fmla="*/ 3563556 h 3564189"/>
                <a:gd name="connsiteX412" fmla="*/ 12065 w 3566168"/>
                <a:gd name="connsiteY412" fmla="*/ 2500897 h 3564189"/>
                <a:gd name="connsiteX413" fmla="*/ 199390 w 3566168"/>
                <a:gd name="connsiteY413" fmla="*/ 2500897 h 3564189"/>
                <a:gd name="connsiteX414" fmla="*/ 199390 w 3566168"/>
                <a:gd name="connsiteY414" fmla="*/ 3563556 h 3564189"/>
                <a:gd name="connsiteX415" fmla="*/ 234950 w 3566168"/>
                <a:gd name="connsiteY415" fmla="*/ 3563556 h 3564189"/>
                <a:gd name="connsiteX416" fmla="*/ 234950 w 3566168"/>
                <a:gd name="connsiteY416" fmla="*/ 2506607 h 3564189"/>
                <a:gd name="connsiteX417" fmla="*/ 199390 w 3566168"/>
                <a:gd name="connsiteY417" fmla="*/ 2500897 h 3564189"/>
                <a:gd name="connsiteX418" fmla="*/ 2230755 w 3566168"/>
                <a:gd name="connsiteY418" fmla="*/ 2509779 h 3564189"/>
                <a:gd name="connsiteX419" fmla="*/ 2230755 w 3566168"/>
                <a:gd name="connsiteY419" fmla="*/ 2776871 h 3564189"/>
                <a:gd name="connsiteX420" fmla="*/ 2254250 w 3566168"/>
                <a:gd name="connsiteY420" fmla="*/ 2751494 h 3564189"/>
                <a:gd name="connsiteX421" fmla="*/ 2315210 w 3566168"/>
                <a:gd name="connsiteY421" fmla="*/ 2633491 h 3564189"/>
                <a:gd name="connsiteX422" fmla="*/ 2230755 w 3566168"/>
                <a:gd name="connsiteY422" fmla="*/ 2509779 h 3564189"/>
                <a:gd name="connsiteX423" fmla="*/ 3387090 w 3566168"/>
                <a:gd name="connsiteY423" fmla="*/ 2511048 h 3564189"/>
                <a:gd name="connsiteX424" fmla="*/ 3387090 w 3566168"/>
                <a:gd name="connsiteY424" fmla="*/ 3554039 h 3564189"/>
                <a:gd name="connsiteX425" fmla="*/ 3469640 w 3566168"/>
                <a:gd name="connsiteY425" fmla="*/ 3430961 h 3564189"/>
                <a:gd name="connsiteX426" fmla="*/ 3469640 w 3566168"/>
                <a:gd name="connsiteY426" fmla="*/ 2633491 h 3564189"/>
                <a:gd name="connsiteX427" fmla="*/ 3387090 w 3566168"/>
                <a:gd name="connsiteY427" fmla="*/ 2511048 h 3564189"/>
                <a:gd name="connsiteX428" fmla="*/ 311150 w 3566168"/>
                <a:gd name="connsiteY428" fmla="*/ 2564974 h 3564189"/>
                <a:gd name="connsiteX429" fmla="*/ 311150 w 3566168"/>
                <a:gd name="connsiteY429" fmla="*/ 3563556 h 3564189"/>
                <a:gd name="connsiteX430" fmla="*/ 358140 w 3566168"/>
                <a:gd name="connsiteY430" fmla="*/ 3563556 h 3564189"/>
                <a:gd name="connsiteX431" fmla="*/ 358140 w 3566168"/>
                <a:gd name="connsiteY431" fmla="*/ 2616362 h 3564189"/>
                <a:gd name="connsiteX432" fmla="*/ 318135 w 3566168"/>
                <a:gd name="connsiteY432" fmla="*/ 2572586 h 3564189"/>
                <a:gd name="connsiteX433" fmla="*/ 311150 w 3566168"/>
                <a:gd name="connsiteY433" fmla="*/ 2564974 h 3564189"/>
                <a:gd name="connsiteX434" fmla="*/ 429260 w 3566168"/>
                <a:gd name="connsiteY434" fmla="*/ 2693761 h 3564189"/>
                <a:gd name="connsiteX435" fmla="*/ 429260 w 3566168"/>
                <a:gd name="connsiteY435" fmla="*/ 3564190 h 3564189"/>
                <a:gd name="connsiteX436" fmla="*/ 493395 w 3566168"/>
                <a:gd name="connsiteY436" fmla="*/ 3564190 h 3564189"/>
                <a:gd name="connsiteX437" fmla="*/ 493395 w 3566168"/>
                <a:gd name="connsiteY437" fmla="*/ 2763548 h 3564189"/>
                <a:gd name="connsiteX438" fmla="*/ 429260 w 3566168"/>
                <a:gd name="connsiteY438" fmla="*/ 2693761 h 3564189"/>
                <a:gd name="connsiteX439" fmla="*/ 549910 w 3566168"/>
                <a:gd name="connsiteY439" fmla="*/ 2824453 h 3564189"/>
                <a:gd name="connsiteX440" fmla="*/ 549910 w 3566168"/>
                <a:gd name="connsiteY440" fmla="*/ 3564190 h 3564189"/>
                <a:gd name="connsiteX441" fmla="*/ 621030 w 3566168"/>
                <a:gd name="connsiteY441" fmla="*/ 3564190 h 3564189"/>
                <a:gd name="connsiteX442" fmla="*/ 621030 w 3566168"/>
                <a:gd name="connsiteY442" fmla="*/ 2901218 h 3564189"/>
                <a:gd name="connsiteX443" fmla="*/ 549910 w 3566168"/>
                <a:gd name="connsiteY443" fmla="*/ 2824453 h 3564189"/>
                <a:gd name="connsiteX444" fmla="*/ 668020 w 3566168"/>
                <a:gd name="connsiteY444" fmla="*/ 2951972 h 3564189"/>
                <a:gd name="connsiteX445" fmla="*/ 668020 w 3566168"/>
                <a:gd name="connsiteY445" fmla="*/ 3564190 h 3564189"/>
                <a:gd name="connsiteX446" fmla="*/ 744220 w 3566168"/>
                <a:gd name="connsiteY446" fmla="*/ 3564190 h 3564189"/>
                <a:gd name="connsiteX447" fmla="*/ 744220 w 3566168"/>
                <a:gd name="connsiteY447" fmla="*/ 3034447 h 3564189"/>
                <a:gd name="connsiteX448" fmla="*/ 668020 w 3566168"/>
                <a:gd name="connsiteY448" fmla="*/ 2951972 h 3564189"/>
                <a:gd name="connsiteX449" fmla="*/ 780415 w 3566168"/>
                <a:gd name="connsiteY449" fmla="*/ 3072512 h 3564189"/>
                <a:gd name="connsiteX450" fmla="*/ 780415 w 3566168"/>
                <a:gd name="connsiteY450" fmla="*/ 3563556 h 3564189"/>
                <a:gd name="connsiteX451" fmla="*/ 860425 w 3566168"/>
                <a:gd name="connsiteY451" fmla="*/ 3563556 h 3564189"/>
                <a:gd name="connsiteX452" fmla="*/ 860425 w 3566168"/>
                <a:gd name="connsiteY452" fmla="*/ 3158794 h 3564189"/>
                <a:gd name="connsiteX453" fmla="*/ 780415 w 3566168"/>
                <a:gd name="connsiteY453" fmla="*/ 3072512 h 3564189"/>
                <a:gd name="connsiteX454" fmla="*/ 884555 w 3566168"/>
                <a:gd name="connsiteY454" fmla="*/ 3185440 h 3564189"/>
                <a:gd name="connsiteX455" fmla="*/ 884555 w 3566168"/>
                <a:gd name="connsiteY455" fmla="*/ 3564190 h 3564189"/>
                <a:gd name="connsiteX456" fmla="*/ 929005 w 3566168"/>
                <a:gd name="connsiteY456" fmla="*/ 3564190 h 3564189"/>
                <a:gd name="connsiteX457" fmla="*/ 929005 w 3566168"/>
                <a:gd name="connsiteY457" fmla="*/ 3564190 h 3564189"/>
                <a:gd name="connsiteX458" fmla="*/ 930910 w 3566168"/>
                <a:gd name="connsiteY458" fmla="*/ 3564190 h 3564189"/>
                <a:gd name="connsiteX459" fmla="*/ 967105 w 3566168"/>
                <a:gd name="connsiteY459" fmla="*/ 3559115 h 3564189"/>
                <a:gd name="connsiteX460" fmla="*/ 967105 w 3566168"/>
                <a:gd name="connsiteY460" fmla="*/ 3274259 h 3564189"/>
                <a:gd name="connsiteX461" fmla="*/ 884555 w 3566168"/>
                <a:gd name="connsiteY461" fmla="*/ 3185440 h 3564189"/>
                <a:gd name="connsiteX462" fmla="*/ 979170 w 3566168"/>
                <a:gd name="connsiteY462" fmla="*/ 3287582 h 3564189"/>
                <a:gd name="connsiteX463" fmla="*/ 979170 w 3566168"/>
                <a:gd name="connsiteY463" fmla="*/ 3554674 h 3564189"/>
                <a:gd name="connsiteX464" fmla="*/ 1063625 w 3566168"/>
                <a:gd name="connsiteY464" fmla="*/ 3430961 h 3564189"/>
                <a:gd name="connsiteX465" fmla="*/ 1002665 w 3566168"/>
                <a:gd name="connsiteY465" fmla="*/ 3312959 h 3564189"/>
                <a:gd name="connsiteX466" fmla="*/ 979170 w 3566168"/>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8" h="3564189">
                  <a:moveTo>
                    <a:pt x="2621915" y="0"/>
                  </a:moveTo>
                  <a:lnTo>
                    <a:pt x="2597785" y="0"/>
                  </a:lnTo>
                  <a:lnTo>
                    <a:pt x="2597785" y="1063293"/>
                  </a:lnTo>
                  <a:lnTo>
                    <a:pt x="2621915" y="1063293"/>
                  </a:lnTo>
                  <a:lnTo>
                    <a:pt x="2621915"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3610" y="0"/>
                    <a:pt x="930910" y="0"/>
                  </a:cubicBezTo>
                  <a:moveTo>
                    <a:pt x="860425" y="0"/>
                  </a:moveTo>
                  <a:lnTo>
                    <a:pt x="780415" y="0"/>
                  </a:lnTo>
                  <a:lnTo>
                    <a:pt x="780415" y="491044"/>
                  </a:lnTo>
                  <a:cubicBezTo>
                    <a:pt x="808355" y="460591"/>
                    <a:pt x="835660" y="431408"/>
                    <a:pt x="860425" y="404762"/>
                  </a:cubicBezTo>
                  <a:lnTo>
                    <a:pt x="860425" y="0"/>
                  </a:lnTo>
                  <a:close/>
                  <a:moveTo>
                    <a:pt x="744855" y="0"/>
                  </a:moveTo>
                  <a:lnTo>
                    <a:pt x="668655" y="0"/>
                  </a:lnTo>
                  <a:lnTo>
                    <a:pt x="668655" y="612219"/>
                  </a:lnTo>
                  <a:cubicBezTo>
                    <a:pt x="694055" y="584304"/>
                    <a:pt x="720090" y="557024"/>
                    <a:pt x="744855" y="529743"/>
                  </a:cubicBezTo>
                  <a:lnTo>
                    <a:pt x="744855" y="0"/>
                  </a:lnTo>
                  <a:close/>
                  <a:moveTo>
                    <a:pt x="621665" y="0"/>
                  </a:moveTo>
                  <a:lnTo>
                    <a:pt x="550545" y="0"/>
                  </a:lnTo>
                  <a:lnTo>
                    <a:pt x="550545" y="739738"/>
                  </a:lnTo>
                  <a:cubicBezTo>
                    <a:pt x="574040" y="714361"/>
                    <a:pt x="597535" y="688984"/>
                    <a:pt x="621665" y="662338"/>
                  </a:cubicBezTo>
                  <a:lnTo>
                    <a:pt x="621665" y="0"/>
                  </a:lnTo>
                  <a:close/>
                  <a:moveTo>
                    <a:pt x="493395" y="0"/>
                  </a:moveTo>
                  <a:lnTo>
                    <a:pt x="429260" y="0"/>
                  </a:lnTo>
                  <a:lnTo>
                    <a:pt x="429260" y="870429"/>
                  </a:lnTo>
                  <a:cubicBezTo>
                    <a:pt x="448945" y="848858"/>
                    <a:pt x="470535" y="825385"/>
                    <a:pt x="493395" y="800642"/>
                  </a:cubicBezTo>
                  <a:lnTo>
                    <a:pt x="493395" y="0"/>
                  </a:lnTo>
                  <a:close/>
                  <a:moveTo>
                    <a:pt x="358140" y="0"/>
                  </a:moveTo>
                  <a:lnTo>
                    <a:pt x="311150" y="0"/>
                  </a:lnTo>
                  <a:lnTo>
                    <a:pt x="311150" y="998582"/>
                  </a:lnTo>
                  <a:cubicBezTo>
                    <a:pt x="313690" y="996045"/>
                    <a:pt x="315595" y="993507"/>
                    <a:pt x="318135" y="990969"/>
                  </a:cubicBezTo>
                  <a:cubicBezTo>
                    <a:pt x="324485" y="983991"/>
                    <a:pt x="338455" y="968764"/>
                    <a:pt x="358140" y="947194"/>
                  </a:cubicBezTo>
                  <a:lnTo>
                    <a:pt x="358140" y="0"/>
                  </a:lnTo>
                  <a:close/>
                  <a:moveTo>
                    <a:pt x="234950" y="0"/>
                  </a:moveTo>
                  <a:lnTo>
                    <a:pt x="199390" y="0"/>
                  </a:lnTo>
                  <a:lnTo>
                    <a:pt x="199390" y="1063293"/>
                  </a:lnTo>
                  <a:cubicBezTo>
                    <a:pt x="212725" y="1063293"/>
                    <a:pt x="224155" y="1061390"/>
                    <a:pt x="234950" y="1057584"/>
                  </a:cubicBezTo>
                  <a:lnTo>
                    <a:pt x="234950" y="0"/>
                  </a:lnTo>
                  <a:close/>
                  <a:moveTo>
                    <a:pt x="119380" y="0"/>
                  </a:moveTo>
                  <a:lnTo>
                    <a:pt x="95250" y="0"/>
                  </a:lnTo>
                  <a:lnTo>
                    <a:pt x="95250" y="1063293"/>
                  </a:lnTo>
                  <a:lnTo>
                    <a:pt x="119380" y="1063293"/>
                  </a:lnTo>
                  <a:lnTo>
                    <a:pt x="119380" y="0"/>
                  </a:lnTo>
                  <a:close/>
                  <a:moveTo>
                    <a:pt x="12065" y="0"/>
                  </a:moveTo>
                  <a:lnTo>
                    <a:pt x="0" y="0"/>
                  </a:lnTo>
                  <a:lnTo>
                    <a:pt x="0" y="1063293"/>
                  </a:lnTo>
                  <a:lnTo>
                    <a:pt x="12065" y="1063293"/>
                  </a:lnTo>
                  <a:lnTo>
                    <a:pt x="12065" y="0"/>
                  </a:lnTo>
                  <a:close/>
                  <a:moveTo>
                    <a:pt x="2701925" y="0"/>
                  </a:moveTo>
                  <a:lnTo>
                    <a:pt x="2701925" y="1062659"/>
                  </a:lnTo>
                  <a:lnTo>
                    <a:pt x="2737485" y="1062659"/>
                  </a:lnTo>
                  <a:lnTo>
                    <a:pt x="2737485" y="5075"/>
                  </a:lnTo>
                  <a:cubicBezTo>
                    <a:pt x="2726690" y="1903"/>
                    <a:pt x="2715260" y="0"/>
                    <a:pt x="2701925" y="0"/>
                  </a:cubicBezTo>
                  <a:moveTo>
                    <a:pt x="979170" y="8882"/>
                  </a:moveTo>
                  <a:lnTo>
                    <a:pt x="979170" y="275974"/>
                  </a:lnTo>
                  <a:cubicBezTo>
                    <a:pt x="992505" y="262017"/>
                    <a:pt x="1000760" y="253135"/>
                    <a:pt x="1002665" y="250597"/>
                  </a:cubicBezTo>
                  <a:cubicBezTo>
                    <a:pt x="1043940" y="205553"/>
                    <a:pt x="1063625" y="184617"/>
                    <a:pt x="1063625" y="132594"/>
                  </a:cubicBezTo>
                  <a:cubicBezTo>
                    <a:pt x="1064260"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4400"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4200" y="1062659"/>
                  </a:lnTo>
                  <a:lnTo>
                    <a:pt x="3124200" y="400321"/>
                  </a:lnTo>
                  <a:cubicBezTo>
                    <a:pt x="3100070"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950" y="571615"/>
                  </a:moveTo>
                  <a:lnTo>
                    <a:pt x="3282950" y="1062659"/>
                  </a:lnTo>
                  <a:lnTo>
                    <a:pt x="3362960" y="1062659"/>
                  </a:lnTo>
                  <a:lnTo>
                    <a:pt x="3362960" y="657897"/>
                  </a:lnTo>
                  <a:cubicBezTo>
                    <a:pt x="3337560" y="631251"/>
                    <a:pt x="3310890" y="602068"/>
                    <a:pt x="3282950" y="571615"/>
                  </a:cubicBezTo>
                  <a:moveTo>
                    <a:pt x="3387090" y="683908"/>
                  </a:moveTo>
                  <a:lnTo>
                    <a:pt x="3387090" y="1062659"/>
                  </a:lnTo>
                  <a:lnTo>
                    <a:pt x="3431540" y="1062659"/>
                  </a:lnTo>
                  <a:lnTo>
                    <a:pt x="3431540" y="1062659"/>
                  </a:lnTo>
                  <a:lnTo>
                    <a:pt x="3433445" y="1062659"/>
                  </a:lnTo>
                  <a:cubicBezTo>
                    <a:pt x="3446145" y="1062659"/>
                    <a:pt x="3458210" y="1060756"/>
                    <a:pt x="3469640" y="1057584"/>
                  </a:cubicBezTo>
                  <a:lnTo>
                    <a:pt x="3469640" y="772728"/>
                  </a:lnTo>
                  <a:cubicBezTo>
                    <a:pt x="3448685" y="751157"/>
                    <a:pt x="3420745" y="720070"/>
                    <a:pt x="3387090" y="683908"/>
                  </a:cubicBezTo>
                  <a:moveTo>
                    <a:pt x="3481705" y="786685"/>
                  </a:moveTo>
                  <a:lnTo>
                    <a:pt x="3481705" y="1053777"/>
                  </a:lnTo>
                  <a:cubicBezTo>
                    <a:pt x="3531235" y="1034744"/>
                    <a:pt x="3566160" y="986528"/>
                    <a:pt x="3566160" y="930065"/>
                  </a:cubicBezTo>
                  <a:cubicBezTo>
                    <a:pt x="3566160" y="878042"/>
                    <a:pt x="3547110"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855" y="1250448"/>
                  </a:moveTo>
                  <a:lnTo>
                    <a:pt x="668655" y="1250448"/>
                  </a:lnTo>
                  <a:lnTo>
                    <a:pt x="668655" y="2313742"/>
                  </a:lnTo>
                  <a:lnTo>
                    <a:pt x="744855" y="2313742"/>
                  </a:lnTo>
                  <a:lnTo>
                    <a:pt x="744855" y="1250448"/>
                  </a:lnTo>
                  <a:close/>
                  <a:moveTo>
                    <a:pt x="621665" y="1250448"/>
                  </a:moveTo>
                  <a:lnTo>
                    <a:pt x="550545" y="1250448"/>
                  </a:lnTo>
                  <a:lnTo>
                    <a:pt x="550545" y="2313742"/>
                  </a:lnTo>
                  <a:lnTo>
                    <a:pt x="621665" y="2313742"/>
                  </a:lnTo>
                  <a:lnTo>
                    <a:pt x="621665" y="1250448"/>
                  </a:lnTo>
                  <a:close/>
                  <a:moveTo>
                    <a:pt x="493395" y="1250448"/>
                  </a:moveTo>
                  <a:lnTo>
                    <a:pt x="429260" y="1250448"/>
                  </a:lnTo>
                  <a:lnTo>
                    <a:pt x="429260" y="2313742"/>
                  </a:lnTo>
                  <a:lnTo>
                    <a:pt x="493395" y="2313742"/>
                  </a:lnTo>
                  <a:lnTo>
                    <a:pt x="493395" y="1250448"/>
                  </a:lnTo>
                  <a:close/>
                  <a:moveTo>
                    <a:pt x="358140" y="1250448"/>
                  </a:moveTo>
                  <a:lnTo>
                    <a:pt x="311150" y="1250448"/>
                  </a:lnTo>
                  <a:lnTo>
                    <a:pt x="311150" y="2313742"/>
                  </a:lnTo>
                  <a:lnTo>
                    <a:pt x="358140" y="2313742"/>
                  </a:lnTo>
                  <a:lnTo>
                    <a:pt x="358140" y="1250448"/>
                  </a:lnTo>
                  <a:close/>
                  <a:moveTo>
                    <a:pt x="234950" y="1250448"/>
                  </a:moveTo>
                  <a:lnTo>
                    <a:pt x="199390" y="1250448"/>
                  </a:lnTo>
                  <a:lnTo>
                    <a:pt x="199390" y="2313742"/>
                  </a:lnTo>
                  <a:lnTo>
                    <a:pt x="234950" y="2313742"/>
                  </a:lnTo>
                  <a:lnTo>
                    <a:pt x="234950" y="1250448"/>
                  </a:lnTo>
                  <a:close/>
                  <a:moveTo>
                    <a:pt x="119380" y="1250448"/>
                  </a:moveTo>
                  <a:lnTo>
                    <a:pt x="95250" y="1250448"/>
                  </a:lnTo>
                  <a:lnTo>
                    <a:pt x="95250" y="2313742"/>
                  </a:lnTo>
                  <a:lnTo>
                    <a:pt x="119380" y="2313742"/>
                  </a:lnTo>
                  <a:lnTo>
                    <a:pt x="119380"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960" y="1250448"/>
                  </a:moveTo>
                  <a:lnTo>
                    <a:pt x="3282950" y="1250448"/>
                  </a:lnTo>
                  <a:lnTo>
                    <a:pt x="3282950" y="1741492"/>
                  </a:lnTo>
                  <a:cubicBezTo>
                    <a:pt x="3310890" y="1711040"/>
                    <a:pt x="3338195" y="1681856"/>
                    <a:pt x="3362960" y="1655211"/>
                  </a:cubicBezTo>
                  <a:lnTo>
                    <a:pt x="3362960" y="1250448"/>
                  </a:lnTo>
                  <a:close/>
                  <a:moveTo>
                    <a:pt x="3247390" y="1250448"/>
                  </a:moveTo>
                  <a:lnTo>
                    <a:pt x="3171190" y="1250448"/>
                  </a:lnTo>
                  <a:lnTo>
                    <a:pt x="3171190" y="1862667"/>
                  </a:lnTo>
                  <a:cubicBezTo>
                    <a:pt x="3196590" y="1834752"/>
                    <a:pt x="3222625" y="1807472"/>
                    <a:pt x="3247390" y="1780192"/>
                  </a:cubicBezTo>
                  <a:lnTo>
                    <a:pt x="3247390" y="1250448"/>
                  </a:lnTo>
                  <a:close/>
                  <a:moveTo>
                    <a:pt x="3124200" y="1250448"/>
                  </a:moveTo>
                  <a:lnTo>
                    <a:pt x="3053080" y="1250448"/>
                  </a:lnTo>
                  <a:lnTo>
                    <a:pt x="3053080" y="1990186"/>
                  </a:lnTo>
                  <a:cubicBezTo>
                    <a:pt x="3076575" y="1964809"/>
                    <a:pt x="3100070" y="1939432"/>
                    <a:pt x="3124200" y="1912786"/>
                  </a:cubicBezTo>
                  <a:lnTo>
                    <a:pt x="3124200" y="1250448"/>
                  </a:lnTo>
                  <a:close/>
                  <a:moveTo>
                    <a:pt x="2996565" y="1250448"/>
                  </a:moveTo>
                  <a:lnTo>
                    <a:pt x="2932430" y="1250448"/>
                  </a:lnTo>
                  <a:lnTo>
                    <a:pt x="2932430" y="2120877"/>
                  </a:lnTo>
                  <a:cubicBezTo>
                    <a:pt x="2952115" y="2099307"/>
                    <a:pt x="2973705" y="2075833"/>
                    <a:pt x="2996565" y="2051091"/>
                  </a:cubicBezTo>
                  <a:lnTo>
                    <a:pt x="2996565" y="1250448"/>
                  </a:lnTo>
                  <a:close/>
                  <a:moveTo>
                    <a:pt x="2860675" y="1250448"/>
                  </a:moveTo>
                  <a:lnTo>
                    <a:pt x="2813685" y="1250448"/>
                  </a:lnTo>
                  <a:lnTo>
                    <a:pt x="2813685" y="2249031"/>
                  </a:lnTo>
                  <a:cubicBezTo>
                    <a:pt x="2816225" y="2246493"/>
                    <a:pt x="2818130" y="2243955"/>
                    <a:pt x="2820670" y="2241418"/>
                  </a:cubicBezTo>
                  <a:cubicBezTo>
                    <a:pt x="2827020" y="2234439"/>
                    <a:pt x="2840990" y="2219213"/>
                    <a:pt x="2860675" y="2197642"/>
                  </a:cubicBezTo>
                  <a:lnTo>
                    <a:pt x="2860675" y="1250448"/>
                  </a:lnTo>
                  <a:close/>
                  <a:moveTo>
                    <a:pt x="2737485" y="1250448"/>
                  </a:moveTo>
                  <a:lnTo>
                    <a:pt x="2701925" y="1250448"/>
                  </a:lnTo>
                  <a:lnTo>
                    <a:pt x="2701925" y="2313107"/>
                  </a:lnTo>
                  <a:cubicBezTo>
                    <a:pt x="2715260" y="2313107"/>
                    <a:pt x="2726690" y="2311204"/>
                    <a:pt x="2737485" y="2307398"/>
                  </a:cubicBezTo>
                  <a:lnTo>
                    <a:pt x="2737485" y="1250448"/>
                  </a:lnTo>
                  <a:close/>
                  <a:moveTo>
                    <a:pt x="1370330" y="1250448"/>
                  </a:moveTo>
                  <a:lnTo>
                    <a:pt x="1346200" y="1250448"/>
                  </a:lnTo>
                  <a:lnTo>
                    <a:pt x="1346200" y="2313742"/>
                  </a:lnTo>
                  <a:lnTo>
                    <a:pt x="1370330" y="2313742"/>
                  </a:lnTo>
                  <a:lnTo>
                    <a:pt x="1370330" y="1250448"/>
                  </a:lnTo>
                  <a:close/>
                  <a:moveTo>
                    <a:pt x="1263650"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3280"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795" y="1326579"/>
                    <a:pt x="3531235" y="1278997"/>
                    <a:pt x="3481705" y="1259330"/>
                  </a:cubicBezTo>
                  <a:moveTo>
                    <a:pt x="884555" y="1259965"/>
                  </a:moveTo>
                  <a:lnTo>
                    <a:pt x="884555" y="2302957"/>
                  </a:lnTo>
                  <a:cubicBezTo>
                    <a:pt x="932815" y="2283290"/>
                    <a:pt x="967105" y="2235708"/>
                    <a:pt x="967105" y="2179879"/>
                  </a:cubicBezTo>
                  <a:lnTo>
                    <a:pt x="967105" y="1383043"/>
                  </a:lnTo>
                  <a:cubicBezTo>
                    <a:pt x="967105" y="1327848"/>
                    <a:pt x="932815" y="1280266"/>
                    <a:pt x="884555"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345" y="2313742"/>
                  </a:lnTo>
                  <a:lnTo>
                    <a:pt x="1744345" y="1512465"/>
                  </a:lnTo>
                  <a:cubicBezTo>
                    <a:pt x="1722120" y="1487723"/>
                    <a:pt x="1700530" y="1464249"/>
                    <a:pt x="1680210" y="1443313"/>
                  </a:cubicBezTo>
                  <a:moveTo>
                    <a:pt x="1801495" y="1574004"/>
                  </a:moveTo>
                  <a:lnTo>
                    <a:pt x="1801495" y="2313742"/>
                  </a:lnTo>
                  <a:lnTo>
                    <a:pt x="1872615" y="2313742"/>
                  </a:lnTo>
                  <a:lnTo>
                    <a:pt x="1872615" y="1650769"/>
                  </a:lnTo>
                  <a:cubicBezTo>
                    <a:pt x="1848485" y="1624758"/>
                    <a:pt x="1824355" y="1598747"/>
                    <a:pt x="1801495" y="1574004"/>
                  </a:cubicBezTo>
                  <a:moveTo>
                    <a:pt x="1919605" y="1701523"/>
                  </a:moveTo>
                  <a:lnTo>
                    <a:pt x="1919605" y="2313742"/>
                  </a:lnTo>
                  <a:lnTo>
                    <a:pt x="1995805" y="2313742"/>
                  </a:lnTo>
                  <a:lnTo>
                    <a:pt x="1995805" y="1783998"/>
                  </a:lnTo>
                  <a:cubicBezTo>
                    <a:pt x="1971040"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735" y="2001605"/>
                    <a:pt x="2169160" y="1970519"/>
                    <a:pt x="2135505" y="1934357"/>
                  </a:cubicBezTo>
                  <a:moveTo>
                    <a:pt x="2230755" y="2037133"/>
                  </a:moveTo>
                  <a:lnTo>
                    <a:pt x="2230755" y="2304226"/>
                  </a:lnTo>
                  <a:cubicBezTo>
                    <a:pt x="2280285" y="2285193"/>
                    <a:pt x="2315210" y="2236977"/>
                    <a:pt x="2315210" y="2180513"/>
                  </a:cubicBezTo>
                  <a:cubicBezTo>
                    <a:pt x="2315210" y="2128490"/>
                    <a:pt x="2295525" y="2107554"/>
                    <a:pt x="2254250" y="2062510"/>
                  </a:cubicBezTo>
                  <a:cubicBezTo>
                    <a:pt x="2251710" y="2059972"/>
                    <a:pt x="2243455" y="2051091"/>
                    <a:pt x="2230755" y="2037133"/>
                  </a:cubicBezTo>
                  <a:moveTo>
                    <a:pt x="3336925" y="2500897"/>
                  </a:moveTo>
                  <a:lnTo>
                    <a:pt x="3282950" y="2500897"/>
                  </a:lnTo>
                  <a:lnTo>
                    <a:pt x="3282950" y="3563556"/>
                  </a:lnTo>
                  <a:lnTo>
                    <a:pt x="3336925" y="3563556"/>
                  </a:lnTo>
                  <a:cubicBezTo>
                    <a:pt x="3345815" y="3563556"/>
                    <a:pt x="3354705" y="3562921"/>
                    <a:pt x="3362960" y="3561018"/>
                  </a:cubicBezTo>
                  <a:lnTo>
                    <a:pt x="3362960" y="2503434"/>
                  </a:lnTo>
                  <a:cubicBezTo>
                    <a:pt x="3354070" y="2501531"/>
                    <a:pt x="3345815" y="2500897"/>
                    <a:pt x="3336925" y="2500897"/>
                  </a:cubicBezTo>
                  <a:moveTo>
                    <a:pt x="3247390" y="2500897"/>
                  </a:moveTo>
                  <a:lnTo>
                    <a:pt x="3171190" y="2500897"/>
                  </a:lnTo>
                  <a:lnTo>
                    <a:pt x="3171190" y="3563556"/>
                  </a:lnTo>
                  <a:lnTo>
                    <a:pt x="3247390" y="3563556"/>
                  </a:lnTo>
                  <a:lnTo>
                    <a:pt x="3247390" y="2500897"/>
                  </a:lnTo>
                  <a:close/>
                  <a:moveTo>
                    <a:pt x="3124200" y="2500897"/>
                  </a:moveTo>
                  <a:lnTo>
                    <a:pt x="3053080" y="2500897"/>
                  </a:lnTo>
                  <a:lnTo>
                    <a:pt x="3053080" y="3563556"/>
                  </a:lnTo>
                  <a:lnTo>
                    <a:pt x="3124200" y="3563556"/>
                  </a:lnTo>
                  <a:lnTo>
                    <a:pt x="3124200" y="2500897"/>
                  </a:lnTo>
                  <a:close/>
                  <a:moveTo>
                    <a:pt x="2995930" y="2500897"/>
                  </a:moveTo>
                  <a:lnTo>
                    <a:pt x="2931795" y="2500897"/>
                  </a:lnTo>
                  <a:lnTo>
                    <a:pt x="2931795" y="3563556"/>
                  </a:lnTo>
                  <a:lnTo>
                    <a:pt x="2995930" y="3563556"/>
                  </a:lnTo>
                  <a:lnTo>
                    <a:pt x="2995930" y="2500897"/>
                  </a:lnTo>
                  <a:close/>
                  <a:moveTo>
                    <a:pt x="2860675" y="2500897"/>
                  </a:moveTo>
                  <a:lnTo>
                    <a:pt x="2813685" y="2500897"/>
                  </a:lnTo>
                  <a:lnTo>
                    <a:pt x="2813685" y="3563556"/>
                  </a:lnTo>
                  <a:lnTo>
                    <a:pt x="2860675" y="3563556"/>
                  </a:lnTo>
                  <a:lnTo>
                    <a:pt x="2860675" y="2500897"/>
                  </a:lnTo>
                  <a:close/>
                  <a:moveTo>
                    <a:pt x="2737485" y="2500897"/>
                  </a:moveTo>
                  <a:lnTo>
                    <a:pt x="2701925" y="2500897"/>
                  </a:lnTo>
                  <a:lnTo>
                    <a:pt x="2701925" y="3563556"/>
                  </a:lnTo>
                  <a:lnTo>
                    <a:pt x="2737485" y="3563556"/>
                  </a:lnTo>
                  <a:lnTo>
                    <a:pt x="2737485" y="2500897"/>
                  </a:lnTo>
                  <a:close/>
                  <a:moveTo>
                    <a:pt x="2621915" y="2500897"/>
                  </a:moveTo>
                  <a:lnTo>
                    <a:pt x="2597785" y="2500897"/>
                  </a:lnTo>
                  <a:lnTo>
                    <a:pt x="2597785" y="3563556"/>
                  </a:lnTo>
                  <a:lnTo>
                    <a:pt x="2621915" y="3563556"/>
                  </a:lnTo>
                  <a:lnTo>
                    <a:pt x="2621915" y="2500897"/>
                  </a:lnTo>
                  <a:close/>
                  <a:moveTo>
                    <a:pt x="2514600" y="2500897"/>
                  </a:moveTo>
                  <a:lnTo>
                    <a:pt x="2502535" y="2500897"/>
                  </a:lnTo>
                  <a:lnTo>
                    <a:pt x="2502535" y="3563556"/>
                  </a:lnTo>
                  <a:lnTo>
                    <a:pt x="2514600" y="3563556"/>
                  </a:lnTo>
                  <a:lnTo>
                    <a:pt x="2514600" y="2500897"/>
                  </a:lnTo>
                  <a:close/>
                  <a:moveTo>
                    <a:pt x="2182495" y="2500897"/>
                  </a:moveTo>
                  <a:lnTo>
                    <a:pt x="2180590" y="2500897"/>
                  </a:lnTo>
                  <a:lnTo>
                    <a:pt x="2180590" y="2500897"/>
                  </a:lnTo>
                  <a:lnTo>
                    <a:pt x="2136140" y="2500897"/>
                  </a:lnTo>
                  <a:lnTo>
                    <a:pt x="2136140" y="2879648"/>
                  </a:lnTo>
                  <a:cubicBezTo>
                    <a:pt x="2169795" y="2843485"/>
                    <a:pt x="2198370" y="2813033"/>
                    <a:pt x="2218690" y="2790194"/>
                  </a:cubicBezTo>
                  <a:lnTo>
                    <a:pt x="2218690" y="2505338"/>
                  </a:lnTo>
                  <a:cubicBezTo>
                    <a:pt x="2206625" y="2502800"/>
                    <a:pt x="2194560" y="2500897"/>
                    <a:pt x="2182495"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9380" y="2500897"/>
                  </a:moveTo>
                  <a:lnTo>
                    <a:pt x="95250" y="2500897"/>
                  </a:lnTo>
                  <a:lnTo>
                    <a:pt x="95250" y="3563556"/>
                  </a:lnTo>
                  <a:lnTo>
                    <a:pt x="119380" y="3563556"/>
                  </a:lnTo>
                  <a:lnTo>
                    <a:pt x="119380" y="2500897"/>
                  </a:lnTo>
                  <a:close/>
                  <a:moveTo>
                    <a:pt x="12065" y="2500897"/>
                  </a:moveTo>
                  <a:lnTo>
                    <a:pt x="0" y="2500897"/>
                  </a:lnTo>
                  <a:lnTo>
                    <a:pt x="0" y="3563556"/>
                  </a:lnTo>
                  <a:lnTo>
                    <a:pt x="12065" y="3563556"/>
                  </a:lnTo>
                  <a:lnTo>
                    <a:pt x="12065" y="2500897"/>
                  </a:lnTo>
                  <a:close/>
                  <a:moveTo>
                    <a:pt x="199390" y="2500897"/>
                  </a:moveTo>
                  <a:lnTo>
                    <a:pt x="199390" y="3563556"/>
                  </a:lnTo>
                  <a:lnTo>
                    <a:pt x="234950" y="3563556"/>
                  </a:lnTo>
                  <a:lnTo>
                    <a:pt x="234950" y="2506607"/>
                  </a:lnTo>
                  <a:cubicBezTo>
                    <a:pt x="224155" y="2502800"/>
                    <a:pt x="212090" y="2500897"/>
                    <a:pt x="199390" y="2500897"/>
                  </a:cubicBezTo>
                  <a:moveTo>
                    <a:pt x="2230755" y="2509779"/>
                  </a:moveTo>
                  <a:lnTo>
                    <a:pt x="2230755" y="2776871"/>
                  </a:lnTo>
                  <a:cubicBezTo>
                    <a:pt x="2244090" y="2762913"/>
                    <a:pt x="2252345" y="2754032"/>
                    <a:pt x="2254250" y="2751494"/>
                  </a:cubicBezTo>
                  <a:cubicBezTo>
                    <a:pt x="2295525" y="2706450"/>
                    <a:pt x="2315210" y="2685514"/>
                    <a:pt x="2315210" y="2633491"/>
                  </a:cubicBezTo>
                  <a:cubicBezTo>
                    <a:pt x="2315210" y="2577662"/>
                    <a:pt x="2280285" y="2529446"/>
                    <a:pt x="2230755"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7535"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80415" y="3072512"/>
                  </a:moveTo>
                  <a:lnTo>
                    <a:pt x="780415" y="3563556"/>
                  </a:lnTo>
                  <a:lnTo>
                    <a:pt x="860425" y="3563556"/>
                  </a:lnTo>
                  <a:lnTo>
                    <a:pt x="860425" y="3158794"/>
                  </a:lnTo>
                  <a:cubicBezTo>
                    <a:pt x="835025" y="3132148"/>
                    <a:pt x="808355" y="3102965"/>
                    <a:pt x="780415" y="3072512"/>
                  </a:cubicBezTo>
                  <a:moveTo>
                    <a:pt x="884555" y="3185440"/>
                  </a:moveTo>
                  <a:lnTo>
                    <a:pt x="884555" y="3564190"/>
                  </a:lnTo>
                  <a:lnTo>
                    <a:pt x="929005" y="3564190"/>
                  </a:lnTo>
                  <a:lnTo>
                    <a:pt x="929005" y="3564190"/>
                  </a:lnTo>
                  <a:lnTo>
                    <a:pt x="930910" y="3564190"/>
                  </a:lnTo>
                  <a:cubicBezTo>
                    <a:pt x="943610" y="3564190"/>
                    <a:pt x="955675" y="3562287"/>
                    <a:pt x="967105" y="3559115"/>
                  </a:cubicBezTo>
                  <a:lnTo>
                    <a:pt x="967105" y="3274259"/>
                  </a:lnTo>
                  <a:cubicBezTo>
                    <a:pt x="946150" y="3252054"/>
                    <a:pt x="918210" y="3221601"/>
                    <a:pt x="884555"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2505" y="3301539"/>
                    <a:pt x="979170" y="3287582"/>
                  </a:cubicBezTo>
                </a:path>
              </a:pathLst>
            </a:custGeom>
            <a:grpFill/>
            <a:ln w="6350" cap="flat">
              <a:noFill/>
              <a:prstDash val="solid"/>
              <a:miter/>
            </a:ln>
          </p:spPr>
          <p:txBody>
            <a:bodyPr rtlCol="0" anchor="ctr"/>
            <a:lstStyle/>
            <a:p>
              <a:endParaRPr lang="nb-NO"/>
            </a:p>
          </p:txBody>
        </p:sp>
        <p:sp>
          <p:nvSpPr>
            <p:cNvPr id="8" name="Friform 7">
              <a:extLst>
                <a:ext uri="{FF2B5EF4-FFF2-40B4-BE49-F238E27FC236}">
                  <a16:creationId xmlns:a16="http://schemas.microsoft.com/office/drawing/2014/main" id="{89721710-38B3-0349-BB93-F26A0BFE02B8}"/>
                </a:ext>
              </a:extLst>
            </p:cNvPr>
            <p:cNvSpPr/>
            <p:nvPr/>
          </p:nvSpPr>
          <p:spPr>
            <a:xfrm>
              <a:off x="4312920" y="2736151"/>
              <a:ext cx="3566160" cy="3564189"/>
            </a:xfrm>
            <a:custGeom>
              <a:avLst/>
              <a:gdLst>
                <a:gd name="connsiteX0" fmla="*/ 2621280 w 3566160"/>
                <a:gd name="connsiteY0" fmla="*/ 0 h 3564189"/>
                <a:gd name="connsiteX1" fmla="*/ 2597150 w 3566160"/>
                <a:gd name="connsiteY1" fmla="*/ 0 h 3564189"/>
                <a:gd name="connsiteX2" fmla="*/ 2597150 w 3566160"/>
                <a:gd name="connsiteY2" fmla="*/ 1063293 h 3564189"/>
                <a:gd name="connsiteX3" fmla="*/ 2621280 w 3566160"/>
                <a:gd name="connsiteY3" fmla="*/ 1063293 h 3564189"/>
                <a:gd name="connsiteX4" fmla="*/ 2621280 w 3566160"/>
                <a:gd name="connsiteY4" fmla="*/ 0 h 3564189"/>
                <a:gd name="connsiteX5" fmla="*/ 2514600 w 3566160"/>
                <a:gd name="connsiteY5" fmla="*/ 0 h 3564189"/>
                <a:gd name="connsiteX6" fmla="*/ 2502535 w 3566160"/>
                <a:gd name="connsiteY6" fmla="*/ 0 h 3564189"/>
                <a:gd name="connsiteX7" fmla="*/ 2502535 w 3566160"/>
                <a:gd name="connsiteY7" fmla="*/ 1063293 h 3564189"/>
                <a:gd name="connsiteX8" fmla="*/ 2514600 w 3566160"/>
                <a:gd name="connsiteY8" fmla="*/ 1063293 h 3564189"/>
                <a:gd name="connsiteX9" fmla="*/ 2514600 w 3566160"/>
                <a:gd name="connsiteY9" fmla="*/ 0 h 3564189"/>
                <a:gd name="connsiteX10" fmla="*/ 2085340 w 3566160"/>
                <a:gd name="connsiteY10" fmla="*/ 0 h 3564189"/>
                <a:gd name="connsiteX11" fmla="*/ 2031365 w 3566160"/>
                <a:gd name="connsiteY11" fmla="*/ 0 h 3564189"/>
                <a:gd name="connsiteX12" fmla="*/ 2031365 w 3566160"/>
                <a:gd name="connsiteY12" fmla="*/ 1063293 h 3564189"/>
                <a:gd name="connsiteX13" fmla="*/ 2085340 w 3566160"/>
                <a:gd name="connsiteY13" fmla="*/ 1063293 h 3564189"/>
                <a:gd name="connsiteX14" fmla="*/ 2111375 w 3566160"/>
                <a:gd name="connsiteY14" fmla="*/ 1060756 h 3564189"/>
                <a:gd name="connsiteX15" fmla="*/ 2111375 w 3566160"/>
                <a:gd name="connsiteY15" fmla="*/ 2538 h 3564189"/>
                <a:gd name="connsiteX16" fmla="*/ 2085340 w 3566160"/>
                <a:gd name="connsiteY16" fmla="*/ 0 h 3564189"/>
                <a:gd name="connsiteX17" fmla="*/ 1995805 w 3566160"/>
                <a:gd name="connsiteY17" fmla="*/ 0 h 3564189"/>
                <a:gd name="connsiteX18" fmla="*/ 1919605 w 3566160"/>
                <a:gd name="connsiteY18" fmla="*/ 0 h 3564189"/>
                <a:gd name="connsiteX19" fmla="*/ 1919605 w 3566160"/>
                <a:gd name="connsiteY19" fmla="*/ 1063293 h 3564189"/>
                <a:gd name="connsiteX20" fmla="*/ 1995805 w 3566160"/>
                <a:gd name="connsiteY20" fmla="*/ 1063293 h 3564189"/>
                <a:gd name="connsiteX21" fmla="*/ 1995805 w 3566160"/>
                <a:gd name="connsiteY21" fmla="*/ 0 h 3564189"/>
                <a:gd name="connsiteX22" fmla="*/ 1872615 w 3566160"/>
                <a:gd name="connsiteY22" fmla="*/ 0 h 3564189"/>
                <a:gd name="connsiteX23" fmla="*/ 1801495 w 3566160"/>
                <a:gd name="connsiteY23" fmla="*/ 0 h 3564189"/>
                <a:gd name="connsiteX24" fmla="*/ 1801495 w 3566160"/>
                <a:gd name="connsiteY24" fmla="*/ 1063293 h 3564189"/>
                <a:gd name="connsiteX25" fmla="*/ 1872615 w 3566160"/>
                <a:gd name="connsiteY25" fmla="*/ 1063293 h 3564189"/>
                <a:gd name="connsiteX26" fmla="*/ 1872615 w 3566160"/>
                <a:gd name="connsiteY26" fmla="*/ 0 h 3564189"/>
                <a:gd name="connsiteX27" fmla="*/ 1744980 w 3566160"/>
                <a:gd name="connsiteY27" fmla="*/ 0 h 3564189"/>
                <a:gd name="connsiteX28" fmla="*/ 1680845 w 3566160"/>
                <a:gd name="connsiteY28" fmla="*/ 0 h 3564189"/>
                <a:gd name="connsiteX29" fmla="*/ 1680845 w 3566160"/>
                <a:gd name="connsiteY29" fmla="*/ 1063293 h 3564189"/>
                <a:gd name="connsiteX30" fmla="*/ 1744980 w 3566160"/>
                <a:gd name="connsiteY30" fmla="*/ 1063293 h 3564189"/>
                <a:gd name="connsiteX31" fmla="*/ 1744980 w 3566160"/>
                <a:gd name="connsiteY31" fmla="*/ 0 h 3564189"/>
                <a:gd name="connsiteX32" fmla="*/ 1609090 w 3566160"/>
                <a:gd name="connsiteY32" fmla="*/ 0 h 3564189"/>
                <a:gd name="connsiteX33" fmla="*/ 1562100 w 3566160"/>
                <a:gd name="connsiteY33" fmla="*/ 0 h 3564189"/>
                <a:gd name="connsiteX34" fmla="*/ 1562100 w 3566160"/>
                <a:gd name="connsiteY34" fmla="*/ 1063293 h 3564189"/>
                <a:gd name="connsiteX35" fmla="*/ 1609090 w 3566160"/>
                <a:gd name="connsiteY35" fmla="*/ 1063293 h 3564189"/>
                <a:gd name="connsiteX36" fmla="*/ 1609090 w 3566160"/>
                <a:gd name="connsiteY36" fmla="*/ 0 h 3564189"/>
                <a:gd name="connsiteX37" fmla="*/ 1485900 w 3566160"/>
                <a:gd name="connsiteY37" fmla="*/ 0 h 3564189"/>
                <a:gd name="connsiteX38" fmla="*/ 1450340 w 3566160"/>
                <a:gd name="connsiteY38" fmla="*/ 0 h 3564189"/>
                <a:gd name="connsiteX39" fmla="*/ 1450340 w 3566160"/>
                <a:gd name="connsiteY39" fmla="*/ 1063293 h 3564189"/>
                <a:gd name="connsiteX40" fmla="*/ 1485900 w 3566160"/>
                <a:gd name="connsiteY40" fmla="*/ 1063293 h 3564189"/>
                <a:gd name="connsiteX41" fmla="*/ 1485900 w 3566160"/>
                <a:gd name="connsiteY41" fmla="*/ 0 h 3564189"/>
                <a:gd name="connsiteX42" fmla="*/ 1370330 w 3566160"/>
                <a:gd name="connsiteY42" fmla="*/ 0 h 3564189"/>
                <a:gd name="connsiteX43" fmla="*/ 1346200 w 3566160"/>
                <a:gd name="connsiteY43" fmla="*/ 0 h 3564189"/>
                <a:gd name="connsiteX44" fmla="*/ 1346200 w 3566160"/>
                <a:gd name="connsiteY44" fmla="*/ 1063293 h 3564189"/>
                <a:gd name="connsiteX45" fmla="*/ 1370330 w 3566160"/>
                <a:gd name="connsiteY45" fmla="*/ 1063293 h 3564189"/>
                <a:gd name="connsiteX46" fmla="*/ 1370330 w 3566160"/>
                <a:gd name="connsiteY46" fmla="*/ 0 h 3564189"/>
                <a:gd name="connsiteX47" fmla="*/ 1263650 w 3566160"/>
                <a:gd name="connsiteY47" fmla="*/ 0 h 3564189"/>
                <a:gd name="connsiteX48" fmla="*/ 1251585 w 3566160"/>
                <a:gd name="connsiteY48" fmla="*/ 0 h 3564189"/>
                <a:gd name="connsiteX49" fmla="*/ 1251585 w 3566160"/>
                <a:gd name="connsiteY49" fmla="*/ 1063293 h 3564189"/>
                <a:gd name="connsiteX50" fmla="*/ 1263650 w 3566160"/>
                <a:gd name="connsiteY50" fmla="*/ 1063293 h 3564189"/>
                <a:gd name="connsiteX51" fmla="*/ 1263650 w 3566160"/>
                <a:gd name="connsiteY51" fmla="*/ 0 h 3564189"/>
                <a:gd name="connsiteX52" fmla="*/ 930910 w 3566160"/>
                <a:gd name="connsiteY52" fmla="*/ 0 h 3564189"/>
                <a:gd name="connsiteX53" fmla="*/ 929005 w 3566160"/>
                <a:gd name="connsiteY53" fmla="*/ 0 h 3564189"/>
                <a:gd name="connsiteX54" fmla="*/ 929005 w 3566160"/>
                <a:gd name="connsiteY54" fmla="*/ 0 h 3564189"/>
                <a:gd name="connsiteX55" fmla="*/ 884555 w 3566160"/>
                <a:gd name="connsiteY55" fmla="*/ 0 h 3564189"/>
                <a:gd name="connsiteX56" fmla="*/ 884555 w 3566160"/>
                <a:gd name="connsiteY56" fmla="*/ 378751 h 3564189"/>
                <a:gd name="connsiteX57" fmla="*/ 967105 w 3566160"/>
                <a:gd name="connsiteY57" fmla="*/ 289931 h 3564189"/>
                <a:gd name="connsiteX58" fmla="*/ 967105 w 3566160"/>
                <a:gd name="connsiteY58" fmla="*/ 5075 h 3564189"/>
                <a:gd name="connsiteX59" fmla="*/ 930910 w 3566160"/>
                <a:gd name="connsiteY59" fmla="*/ 0 h 3564189"/>
                <a:gd name="connsiteX60" fmla="*/ 859790 w 3566160"/>
                <a:gd name="connsiteY60" fmla="*/ 0 h 3564189"/>
                <a:gd name="connsiteX61" fmla="*/ 779780 w 3566160"/>
                <a:gd name="connsiteY61" fmla="*/ 0 h 3564189"/>
                <a:gd name="connsiteX62" fmla="*/ 779780 w 3566160"/>
                <a:gd name="connsiteY62" fmla="*/ 491044 h 3564189"/>
                <a:gd name="connsiteX63" fmla="*/ 859790 w 3566160"/>
                <a:gd name="connsiteY63" fmla="*/ 404762 h 3564189"/>
                <a:gd name="connsiteX64" fmla="*/ 859790 w 3566160"/>
                <a:gd name="connsiteY64" fmla="*/ 0 h 3564189"/>
                <a:gd name="connsiteX65" fmla="*/ 744220 w 3566160"/>
                <a:gd name="connsiteY65" fmla="*/ 0 h 3564189"/>
                <a:gd name="connsiteX66" fmla="*/ 668020 w 3566160"/>
                <a:gd name="connsiteY66" fmla="*/ 0 h 3564189"/>
                <a:gd name="connsiteX67" fmla="*/ 668020 w 3566160"/>
                <a:gd name="connsiteY67" fmla="*/ 612219 h 3564189"/>
                <a:gd name="connsiteX68" fmla="*/ 744220 w 3566160"/>
                <a:gd name="connsiteY68" fmla="*/ 529743 h 3564189"/>
                <a:gd name="connsiteX69" fmla="*/ 744220 w 3566160"/>
                <a:gd name="connsiteY69" fmla="*/ 0 h 3564189"/>
                <a:gd name="connsiteX70" fmla="*/ 621030 w 3566160"/>
                <a:gd name="connsiteY70" fmla="*/ 0 h 3564189"/>
                <a:gd name="connsiteX71" fmla="*/ 549910 w 3566160"/>
                <a:gd name="connsiteY71" fmla="*/ 0 h 3564189"/>
                <a:gd name="connsiteX72" fmla="*/ 549910 w 3566160"/>
                <a:gd name="connsiteY72" fmla="*/ 739738 h 3564189"/>
                <a:gd name="connsiteX73" fmla="*/ 621030 w 3566160"/>
                <a:gd name="connsiteY73" fmla="*/ 662338 h 3564189"/>
                <a:gd name="connsiteX74" fmla="*/ 621030 w 3566160"/>
                <a:gd name="connsiteY74" fmla="*/ 0 h 3564189"/>
                <a:gd name="connsiteX75" fmla="*/ 493395 w 3566160"/>
                <a:gd name="connsiteY75" fmla="*/ 0 h 3564189"/>
                <a:gd name="connsiteX76" fmla="*/ 429260 w 3566160"/>
                <a:gd name="connsiteY76" fmla="*/ 0 h 3564189"/>
                <a:gd name="connsiteX77" fmla="*/ 429260 w 3566160"/>
                <a:gd name="connsiteY77" fmla="*/ 870429 h 3564189"/>
                <a:gd name="connsiteX78" fmla="*/ 493395 w 3566160"/>
                <a:gd name="connsiteY78" fmla="*/ 800642 h 3564189"/>
                <a:gd name="connsiteX79" fmla="*/ 493395 w 3566160"/>
                <a:gd name="connsiteY79" fmla="*/ 0 h 3564189"/>
                <a:gd name="connsiteX80" fmla="*/ 357505 w 3566160"/>
                <a:gd name="connsiteY80" fmla="*/ 0 h 3564189"/>
                <a:gd name="connsiteX81" fmla="*/ 310515 w 3566160"/>
                <a:gd name="connsiteY81" fmla="*/ 0 h 3564189"/>
                <a:gd name="connsiteX82" fmla="*/ 310515 w 3566160"/>
                <a:gd name="connsiteY82" fmla="*/ 998582 h 3564189"/>
                <a:gd name="connsiteX83" fmla="*/ 317500 w 3566160"/>
                <a:gd name="connsiteY83" fmla="*/ 990969 h 3564189"/>
                <a:gd name="connsiteX84" fmla="*/ 357505 w 3566160"/>
                <a:gd name="connsiteY84" fmla="*/ 947194 h 3564189"/>
                <a:gd name="connsiteX85" fmla="*/ 357505 w 3566160"/>
                <a:gd name="connsiteY85" fmla="*/ 0 h 3564189"/>
                <a:gd name="connsiteX86" fmla="*/ 234315 w 3566160"/>
                <a:gd name="connsiteY86" fmla="*/ 0 h 3564189"/>
                <a:gd name="connsiteX87" fmla="*/ 198755 w 3566160"/>
                <a:gd name="connsiteY87" fmla="*/ 0 h 3564189"/>
                <a:gd name="connsiteX88" fmla="*/ 198755 w 3566160"/>
                <a:gd name="connsiteY88" fmla="*/ 1063293 h 3564189"/>
                <a:gd name="connsiteX89" fmla="*/ 234315 w 3566160"/>
                <a:gd name="connsiteY89" fmla="*/ 1057584 h 3564189"/>
                <a:gd name="connsiteX90" fmla="*/ 234315 w 3566160"/>
                <a:gd name="connsiteY90" fmla="*/ 0 h 3564189"/>
                <a:gd name="connsiteX91" fmla="*/ 118745 w 3566160"/>
                <a:gd name="connsiteY91" fmla="*/ 0 h 3564189"/>
                <a:gd name="connsiteX92" fmla="*/ 94615 w 3566160"/>
                <a:gd name="connsiteY92" fmla="*/ 0 h 3564189"/>
                <a:gd name="connsiteX93" fmla="*/ 94615 w 3566160"/>
                <a:gd name="connsiteY93" fmla="*/ 1063293 h 3564189"/>
                <a:gd name="connsiteX94" fmla="*/ 118745 w 3566160"/>
                <a:gd name="connsiteY94" fmla="*/ 1063293 h 3564189"/>
                <a:gd name="connsiteX95" fmla="*/ 118745 w 3566160"/>
                <a:gd name="connsiteY95" fmla="*/ 0 h 3564189"/>
                <a:gd name="connsiteX96" fmla="*/ 12065 w 3566160"/>
                <a:gd name="connsiteY96" fmla="*/ 0 h 3564189"/>
                <a:gd name="connsiteX97" fmla="*/ 0 w 3566160"/>
                <a:gd name="connsiteY97" fmla="*/ 0 h 3564189"/>
                <a:gd name="connsiteX98" fmla="*/ 0 w 3566160"/>
                <a:gd name="connsiteY98" fmla="*/ 1063293 h 3564189"/>
                <a:gd name="connsiteX99" fmla="*/ 12065 w 3566160"/>
                <a:gd name="connsiteY99" fmla="*/ 1063293 h 3564189"/>
                <a:gd name="connsiteX100" fmla="*/ 12065 w 3566160"/>
                <a:gd name="connsiteY100" fmla="*/ 0 h 3564189"/>
                <a:gd name="connsiteX101" fmla="*/ 2701290 w 3566160"/>
                <a:gd name="connsiteY101" fmla="*/ 0 h 3564189"/>
                <a:gd name="connsiteX102" fmla="*/ 2701290 w 3566160"/>
                <a:gd name="connsiteY102" fmla="*/ 1062659 h 3564189"/>
                <a:gd name="connsiteX103" fmla="*/ 2736850 w 3566160"/>
                <a:gd name="connsiteY103" fmla="*/ 1062659 h 3564189"/>
                <a:gd name="connsiteX104" fmla="*/ 2736850 w 3566160"/>
                <a:gd name="connsiteY104" fmla="*/ 5075 h 3564189"/>
                <a:gd name="connsiteX105" fmla="*/ 2701290 w 3566160"/>
                <a:gd name="connsiteY105" fmla="*/ 0 h 3564189"/>
                <a:gd name="connsiteX106" fmla="*/ 979170 w 3566160"/>
                <a:gd name="connsiteY106" fmla="*/ 8882 h 3564189"/>
                <a:gd name="connsiteX107" fmla="*/ 979170 w 3566160"/>
                <a:gd name="connsiteY107" fmla="*/ 275974 h 3564189"/>
                <a:gd name="connsiteX108" fmla="*/ 1002665 w 3566160"/>
                <a:gd name="connsiteY108" fmla="*/ 250597 h 3564189"/>
                <a:gd name="connsiteX109" fmla="*/ 1063625 w 3566160"/>
                <a:gd name="connsiteY109" fmla="*/ 132594 h 3564189"/>
                <a:gd name="connsiteX110" fmla="*/ 979170 w 3566160"/>
                <a:gd name="connsiteY110" fmla="*/ 8882 h 3564189"/>
                <a:gd name="connsiteX111" fmla="*/ 2135505 w 3566160"/>
                <a:gd name="connsiteY111" fmla="*/ 9516 h 3564189"/>
                <a:gd name="connsiteX112" fmla="*/ 2135505 w 3566160"/>
                <a:gd name="connsiteY112" fmla="*/ 1052508 h 3564189"/>
                <a:gd name="connsiteX113" fmla="*/ 2218055 w 3566160"/>
                <a:gd name="connsiteY113" fmla="*/ 929430 h 3564189"/>
                <a:gd name="connsiteX114" fmla="*/ 2218055 w 3566160"/>
                <a:gd name="connsiteY114" fmla="*/ 929430 h 3564189"/>
                <a:gd name="connsiteX115" fmla="*/ 2218055 w 3566160"/>
                <a:gd name="connsiteY115" fmla="*/ 132594 h 3564189"/>
                <a:gd name="connsiteX116" fmla="*/ 2218055 w 3566160"/>
                <a:gd name="connsiteY116" fmla="*/ 132594 h 3564189"/>
                <a:gd name="connsiteX117" fmla="*/ 2135505 w 3566160"/>
                <a:gd name="connsiteY117" fmla="*/ 9516 h 3564189"/>
                <a:gd name="connsiteX118" fmla="*/ 2813685 w 3566160"/>
                <a:gd name="connsiteY118" fmla="*/ 64077 h 3564189"/>
                <a:gd name="connsiteX119" fmla="*/ 2813685 w 3566160"/>
                <a:gd name="connsiteY119" fmla="*/ 1062659 h 3564189"/>
                <a:gd name="connsiteX120" fmla="*/ 2860675 w 3566160"/>
                <a:gd name="connsiteY120" fmla="*/ 1062659 h 3564189"/>
                <a:gd name="connsiteX121" fmla="*/ 2860675 w 3566160"/>
                <a:gd name="connsiteY121" fmla="*/ 115465 h 3564189"/>
                <a:gd name="connsiteX122" fmla="*/ 2820670 w 3566160"/>
                <a:gd name="connsiteY122" fmla="*/ 71690 h 3564189"/>
                <a:gd name="connsiteX123" fmla="*/ 2813685 w 3566160"/>
                <a:gd name="connsiteY123" fmla="*/ 64077 h 3564189"/>
                <a:gd name="connsiteX124" fmla="*/ 2931795 w 3566160"/>
                <a:gd name="connsiteY124" fmla="*/ 192230 h 3564189"/>
                <a:gd name="connsiteX125" fmla="*/ 2931795 w 3566160"/>
                <a:gd name="connsiteY125" fmla="*/ 1062659 h 3564189"/>
                <a:gd name="connsiteX126" fmla="*/ 2995930 w 3566160"/>
                <a:gd name="connsiteY126" fmla="*/ 1062659 h 3564189"/>
                <a:gd name="connsiteX127" fmla="*/ 2995930 w 3566160"/>
                <a:gd name="connsiteY127" fmla="*/ 262017 h 3564189"/>
                <a:gd name="connsiteX128" fmla="*/ 2931795 w 3566160"/>
                <a:gd name="connsiteY128" fmla="*/ 192230 h 3564189"/>
                <a:gd name="connsiteX129" fmla="*/ 3052445 w 3566160"/>
                <a:gd name="connsiteY129" fmla="*/ 322921 h 3564189"/>
                <a:gd name="connsiteX130" fmla="*/ 3052445 w 3566160"/>
                <a:gd name="connsiteY130" fmla="*/ 1062659 h 3564189"/>
                <a:gd name="connsiteX131" fmla="*/ 3123565 w 3566160"/>
                <a:gd name="connsiteY131" fmla="*/ 1062659 h 3564189"/>
                <a:gd name="connsiteX132" fmla="*/ 3123565 w 3566160"/>
                <a:gd name="connsiteY132" fmla="*/ 400321 h 3564189"/>
                <a:gd name="connsiteX133" fmla="*/ 3052445 w 3566160"/>
                <a:gd name="connsiteY133" fmla="*/ 322921 h 3564189"/>
                <a:gd name="connsiteX134" fmla="*/ 3170555 w 3566160"/>
                <a:gd name="connsiteY134" fmla="*/ 451075 h 3564189"/>
                <a:gd name="connsiteX135" fmla="*/ 3170555 w 3566160"/>
                <a:gd name="connsiteY135" fmla="*/ 1063293 h 3564189"/>
                <a:gd name="connsiteX136" fmla="*/ 3246755 w 3566160"/>
                <a:gd name="connsiteY136" fmla="*/ 1063293 h 3564189"/>
                <a:gd name="connsiteX137" fmla="*/ 3246755 w 3566160"/>
                <a:gd name="connsiteY137" fmla="*/ 533550 h 3564189"/>
                <a:gd name="connsiteX138" fmla="*/ 3170555 w 3566160"/>
                <a:gd name="connsiteY138" fmla="*/ 451075 h 3564189"/>
                <a:gd name="connsiteX139" fmla="*/ 3282315 w 3566160"/>
                <a:gd name="connsiteY139" fmla="*/ 571615 h 3564189"/>
                <a:gd name="connsiteX140" fmla="*/ 3282315 w 3566160"/>
                <a:gd name="connsiteY140" fmla="*/ 1062659 h 3564189"/>
                <a:gd name="connsiteX141" fmla="*/ 3362325 w 3566160"/>
                <a:gd name="connsiteY141" fmla="*/ 1062659 h 3564189"/>
                <a:gd name="connsiteX142" fmla="*/ 3362325 w 3566160"/>
                <a:gd name="connsiteY142" fmla="*/ 657897 h 3564189"/>
                <a:gd name="connsiteX143" fmla="*/ 3282315 w 3566160"/>
                <a:gd name="connsiteY143" fmla="*/ 571615 h 3564189"/>
                <a:gd name="connsiteX144" fmla="*/ 3386455 w 3566160"/>
                <a:gd name="connsiteY144" fmla="*/ 683908 h 3564189"/>
                <a:gd name="connsiteX145" fmla="*/ 3386455 w 3566160"/>
                <a:gd name="connsiteY145" fmla="*/ 1062659 h 3564189"/>
                <a:gd name="connsiteX146" fmla="*/ 3430905 w 3566160"/>
                <a:gd name="connsiteY146" fmla="*/ 1062659 h 3564189"/>
                <a:gd name="connsiteX147" fmla="*/ 3430905 w 3566160"/>
                <a:gd name="connsiteY147" fmla="*/ 1062659 h 3564189"/>
                <a:gd name="connsiteX148" fmla="*/ 3432810 w 3566160"/>
                <a:gd name="connsiteY148" fmla="*/ 1062659 h 3564189"/>
                <a:gd name="connsiteX149" fmla="*/ 3469005 w 3566160"/>
                <a:gd name="connsiteY149" fmla="*/ 1057584 h 3564189"/>
                <a:gd name="connsiteX150" fmla="*/ 3469005 w 3566160"/>
                <a:gd name="connsiteY150" fmla="*/ 772728 h 3564189"/>
                <a:gd name="connsiteX151" fmla="*/ 3386455 w 3566160"/>
                <a:gd name="connsiteY151" fmla="*/ 683908 h 3564189"/>
                <a:gd name="connsiteX152" fmla="*/ 3481705 w 3566160"/>
                <a:gd name="connsiteY152" fmla="*/ 786685 h 3564189"/>
                <a:gd name="connsiteX153" fmla="*/ 3481705 w 3566160"/>
                <a:gd name="connsiteY153" fmla="*/ 1053777 h 3564189"/>
                <a:gd name="connsiteX154" fmla="*/ 3566160 w 3566160"/>
                <a:gd name="connsiteY154" fmla="*/ 930065 h 3564189"/>
                <a:gd name="connsiteX155" fmla="*/ 3505200 w 3566160"/>
                <a:gd name="connsiteY155" fmla="*/ 812062 h 3564189"/>
                <a:gd name="connsiteX156" fmla="*/ 3481705 w 3566160"/>
                <a:gd name="connsiteY156" fmla="*/ 786685 h 3564189"/>
                <a:gd name="connsiteX157" fmla="*/ 2621915 w 3566160"/>
                <a:gd name="connsiteY157" fmla="*/ 1250448 h 3564189"/>
                <a:gd name="connsiteX158" fmla="*/ 2597785 w 3566160"/>
                <a:gd name="connsiteY158" fmla="*/ 1250448 h 3564189"/>
                <a:gd name="connsiteX159" fmla="*/ 2597785 w 3566160"/>
                <a:gd name="connsiteY159" fmla="*/ 2313742 h 3564189"/>
                <a:gd name="connsiteX160" fmla="*/ 2621915 w 3566160"/>
                <a:gd name="connsiteY160" fmla="*/ 2313742 h 3564189"/>
                <a:gd name="connsiteX161" fmla="*/ 2621915 w 3566160"/>
                <a:gd name="connsiteY161" fmla="*/ 1250448 h 3564189"/>
                <a:gd name="connsiteX162" fmla="*/ 2514600 w 3566160"/>
                <a:gd name="connsiteY162" fmla="*/ 1250448 h 3564189"/>
                <a:gd name="connsiteX163" fmla="*/ 2502535 w 3566160"/>
                <a:gd name="connsiteY163" fmla="*/ 1250448 h 3564189"/>
                <a:gd name="connsiteX164" fmla="*/ 2502535 w 3566160"/>
                <a:gd name="connsiteY164" fmla="*/ 2313742 h 3564189"/>
                <a:gd name="connsiteX165" fmla="*/ 2514600 w 3566160"/>
                <a:gd name="connsiteY165" fmla="*/ 2313742 h 3564189"/>
                <a:gd name="connsiteX166" fmla="*/ 2514600 w 3566160"/>
                <a:gd name="connsiteY166" fmla="*/ 1250448 h 3564189"/>
                <a:gd name="connsiteX167" fmla="*/ 744220 w 3566160"/>
                <a:gd name="connsiteY167" fmla="*/ 1250448 h 3564189"/>
                <a:gd name="connsiteX168" fmla="*/ 668020 w 3566160"/>
                <a:gd name="connsiteY168" fmla="*/ 1250448 h 3564189"/>
                <a:gd name="connsiteX169" fmla="*/ 668020 w 3566160"/>
                <a:gd name="connsiteY169" fmla="*/ 2313742 h 3564189"/>
                <a:gd name="connsiteX170" fmla="*/ 744220 w 3566160"/>
                <a:gd name="connsiteY170" fmla="*/ 2313742 h 3564189"/>
                <a:gd name="connsiteX171" fmla="*/ 744220 w 3566160"/>
                <a:gd name="connsiteY171" fmla="*/ 1250448 h 3564189"/>
                <a:gd name="connsiteX172" fmla="*/ 621030 w 3566160"/>
                <a:gd name="connsiteY172" fmla="*/ 1250448 h 3564189"/>
                <a:gd name="connsiteX173" fmla="*/ 549910 w 3566160"/>
                <a:gd name="connsiteY173" fmla="*/ 1250448 h 3564189"/>
                <a:gd name="connsiteX174" fmla="*/ 549910 w 3566160"/>
                <a:gd name="connsiteY174" fmla="*/ 2313742 h 3564189"/>
                <a:gd name="connsiteX175" fmla="*/ 621030 w 3566160"/>
                <a:gd name="connsiteY175" fmla="*/ 2313742 h 3564189"/>
                <a:gd name="connsiteX176" fmla="*/ 621030 w 3566160"/>
                <a:gd name="connsiteY176" fmla="*/ 1250448 h 3564189"/>
                <a:gd name="connsiteX177" fmla="*/ 493395 w 3566160"/>
                <a:gd name="connsiteY177" fmla="*/ 1250448 h 3564189"/>
                <a:gd name="connsiteX178" fmla="*/ 429260 w 3566160"/>
                <a:gd name="connsiteY178" fmla="*/ 1250448 h 3564189"/>
                <a:gd name="connsiteX179" fmla="*/ 429260 w 3566160"/>
                <a:gd name="connsiteY179" fmla="*/ 2313742 h 3564189"/>
                <a:gd name="connsiteX180" fmla="*/ 493395 w 3566160"/>
                <a:gd name="connsiteY180" fmla="*/ 2313742 h 3564189"/>
                <a:gd name="connsiteX181" fmla="*/ 493395 w 3566160"/>
                <a:gd name="connsiteY181" fmla="*/ 1250448 h 3564189"/>
                <a:gd name="connsiteX182" fmla="*/ 357505 w 3566160"/>
                <a:gd name="connsiteY182" fmla="*/ 1250448 h 3564189"/>
                <a:gd name="connsiteX183" fmla="*/ 310515 w 3566160"/>
                <a:gd name="connsiteY183" fmla="*/ 1250448 h 3564189"/>
                <a:gd name="connsiteX184" fmla="*/ 310515 w 3566160"/>
                <a:gd name="connsiteY184" fmla="*/ 2313742 h 3564189"/>
                <a:gd name="connsiteX185" fmla="*/ 357505 w 3566160"/>
                <a:gd name="connsiteY185" fmla="*/ 2313742 h 3564189"/>
                <a:gd name="connsiteX186" fmla="*/ 357505 w 3566160"/>
                <a:gd name="connsiteY186" fmla="*/ 1250448 h 3564189"/>
                <a:gd name="connsiteX187" fmla="*/ 234315 w 3566160"/>
                <a:gd name="connsiteY187" fmla="*/ 1250448 h 3564189"/>
                <a:gd name="connsiteX188" fmla="*/ 198755 w 3566160"/>
                <a:gd name="connsiteY188" fmla="*/ 1250448 h 3564189"/>
                <a:gd name="connsiteX189" fmla="*/ 198755 w 3566160"/>
                <a:gd name="connsiteY189" fmla="*/ 2313742 h 3564189"/>
                <a:gd name="connsiteX190" fmla="*/ 234315 w 3566160"/>
                <a:gd name="connsiteY190" fmla="*/ 2313742 h 3564189"/>
                <a:gd name="connsiteX191" fmla="*/ 234315 w 3566160"/>
                <a:gd name="connsiteY191" fmla="*/ 1250448 h 3564189"/>
                <a:gd name="connsiteX192" fmla="*/ 118745 w 3566160"/>
                <a:gd name="connsiteY192" fmla="*/ 1250448 h 3564189"/>
                <a:gd name="connsiteX193" fmla="*/ 94615 w 3566160"/>
                <a:gd name="connsiteY193" fmla="*/ 1250448 h 3564189"/>
                <a:gd name="connsiteX194" fmla="*/ 94615 w 3566160"/>
                <a:gd name="connsiteY194" fmla="*/ 2313742 h 3564189"/>
                <a:gd name="connsiteX195" fmla="*/ 118745 w 3566160"/>
                <a:gd name="connsiteY195" fmla="*/ 2313742 h 3564189"/>
                <a:gd name="connsiteX196" fmla="*/ 118745 w 3566160"/>
                <a:gd name="connsiteY196" fmla="*/ 1250448 h 3564189"/>
                <a:gd name="connsiteX197" fmla="*/ 12065 w 3566160"/>
                <a:gd name="connsiteY197" fmla="*/ 1250448 h 3564189"/>
                <a:gd name="connsiteX198" fmla="*/ 0 w 3566160"/>
                <a:gd name="connsiteY198" fmla="*/ 1250448 h 3564189"/>
                <a:gd name="connsiteX199" fmla="*/ 0 w 3566160"/>
                <a:gd name="connsiteY199" fmla="*/ 2313742 h 3564189"/>
                <a:gd name="connsiteX200" fmla="*/ 12065 w 3566160"/>
                <a:gd name="connsiteY200" fmla="*/ 2313742 h 3564189"/>
                <a:gd name="connsiteX201" fmla="*/ 12065 w 3566160"/>
                <a:gd name="connsiteY201" fmla="*/ 1250448 h 3564189"/>
                <a:gd name="connsiteX202" fmla="*/ 3433445 w 3566160"/>
                <a:gd name="connsiteY202" fmla="*/ 1250448 h 3564189"/>
                <a:gd name="connsiteX203" fmla="*/ 3431540 w 3566160"/>
                <a:gd name="connsiteY203" fmla="*/ 1250448 h 3564189"/>
                <a:gd name="connsiteX204" fmla="*/ 3431540 w 3566160"/>
                <a:gd name="connsiteY204" fmla="*/ 1250448 h 3564189"/>
                <a:gd name="connsiteX205" fmla="*/ 3387090 w 3566160"/>
                <a:gd name="connsiteY205" fmla="*/ 1250448 h 3564189"/>
                <a:gd name="connsiteX206" fmla="*/ 3387090 w 3566160"/>
                <a:gd name="connsiteY206" fmla="*/ 1629199 h 3564189"/>
                <a:gd name="connsiteX207" fmla="*/ 3469640 w 3566160"/>
                <a:gd name="connsiteY207" fmla="*/ 1539745 h 3564189"/>
                <a:gd name="connsiteX208" fmla="*/ 3469640 w 3566160"/>
                <a:gd name="connsiteY208" fmla="*/ 1254889 h 3564189"/>
                <a:gd name="connsiteX209" fmla="*/ 3433445 w 3566160"/>
                <a:gd name="connsiteY209" fmla="*/ 1250448 h 3564189"/>
                <a:gd name="connsiteX210" fmla="*/ 3362325 w 3566160"/>
                <a:gd name="connsiteY210" fmla="*/ 1250448 h 3564189"/>
                <a:gd name="connsiteX211" fmla="*/ 3282315 w 3566160"/>
                <a:gd name="connsiteY211" fmla="*/ 1250448 h 3564189"/>
                <a:gd name="connsiteX212" fmla="*/ 3282315 w 3566160"/>
                <a:gd name="connsiteY212" fmla="*/ 1741492 h 3564189"/>
                <a:gd name="connsiteX213" fmla="*/ 3362325 w 3566160"/>
                <a:gd name="connsiteY213" fmla="*/ 1655211 h 3564189"/>
                <a:gd name="connsiteX214" fmla="*/ 3362325 w 3566160"/>
                <a:gd name="connsiteY214" fmla="*/ 1250448 h 3564189"/>
                <a:gd name="connsiteX215" fmla="*/ 3246755 w 3566160"/>
                <a:gd name="connsiteY215" fmla="*/ 1250448 h 3564189"/>
                <a:gd name="connsiteX216" fmla="*/ 3170555 w 3566160"/>
                <a:gd name="connsiteY216" fmla="*/ 1250448 h 3564189"/>
                <a:gd name="connsiteX217" fmla="*/ 3170555 w 3566160"/>
                <a:gd name="connsiteY217" fmla="*/ 1862667 h 3564189"/>
                <a:gd name="connsiteX218" fmla="*/ 3246755 w 3566160"/>
                <a:gd name="connsiteY218" fmla="*/ 1780192 h 3564189"/>
                <a:gd name="connsiteX219" fmla="*/ 3246755 w 3566160"/>
                <a:gd name="connsiteY219" fmla="*/ 1250448 h 3564189"/>
                <a:gd name="connsiteX220" fmla="*/ 3123565 w 3566160"/>
                <a:gd name="connsiteY220" fmla="*/ 1250448 h 3564189"/>
                <a:gd name="connsiteX221" fmla="*/ 3052445 w 3566160"/>
                <a:gd name="connsiteY221" fmla="*/ 1250448 h 3564189"/>
                <a:gd name="connsiteX222" fmla="*/ 3052445 w 3566160"/>
                <a:gd name="connsiteY222" fmla="*/ 1990186 h 3564189"/>
                <a:gd name="connsiteX223" fmla="*/ 3123565 w 3566160"/>
                <a:gd name="connsiteY223" fmla="*/ 1912786 h 3564189"/>
                <a:gd name="connsiteX224" fmla="*/ 3123565 w 3566160"/>
                <a:gd name="connsiteY224" fmla="*/ 1250448 h 3564189"/>
                <a:gd name="connsiteX225" fmla="*/ 2995930 w 3566160"/>
                <a:gd name="connsiteY225" fmla="*/ 1250448 h 3564189"/>
                <a:gd name="connsiteX226" fmla="*/ 2931795 w 3566160"/>
                <a:gd name="connsiteY226" fmla="*/ 1250448 h 3564189"/>
                <a:gd name="connsiteX227" fmla="*/ 2931795 w 3566160"/>
                <a:gd name="connsiteY227" fmla="*/ 2120877 h 3564189"/>
                <a:gd name="connsiteX228" fmla="*/ 2995930 w 3566160"/>
                <a:gd name="connsiteY228" fmla="*/ 2051091 h 3564189"/>
                <a:gd name="connsiteX229" fmla="*/ 2995930 w 3566160"/>
                <a:gd name="connsiteY229" fmla="*/ 1250448 h 3564189"/>
                <a:gd name="connsiteX230" fmla="*/ 2860040 w 3566160"/>
                <a:gd name="connsiteY230" fmla="*/ 1250448 h 3564189"/>
                <a:gd name="connsiteX231" fmla="*/ 2813050 w 3566160"/>
                <a:gd name="connsiteY231" fmla="*/ 1250448 h 3564189"/>
                <a:gd name="connsiteX232" fmla="*/ 2813050 w 3566160"/>
                <a:gd name="connsiteY232" fmla="*/ 2249031 h 3564189"/>
                <a:gd name="connsiteX233" fmla="*/ 2820035 w 3566160"/>
                <a:gd name="connsiteY233" fmla="*/ 2241418 h 3564189"/>
                <a:gd name="connsiteX234" fmla="*/ 2860040 w 3566160"/>
                <a:gd name="connsiteY234" fmla="*/ 2197642 h 3564189"/>
                <a:gd name="connsiteX235" fmla="*/ 2860040 w 3566160"/>
                <a:gd name="connsiteY235" fmla="*/ 1250448 h 3564189"/>
                <a:gd name="connsiteX236" fmla="*/ 2736850 w 3566160"/>
                <a:gd name="connsiteY236" fmla="*/ 1250448 h 3564189"/>
                <a:gd name="connsiteX237" fmla="*/ 2701290 w 3566160"/>
                <a:gd name="connsiteY237" fmla="*/ 1250448 h 3564189"/>
                <a:gd name="connsiteX238" fmla="*/ 2701290 w 3566160"/>
                <a:gd name="connsiteY238" fmla="*/ 2313107 h 3564189"/>
                <a:gd name="connsiteX239" fmla="*/ 2736850 w 3566160"/>
                <a:gd name="connsiteY239" fmla="*/ 2307398 h 3564189"/>
                <a:gd name="connsiteX240" fmla="*/ 2736850 w 3566160"/>
                <a:gd name="connsiteY240" fmla="*/ 1250448 h 3564189"/>
                <a:gd name="connsiteX241" fmla="*/ 1370330 w 3566160"/>
                <a:gd name="connsiteY241" fmla="*/ 1250448 h 3564189"/>
                <a:gd name="connsiteX242" fmla="*/ 1346200 w 3566160"/>
                <a:gd name="connsiteY242" fmla="*/ 1250448 h 3564189"/>
                <a:gd name="connsiteX243" fmla="*/ 1346200 w 3566160"/>
                <a:gd name="connsiteY243" fmla="*/ 2313742 h 3564189"/>
                <a:gd name="connsiteX244" fmla="*/ 1370330 w 3566160"/>
                <a:gd name="connsiteY244" fmla="*/ 2313742 h 3564189"/>
                <a:gd name="connsiteX245" fmla="*/ 1370330 w 3566160"/>
                <a:gd name="connsiteY245" fmla="*/ 1250448 h 3564189"/>
                <a:gd name="connsiteX246" fmla="*/ 1263015 w 3566160"/>
                <a:gd name="connsiteY246" fmla="*/ 1250448 h 3564189"/>
                <a:gd name="connsiteX247" fmla="*/ 1250950 w 3566160"/>
                <a:gd name="connsiteY247" fmla="*/ 1250448 h 3564189"/>
                <a:gd name="connsiteX248" fmla="*/ 1250950 w 3566160"/>
                <a:gd name="connsiteY248" fmla="*/ 2313742 h 3564189"/>
                <a:gd name="connsiteX249" fmla="*/ 1263015 w 3566160"/>
                <a:gd name="connsiteY249" fmla="*/ 2313742 h 3564189"/>
                <a:gd name="connsiteX250" fmla="*/ 1263015 w 3566160"/>
                <a:gd name="connsiteY250" fmla="*/ 1250448 h 3564189"/>
                <a:gd name="connsiteX251" fmla="*/ 833755 w 3566160"/>
                <a:gd name="connsiteY251" fmla="*/ 1250448 h 3564189"/>
                <a:gd name="connsiteX252" fmla="*/ 779780 w 3566160"/>
                <a:gd name="connsiteY252" fmla="*/ 1250448 h 3564189"/>
                <a:gd name="connsiteX253" fmla="*/ 779780 w 3566160"/>
                <a:gd name="connsiteY253" fmla="*/ 2313742 h 3564189"/>
                <a:gd name="connsiteX254" fmla="*/ 833755 w 3566160"/>
                <a:gd name="connsiteY254" fmla="*/ 2313742 h 3564189"/>
                <a:gd name="connsiteX255" fmla="*/ 859790 w 3566160"/>
                <a:gd name="connsiteY255" fmla="*/ 2311204 h 3564189"/>
                <a:gd name="connsiteX256" fmla="*/ 859790 w 3566160"/>
                <a:gd name="connsiteY256" fmla="*/ 1252986 h 3564189"/>
                <a:gd name="connsiteX257" fmla="*/ 833755 w 3566160"/>
                <a:gd name="connsiteY257" fmla="*/ 1250448 h 3564189"/>
                <a:gd name="connsiteX258" fmla="*/ 1450340 w 3566160"/>
                <a:gd name="connsiteY258" fmla="*/ 1250448 h 3564189"/>
                <a:gd name="connsiteX259" fmla="*/ 1450340 w 3566160"/>
                <a:gd name="connsiteY259" fmla="*/ 2313107 h 3564189"/>
                <a:gd name="connsiteX260" fmla="*/ 1485900 w 3566160"/>
                <a:gd name="connsiteY260" fmla="*/ 2313107 h 3564189"/>
                <a:gd name="connsiteX261" fmla="*/ 1485900 w 3566160"/>
                <a:gd name="connsiteY261" fmla="*/ 1255524 h 3564189"/>
                <a:gd name="connsiteX262" fmla="*/ 1450340 w 3566160"/>
                <a:gd name="connsiteY262" fmla="*/ 1250448 h 3564189"/>
                <a:gd name="connsiteX263" fmla="*/ 3481705 w 3566160"/>
                <a:gd name="connsiteY263" fmla="*/ 1259330 h 3564189"/>
                <a:gd name="connsiteX264" fmla="*/ 3481705 w 3566160"/>
                <a:gd name="connsiteY264" fmla="*/ 1526422 h 3564189"/>
                <a:gd name="connsiteX265" fmla="*/ 3505200 w 3566160"/>
                <a:gd name="connsiteY265" fmla="*/ 1501046 h 3564189"/>
                <a:gd name="connsiteX266" fmla="*/ 3566160 w 3566160"/>
                <a:gd name="connsiteY266" fmla="*/ 1383043 h 3564189"/>
                <a:gd name="connsiteX267" fmla="*/ 3481705 w 3566160"/>
                <a:gd name="connsiteY267" fmla="*/ 1259330 h 3564189"/>
                <a:gd name="connsiteX268" fmla="*/ 883920 w 3566160"/>
                <a:gd name="connsiteY268" fmla="*/ 1259965 h 3564189"/>
                <a:gd name="connsiteX269" fmla="*/ 883920 w 3566160"/>
                <a:gd name="connsiteY269" fmla="*/ 2302957 h 3564189"/>
                <a:gd name="connsiteX270" fmla="*/ 966470 w 3566160"/>
                <a:gd name="connsiteY270" fmla="*/ 2179879 h 3564189"/>
                <a:gd name="connsiteX271" fmla="*/ 966470 w 3566160"/>
                <a:gd name="connsiteY271" fmla="*/ 1383043 h 3564189"/>
                <a:gd name="connsiteX272" fmla="*/ 883920 w 3566160"/>
                <a:gd name="connsiteY272" fmla="*/ 1259965 h 3564189"/>
                <a:gd name="connsiteX273" fmla="*/ 1562100 w 3566160"/>
                <a:gd name="connsiteY273" fmla="*/ 1314525 h 3564189"/>
                <a:gd name="connsiteX274" fmla="*/ 1562100 w 3566160"/>
                <a:gd name="connsiteY274" fmla="*/ 2313107 h 3564189"/>
                <a:gd name="connsiteX275" fmla="*/ 1609090 w 3566160"/>
                <a:gd name="connsiteY275" fmla="*/ 2313107 h 3564189"/>
                <a:gd name="connsiteX276" fmla="*/ 1609090 w 3566160"/>
                <a:gd name="connsiteY276" fmla="*/ 1365913 h 3564189"/>
                <a:gd name="connsiteX277" fmla="*/ 1569085 w 3566160"/>
                <a:gd name="connsiteY277" fmla="*/ 1322138 h 3564189"/>
                <a:gd name="connsiteX278" fmla="*/ 1562100 w 3566160"/>
                <a:gd name="connsiteY278" fmla="*/ 1314525 h 3564189"/>
                <a:gd name="connsiteX279" fmla="*/ 1680210 w 3566160"/>
                <a:gd name="connsiteY279" fmla="*/ 1443313 h 3564189"/>
                <a:gd name="connsiteX280" fmla="*/ 1680210 w 3566160"/>
                <a:gd name="connsiteY280" fmla="*/ 2313742 h 3564189"/>
                <a:gd name="connsiteX281" fmla="*/ 1744980 w 3566160"/>
                <a:gd name="connsiteY281" fmla="*/ 2313742 h 3564189"/>
                <a:gd name="connsiteX282" fmla="*/ 1744980 w 3566160"/>
                <a:gd name="connsiteY282" fmla="*/ 1512465 h 3564189"/>
                <a:gd name="connsiteX283" fmla="*/ 1680210 w 3566160"/>
                <a:gd name="connsiteY283" fmla="*/ 1443313 h 3564189"/>
                <a:gd name="connsiteX284" fmla="*/ 1800860 w 3566160"/>
                <a:gd name="connsiteY284" fmla="*/ 1574004 h 3564189"/>
                <a:gd name="connsiteX285" fmla="*/ 1800860 w 3566160"/>
                <a:gd name="connsiteY285" fmla="*/ 2313742 h 3564189"/>
                <a:gd name="connsiteX286" fmla="*/ 1871980 w 3566160"/>
                <a:gd name="connsiteY286" fmla="*/ 2313742 h 3564189"/>
                <a:gd name="connsiteX287" fmla="*/ 1871980 w 3566160"/>
                <a:gd name="connsiteY287" fmla="*/ 1650769 h 3564189"/>
                <a:gd name="connsiteX288" fmla="*/ 1800860 w 3566160"/>
                <a:gd name="connsiteY288" fmla="*/ 1574004 h 3564189"/>
                <a:gd name="connsiteX289" fmla="*/ 1919605 w 3566160"/>
                <a:gd name="connsiteY289" fmla="*/ 1701523 h 3564189"/>
                <a:gd name="connsiteX290" fmla="*/ 1919605 w 3566160"/>
                <a:gd name="connsiteY290" fmla="*/ 2313742 h 3564189"/>
                <a:gd name="connsiteX291" fmla="*/ 1995805 w 3566160"/>
                <a:gd name="connsiteY291" fmla="*/ 2313742 h 3564189"/>
                <a:gd name="connsiteX292" fmla="*/ 1995805 w 3566160"/>
                <a:gd name="connsiteY292" fmla="*/ 1783998 h 3564189"/>
                <a:gd name="connsiteX293" fmla="*/ 1919605 w 3566160"/>
                <a:gd name="connsiteY293" fmla="*/ 1701523 h 3564189"/>
                <a:gd name="connsiteX294" fmla="*/ 2031365 w 3566160"/>
                <a:gd name="connsiteY294" fmla="*/ 1822064 h 3564189"/>
                <a:gd name="connsiteX295" fmla="*/ 2031365 w 3566160"/>
                <a:gd name="connsiteY295" fmla="*/ 2313107 h 3564189"/>
                <a:gd name="connsiteX296" fmla="*/ 2111375 w 3566160"/>
                <a:gd name="connsiteY296" fmla="*/ 2313107 h 3564189"/>
                <a:gd name="connsiteX297" fmla="*/ 2111375 w 3566160"/>
                <a:gd name="connsiteY297" fmla="*/ 1908345 h 3564189"/>
                <a:gd name="connsiteX298" fmla="*/ 2031365 w 3566160"/>
                <a:gd name="connsiteY298" fmla="*/ 1822064 h 3564189"/>
                <a:gd name="connsiteX299" fmla="*/ 2135505 w 3566160"/>
                <a:gd name="connsiteY299" fmla="*/ 1934357 h 3564189"/>
                <a:gd name="connsiteX300" fmla="*/ 2135505 w 3566160"/>
                <a:gd name="connsiteY300" fmla="*/ 2313107 h 3564189"/>
                <a:gd name="connsiteX301" fmla="*/ 2179955 w 3566160"/>
                <a:gd name="connsiteY301" fmla="*/ 2313107 h 3564189"/>
                <a:gd name="connsiteX302" fmla="*/ 2179955 w 3566160"/>
                <a:gd name="connsiteY302" fmla="*/ 2313107 h 3564189"/>
                <a:gd name="connsiteX303" fmla="*/ 2181860 w 3566160"/>
                <a:gd name="connsiteY303" fmla="*/ 2313107 h 3564189"/>
                <a:gd name="connsiteX304" fmla="*/ 2218055 w 3566160"/>
                <a:gd name="connsiteY304" fmla="*/ 2308032 h 3564189"/>
                <a:gd name="connsiteX305" fmla="*/ 2218055 w 3566160"/>
                <a:gd name="connsiteY305" fmla="*/ 2023176 h 3564189"/>
                <a:gd name="connsiteX306" fmla="*/ 2135505 w 3566160"/>
                <a:gd name="connsiteY306" fmla="*/ 1934357 h 3564189"/>
                <a:gd name="connsiteX307" fmla="*/ 2230120 w 3566160"/>
                <a:gd name="connsiteY307" fmla="*/ 2037133 h 3564189"/>
                <a:gd name="connsiteX308" fmla="*/ 2230120 w 3566160"/>
                <a:gd name="connsiteY308" fmla="*/ 2304226 h 3564189"/>
                <a:gd name="connsiteX309" fmla="*/ 2314575 w 3566160"/>
                <a:gd name="connsiteY309" fmla="*/ 2180513 h 3564189"/>
                <a:gd name="connsiteX310" fmla="*/ 2253615 w 3566160"/>
                <a:gd name="connsiteY310" fmla="*/ 2062510 h 3564189"/>
                <a:gd name="connsiteX311" fmla="*/ 2230120 w 3566160"/>
                <a:gd name="connsiteY311" fmla="*/ 2037133 h 3564189"/>
                <a:gd name="connsiteX312" fmla="*/ 3336290 w 3566160"/>
                <a:gd name="connsiteY312" fmla="*/ 2500897 h 3564189"/>
                <a:gd name="connsiteX313" fmla="*/ 3282315 w 3566160"/>
                <a:gd name="connsiteY313" fmla="*/ 2500897 h 3564189"/>
                <a:gd name="connsiteX314" fmla="*/ 3282315 w 3566160"/>
                <a:gd name="connsiteY314" fmla="*/ 3563556 h 3564189"/>
                <a:gd name="connsiteX315" fmla="*/ 3336290 w 3566160"/>
                <a:gd name="connsiteY315" fmla="*/ 3563556 h 3564189"/>
                <a:gd name="connsiteX316" fmla="*/ 3362325 w 3566160"/>
                <a:gd name="connsiteY316" fmla="*/ 3561018 h 3564189"/>
                <a:gd name="connsiteX317" fmla="*/ 3362325 w 3566160"/>
                <a:gd name="connsiteY317" fmla="*/ 2503434 h 3564189"/>
                <a:gd name="connsiteX318" fmla="*/ 3336290 w 3566160"/>
                <a:gd name="connsiteY318" fmla="*/ 2500897 h 3564189"/>
                <a:gd name="connsiteX319" fmla="*/ 3246755 w 3566160"/>
                <a:gd name="connsiteY319" fmla="*/ 2500897 h 3564189"/>
                <a:gd name="connsiteX320" fmla="*/ 3170555 w 3566160"/>
                <a:gd name="connsiteY320" fmla="*/ 2500897 h 3564189"/>
                <a:gd name="connsiteX321" fmla="*/ 3170555 w 3566160"/>
                <a:gd name="connsiteY321" fmla="*/ 3563556 h 3564189"/>
                <a:gd name="connsiteX322" fmla="*/ 3246755 w 3566160"/>
                <a:gd name="connsiteY322" fmla="*/ 3563556 h 3564189"/>
                <a:gd name="connsiteX323" fmla="*/ 3246755 w 3566160"/>
                <a:gd name="connsiteY323" fmla="*/ 2500897 h 3564189"/>
                <a:gd name="connsiteX324" fmla="*/ 3123565 w 3566160"/>
                <a:gd name="connsiteY324" fmla="*/ 2500897 h 3564189"/>
                <a:gd name="connsiteX325" fmla="*/ 3052445 w 3566160"/>
                <a:gd name="connsiteY325" fmla="*/ 2500897 h 3564189"/>
                <a:gd name="connsiteX326" fmla="*/ 3052445 w 3566160"/>
                <a:gd name="connsiteY326" fmla="*/ 3563556 h 3564189"/>
                <a:gd name="connsiteX327" fmla="*/ 3123565 w 3566160"/>
                <a:gd name="connsiteY327" fmla="*/ 3563556 h 3564189"/>
                <a:gd name="connsiteX328" fmla="*/ 3123565 w 3566160"/>
                <a:gd name="connsiteY328" fmla="*/ 2500897 h 3564189"/>
                <a:gd name="connsiteX329" fmla="*/ 2995930 w 3566160"/>
                <a:gd name="connsiteY329" fmla="*/ 2500897 h 3564189"/>
                <a:gd name="connsiteX330" fmla="*/ 2931795 w 3566160"/>
                <a:gd name="connsiteY330" fmla="*/ 2500897 h 3564189"/>
                <a:gd name="connsiteX331" fmla="*/ 2931795 w 3566160"/>
                <a:gd name="connsiteY331" fmla="*/ 3563556 h 3564189"/>
                <a:gd name="connsiteX332" fmla="*/ 2995930 w 3566160"/>
                <a:gd name="connsiteY332" fmla="*/ 3563556 h 3564189"/>
                <a:gd name="connsiteX333" fmla="*/ 2995930 w 3566160"/>
                <a:gd name="connsiteY333" fmla="*/ 2500897 h 3564189"/>
                <a:gd name="connsiteX334" fmla="*/ 2860040 w 3566160"/>
                <a:gd name="connsiteY334" fmla="*/ 2500897 h 3564189"/>
                <a:gd name="connsiteX335" fmla="*/ 2813050 w 3566160"/>
                <a:gd name="connsiteY335" fmla="*/ 2500897 h 3564189"/>
                <a:gd name="connsiteX336" fmla="*/ 2813050 w 3566160"/>
                <a:gd name="connsiteY336" fmla="*/ 3563556 h 3564189"/>
                <a:gd name="connsiteX337" fmla="*/ 2860040 w 3566160"/>
                <a:gd name="connsiteY337" fmla="*/ 3563556 h 3564189"/>
                <a:gd name="connsiteX338" fmla="*/ 2860040 w 3566160"/>
                <a:gd name="connsiteY338" fmla="*/ 2500897 h 3564189"/>
                <a:gd name="connsiteX339" fmla="*/ 2736850 w 3566160"/>
                <a:gd name="connsiteY339" fmla="*/ 2500897 h 3564189"/>
                <a:gd name="connsiteX340" fmla="*/ 2701290 w 3566160"/>
                <a:gd name="connsiteY340" fmla="*/ 2500897 h 3564189"/>
                <a:gd name="connsiteX341" fmla="*/ 2701290 w 3566160"/>
                <a:gd name="connsiteY341" fmla="*/ 3563556 h 3564189"/>
                <a:gd name="connsiteX342" fmla="*/ 2736850 w 3566160"/>
                <a:gd name="connsiteY342" fmla="*/ 3563556 h 3564189"/>
                <a:gd name="connsiteX343" fmla="*/ 2736850 w 3566160"/>
                <a:gd name="connsiteY343" fmla="*/ 2500897 h 3564189"/>
                <a:gd name="connsiteX344" fmla="*/ 2621280 w 3566160"/>
                <a:gd name="connsiteY344" fmla="*/ 2500897 h 3564189"/>
                <a:gd name="connsiteX345" fmla="*/ 2597150 w 3566160"/>
                <a:gd name="connsiteY345" fmla="*/ 2500897 h 3564189"/>
                <a:gd name="connsiteX346" fmla="*/ 2597150 w 3566160"/>
                <a:gd name="connsiteY346" fmla="*/ 3563556 h 3564189"/>
                <a:gd name="connsiteX347" fmla="*/ 2621280 w 3566160"/>
                <a:gd name="connsiteY347" fmla="*/ 3563556 h 3564189"/>
                <a:gd name="connsiteX348" fmla="*/ 2621280 w 3566160"/>
                <a:gd name="connsiteY348" fmla="*/ 2500897 h 3564189"/>
                <a:gd name="connsiteX349" fmla="*/ 2514600 w 3566160"/>
                <a:gd name="connsiteY349" fmla="*/ 2500897 h 3564189"/>
                <a:gd name="connsiteX350" fmla="*/ 2502535 w 3566160"/>
                <a:gd name="connsiteY350" fmla="*/ 2500897 h 3564189"/>
                <a:gd name="connsiteX351" fmla="*/ 2502535 w 3566160"/>
                <a:gd name="connsiteY351" fmla="*/ 3563556 h 3564189"/>
                <a:gd name="connsiteX352" fmla="*/ 2514600 w 3566160"/>
                <a:gd name="connsiteY352" fmla="*/ 3563556 h 3564189"/>
                <a:gd name="connsiteX353" fmla="*/ 2514600 w 3566160"/>
                <a:gd name="connsiteY353" fmla="*/ 2500897 h 3564189"/>
                <a:gd name="connsiteX354" fmla="*/ 2181860 w 3566160"/>
                <a:gd name="connsiteY354" fmla="*/ 2500897 h 3564189"/>
                <a:gd name="connsiteX355" fmla="*/ 2179955 w 3566160"/>
                <a:gd name="connsiteY355" fmla="*/ 2500897 h 3564189"/>
                <a:gd name="connsiteX356" fmla="*/ 2179955 w 3566160"/>
                <a:gd name="connsiteY356" fmla="*/ 2500897 h 3564189"/>
                <a:gd name="connsiteX357" fmla="*/ 2135505 w 3566160"/>
                <a:gd name="connsiteY357" fmla="*/ 2500897 h 3564189"/>
                <a:gd name="connsiteX358" fmla="*/ 2135505 w 3566160"/>
                <a:gd name="connsiteY358" fmla="*/ 2879648 h 3564189"/>
                <a:gd name="connsiteX359" fmla="*/ 2218055 w 3566160"/>
                <a:gd name="connsiteY359" fmla="*/ 2790194 h 3564189"/>
                <a:gd name="connsiteX360" fmla="*/ 2218055 w 3566160"/>
                <a:gd name="connsiteY360" fmla="*/ 2505338 h 3564189"/>
                <a:gd name="connsiteX361" fmla="*/ 2181860 w 3566160"/>
                <a:gd name="connsiteY361" fmla="*/ 2500897 h 3564189"/>
                <a:gd name="connsiteX362" fmla="*/ 2111375 w 3566160"/>
                <a:gd name="connsiteY362" fmla="*/ 2500897 h 3564189"/>
                <a:gd name="connsiteX363" fmla="*/ 2031365 w 3566160"/>
                <a:gd name="connsiteY363" fmla="*/ 2500897 h 3564189"/>
                <a:gd name="connsiteX364" fmla="*/ 2031365 w 3566160"/>
                <a:gd name="connsiteY364" fmla="*/ 2991941 h 3564189"/>
                <a:gd name="connsiteX365" fmla="*/ 2111375 w 3566160"/>
                <a:gd name="connsiteY365" fmla="*/ 2905659 h 3564189"/>
                <a:gd name="connsiteX366" fmla="*/ 2111375 w 3566160"/>
                <a:gd name="connsiteY366" fmla="*/ 2500897 h 3564189"/>
                <a:gd name="connsiteX367" fmla="*/ 1995805 w 3566160"/>
                <a:gd name="connsiteY367" fmla="*/ 2500897 h 3564189"/>
                <a:gd name="connsiteX368" fmla="*/ 1919605 w 3566160"/>
                <a:gd name="connsiteY368" fmla="*/ 2500897 h 3564189"/>
                <a:gd name="connsiteX369" fmla="*/ 1919605 w 3566160"/>
                <a:gd name="connsiteY369" fmla="*/ 3113115 h 3564189"/>
                <a:gd name="connsiteX370" fmla="*/ 1995805 w 3566160"/>
                <a:gd name="connsiteY370" fmla="*/ 3030640 h 3564189"/>
                <a:gd name="connsiteX371" fmla="*/ 1995805 w 3566160"/>
                <a:gd name="connsiteY371" fmla="*/ 2500897 h 3564189"/>
                <a:gd name="connsiteX372" fmla="*/ 1872615 w 3566160"/>
                <a:gd name="connsiteY372" fmla="*/ 2500897 h 3564189"/>
                <a:gd name="connsiteX373" fmla="*/ 1801495 w 3566160"/>
                <a:gd name="connsiteY373" fmla="*/ 2500897 h 3564189"/>
                <a:gd name="connsiteX374" fmla="*/ 1801495 w 3566160"/>
                <a:gd name="connsiteY374" fmla="*/ 3240634 h 3564189"/>
                <a:gd name="connsiteX375" fmla="*/ 1872615 w 3566160"/>
                <a:gd name="connsiteY375" fmla="*/ 3163235 h 3564189"/>
                <a:gd name="connsiteX376" fmla="*/ 1872615 w 3566160"/>
                <a:gd name="connsiteY376" fmla="*/ 2500897 h 3564189"/>
                <a:gd name="connsiteX377" fmla="*/ 1744980 w 3566160"/>
                <a:gd name="connsiteY377" fmla="*/ 2500897 h 3564189"/>
                <a:gd name="connsiteX378" fmla="*/ 1680845 w 3566160"/>
                <a:gd name="connsiteY378" fmla="*/ 2500897 h 3564189"/>
                <a:gd name="connsiteX379" fmla="*/ 1680845 w 3566160"/>
                <a:gd name="connsiteY379" fmla="*/ 3371326 h 3564189"/>
                <a:gd name="connsiteX380" fmla="*/ 1744980 w 3566160"/>
                <a:gd name="connsiteY380" fmla="*/ 3301539 h 3564189"/>
                <a:gd name="connsiteX381" fmla="*/ 1744980 w 3566160"/>
                <a:gd name="connsiteY381" fmla="*/ 2500897 h 3564189"/>
                <a:gd name="connsiteX382" fmla="*/ 1609090 w 3566160"/>
                <a:gd name="connsiteY382" fmla="*/ 2500897 h 3564189"/>
                <a:gd name="connsiteX383" fmla="*/ 1562100 w 3566160"/>
                <a:gd name="connsiteY383" fmla="*/ 2500897 h 3564189"/>
                <a:gd name="connsiteX384" fmla="*/ 1562100 w 3566160"/>
                <a:gd name="connsiteY384" fmla="*/ 3499479 h 3564189"/>
                <a:gd name="connsiteX385" fmla="*/ 1569085 w 3566160"/>
                <a:gd name="connsiteY385" fmla="*/ 3491866 h 3564189"/>
                <a:gd name="connsiteX386" fmla="*/ 1609090 w 3566160"/>
                <a:gd name="connsiteY386" fmla="*/ 3448091 h 3564189"/>
                <a:gd name="connsiteX387" fmla="*/ 1609090 w 3566160"/>
                <a:gd name="connsiteY387" fmla="*/ 2500897 h 3564189"/>
                <a:gd name="connsiteX388" fmla="*/ 1485900 w 3566160"/>
                <a:gd name="connsiteY388" fmla="*/ 2500897 h 3564189"/>
                <a:gd name="connsiteX389" fmla="*/ 1450340 w 3566160"/>
                <a:gd name="connsiteY389" fmla="*/ 2500897 h 3564189"/>
                <a:gd name="connsiteX390" fmla="*/ 1450340 w 3566160"/>
                <a:gd name="connsiteY390" fmla="*/ 3563556 h 3564189"/>
                <a:gd name="connsiteX391" fmla="*/ 1485900 w 3566160"/>
                <a:gd name="connsiteY391" fmla="*/ 3557846 h 3564189"/>
                <a:gd name="connsiteX392" fmla="*/ 1485900 w 3566160"/>
                <a:gd name="connsiteY392" fmla="*/ 2500897 h 3564189"/>
                <a:gd name="connsiteX393" fmla="*/ 1370330 w 3566160"/>
                <a:gd name="connsiteY393" fmla="*/ 2500897 h 3564189"/>
                <a:gd name="connsiteX394" fmla="*/ 1346200 w 3566160"/>
                <a:gd name="connsiteY394" fmla="*/ 2500897 h 3564189"/>
                <a:gd name="connsiteX395" fmla="*/ 1346200 w 3566160"/>
                <a:gd name="connsiteY395" fmla="*/ 3563556 h 3564189"/>
                <a:gd name="connsiteX396" fmla="*/ 1370330 w 3566160"/>
                <a:gd name="connsiteY396" fmla="*/ 3563556 h 3564189"/>
                <a:gd name="connsiteX397" fmla="*/ 1370330 w 3566160"/>
                <a:gd name="connsiteY397" fmla="*/ 2500897 h 3564189"/>
                <a:gd name="connsiteX398" fmla="*/ 1263650 w 3566160"/>
                <a:gd name="connsiteY398" fmla="*/ 2500897 h 3564189"/>
                <a:gd name="connsiteX399" fmla="*/ 1251585 w 3566160"/>
                <a:gd name="connsiteY399" fmla="*/ 2500897 h 3564189"/>
                <a:gd name="connsiteX400" fmla="*/ 1251585 w 3566160"/>
                <a:gd name="connsiteY400" fmla="*/ 3563556 h 3564189"/>
                <a:gd name="connsiteX401" fmla="*/ 1263650 w 3566160"/>
                <a:gd name="connsiteY401" fmla="*/ 3563556 h 3564189"/>
                <a:gd name="connsiteX402" fmla="*/ 1263650 w 3566160"/>
                <a:gd name="connsiteY402" fmla="*/ 2500897 h 3564189"/>
                <a:gd name="connsiteX403" fmla="*/ 118745 w 3566160"/>
                <a:gd name="connsiteY403" fmla="*/ 2500897 h 3564189"/>
                <a:gd name="connsiteX404" fmla="*/ 94615 w 3566160"/>
                <a:gd name="connsiteY404" fmla="*/ 2500897 h 3564189"/>
                <a:gd name="connsiteX405" fmla="*/ 94615 w 3566160"/>
                <a:gd name="connsiteY405" fmla="*/ 3563556 h 3564189"/>
                <a:gd name="connsiteX406" fmla="*/ 118745 w 3566160"/>
                <a:gd name="connsiteY406" fmla="*/ 3563556 h 3564189"/>
                <a:gd name="connsiteX407" fmla="*/ 118745 w 3566160"/>
                <a:gd name="connsiteY407" fmla="*/ 2500897 h 3564189"/>
                <a:gd name="connsiteX408" fmla="*/ 12065 w 3566160"/>
                <a:gd name="connsiteY408" fmla="*/ 2500897 h 3564189"/>
                <a:gd name="connsiteX409" fmla="*/ 0 w 3566160"/>
                <a:gd name="connsiteY409" fmla="*/ 2500897 h 3564189"/>
                <a:gd name="connsiteX410" fmla="*/ 0 w 3566160"/>
                <a:gd name="connsiteY410" fmla="*/ 3563556 h 3564189"/>
                <a:gd name="connsiteX411" fmla="*/ 12065 w 3566160"/>
                <a:gd name="connsiteY411" fmla="*/ 3563556 h 3564189"/>
                <a:gd name="connsiteX412" fmla="*/ 12065 w 3566160"/>
                <a:gd name="connsiteY412" fmla="*/ 2500897 h 3564189"/>
                <a:gd name="connsiteX413" fmla="*/ 198755 w 3566160"/>
                <a:gd name="connsiteY413" fmla="*/ 2500897 h 3564189"/>
                <a:gd name="connsiteX414" fmla="*/ 198755 w 3566160"/>
                <a:gd name="connsiteY414" fmla="*/ 3563556 h 3564189"/>
                <a:gd name="connsiteX415" fmla="*/ 234315 w 3566160"/>
                <a:gd name="connsiteY415" fmla="*/ 3563556 h 3564189"/>
                <a:gd name="connsiteX416" fmla="*/ 234315 w 3566160"/>
                <a:gd name="connsiteY416" fmla="*/ 2506607 h 3564189"/>
                <a:gd name="connsiteX417" fmla="*/ 198755 w 3566160"/>
                <a:gd name="connsiteY417" fmla="*/ 2500897 h 3564189"/>
                <a:gd name="connsiteX418" fmla="*/ 2230120 w 3566160"/>
                <a:gd name="connsiteY418" fmla="*/ 2509779 h 3564189"/>
                <a:gd name="connsiteX419" fmla="*/ 2230120 w 3566160"/>
                <a:gd name="connsiteY419" fmla="*/ 2776871 h 3564189"/>
                <a:gd name="connsiteX420" fmla="*/ 2253615 w 3566160"/>
                <a:gd name="connsiteY420" fmla="*/ 2751494 h 3564189"/>
                <a:gd name="connsiteX421" fmla="*/ 2314575 w 3566160"/>
                <a:gd name="connsiteY421" fmla="*/ 2633491 h 3564189"/>
                <a:gd name="connsiteX422" fmla="*/ 2230120 w 3566160"/>
                <a:gd name="connsiteY422" fmla="*/ 2509779 h 3564189"/>
                <a:gd name="connsiteX423" fmla="*/ 3387090 w 3566160"/>
                <a:gd name="connsiteY423" fmla="*/ 2511048 h 3564189"/>
                <a:gd name="connsiteX424" fmla="*/ 3387090 w 3566160"/>
                <a:gd name="connsiteY424" fmla="*/ 3554039 h 3564189"/>
                <a:gd name="connsiteX425" fmla="*/ 3469640 w 3566160"/>
                <a:gd name="connsiteY425" fmla="*/ 3430961 h 3564189"/>
                <a:gd name="connsiteX426" fmla="*/ 3469640 w 3566160"/>
                <a:gd name="connsiteY426" fmla="*/ 2633491 h 3564189"/>
                <a:gd name="connsiteX427" fmla="*/ 3387090 w 3566160"/>
                <a:gd name="connsiteY427" fmla="*/ 2511048 h 3564189"/>
                <a:gd name="connsiteX428" fmla="*/ 311150 w 3566160"/>
                <a:gd name="connsiteY428" fmla="*/ 2564974 h 3564189"/>
                <a:gd name="connsiteX429" fmla="*/ 311150 w 3566160"/>
                <a:gd name="connsiteY429" fmla="*/ 3563556 h 3564189"/>
                <a:gd name="connsiteX430" fmla="*/ 358140 w 3566160"/>
                <a:gd name="connsiteY430" fmla="*/ 3563556 h 3564189"/>
                <a:gd name="connsiteX431" fmla="*/ 358140 w 3566160"/>
                <a:gd name="connsiteY431" fmla="*/ 2616362 h 3564189"/>
                <a:gd name="connsiteX432" fmla="*/ 318135 w 3566160"/>
                <a:gd name="connsiteY432" fmla="*/ 2572586 h 3564189"/>
                <a:gd name="connsiteX433" fmla="*/ 311150 w 3566160"/>
                <a:gd name="connsiteY433" fmla="*/ 2564974 h 3564189"/>
                <a:gd name="connsiteX434" fmla="*/ 429260 w 3566160"/>
                <a:gd name="connsiteY434" fmla="*/ 2693761 h 3564189"/>
                <a:gd name="connsiteX435" fmla="*/ 429260 w 3566160"/>
                <a:gd name="connsiteY435" fmla="*/ 3564190 h 3564189"/>
                <a:gd name="connsiteX436" fmla="*/ 493395 w 3566160"/>
                <a:gd name="connsiteY436" fmla="*/ 3564190 h 3564189"/>
                <a:gd name="connsiteX437" fmla="*/ 493395 w 3566160"/>
                <a:gd name="connsiteY437" fmla="*/ 2763548 h 3564189"/>
                <a:gd name="connsiteX438" fmla="*/ 429260 w 3566160"/>
                <a:gd name="connsiteY438" fmla="*/ 2693761 h 3564189"/>
                <a:gd name="connsiteX439" fmla="*/ 549910 w 3566160"/>
                <a:gd name="connsiteY439" fmla="*/ 2824453 h 3564189"/>
                <a:gd name="connsiteX440" fmla="*/ 549910 w 3566160"/>
                <a:gd name="connsiteY440" fmla="*/ 3564190 h 3564189"/>
                <a:gd name="connsiteX441" fmla="*/ 621030 w 3566160"/>
                <a:gd name="connsiteY441" fmla="*/ 3564190 h 3564189"/>
                <a:gd name="connsiteX442" fmla="*/ 621030 w 3566160"/>
                <a:gd name="connsiteY442" fmla="*/ 2901218 h 3564189"/>
                <a:gd name="connsiteX443" fmla="*/ 549910 w 3566160"/>
                <a:gd name="connsiteY443" fmla="*/ 2824453 h 3564189"/>
                <a:gd name="connsiteX444" fmla="*/ 668020 w 3566160"/>
                <a:gd name="connsiteY444" fmla="*/ 2951972 h 3564189"/>
                <a:gd name="connsiteX445" fmla="*/ 668020 w 3566160"/>
                <a:gd name="connsiteY445" fmla="*/ 3564190 h 3564189"/>
                <a:gd name="connsiteX446" fmla="*/ 744220 w 3566160"/>
                <a:gd name="connsiteY446" fmla="*/ 3564190 h 3564189"/>
                <a:gd name="connsiteX447" fmla="*/ 744220 w 3566160"/>
                <a:gd name="connsiteY447" fmla="*/ 3034447 h 3564189"/>
                <a:gd name="connsiteX448" fmla="*/ 668020 w 3566160"/>
                <a:gd name="connsiteY448" fmla="*/ 2951972 h 3564189"/>
                <a:gd name="connsiteX449" fmla="*/ 779780 w 3566160"/>
                <a:gd name="connsiteY449" fmla="*/ 3072512 h 3564189"/>
                <a:gd name="connsiteX450" fmla="*/ 779780 w 3566160"/>
                <a:gd name="connsiteY450" fmla="*/ 3563556 h 3564189"/>
                <a:gd name="connsiteX451" fmla="*/ 859790 w 3566160"/>
                <a:gd name="connsiteY451" fmla="*/ 3563556 h 3564189"/>
                <a:gd name="connsiteX452" fmla="*/ 859790 w 3566160"/>
                <a:gd name="connsiteY452" fmla="*/ 3158794 h 3564189"/>
                <a:gd name="connsiteX453" fmla="*/ 779780 w 3566160"/>
                <a:gd name="connsiteY453" fmla="*/ 3072512 h 3564189"/>
                <a:gd name="connsiteX454" fmla="*/ 883920 w 3566160"/>
                <a:gd name="connsiteY454" fmla="*/ 3185440 h 3564189"/>
                <a:gd name="connsiteX455" fmla="*/ 883920 w 3566160"/>
                <a:gd name="connsiteY455" fmla="*/ 3564190 h 3564189"/>
                <a:gd name="connsiteX456" fmla="*/ 928370 w 3566160"/>
                <a:gd name="connsiteY456" fmla="*/ 3564190 h 3564189"/>
                <a:gd name="connsiteX457" fmla="*/ 928370 w 3566160"/>
                <a:gd name="connsiteY457" fmla="*/ 3564190 h 3564189"/>
                <a:gd name="connsiteX458" fmla="*/ 930275 w 3566160"/>
                <a:gd name="connsiteY458" fmla="*/ 3564190 h 3564189"/>
                <a:gd name="connsiteX459" fmla="*/ 966470 w 3566160"/>
                <a:gd name="connsiteY459" fmla="*/ 3559115 h 3564189"/>
                <a:gd name="connsiteX460" fmla="*/ 966470 w 3566160"/>
                <a:gd name="connsiteY460" fmla="*/ 3274259 h 3564189"/>
                <a:gd name="connsiteX461" fmla="*/ 883920 w 3566160"/>
                <a:gd name="connsiteY461" fmla="*/ 3185440 h 3564189"/>
                <a:gd name="connsiteX462" fmla="*/ 979170 w 3566160"/>
                <a:gd name="connsiteY462" fmla="*/ 3287582 h 3564189"/>
                <a:gd name="connsiteX463" fmla="*/ 979170 w 3566160"/>
                <a:gd name="connsiteY463" fmla="*/ 3554674 h 3564189"/>
                <a:gd name="connsiteX464" fmla="*/ 1063625 w 3566160"/>
                <a:gd name="connsiteY464" fmla="*/ 3430961 h 3564189"/>
                <a:gd name="connsiteX465" fmla="*/ 1002665 w 3566160"/>
                <a:gd name="connsiteY465" fmla="*/ 3312959 h 3564189"/>
                <a:gd name="connsiteX466" fmla="*/ 979170 w 3566160"/>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0"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690"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3565" y="1062659"/>
                  </a:lnTo>
                  <a:lnTo>
                    <a:pt x="3123565" y="400321"/>
                  </a:lnTo>
                  <a:cubicBezTo>
                    <a:pt x="3099435"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315" y="571615"/>
                  </a:moveTo>
                  <a:lnTo>
                    <a:pt x="3282315" y="1062659"/>
                  </a:lnTo>
                  <a:lnTo>
                    <a:pt x="3362325" y="1062659"/>
                  </a:lnTo>
                  <a:lnTo>
                    <a:pt x="3362325" y="657897"/>
                  </a:lnTo>
                  <a:cubicBezTo>
                    <a:pt x="3337560" y="631251"/>
                    <a:pt x="3310890"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7105" y="1327848"/>
                    <a:pt x="932815"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980" y="2313742"/>
                  </a:lnTo>
                  <a:lnTo>
                    <a:pt x="1744980" y="1512465"/>
                  </a:lnTo>
                  <a:cubicBezTo>
                    <a:pt x="1721485" y="1487723"/>
                    <a:pt x="1699895" y="1464249"/>
                    <a:pt x="1680210" y="1443313"/>
                  </a:cubicBezTo>
                  <a:moveTo>
                    <a:pt x="1800860" y="1574004"/>
                  </a:moveTo>
                  <a:lnTo>
                    <a:pt x="1800860" y="2313742"/>
                  </a:lnTo>
                  <a:lnTo>
                    <a:pt x="1871980" y="2313742"/>
                  </a:lnTo>
                  <a:lnTo>
                    <a:pt x="1871980" y="1650769"/>
                  </a:lnTo>
                  <a:cubicBezTo>
                    <a:pt x="1848485" y="1624758"/>
                    <a:pt x="1824355" y="1598747"/>
                    <a:pt x="1800860" y="1574004"/>
                  </a:cubicBezTo>
                  <a:moveTo>
                    <a:pt x="1919605" y="1701523"/>
                  </a:moveTo>
                  <a:lnTo>
                    <a:pt x="1919605" y="2313742"/>
                  </a:lnTo>
                  <a:lnTo>
                    <a:pt x="1995805" y="2313742"/>
                  </a:lnTo>
                  <a:lnTo>
                    <a:pt x="1995805" y="1783998"/>
                  </a:lnTo>
                  <a:cubicBezTo>
                    <a:pt x="1970405"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9160"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795" y="2500897"/>
                  </a:lnTo>
                  <a:lnTo>
                    <a:pt x="2931795" y="3563556"/>
                  </a:lnTo>
                  <a:lnTo>
                    <a:pt x="2995930" y="3563556"/>
                  </a:lnTo>
                  <a:lnTo>
                    <a:pt x="2995930"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4155"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6900"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79780" y="3072512"/>
                  </a:moveTo>
                  <a:lnTo>
                    <a:pt x="779780" y="3563556"/>
                  </a:lnTo>
                  <a:lnTo>
                    <a:pt x="859790" y="3563556"/>
                  </a:lnTo>
                  <a:lnTo>
                    <a:pt x="859790" y="3158794"/>
                  </a:lnTo>
                  <a:cubicBezTo>
                    <a:pt x="835025" y="3132148"/>
                    <a:pt x="808355"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1870" y="3301539"/>
                    <a:pt x="979170" y="3287582"/>
                  </a:cubicBezTo>
                </a:path>
              </a:pathLst>
            </a:custGeom>
            <a:grpFill/>
            <a:ln w="6350" cap="flat">
              <a:noFill/>
              <a:prstDash val="solid"/>
              <a:miter/>
            </a:ln>
          </p:spPr>
          <p:txBody>
            <a:bodyPr rtlCol="0" anchor="ctr"/>
            <a:lstStyle/>
            <a:p>
              <a:endParaRPr lang="nb-NO"/>
            </a:p>
          </p:txBody>
        </p:sp>
        <p:sp>
          <p:nvSpPr>
            <p:cNvPr id="9" name="Friform 8">
              <a:extLst>
                <a:ext uri="{FF2B5EF4-FFF2-40B4-BE49-F238E27FC236}">
                  <a16:creationId xmlns:a16="http://schemas.microsoft.com/office/drawing/2014/main" id="{262C24BE-F29E-4746-8D6E-AFCB8053E4E8}"/>
                </a:ext>
              </a:extLst>
            </p:cNvPr>
            <p:cNvSpPr/>
            <p:nvPr/>
          </p:nvSpPr>
          <p:spPr>
            <a:xfrm>
              <a:off x="8067040" y="2736151"/>
              <a:ext cx="3566159" cy="3564189"/>
            </a:xfrm>
            <a:custGeom>
              <a:avLst/>
              <a:gdLst>
                <a:gd name="connsiteX0" fmla="*/ 2621280 w 3566159"/>
                <a:gd name="connsiteY0" fmla="*/ 0 h 3564189"/>
                <a:gd name="connsiteX1" fmla="*/ 2597150 w 3566159"/>
                <a:gd name="connsiteY1" fmla="*/ 0 h 3564189"/>
                <a:gd name="connsiteX2" fmla="*/ 2597150 w 3566159"/>
                <a:gd name="connsiteY2" fmla="*/ 1063293 h 3564189"/>
                <a:gd name="connsiteX3" fmla="*/ 2621280 w 3566159"/>
                <a:gd name="connsiteY3" fmla="*/ 1063293 h 3564189"/>
                <a:gd name="connsiteX4" fmla="*/ 2621280 w 3566159"/>
                <a:gd name="connsiteY4" fmla="*/ 0 h 3564189"/>
                <a:gd name="connsiteX5" fmla="*/ 2514600 w 3566159"/>
                <a:gd name="connsiteY5" fmla="*/ 0 h 3564189"/>
                <a:gd name="connsiteX6" fmla="*/ 2502535 w 3566159"/>
                <a:gd name="connsiteY6" fmla="*/ 0 h 3564189"/>
                <a:gd name="connsiteX7" fmla="*/ 2502535 w 3566159"/>
                <a:gd name="connsiteY7" fmla="*/ 1063293 h 3564189"/>
                <a:gd name="connsiteX8" fmla="*/ 2514600 w 3566159"/>
                <a:gd name="connsiteY8" fmla="*/ 1063293 h 3564189"/>
                <a:gd name="connsiteX9" fmla="*/ 2514600 w 3566159"/>
                <a:gd name="connsiteY9" fmla="*/ 0 h 3564189"/>
                <a:gd name="connsiteX10" fmla="*/ 2084705 w 3566159"/>
                <a:gd name="connsiteY10" fmla="*/ 0 h 3564189"/>
                <a:gd name="connsiteX11" fmla="*/ 2030730 w 3566159"/>
                <a:gd name="connsiteY11" fmla="*/ 0 h 3564189"/>
                <a:gd name="connsiteX12" fmla="*/ 2030730 w 3566159"/>
                <a:gd name="connsiteY12" fmla="*/ 1063293 h 3564189"/>
                <a:gd name="connsiteX13" fmla="*/ 2084705 w 3566159"/>
                <a:gd name="connsiteY13" fmla="*/ 1063293 h 3564189"/>
                <a:gd name="connsiteX14" fmla="*/ 2110740 w 3566159"/>
                <a:gd name="connsiteY14" fmla="*/ 1060756 h 3564189"/>
                <a:gd name="connsiteX15" fmla="*/ 2110740 w 3566159"/>
                <a:gd name="connsiteY15" fmla="*/ 2538 h 3564189"/>
                <a:gd name="connsiteX16" fmla="*/ 2084705 w 3566159"/>
                <a:gd name="connsiteY16" fmla="*/ 0 h 3564189"/>
                <a:gd name="connsiteX17" fmla="*/ 1995805 w 3566159"/>
                <a:gd name="connsiteY17" fmla="*/ 0 h 3564189"/>
                <a:gd name="connsiteX18" fmla="*/ 1919605 w 3566159"/>
                <a:gd name="connsiteY18" fmla="*/ 0 h 3564189"/>
                <a:gd name="connsiteX19" fmla="*/ 1919605 w 3566159"/>
                <a:gd name="connsiteY19" fmla="*/ 1063293 h 3564189"/>
                <a:gd name="connsiteX20" fmla="*/ 1995805 w 3566159"/>
                <a:gd name="connsiteY20" fmla="*/ 1063293 h 3564189"/>
                <a:gd name="connsiteX21" fmla="*/ 1995805 w 3566159"/>
                <a:gd name="connsiteY21" fmla="*/ 0 h 3564189"/>
                <a:gd name="connsiteX22" fmla="*/ 1872615 w 3566159"/>
                <a:gd name="connsiteY22" fmla="*/ 0 h 3564189"/>
                <a:gd name="connsiteX23" fmla="*/ 1800860 w 3566159"/>
                <a:gd name="connsiteY23" fmla="*/ 0 h 3564189"/>
                <a:gd name="connsiteX24" fmla="*/ 1800860 w 3566159"/>
                <a:gd name="connsiteY24" fmla="*/ 1063293 h 3564189"/>
                <a:gd name="connsiteX25" fmla="*/ 1871980 w 3566159"/>
                <a:gd name="connsiteY25" fmla="*/ 1063293 h 3564189"/>
                <a:gd name="connsiteX26" fmla="*/ 1871980 w 3566159"/>
                <a:gd name="connsiteY26" fmla="*/ 0 h 3564189"/>
                <a:gd name="connsiteX27" fmla="*/ 1744345 w 3566159"/>
                <a:gd name="connsiteY27" fmla="*/ 0 h 3564189"/>
                <a:gd name="connsiteX28" fmla="*/ 1680210 w 3566159"/>
                <a:gd name="connsiteY28" fmla="*/ 0 h 3564189"/>
                <a:gd name="connsiteX29" fmla="*/ 1680210 w 3566159"/>
                <a:gd name="connsiteY29" fmla="*/ 1063293 h 3564189"/>
                <a:gd name="connsiteX30" fmla="*/ 1744345 w 3566159"/>
                <a:gd name="connsiteY30" fmla="*/ 1063293 h 3564189"/>
                <a:gd name="connsiteX31" fmla="*/ 1744345 w 3566159"/>
                <a:gd name="connsiteY31" fmla="*/ 0 h 3564189"/>
                <a:gd name="connsiteX32" fmla="*/ 1609090 w 3566159"/>
                <a:gd name="connsiteY32" fmla="*/ 0 h 3564189"/>
                <a:gd name="connsiteX33" fmla="*/ 1562100 w 3566159"/>
                <a:gd name="connsiteY33" fmla="*/ 0 h 3564189"/>
                <a:gd name="connsiteX34" fmla="*/ 1562100 w 3566159"/>
                <a:gd name="connsiteY34" fmla="*/ 1063293 h 3564189"/>
                <a:gd name="connsiteX35" fmla="*/ 1609090 w 3566159"/>
                <a:gd name="connsiteY35" fmla="*/ 1063293 h 3564189"/>
                <a:gd name="connsiteX36" fmla="*/ 1609090 w 3566159"/>
                <a:gd name="connsiteY36" fmla="*/ 0 h 3564189"/>
                <a:gd name="connsiteX37" fmla="*/ 1485900 w 3566159"/>
                <a:gd name="connsiteY37" fmla="*/ 0 h 3564189"/>
                <a:gd name="connsiteX38" fmla="*/ 1450340 w 3566159"/>
                <a:gd name="connsiteY38" fmla="*/ 0 h 3564189"/>
                <a:gd name="connsiteX39" fmla="*/ 1450340 w 3566159"/>
                <a:gd name="connsiteY39" fmla="*/ 1063293 h 3564189"/>
                <a:gd name="connsiteX40" fmla="*/ 1485900 w 3566159"/>
                <a:gd name="connsiteY40" fmla="*/ 1063293 h 3564189"/>
                <a:gd name="connsiteX41" fmla="*/ 1485900 w 3566159"/>
                <a:gd name="connsiteY41" fmla="*/ 0 h 3564189"/>
                <a:gd name="connsiteX42" fmla="*/ 1370330 w 3566159"/>
                <a:gd name="connsiteY42" fmla="*/ 0 h 3564189"/>
                <a:gd name="connsiteX43" fmla="*/ 1346200 w 3566159"/>
                <a:gd name="connsiteY43" fmla="*/ 0 h 3564189"/>
                <a:gd name="connsiteX44" fmla="*/ 1346200 w 3566159"/>
                <a:gd name="connsiteY44" fmla="*/ 1063293 h 3564189"/>
                <a:gd name="connsiteX45" fmla="*/ 1370330 w 3566159"/>
                <a:gd name="connsiteY45" fmla="*/ 1063293 h 3564189"/>
                <a:gd name="connsiteX46" fmla="*/ 1370330 w 3566159"/>
                <a:gd name="connsiteY46" fmla="*/ 0 h 3564189"/>
                <a:gd name="connsiteX47" fmla="*/ 1263015 w 3566159"/>
                <a:gd name="connsiteY47" fmla="*/ 0 h 3564189"/>
                <a:gd name="connsiteX48" fmla="*/ 1250950 w 3566159"/>
                <a:gd name="connsiteY48" fmla="*/ 0 h 3564189"/>
                <a:gd name="connsiteX49" fmla="*/ 1250950 w 3566159"/>
                <a:gd name="connsiteY49" fmla="*/ 1063293 h 3564189"/>
                <a:gd name="connsiteX50" fmla="*/ 1263015 w 3566159"/>
                <a:gd name="connsiteY50" fmla="*/ 1063293 h 3564189"/>
                <a:gd name="connsiteX51" fmla="*/ 1263015 w 3566159"/>
                <a:gd name="connsiteY51" fmla="*/ 0 h 3564189"/>
                <a:gd name="connsiteX52" fmla="*/ 930910 w 3566159"/>
                <a:gd name="connsiteY52" fmla="*/ 0 h 3564189"/>
                <a:gd name="connsiteX53" fmla="*/ 929005 w 3566159"/>
                <a:gd name="connsiteY53" fmla="*/ 0 h 3564189"/>
                <a:gd name="connsiteX54" fmla="*/ 929005 w 3566159"/>
                <a:gd name="connsiteY54" fmla="*/ 0 h 3564189"/>
                <a:gd name="connsiteX55" fmla="*/ 884555 w 3566159"/>
                <a:gd name="connsiteY55" fmla="*/ 0 h 3564189"/>
                <a:gd name="connsiteX56" fmla="*/ 884555 w 3566159"/>
                <a:gd name="connsiteY56" fmla="*/ 378751 h 3564189"/>
                <a:gd name="connsiteX57" fmla="*/ 967105 w 3566159"/>
                <a:gd name="connsiteY57" fmla="*/ 289931 h 3564189"/>
                <a:gd name="connsiteX58" fmla="*/ 967105 w 3566159"/>
                <a:gd name="connsiteY58" fmla="*/ 5075 h 3564189"/>
                <a:gd name="connsiteX59" fmla="*/ 930910 w 3566159"/>
                <a:gd name="connsiteY59" fmla="*/ 0 h 3564189"/>
                <a:gd name="connsiteX60" fmla="*/ 859790 w 3566159"/>
                <a:gd name="connsiteY60" fmla="*/ 0 h 3564189"/>
                <a:gd name="connsiteX61" fmla="*/ 779780 w 3566159"/>
                <a:gd name="connsiteY61" fmla="*/ 0 h 3564189"/>
                <a:gd name="connsiteX62" fmla="*/ 779780 w 3566159"/>
                <a:gd name="connsiteY62" fmla="*/ 491044 h 3564189"/>
                <a:gd name="connsiteX63" fmla="*/ 859790 w 3566159"/>
                <a:gd name="connsiteY63" fmla="*/ 404762 h 3564189"/>
                <a:gd name="connsiteX64" fmla="*/ 859790 w 3566159"/>
                <a:gd name="connsiteY64" fmla="*/ 0 h 3564189"/>
                <a:gd name="connsiteX65" fmla="*/ 744220 w 3566159"/>
                <a:gd name="connsiteY65" fmla="*/ 0 h 3564189"/>
                <a:gd name="connsiteX66" fmla="*/ 668020 w 3566159"/>
                <a:gd name="connsiteY66" fmla="*/ 0 h 3564189"/>
                <a:gd name="connsiteX67" fmla="*/ 668020 w 3566159"/>
                <a:gd name="connsiteY67" fmla="*/ 612219 h 3564189"/>
                <a:gd name="connsiteX68" fmla="*/ 744220 w 3566159"/>
                <a:gd name="connsiteY68" fmla="*/ 529743 h 3564189"/>
                <a:gd name="connsiteX69" fmla="*/ 744220 w 3566159"/>
                <a:gd name="connsiteY69" fmla="*/ 0 h 3564189"/>
                <a:gd name="connsiteX70" fmla="*/ 621030 w 3566159"/>
                <a:gd name="connsiteY70" fmla="*/ 0 h 3564189"/>
                <a:gd name="connsiteX71" fmla="*/ 549910 w 3566159"/>
                <a:gd name="connsiteY71" fmla="*/ 0 h 3564189"/>
                <a:gd name="connsiteX72" fmla="*/ 549910 w 3566159"/>
                <a:gd name="connsiteY72" fmla="*/ 739738 h 3564189"/>
                <a:gd name="connsiteX73" fmla="*/ 621030 w 3566159"/>
                <a:gd name="connsiteY73" fmla="*/ 662338 h 3564189"/>
                <a:gd name="connsiteX74" fmla="*/ 621030 w 3566159"/>
                <a:gd name="connsiteY74" fmla="*/ 0 h 3564189"/>
                <a:gd name="connsiteX75" fmla="*/ 493395 w 3566159"/>
                <a:gd name="connsiteY75" fmla="*/ 0 h 3564189"/>
                <a:gd name="connsiteX76" fmla="*/ 429260 w 3566159"/>
                <a:gd name="connsiteY76" fmla="*/ 0 h 3564189"/>
                <a:gd name="connsiteX77" fmla="*/ 429260 w 3566159"/>
                <a:gd name="connsiteY77" fmla="*/ 870429 h 3564189"/>
                <a:gd name="connsiteX78" fmla="*/ 493395 w 3566159"/>
                <a:gd name="connsiteY78" fmla="*/ 800642 h 3564189"/>
                <a:gd name="connsiteX79" fmla="*/ 493395 w 3566159"/>
                <a:gd name="connsiteY79" fmla="*/ 0 h 3564189"/>
                <a:gd name="connsiteX80" fmla="*/ 357505 w 3566159"/>
                <a:gd name="connsiteY80" fmla="*/ 0 h 3564189"/>
                <a:gd name="connsiteX81" fmla="*/ 310515 w 3566159"/>
                <a:gd name="connsiteY81" fmla="*/ 0 h 3564189"/>
                <a:gd name="connsiteX82" fmla="*/ 310515 w 3566159"/>
                <a:gd name="connsiteY82" fmla="*/ 998582 h 3564189"/>
                <a:gd name="connsiteX83" fmla="*/ 317500 w 3566159"/>
                <a:gd name="connsiteY83" fmla="*/ 990969 h 3564189"/>
                <a:gd name="connsiteX84" fmla="*/ 357505 w 3566159"/>
                <a:gd name="connsiteY84" fmla="*/ 947194 h 3564189"/>
                <a:gd name="connsiteX85" fmla="*/ 357505 w 3566159"/>
                <a:gd name="connsiteY85" fmla="*/ 0 h 3564189"/>
                <a:gd name="connsiteX86" fmla="*/ 234315 w 3566159"/>
                <a:gd name="connsiteY86" fmla="*/ 0 h 3564189"/>
                <a:gd name="connsiteX87" fmla="*/ 198755 w 3566159"/>
                <a:gd name="connsiteY87" fmla="*/ 0 h 3564189"/>
                <a:gd name="connsiteX88" fmla="*/ 198755 w 3566159"/>
                <a:gd name="connsiteY88" fmla="*/ 1063293 h 3564189"/>
                <a:gd name="connsiteX89" fmla="*/ 234315 w 3566159"/>
                <a:gd name="connsiteY89" fmla="*/ 1057584 h 3564189"/>
                <a:gd name="connsiteX90" fmla="*/ 234315 w 3566159"/>
                <a:gd name="connsiteY90" fmla="*/ 0 h 3564189"/>
                <a:gd name="connsiteX91" fmla="*/ 118745 w 3566159"/>
                <a:gd name="connsiteY91" fmla="*/ 0 h 3564189"/>
                <a:gd name="connsiteX92" fmla="*/ 94615 w 3566159"/>
                <a:gd name="connsiteY92" fmla="*/ 0 h 3564189"/>
                <a:gd name="connsiteX93" fmla="*/ 94615 w 3566159"/>
                <a:gd name="connsiteY93" fmla="*/ 1063293 h 3564189"/>
                <a:gd name="connsiteX94" fmla="*/ 118745 w 3566159"/>
                <a:gd name="connsiteY94" fmla="*/ 1063293 h 3564189"/>
                <a:gd name="connsiteX95" fmla="*/ 118745 w 3566159"/>
                <a:gd name="connsiteY95" fmla="*/ 0 h 3564189"/>
                <a:gd name="connsiteX96" fmla="*/ 12065 w 3566159"/>
                <a:gd name="connsiteY96" fmla="*/ 0 h 3564189"/>
                <a:gd name="connsiteX97" fmla="*/ 0 w 3566159"/>
                <a:gd name="connsiteY97" fmla="*/ 0 h 3564189"/>
                <a:gd name="connsiteX98" fmla="*/ 0 w 3566159"/>
                <a:gd name="connsiteY98" fmla="*/ 1063293 h 3564189"/>
                <a:gd name="connsiteX99" fmla="*/ 12065 w 3566159"/>
                <a:gd name="connsiteY99" fmla="*/ 1063293 h 3564189"/>
                <a:gd name="connsiteX100" fmla="*/ 12065 w 3566159"/>
                <a:gd name="connsiteY100" fmla="*/ 0 h 3564189"/>
                <a:gd name="connsiteX101" fmla="*/ 2701290 w 3566159"/>
                <a:gd name="connsiteY101" fmla="*/ 0 h 3564189"/>
                <a:gd name="connsiteX102" fmla="*/ 2701290 w 3566159"/>
                <a:gd name="connsiteY102" fmla="*/ 1062659 h 3564189"/>
                <a:gd name="connsiteX103" fmla="*/ 2736850 w 3566159"/>
                <a:gd name="connsiteY103" fmla="*/ 1062659 h 3564189"/>
                <a:gd name="connsiteX104" fmla="*/ 2736850 w 3566159"/>
                <a:gd name="connsiteY104" fmla="*/ 5075 h 3564189"/>
                <a:gd name="connsiteX105" fmla="*/ 2701290 w 3566159"/>
                <a:gd name="connsiteY105" fmla="*/ 0 h 3564189"/>
                <a:gd name="connsiteX106" fmla="*/ 979170 w 3566159"/>
                <a:gd name="connsiteY106" fmla="*/ 8882 h 3564189"/>
                <a:gd name="connsiteX107" fmla="*/ 979170 w 3566159"/>
                <a:gd name="connsiteY107" fmla="*/ 275974 h 3564189"/>
                <a:gd name="connsiteX108" fmla="*/ 1002665 w 3566159"/>
                <a:gd name="connsiteY108" fmla="*/ 250597 h 3564189"/>
                <a:gd name="connsiteX109" fmla="*/ 1063625 w 3566159"/>
                <a:gd name="connsiteY109" fmla="*/ 132594 h 3564189"/>
                <a:gd name="connsiteX110" fmla="*/ 979170 w 3566159"/>
                <a:gd name="connsiteY110" fmla="*/ 8882 h 3564189"/>
                <a:gd name="connsiteX111" fmla="*/ 2135505 w 3566159"/>
                <a:gd name="connsiteY111" fmla="*/ 9516 h 3564189"/>
                <a:gd name="connsiteX112" fmla="*/ 2135505 w 3566159"/>
                <a:gd name="connsiteY112" fmla="*/ 1052508 h 3564189"/>
                <a:gd name="connsiteX113" fmla="*/ 2218055 w 3566159"/>
                <a:gd name="connsiteY113" fmla="*/ 929430 h 3564189"/>
                <a:gd name="connsiteX114" fmla="*/ 2218055 w 3566159"/>
                <a:gd name="connsiteY114" fmla="*/ 929430 h 3564189"/>
                <a:gd name="connsiteX115" fmla="*/ 2218055 w 3566159"/>
                <a:gd name="connsiteY115" fmla="*/ 132594 h 3564189"/>
                <a:gd name="connsiteX116" fmla="*/ 2218055 w 3566159"/>
                <a:gd name="connsiteY116" fmla="*/ 132594 h 3564189"/>
                <a:gd name="connsiteX117" fmla="*/ 2135505 w 3566159"/>
                <a:gd name="connsiteY117" fmla="*/ 9516 h 3564189"/>
                <a:gd name="connsiteX118" fmla="*/ 2813050 w 3566159"/>
                <a:gd name="connsiteY118" fmla="*/ 64077 h 3564189"/>
                <a:gd name="connsiteX119" fmla="*/ 2813050 w 3566159"/>
                <a:gd name="connsiteY119" fmla="*/ 1062659 h 3564189"/>
                <a:gd name="connsiteX120" fmla="*/ 2860040 w 3566159"/>
                <a:gd name="connsiteY120" fmla="*/ 1062659 h 3564189"/>
                <a:gd name="connsiteX121" fmla="*/ 2860040 w 3566159"/>
                <a:gd name="connsiteY121" fmla="*/ 115465 h 3564189"/>
                <a:gd name="connsiteX122" fmla="*/ 2820035 w 3566159"/>
                <a:gd name="connsiteY122" fmla="*/ 71690 h 3564189"/>
                <a:gd name="connsiteX123" fmla="*/ 2813050 w 3566159"/>
                <a:gd name="connsiteY123" fmla="*/ 64077 h 3564189"/>
                <a:gd name="connsiteX124" fmla="*/ 2931160 w 3566159"/>
                <a:gd name="connsiteY124" fmla="*/ 192230 h 3564189"/>
                <a:gd name="connsiteX125" fmla="*/ 2931160 w 3566159"/>
                <a:gd name="connsiteY125" fmla="*/ 1062659 h 3564189"/>
                <a:gd name="connsiteX126" fmla="*/ 2995295 w 3566159"/>
                <a:gd name="connsiteY126" fmla="*/ 1062659 h 3564189"/>
                <a:gd name="connsiteX127" fmla="*/ 2995295 w 3566159"/>
                <a:gd name="connsiteY127" fmla="*/ 262017 h 3564189"/>
                <a:gd name="connsiteX128" fmla="*/ 2931160 w 3566159"/>
                <a:gd name="connsiteY128" fmla="*/ 192230 h 3564189"/>
                <a:gd name="connsiteX129" fmla="*/ 3052445 w 3566159"/>
                <a:gd name="connsiteY129" fmla="*/ 322921 h 3564189"/>
                <a:gd name="connsiteX130" fmla="*/ 3052445 w 3566159"/>
                <a:gd name="connsiteY130" fmla="*/ 1062659 h 3564189"/>
                <a:gd name="connsiteX131" fmla="*/ 3123565 w 3566159"/>
                <a:gd name="connsiteY131" fmla="*/ 1062659 h 3564189"/>
                <a:gd name="connsiteX132" fmla="*/ 3123565 w 3566159"/>
                <a:gd name="connsiteY132" fmla="*/ 400321 h 3564189"/>
                <a:gd name="connsiteX133" fmla="*/ 3052445 w 3566159"/>
                <a:gd name="connsiteY133" fmla="*/ 322921 h 3564189"/>
                <a:gd name="connsiteX134" fmla="*/ 3170555 w 3566159"/>
                <a:gd name="connsiteY134" fmla="*/ 451075 h 3564189"/>
                <a:gd name="connsiteX135" fmla="*/ 3170555 w 3566159"/>
                <a:gd name="connsiteY135" fmla="*/ 1063293 h 3564189"/>
                <a:gd name="connsiteX136" fmla="*/ 3246755 w 3566159"/>
                <a:gd name="connsiteY136" fmla="*/ 1063293 h 3564189"/>
                <a:gd name="connsiteX137" fmla="*/ 3246755 w 3566159"/>
                <a:gd name="connsiteY137" fmla="*/ 533550 h 3564189"/>
                <a:gd name="connsiteX138" fmla="*/ 3170555 w 3566159"/>
                <a:gd name="connsiteY138" fmla="*/ 451075 h 3564189"/>
                <a:gd name="connsiteX139" fmla="*/ 3282315 w 3566159"/>
                <a:gd name="connsiteY139" fmla="*/ 571615 h 3564189"/>
                <a:gd name="connsiteX140" fmla="*/ 3282315 w 3566159"/>
                <a:gd name="connsiteY140" fmla="*/ 1062659 h 3564189"/>
                <a:gd name="connsiteX141" fmla="*/ 3362325 w 3566159"/>
                <a:gd name="connsiteY141" fmla="*/ 1062659 h 3564189"/>
                <a:gd name="connsiteX142" fmla="*/ 3362325 w 3566159"/>
                <a:gd name="connsiteY142" fmla="*/ 657897 h 3564189"/>
                <a:gd name="connsiteX143" fmla="*/ 3282315 w 3566159"/>
                <a:gd name="connsiteY143" fmla="*/ 571615 h 3564189"/>
                <a:gd name="connsiteX144" fmla="*/ 3386455 w 3566159"/>
                <a:gd name="connsiteY144" fmla="*/ 683908 h 3564189"/>
                <a:gd name="connsiteX145" fmla="*/ 3386455 w 3566159"/>
                <a:gd name="connsiteY145" fmla="*/ 1062659 h 3564189"/>
                <a:gd name="connsiteX146" fmla="*/ 3430905 w 3566159"/>
                <a:gd name="connsiteY146" fmla="*/ 1062659 h 3564189"/>
                <a:gd name="connsiteX147" fmla="*/ 3430905 w 3566159"/>
                <a:gd name="connsiteY147" fmla="*/ 1062659 h 3564189"/>
                <a:gd name="connsiteX148" fmla="*/ 3432810 w 3566159"/>
                <a:gd name="connsiteY148" fmla="*/ 1062659 h 3564189"/>
                <a:gd name="connsiteX149" fmla="*/ 3469005 w 3566159"/>
                <a:gd name="connsiteY149" fmla="*/ 1057584 h 3564189"/>
                <a:gd name="connsiteX150" fmla="*/ 3469005 w 3566159"/>
                <a:gd name="connsiteY150" fmla="*/ 772728 h 3564189"/>
                <a:gd name="connsiteX151" fmla="*/ 3386455 w 3566159"/>
                <a:gd name="connsiteY151" fmla="*/ 683908 h 3564189"/>
                <a:gd name="connsiteX152" fmla="*/ 3481705 w 3566159"/>
                <a:gd name="connsiteY152" fmla="*/ 786685 h 3564189"/>
                <a:gd name="connsiteX153" fmla="*/ 3481705 w 3566159"/>
                <a:gd name="connsiteY153" fmla="*/ 1053777 h 3564189"/>
                <a:gd name="connsiteX154" fmla="*/ 3566160 w 3566159"/>
                <a:gd name="connsiteY154" fmla="*/ 930065 h 3564189"/>
                <a:gd name="connsiteX155" fmla="*/ 3505200 w 3566159"/>
                <a:gd name="connsiteY155" fmla="*/ 812062 h 3564189"/>
                <a:gd name="connsiteX156" fmla="*/ 3481705 w 3566159"/>
                <a:gd name="connsiteY156" fmla="*/ 786685 h 3564189"/>
                <a:gd name="connsiteX157" fmla="*/ 2621280 w 3566159"/>
                <a:gd name="connsiteY157" fmla="*/ 1250448 h 3564189"/>
                <a:gd name="connsiteX158" fmla="*/ 2597150 w 3566159"/>
                <a:gd name="connsiteY158" fmla="*/ 1250448 h 3564189"/>
                <a:gd name="connsiteX159" fmla="*/ 2597150 w 3566159"/>
                <a:gd name="connsiteY159" fmla="*/ 2313742 h 3564189"/>
                <a:gd name="connsiteX160" fmla="*/ 2621280 w 3566159"/>
                <a:gd name="connsiteY160" fmla="*/ 2313742 h 3564189"/>
                <a:gd name="connsiteX161" fmla="*/ 2621280 w 3566159"/>
                <a:gd name="connsiteY161" fmla="*/ 1250448 h 3564189"/>
                <a:gd name="connsiteX162" fmla="*/ 2514600 w 3566159"/>
                <a:gd name="connsiteY162" fmla="*/ 1250448 h 3564189"/>
                <a:gd name="connsiteX163" fmla="*/ 2502535 w 3566159"/>
                <a:gd name="connsiteY163" fmla="*/ 1250448 h 3564189"/>
                <a:gd name="connsiteX164" fmla="*/ 2502535 w 3566159"/>
                <a:gd name="connsiteY164" fmla="*/ 2313742 h 3564189"/>
                <a:gd name="connsiteX165" fmla="*/ 2514600 w 3566159"/>
                <a:gd name="connsiteY165" fmla="*/ 2313742 h 3564189"/>
                <a:gd name="connsiteX166" fmla="*/ 2514600 w 3566159"/>
                <a:gd name="connsiteY166" fmla="*/ 1250448 h 3564189"/>
                <a:gd name="connsiteX167" fmla="*/ 744220 w 3566159"/>
                <a:gd name="connsiteY167" fmla="*/ 1250448 h 3564189"/>
                <a:gd name="connsiteX168" fmla="*/ 668020 w 3566159"/>
                <a:gd name="connsiteY168" fmla="*/ 1250448 h 3564189"/>
                <a:gd name="connsiteX169" fmla="*/ 668020 w 3566159"/>
                <a:gd name="connsiteY169" fmla="*/ 2313742 h 3564189"/>
                <a:gd name="connsiteX170" fmla="*/ 744220 w 3566159"/>
                <a:gd name="connsiteY170" fmla="*/ 2313742 h 3564189"/>
                <a:gd name="connsiteX171" fmla="*/ 744220 w 3566159"/>
                <a:gd name="connsiteY171" fmla="*/ 1250448 h 3564189"/>
                <a:gd name="connsiteX172" fmla="*/ 621030 w 3566159"/>
                <a:gd name="connsiteY172" fmla="*/ 1250448 h 3564189"/>
                <a:gd name="connsiteX173" fmla="*/ 549910 w 3566159"/>
                <a:gd name="connsiteY173" fmla="*/ 1250448 h 3564189"/>
                <a:gd name="connsiteX174" fmla="*/ 549910 w 3566159"/>
                <a:gd name="connsiteY174" fmla="*/ 2313742 h 3564189"/>
                <a:gd name="connsiteX175" fmla="*/ 621030 w 3566159"/>
                <a:gd name="connsiteY175" fmla="*/ 2313742 h 3564189"/>
                <a:gd name="connsiteX176" fmla="*/ 621030 w 3566159"/>
                <a:gd name="connsiteY176" fmla="*/ 1250448 h 3564189"/>
                <a:gd name="connsiteX177" fmla="*/ 493395 w 3566159"/>
                <a:gd name="connsiteY177" fmla="*/ 1250448 h 3564189"/>
                <a:gd name="connsiteX178" fmla="*/ 429260 w 3566159"/>
                <a:gd name="connsiteY178" fmla="*/ 1250448 h 3564189"/>
                <a:gd name="connsiteX179" fmla="*/ 429260 w 3566159"/>
                <a:gd name="connsiteY179" fmla="*/ 2313742 h 3564189"/>
                <a:gd name="connsiteX180" fmla="*/ 493395 w 3566159"/>
                <a:gd name="connsiteY180" fmla="*/ 2313742 h 3564189"/>
                <a:gd name="connsiteX181" fmla="*/ 493395 w 3566159"/>
                <a:gd name="connsiteY181" fmla="*/ 1250448 h 3564189"/>
                <a:gd name="connsiteX182" fmla="*/ 357505 w 3566159"/>
                <a:gd name="connsiteY182" fmla="*/ 1250448 h 3564189"/>
                <a:gd name="connsiteX183" fmla="*/ 310515 w 3566159"/>
                <a:gd name="connsiteY183" fmla="*/ 1250448 h 3564189"/>
                <a:gd name="connsiteX184" fmla="*/ 310515 w 3566159"/>
                <a:gd name="connsiteY184" fmla="*/ 2313742 h 3564189"/>
                <a:gd name="connsiteX185" fmla="*/ 357505 w 3566159"/>
                <a:gd name="connsiteY185" fmla="*/ 2313742 h 3564189"/>
                <a:gd name="connsiteX186" fmla="*/ 357505 w 3566159"/>
                <a:gd name="connsiteY186" fmla="*/ 1250448 h 3564189"/>
                <a:gd name="connsiteX187" fmla="*/ 234315 w 3566159"/>
                <a:gd name="connsiteY187" fmla="*/ 1250448 h 3564189"/>
                <a:gd name="connsiteX188" fmla="*/ 198755 w 3566159"/>
                <a:gd name="connsiteY188" fmla="*/ 1250448 h 3564189"/>
                <a:gd name="connsiteX189" fmla="*/ 198755 w 3566159"/>
                <a:gd name="connsiteY189" fmla="*/ 2313742 h 3564189"/>
                <a:gd name="connsiteX190" fmla="*/ 234315 w 3566159"/>
                <a:gd name="connsiteY190" fmla="*/ 2313742 h 3564189"/>
                <a:gd name="connsiteX191" fmla="*/ 234315 w 3566159"/>
                <a:gd name="connsiteY191" fmla="*/ 1250448 h 3564189"/>
                <a:gd name="connsiteX192" fmla="*/ 118745 w 3566159"/>
                <a:gd name="connsiteY192" fmla="*/ 1250448 h 3564189"/>
                <a:gd name="connsiteX193" fmla="*/ 94615 w 3566159"/>
                <a:gd name="connsiteY193" fmla="*/ 1250448 h 3564189"/>
                <a:gd name="connsiteX194" fmla="*/ 94615 w 3566159"/>
                <a:gd name="connsiteY194" fmla="*/ 2313742 h 3564189"/>
                <a:gd name="connsiteX195" fmla="*/ 118745 w 3566159"/>
                <a:gd name="connsiteY195" fmla="*/ 2313742 h 3564189"/>
                <a:gd name="connsiteX196" fmla="*/ 118745 w 3566159"/>
                <a:gd name="connsiteY196" fmla="*/ 1250448 h 3564189"/>
                <a:gd name="connsiteX197" fmla="*/ 12065 w 3566159"/>
                <a:gd name="connsiteY197" fmla="*/ 1250448 h 3564189"/>
                <a:gd name="connsiteX198" fmla="*/ 0 w 3566159"/>
                <a:gd name="connsiteY198" fmla="*/ 1250448 h 3564189"/>
                <a:gd name="connsiteX199" fmla="*/ 0 w 3566159"/>
                <a:gd name="connsiteY199" fmla="*/ 2313742 h 3564189"/>
                <a:gd name="connsiteX200" fmla="*/ 12065 w 3566159"/>
                <a:gd name="connsiteY200" fmla="*/ 2313742 h 3564189"/>
                <a:gd name="connsiteX201" fmla="*/ 12065 w 3566159"/>
                <a:gd name="connsiteY201" fmla="*/ 1250448 h 3564189"/>
                <a:gd name="connsiteX202" fmla="*/ 3433445 w 3566159"/>
                <a:gd name="connsiteY202" fmla="*/ 1250448 h 3564189"/>
                <a:gd name="connsiteX203" fmla="*/ 3431540 w 3566159"/>
                <a:gd name="connsiteY203" fmla="*/ 1250448 h 3564189"/>
                <a:gd name="connsiteX204" fmla="*/ 3431540 w 3566159"/>
                <a:gd name="connsiteY204" fmla="*/ 1250448 h 3564189"/>
                <a:gd name="connsiteX205" fmla="*/ 3387090 w 3566159"/>
                <a:gd name="connsiteY205" fmla="*/ 1250448 h 3564189"/>
                <a:gd name="connsiteX206" fmla="*/ 3387090 w 3566159"/>
                <a:gd name="connsiteY206" fmla="*/ 1629199 h 3564189"/>
                <a:gd name="connsiteX207" fmla="*/ 3469640 w 3566159"/>
                <a:gd name="connsiteY207" fmla="*/ 1539745 h 3564189"/>
                <a:gd name="connsiteX208" fmla="*/ 3469640 w 3566159"/>
                <a:gd name="connsiteY208" fmla="*/ 1254889 h 3564189"/>
                <a:gd name="connsiteX209" fmla="*/ 3433445 w 3566159"/>
                <a:gd name="connsiteY209" fmla="*/ 1250448 h 3564189"/>
                <a:gd name="connsiteX210" fmla="*/ 3362325 w 3566159"/>
                <a:gd name="connsiteY210" fmla="*/ 1250448 h 3564189"/>
                <a:gd name="connsiteX211" fmla="*/ 3282315 w 3566159"/>
                <a:gd name="connsiteY211" fmla="*/ 1250448 h 3564189"/>
                <a:gd name="connsiteX212" fmla="*/ 3282315 w 3566159"/>
                <a:gd name="connsiteY212" fmla="*/ 1741492 h 3564189"/>
                <a:gd name="connsiteX213" fmla="*/ 3362325 w 3566159"/>
                <a:gd name="connsiteY213" fmla="*/ 1655211 h 3564189"/>
                <a:gd name="connsiteX214" fmla="*/ 3362325 w 3566159"/>
                <a:gd name="connsiteY214" fmla="*/ 1250448 h 3564189"/>
                <a:gd name="connsiteX215" fmla="*/ 3246755 w 3566159"/>
                <a:gd name="connsiteY215" fmla="*/ 1250448 h 3564189"/>
                <a:gd name="connsiteX216" fmla="*/ 3170555 w 3566159"/>
                <a:gd name="connsiteY216" fmla="*/ 1250448 h 3564189"/>
                <a:gd name="connsiteX217" fmla="*/ 3170555 w 3566159"/>
                <a:gd name="connsiteY217" fmla="*/ 1862667 h 3564189"/>
                <a:gd name="connsiteX218" fmla="*/ 3246755 w 3566159"/>
                <a:gd name="connsiteY218" fmla="*/ 1780192 h 3564189"/>
                <a:gd name="connsiteX219" fmla="*/ 3246755 w 3566159"/>
                <a:gd name="connsiteY219" fmla="*/ 1250448 h 3564189"/>
                <a:gd name="connsiteX220" fmla="*/ 3123565 w 3566159"/>
                <a:gd name="connsiteY220" fmla="*/ 1250448 h 3564189"/>
                <a:gd name="connsiteX221" fmla="*/ 3052445 w 3566159"/>
                <a:gd name="connsiteY221" fmla="*/ 1250448 h 3564189"/>
                <a:gd name="connsiteX222" fmla="*/ 3052445 w 3566159"/>
                <a:gd name="connsiteY222" fmla="*/ 1990186 h 3564189"/>
                <a:gd name="connsiteX223" fmla="*/ 3123565 w 3566159"/>
                <a:gd name="connsiteY223" fmla="*/ 1912786 h 3564189"/>
                <a:gd name="connsiteX224" fmla="*/ 3123565 w 3566159"/>
                <a:gd name="connsiteY224" fmla="*/ 1250448 h 3564189"/>
                <a:gd name="connsiteX225" fmla="*/ 2995930 w 3566159"/>
                <a:gd name="connsiteY225" fmla="*/ 1250448 h 3564189"/>
                <a:gd name="connsiteX226" fmla="*/ 2931795 w 3566159"/>
                <a:gd name="connsiteY226" fmla="*/ 1250448 h 3564189"/>
                <a:gd name="connsiteX227" fmla="*/ 2931795 w 3566159"/>
                <a:gd name="connsiteY227" fmla="*/ 2120877 h 3564189"/>
                <a:gd name="connsiteX228" fmla="*/ 2995930 w 3566159"/>
                <a:gd name="connsiteY228" fmla="*/ 2051091 h 3564189"/>
                <a:gd name="connsiteX229" fmla="*/ 2995930 w 3566159"/>
                <a:gd name="connsiteY229" fmla="*/ 1250448 h 3564189"/>
                <a:gd name="connsiteX230" fmla="*/ 2860040 w 3566159"/>
                <a:gd name="connsiteY230" fmla="*/ 1250448 h 3564189"/>
                <a:gd name="connsiteX231" fmla="*/ 2813050 w 3566159"/>
                <a:gd name="connsiteY231" fmla="*/ 1250448 h 3564189"/>
                <a:gd name="connsiteX232" fmla="*/ 2813050 w 3566159"/>
                <a:gd name="connsiteY232" fmla="*/ 2249031 h 3564189"/>
                <a:gd name="connsiteX233" fmla="*/ 2820035 w 3566159"/>
                <a:gd name="connsiteY233" fmla="*/ 2241418 h 3564189"/>
                <a:gd name="connsiteX234" fmla="*/ 2860040 w 3566159"/>
                <a:gd name="connsiteY234" fmla="*/ 2197642 h 3564189"/>
                <a:gd name="connsiteX235" fmla="*/ 2860040 w 3566159"/>
                <a:gd name="connsiteY235" fmla="*/ 1250448 h 3564189"/>
                <a:gd name="connsiteX236" fmla="*/ 2736850 w 3566159"/>
                <a:gd name="connsiteY236" fmla="*/ 1250448 h 3564189"/>
                <a:gd name="connsiteX237" fmla="*/ 2701290 w 3566159"/>
                <a:gd name="connsiteY237" fmla="*/ 1250448 h 3564189"/>
                <a:gd name="connsiteX238" fmla="*/ 2701290 w 3566159"/>
                <a:gd name="connsiteY238" fmla="*/ 2313107 h 3564189"/>
                <a:gd name="connsiteX239" fmla="*/ 2736850 w 3566159"/>
                <a:gd name="connsiteY239" fmla="*/ 2307398 h 3564189"/>
                <a:gd name="connsiteX240" fmla="*/ 2736850 w 3566159"/>
                <a:gd name="connsiteY240" fmla="*/ 1250448 h 3564189"/>
                <a:gd name="connsiteX241" fmla="*/ 1370330 w 3566159"/>
                <a:gd name="connsiteY241" fmla="*/ 1250448 h 3564189"/>
                <a:gd name="connsiteX242" fmla="*/ 1346200 w 3566159"/>
                <a:gd name="connsiteY242" fmla="*/ 1250448 h 3564189"/>
                <a:gd name="connsiteX243" fmla="*/ 1346200 w 3566159"/>
                <a:gd name="connsiteY243" fmla="*/ 2313742 h 3564189"/>
                <a:gd name="connsiteX244" fmla="*/ 1370330 w 3566159"/>
                <a:gd name="connsiteY244" fmla="*/ 2313742 h 3564189"/>
                <a:gd name="connsiteX245" fmla="*/ 1370330 w 3566159"/>
                <a:gd name="connsiteY245" fmla="*/ 1250448 h 3564189"/>
                <a:gd name="connsiteX246" fmla="*/ 1263015 w 3566159"/>
                <a:gd name="connsiteY246" fmla="*/ 1250448 h 3564189"/>
                <a:gd name="connsiteX247" fmla="*/ 1250950 w 3566159"/>
                <a:gd name="connsiteY247" fmla="*/ 1250448 h 3564189"/>
                <a:gd name="connsiteX248" fmla="*/ 1250950 w 3566159"/>
                <a:gd name="connsiteY248" fmla="*/ 2313742 h 3564189"/>
                <a:gd name="connsiteX249" fmla="*/ 1263015 w 3566159"/>
                <a:gd name="connsiteY249" fmla="*/ 2313742 h 3564189"/>
                <a:gd name="connsiteX250" fmla="*/ 1263015 w 3566159"/>
                <a:gd name="connsiteY250" fmla="*/ 1250448 h 3564189"/>
                <a:gd name="connsiteX251" fmla="*/ 833755 w 3566159"/>
                <a:gd name="connsiteY251" fmla="*/ 1250448 h 3564189"/>
                <a:gd name="connsiteX252" fmla="*/ 779780 w 3566159"/>
                <a:gd name="connsiteY252" fmla="*/ 1250448 h 3564189"/>
                <a:gd name="connsiteX253" fmla="*/ 779780 w 3566159"/>
                <a:gd name="connsiteY253" fmla="*/ 2313742 h 3564189"/>
                <a:gd name="connsiteX254" fmla="*/ 833755 w 3566159"/>
                <a:gd name="connsiteY254" fmla="*/ 2313742 h 3564189"/>
                <a:gd name="connsiteX255" fmla="*/ 859790 w 3566159"/>
                <a:gd name="connsiteY255" fmla="*/ 2311204 h 3564189"/>
                <a:gd name="connsiteX256" fmla="*/ 859790 w 3566159"/>
                <a:gd name="connsiteY256" fmla="*/ 1252986 h 3564189"/>
                <a:gd name="connsiteX257" fmla="*/ 833755 w 3566159"/>
                <a:gd name="connsiteY257" fmla="*/ 1250448 h 3564189"/>
                <a:gd name="connsiteX258" fmla="*/ 1450340 w 3566159"/>
                <a:gd name="connsiteY258" fmla="*/ 1250448 h 3564189"/>
                <a:gd name="connsiteX259" fmla="*/ 1450340 w 3566159"/>
                <a:gd name="connsiteY259" fmla="*/ 2313107 h 3564189"/>
                <a:gd name="connsiteX260" fmla="*/ 1485900 w 3566159"/>
                <a:gd name="connsiteY260" fmla="*/ 2313107 h 3564189"/>
                <a:gd name="connsiteX261" fmla="*/ 1485900 w 3566159"/>
                <a:gd name="connsiteY261" fmla="*/ 1255524 h 3564189"/>
                <a:gd name="connsiteX262" fmla="*/ 1450340 w 3566159"/>
                <a:gd name="connsiteY262" fmla="*/ 1250448 h 3564189"/>
                <a:gd name="connsiteX263" fmla="*/ 3481705 w 3566159"/>
                <a:gd name="connsiteY263" fmla="*/ 1259330 h 3564189"/>
                <a:gd name="connsiteX264" fmla="*/ 3481705 w 3566159"/>
                <a:gd name="connsiteY264" fmla="*/ 1526422 h 3564189"/>
                <a:gd name="connsiteX265" fmla="*/ 3505200 w 3566159"/>
                <a:gd name="connsiteY265" fmla="*/ 1501046 h 3564189"/>
                <a:gd name="connsiteX266" fmla="*/ 3566160 w 3566159"/>
                <a:gd name="connsiteY266" fmla="*/ 1383043 h 3564189"/>
                <a:gd name="connsiteX267" fmla="*/ 3481705 w 3566159"/>
                <a:gd name="connsiteY267" fmla="*/ 1259330 h 3564189"/>
                <a:gd name="connsiteX268" fmla="*/ 883920 w 3566159"/>
                <a:gd name="connsiteY268" fmla="*/ 1259965 h 3564189"/>
                <a:gd name="connsiteX269" fmla="*/ 883920 w 3566159"/>
                <a:gd name="connsiteY269" fmla="*/ 2302957 h 3564189"/>
                <a:gd name="connsiteX270" fmla="*/ 966470 w 3566159"/>
                <a:gd name="connsiteY270" fmla="*/ 2179879 h 3564189"/>
                <a:gd name="connsiteX271" fmla="*/ 966470 w 3566159"/>
                <a:gd name="connsiteY271" fmla="*/ 1383043 h 3564189"/>
                <a:gd name="connsiteX272" fmla="*/ 883920 w 3566159"/>
                <a:gd name="connsiteY272" fmla="*/ 1259965 h 3564189"/>
                <a:gd name="connsiteX273" fmla="*/ 1562100 w 3566159"/>
                <a:gd name="connsiteY273" fmla="*/ 1314525 h 3564189"/>
                <a:gd name="connsiteX274" fmla="*/ 1562100 w 3566159"/>
                <a:gd name="connsiteY274" fmla="*/ 2313107 h 3564189"/>
                <a:gd name="connsiteX275" fmla="*/ 1609090 w 3566159"/>
                <a:gd name="connsiteY275" fmla="*/ 2313107 h 3564189"/>
                <a:gd name="connsiteX276" fmla="*/ 1609090 w 3566159"/>
                <a:gd name="connsiteY276" fmla="*/ 1365913 h 3564189"/>
                <a:gd name="connsiteX277" fmla="*/ 1569085 w 3566159"/>
                <a:gd name="connsiteY277" fmla="*/ 1322138 h 3564189"/>
                <a:gd name="connsiteX278" fmla="*/ 1562100 w 3566159"/>
                <a:gd name="connsiteY278" fmla="*/ 1314525 h 3564189"/>
                <a:gd name="connsiteX279" fmla="*/ 1680210 w 3566159"/>
                <a:gd name="connsiteY279" fmla="*/ 1443313 h 3564189"/>
                <a:gd name="connsiteX280" fmla="*/ 1680210 w 3566159"/>
                <a:gd name="connsiteY280" fmla="*/ 2313742 h 3564189"/>
                <a:gd name="connsiteX281" fmla="*/ 1744345 w 3566159"/>
                <a:gd name="connsiteY281" fmla="*/ 2313742 h 3564189"/>
                <a:gd name="connsiteX282" fmla="*/ 1744345 w 3566159"/>
                <a:gd name="connsiteY282" fmla="*/ 1512465 h 3564189"/>
                <a:gd name="connsiteX283" fmla="*/ 1680210 w 3566159"/>
                <a:gd name="connsiteY283" fmla="*/ 1443313 h 3564189"/>
                <a:gd name="connsiteX284" fmla="*/ 1800860 w 3566159"/>
                <a:gd name="connsiteY284" fmla="*/ 1574004 h 3564189"/>
                <a:gd name="connsiteX285" fmla="*/ 1800860 w 3566159"/>
                <a:gd name="connsiteY285" fmla="*/ 2313742 h 3564189"/>
                <a:gd name="connsiteX286" fmla="*/ 1871980 w 3566159"/>
                <a:gd name="connsiteY286" fmla="*/ 2313742 h 3564189"/>
                <a:gd name="connsiteX287" fmla="*/ 1871980 w 3566159"/>
                <a:gd name="connsiteY287" fmla="*/ 1650769 h 3564189"/>
                <a:gd name="connsiteX288" fmla="*/ 1800860 w 3566159"/>
                <a:gd name="connsiteY288" fmla="*/ 1574004 h 3564189"/>
                <a:gd name="connsiteX289" fmla="*/ 1918970 w 3566159"/>
                <a:gd name="connsiteY289" fmla="*/ 1701523 h 3564189"/>
                <a:gd name="connsiteX290" fmla="*/ 1918970 w 3566159"/>
                <a:gd name="connsiteY290" fmla="*/ 2313742 h 3564189"/>
                <a:gd name="connsiteX291" fmla="*/ 1995170 w 3566159"/>
                <a:gd name="connsiteY291" fmla="*/ 2313742 h 3564189"/>
                <a:gd name="connsiteX292" fmla="*/ 1995170 w 3566159"/>
                <a:gd name="connsiteY292" fmla="*/ 1783998 h 3564189"/>
                <a:gd name="connsiteX293" fmla="*/ 1918970 w 3566159"/>
                <a:gd name="connsiteY293" fmla="*/ 1701523 h 3564189"/>
                <a:gd name="connsiteX294" fmla="*/ 2030730 w 3566159"/>
                <a:gd name="connsiteY294" fmla="*/ 1822064 h 3564189"/>
                <a:gd name="connsiteX295" fmla="*/ 2030730 w 3566159"/>
                <a:gd name="connsiteY295" fmla="*/ 2313107 h 3564189"/>
                <a:gd name="connsiteX296" fmla="*/ 2110740 w 3566159"/>
                <a:gd name="connsiteY296" fmla="*/ 2313107 h 3564189"/>
                <a:gd name="connsiteX297" fmla="*/ 2110740 w 3566159"/>
                <a:gd name="connsiteY297" fmla="*/ 1908345 h 3564189"/>
                <a:gd name="connsiteX298" fmla="*/ 2030730 w 3566159"/>
                <a:gd name="connsiteY298" fmla="*/ 1822064 h 3564189"/>
                <a:gd name="connsiteX299" fmla="*/ 2135505 w 3566159"/>
                <a:gd name="connsiteY299" fmla="*/ 1934357 h 3564189"/>
                <a:gd name="connsiteX300" fmla="*/ 2135505 w 3566159"/>
                <a:gd name="connsiteY300" fmla="*/ 2313107 h 3564189"/>
                <a:gd name="connsiteX301" fmla="*/ 2179955 w 3566159"/>
                <a:gd name="connsiteY301" fmla="*/ 2313107 h 3564189"/>
                <a:gd name="connsiteX302" fmla="*/ 2179955 w 3566159"/>
                <a:gd name="connsiteY302" fmla="*/ 2313107 h 3564189"/>
                <a:gd name="connsiteX303" fmla="*/ 2181860 w 3566159"/>
                <a:gd name="connsiteY303" fmla="*/ 2313107 h 3564189"/>
                <a:gd name="connsiteX304" fmla="*/ 2218055 w 3566159"/>
                <a:gd name="connsiteY304" fmla="*/ 2308032 h 3564189"/>
                <a:gd name="connsiteX305" fmla="*/ 2218055 w 3566159"/>
                <a:gd name="connsiteY305" fmla="*/ 2023176 h 3564189"/>
                <a:gd name="connsiteX306" fmla="*/ 2135505 w 3566159"/>
                <a:gd name="connsiteY306" fmla="*/ 1934357 h 3564189"/>
                <a:gd name="connsiteX307" fmla="*/ 2230120 w 3566159"/>
                <a:gd name="connsiteY307" fmla="*/ 2037133 h 3564189"/>
                <a:gd name="connsiteX308" fmla="*/ 2230120 w 3566159"/>
                <a:gd name="connsiteY308" fmla="*/ 2304226 h 3564189"/>
                <a:gd name="connsiteX309" fmla="*/ 2314575 w 3566159"/>
                <a:gd name="connsiteY309" fmla="*/ 2180513 h 3564189"/>
                <a:gd name="connsiteX310" fmla="*/ 2253615 w 3566159"/>
                <a:gd name="connsiteY310" fmla="*/ 2062510 h 3564189"/>
                <a:gd name="connsiteX311" fmla="*/ 2230120 w 3566159"/>
                <a:gd name="connsiteY311" fmla="*/ 2037133 h 3564189"/>
                <a:gd name="connsiteX312" fmla="*/ 3336290 w 3566159"/>
                <a:gd name="connsiteY312" fmla="*/ 2500897 h 3564189"/>
                <a:gd name="connsiteX313" fmla="*/ 3282315 w 3566159"/>
                <a:gd name="connsiteY313" fmla="*/ 2500897 h 3564189"/>
                <a:gd name="connsiteX314" fmla="*/ 3282315 w 3566159"/>
                <a:gd name="connsiteY314" fmla="*/ 3563556 h 3564189"/>
                <a:gd name="connsiteX315" fmla="*/ 3336290 w 3566159"/>
                <a:gd name="connsiteY315" fmla="*/ 3563556 h 3564189"/>
                <a:gd name="connsiteX316" fmla="*/ 3362325 w 3566159"/>
                <a:gd name="connsiteY316" fmla="*/ 3561018 h 3564189"/>
                <a:gd name="connsiteX317" fmla="*/ 3362325 w 3566159"/>
                <a:gd name="connsiteY317" fmla="*/ 2503434 h 3564189"/>
                <a:gd name="connsiteX318" fmla="*/ 3336290 w 3566159"/>
                <a:gd name="connsiteY318" fmla="*/ 2500897 h 3564189"/>
                <a:gd name="connsiteX319" fmla="*/ 3246755 w 3566159"/>
                <a:gd name="connsiteY319" fmla="*/ 2500897 h 3564189"/>
                <a:gd name="connsiteX320" fmla="*/ 3170555 w 3566159"/>
                <a:gd name="connsiteY320" fmla="*/ 2500897 h 3564189"/>
                <a:gd name="connsiteX321" fmla="*/ 3170555 w 3566159"/>
                <a:gd name="connsiteY321" fmla="*/ 3563556 h 3564189"/>
                <a:gd name="connsiteX322" fmla="*/ 3246755 w 3566159"/>
                <a:gd name="connsiteY322" fmla="*/ 3563556 h 3564189"/>
                <a:gd name="connsiteX323" fmla="*/ 3246755 w 3566159"/>
                <a:gd name="connsiteY323" fmla="*/ 2500897 h 3564189"/>
                <a:gd name="connsiteX324" fmla="*/ 3123565 w 3566159"/>
                <a:gd name="connsiteY324" fmla="*/ 2500897 h 3564189"/>
                <a:gd name="connsiteX325" fmla="*/ 3052445 w 3566159"/>
                <a:gd name="connsiteY325" fmla="*/ 2500897 h 3564189"/>
                <a:gd name="connsiteX326" fmla="*/ 3052445 w 3566159"/>
                <a:gd name="connsiteY326" fmla="*/ 3563556 h 3564189"/>
                <a:gd name="connsiteX327" fmla="*/ 3123565 w 3566159"/>
                <a:gd name="connsiteY327" fmla="*/ 3563556 h 3564189"/>
                <a:gd name="connsiteX328" fmla="*/ 3123565 w 3566159"/>
                <a:gd name="connsiteY328" fmla="*/ 2500897 h 3564189"/>
                <a:gd name="connsiteX329" fmla="*/ 2995930 w 3566159"/>
                <a:gd name="connsiteY329" fmla="*/ 2500897 h 3564189"/>
                <a:gd name="connsiteX330" fmla="*/ 2931160 w 3566159"/>
                <a:gd name="connsiteY330" fmla="*/ 2500897 h 3564189"/>
                <a:gd name="connsiteX331" fmla="*/ 2931160 w 3566159"/>
                <a:gd name="connsiteY331" fmla="*/ 3563556 h 3564189"/>
                <a:gd name="connsiteX332" fmla="*/ 2995295 w 3566159"/>
                <a:gd name="connsiteY332" fmla="*/ 3563556 h 3564189"/>
                <a:gd name="connsiteX333" fmla="*/ 2995295 w 3566159"/>
                <a:gd name="connsiteY333" fmla="*/ 2500897 h 3564189"/>
                <a:gd name="connsiteX334" fmla="*/ 2860040 w 3566159"/>
                <a:gd name="connsiteY334" fmla="*/ 2500897 h 3564189"/>
                <a:gd name="connsiteX335" fmla="*/ 2813050 w 3566159"/>
                <a:gd name="connsiteY335" fmla="*/ 2500897 h 3564189"/>
                <a:gd name="connsiteX336" fmla="*/ 2813050 w 3566159"/>
                <a:gd name="connsiteY336" fmla="*/ 3563556 h 3564189"/>
                <a:gd name="connsiteX337" fmla="*/ 2860040 w 3566159"/>
                <a:gd name="connsiteY337" fmla="*/ 3563556 h 3564189"/>
                <a:gd name="connsiteX338" fmla="*/ 2860040 w 3566159"/>
                <a:gd name="connsiteY338" fmla="*/ 2500897 h 3564189"/>
                <a:gd name="connsiteX339" fmla="*/ 2736850 w 3566159"/>
                <a:gd name="connsiteY339" fmla="*/ 2500897 h 3564189"/>
                <a:gd name="connsiteX340" fmla="*/ 2701290 w 3566159"/>
                <a:gd name="connsiteY340" fmla="*/ 2500897 h 3564189"/>
                <a:gd name="connsiteX341" fmla="*/ 2701290 w 3566159"/>
                <a:gd name="connsiteY341" fmla="*/ 3563556 h 3564189"/>
                <a:gd name="connsiteX342" fmla="*/ 2736850 w 3566159"/>
                <a:gd name="connsiteY342" fmla="*/ 3563556 h 3564189"/>
                <a:gd name="connsiteX343" fmla="*/ 2736850 w 3566159"/>
                <a:gd name="connsiteY343" fmla="*/ 2500897 h 3564189"/>
                <a:gd name="connsiteX344" fmla="*/ 2621280 w 3566159"/>
                <a:gd name="connsiteY344" fmla="*/ 2500897 h 3564189"/>
                <a:gd name="connsiteX345" fmla="*/ 2597150 w 3566159"/>
                <a:gd name="connsiteY345" fmla="*/ 2500897 h 3564189"/>
                <a:gd name="connsiteX346" fmla="*/ 2597150 w 3566159"/>
                <a:gd name="connsiteY346" fmla="*/ 3563556 h 3564189"/>
                <a:gd name="connsiteX347" fmla="*/ 2621280 w 3566159"/>
                <a:gd name="connsiteY347" fmla="*/ 3563556 h 3564189"/>
                <a:gd name="connsiteX348" fmla="*/ 2621280 w 3566159"/>
                <a:gd name="connsiteY348" fmla="*/ 2500897 h 3564189"/>
                <a:gd name="connsiteX349" fmla="*/ 2514600 w 3566159"/>
                <a:gd name="connsiteY349" fmla="*/ 2500897 h 3564189"/>
                <a:gd name="connsiteX350" fmla="*/ 2502535 w 3566159"/>
                <a:gd name="connsiteY350" fmla="*/ 2500897 h 3564189"/>
                <a:gd name="connsiteX351" fmla="*/ 2502535 w 3566159"/>
                <a:gd name="connsiteY351" fmla="*/ 3563556 h 3564189"/>
                <a:gd name="connsiteX352" fmla="*/ 2514600 w 3566159"/>
                <a:gd name="connsiteY352" fmla="*/ 3563556 h 3564189"/>
                <a:gd name="connsiteX353" fmla="*/ 2514600 w 3566159"/>
                <a:gd name="connsiteY353" fmla="*/ 2500897 h 3564189"/>
                <a:gd name="connsiteX354" fmla="*/ 2181860 w 3566159"/>
                <a:gd name="connsiteY354" fmla="*/ 2500897 h 3564189"/>
                <a:gd name="connsiteX355" fmla="*/ 2179955 w 3566159"/>
                <a:gd name="connsiteY355" fmla="*/ 2500897 h 3564189"/>
                <a:gd name="connsiteX356" fmla="*/ 2179955 w 3566159"/>
                <a:gd name="connsiteY356" fmla="*/ 2500897 h 3564189"/>
                <a:gd name="connsiteX357" fmla="*/ 2135505 w 3566159"/>
                <a:gd name="connsiteY357" fmla="*/ 2500897 h 3564189"/>
                <a:gd name="connsiteX358" fmla="*/ 2135505 w 3566159"/>
                <a:gd name="connsiteY358" fmla="*/ 2879648 h 3564189"/>
                <a:gd name="connsiteX359" fmla="*/ 2218055 w 3566159"/>
                <a:gd name="connsiteY359" fmla="*/ 2790194 h 3564189"/>
                <a:gd name="connsiteX360" fmla="*/ 2218055 w 3566159"/>
                <a:gd name="connsiteY360" fmla="*/ 2505338 h 3564189"/>
                <a:gd name="connsiteX361" fmla="*/ 2181860 w 3566159"/>
                <a:gd name="connsiteY361" fmla="*/ 2500897 h 3564189"/>
                <a:gd name="connsiteX362" fmla="*/ 2111375 w 3566159"/>
                <a:gd name="connsiteY362" fmla="*/ 2500897 h 3564189"/>
                <a:gd name="connsiteX363" fmla="*/ 2031365 w 3566159"/>
                <a:gd name="connsiteY363" fmla="*/ 2500897 h 3564189"/>
                <a:gd name="connsiteX364" fmla="*/ 2031365 w 3566159"/>
                <a:gd name="connsiteY364" fmla="*/ 2991941 h 3564189"/>
                <a:gd name="connsiteX365" fmla="*/ 2111375 w 3566159"/>
                <a:gd name="connsiteY365" fmla="*/ 2905659 h 3564189"/>
                <a:gd name="connsiteX366" fmla="*/ 2111375 w 3566159"/>
                <a:gd name="connsiteY366" fmla="*/ 2500897 h 3564189"/>
                <a:gd name="connsiteX367" fmla="*/ 1995805 w 3566159"/>
                <a:gd name="connsiteY367" fmla="*/ 2500897 h 3564189"/>
                <a:gd name="connsiteX368" fmla="*/ 1919605 w 3566159"/>
                <a:gd name="connsiteY368" fmla="*/ 2500897 h 3564189"/>
                <a:gd name="connsiteX369" fmla="*/ 1919605 w 3566159"/>
                <a:gd name="connsiteY369" fmla="*/ 3113115 h 3564189"/>
                <a:gd name="connsiteX370" fmla="*/ 1995805 w 3566159"/>
                <a:gd name="connsiteY370" fmla="*/ 3030640 h 3564189"/>
                <a:gd name="connsiteX371" fmla="*/ 1995805 w 3566159"/>
                <a:gd name="connsiteY371" fmla="*/ 2500897 h 3564189"/>
                <a:gd name="connsiteX372" fmla="*/ 1872615 w 3566159"/>
                <a:gd name="connsiteY372" fmla="*/ 2500897 h 3564189"/>
                <a:gd name="connsiteX373" fmla="*/ 1800860 w 3566159"/>
                <a:gd name="connsiteY373" fmla="*/ 2500897 h 3564189"/>
                <a:gd name="connsiteX374" fmla="*/ 1800860 w 3566159"/>
                <a:gd name="connsiteY374" fmla="*/ 3240634 h 3564189"/>
                <a:gd name="connsiteX375" fmla="*/ 1871980 w 3566159"/>
                <a:gd name="connsiteY375" fmla="*/ 3163235 h 3564189"/>
                <a:gd name="connsiteX376" fmla="*/ 1871980 w 3566159"/>
                <a:gd name="connsiteY376" fmla="*/ 2500897 h 3564189"/>
                <a:gd name="connsiteX377" fmla="*/ 1744345 w 3566159"/>
                <a:gd name="connsiteY377" fmla="*/ 2500897 h 3564189"/>
                <a:gd name="connsiteX378" fmla="*/ 1680210 w 3566159"/>
                <a:gd name="connsiteY378" fmla="*/ 2500897 h 3564189"/>
                <a:gd name="connsiteX379" fmla="*/ 1680210 w 3566159"/>
                <a:gd name="connsiteY379" fmla="*/ 3371326 h 3564189"/>
                <a:gd name="connsiteX380" fmla="*/ 1744345 w 3566159"/>
                <a:gd name="connsiteY380" fmla="*/ 3301539 h 3564189"/>
                <a:gd name="connsiteX381" fmla="*/ 1744345 w 3566159"/>
                <a:gd name="connsiteY381" fmla="*/ 2500897 h 3564189"/>
                <a:gd name="connsiteX382" fmla="*/ 1608455 w 3566159"/>
                <a:gd name="connsiteY382" fmla="*/ 2500897 h 3564189"/>
                <a:gd name="connsiteX383" fmla="*/ 1561465 w 3566159"/>
                <a:gd name="connsiteY383" fmla="*/ 2500897 h 3564189"/>
                <a:gd name="connsiteX384" fmla="*/ 1561465 w 3566159"/>
                <a:gd name="connsiteY384" fmla="*/ 3499479 h 3564189"/>
                <a:gd name="connsiteX385" fmla="*/ 1568450 w 3566159"/>
                <a:gd name="connsiteY385" fmla="*/ 3491866 h 3564189"/>
                <a:gd name="connsiteX386" fmla="*/ 1608455 w 3566159"/>
                <a:gd name="connsiteY386" fmla="*/ 3448091 h 3564189"/>
                <a:gd name="connsiteX387" fmla="*/ 1608455 w 3566159"/>
                <a:gd name="connsiteY387" fmla="*/ 2500897 h 3564189"/>
                <a:gd name="connsiteX388" fmla="*/ 1485900 w 3566159"/>
                <a:gd name="connsiteY388" fmla="*/ 2500897 h 3564189"/>
                <a:gd name="connsiteX389" fmla="*/ 1450340 w 3566159"/>
                <a:gd name="connsiteY389" fmla="*/ 2500897 h 3564189"/>
                <a:gd name="connsiteX390" fmla="*/ 1450340 w 3566159"/>
                <a:gd name="connsiteY390" fmla="*/ 3563556 h 3564189"/>
                <a:gd name="connsiteX391" fmla="*/ 1485900 w 3566159"/>
                <a:gd name="connsiteY391" fmla="*/ 3557846 h 3564189"/>
                <a:gd name="connsiteX392" fmla="*/ 1485900 w 3566159"/>
                <a:gd name="connsiteY392" fmla="*/ 2500897 h 3564189"/>
                <a:gd name="connsiteX393" fmla="*/ 1370330 w 3566159"/>
                <a:gd name="connsiteY393" fmla="*/ 2500897 h 3564189"/>
                <a:gd name="connsiteX394" fmla="*/ 1346200 w 3566159"/>
                <a:gd name="connsiteY394" fmla="*/ 2500897 h 3564189"/>
                <a:gd name="connsiteX395" fmla="*/ 1346200 w 3566159"/>
                <a:gd name="connsiteY395" fmla="*/ 3563556 h 3564189"/>
                <a:gd name="connsiteX396" fmla="*/ 1370330 w 3566159"/>
                <a:gd name="connsiteY396" fmla="*/ 3563556 h 3564189"/>
                <a:gd name="connsiteX397" fmla="*/ 1370330 w 3566159"/>
                <a:gd name="connsiteY397" fmla="*/ 2500897 h 3564189"/>
                <a:gd name="connsiteX398" fmla="*/ 1263015 w 3566159"/>
                <a:gd name="connsiteY398" fmla="*/ 2500897 h 3564189"/>
                <a:gd name="connsiteX399" fmla="*/ 1250950 w 3566159"/>
                <a:gd name="connsiteY399" fmla="*/ 2500897 h 3564189"/>
                <a:gd name="connsiteX400" fmla="*/ 1250950 w 3566159"/>
                <a:gd name="connsiteY400" fmla="*/ 3563556 h 3564189"/>
                <a:gd name="connsiteX401" fmla="*/ 1263015 w 3566159"/>
                <a:gd name="connsiteY401" fmla="*/ 3563556 h 3564189"/>
                <a:gd name="connsiteX402" fmla="*/ 1263015 w 3566159"/>
                <a:gd name="connsiteY402" fmla="*/ 2500897 h 3564189"/>
                <a:gd name="connsiteX403" fmla="*/ 118745 w 3566159"/>
                <a:gd name="connsiteY403" fmla="*/ 2500897 h 3564189"/>
                <a:gd name="connsiteX404" fmla="*/ 94615 w 3566159"/>
                <a:gd name="connsiteY404" fmla="*/ 2500897 h 3564189"/>
                <a:gd name="connsiteX405" fmla="*/ 94615 w 3566159"/>
                <a:gd name="connsiteY405" fmla="*/ 3563556 h 3564189"/>
                <a:gd name="connsiteX406" fmla="*/ 118745 w 3566159"/>
                <a:gd name="connsiteY406" fmla="*/ 3563556 h 3564189"/>
                <a:gd name="connsiteX407" fmla="*/ 118745 w 3566159"/>
                <a:gd name="connsiteY407" fmla="*/ 2500897 h 3564189"/>
                <a:gd name="connsiteX408" fmla="*/ 12065 w 3566159"/>
                <a:gd name="connsiteY408" fmla="*/ 2500897 h 3564189"/>
                <a:gd name="connsiteX409" fmla="*/ 0 w 3566159"/>
                <a:gd name="connsiteY409" fmla="*/ 2500897 h 3564189"/>
                <a:gd name="connsiteX410" fmla="*/ 0 w 3566159"/>
                <a:gd name="connsiteY410" fmla="*/ 3563556 h 3564189"/>
                <a:gd name="connsiteX411" fmla="*/ 12065 w 3566159"/>
                <a:gd name="connsiteY411" fmla="*/ 3563556 h 3564189"/>
                <a:gd name="connsiteX412" fmla="*/ 12065 w 3566159"/>
                <a:gd name="connsiteY412" fmla="*/ 2500897 h 3564189"/>
                <a:gd name="connsiteX413" fmla="*/ 198755 w 3566159"/>
                <a:gd name="connsiteY413" fmla="*/ 2500897 h 3564189"/>
                <a:gd name="connsiteX414" fmla="*/ 198755 w 3566159"/>
                <a:gd name="connsiteY414" fmla="*/ 3563556 h 3564189"/>
                <a:gd name="connsiteX415" fmla="*/ 234315 w 3566159"/>
                <a:gd name="connsiteY415" fmla="*/ 3563556 h 3564189"/>
                <a:gd name="connsiteX416" fmla="*/ 234315 w 3566159"/>
                <a:gd name="connsiteY416" fmla="*/ 2506607 h 3564189"/>
                <a:gd name="connsiteX417" fmla="*/ 198755 w 3566159"/>
                <a:gd name="connsiteY417" fmla="*/ 2500897 h 3564189"/>
                <a:gd name="connsiteX418" fmla="*/ 2230120 w 3566159"/>
                <a:gd name="connsiteY418" fmla="*/ 2509779 h 3564189"/>
                <a:gd name="connsiteX419" fmla="*/ 2230120 w 3566159"/>
                <a:gd name="connsiteY419" fmla="*/ 2776871 h 3564189"/>
                <a:gd name="connsiteX420" fmla="*/ 2253615 w 3566159"/>
                <a:gd name="connsiteY420" fmla="*/ 2751494 h 3564189"/>
                <a:gd name="connsiteX421" fmla="*/ 2314575 w 3566159"/>
                <a:gd name="connsiteY421" fmla="*/ 2633491 h 3564189"/>
                <a:gd name="connsiteX422" fmla="*/ 2230120 w 3566159"/>
                <a:gd name="connsiteY422" fmla="*/ 2509779 h 3564189"/>
                <a:gd name="connsiteX423" fmla="*/ 3386455 w 3566159"/>
                <a:gd name="connsiteY423" fmla="*/ 2511048 h 3564189"/>
                <a:gd name="connsiteX424" fmla="*/ 3386455 w 3566159"/>
                <a:gd name="connsiteY424" fmla="*/ 3554039 h 3564189"/>
                <a:gd name="connsiteX425" fmla="*/ 3469005 w 3566159"/>
                <a:gd name="connsiteY425" fmla="*/ 3430961 h 3564189"/>
                <a:gd name="connsiteX426" fmla="*/ 3469005 w 3566159"/>
                <a:gd name="connsiteY426" fmla="*/ 2633491 h 3564189"/>
                <a:gd name="connsiteX427" fmla="*/ 3386455 w 3566159"/>
                <a:gd name="connsiteY427" fmla="*/ 2511048 h 3564189"/>
                <a:gd name="connsiteX428" fmla="*/ 310515 w 3566159"/>
                <a:gd name="connsiteY428" fmla="*/ 2564974 h 3564189"/>
                <a:gd name="connsiteX429" fmla="*/ 310515 w 3566159"/>
                <a:gd name="connsiteY429" fmla="*/ 3563556 h 3564189"/>
                <a:gd name="connsiteX430" fmla="*/ 357505 w 3566159"/>
                <a:gd name="connsiteY430" fmla="*/ 3563556 h 3564189"/>
                <a:gd name="connsiteX431" fmla="*/ 357505 w 3566159"/>
                <a:gd name="connsiteY431" fmla="*/ 2616362 h 3564189"/>
                <a:gd name="connsiteX432" fmla="*/ 317500 w 3566159"/>
                <a:gd name="connsiteY432" fmla="*/ 2572586 h 3564189"/>
                <a:gd name="connsiteX433" fmla="*/ 310515 w 3566159"/>
                <a:gd name="connsiteY433" fmla="*/ 2564974 h 3564189"/>
                <a:gd name="connsiteX434" fmla="*/ 428625 w 3566159"/>
                <a:gd name="connsiteY434" fmla="*/ 2693761 h 3564189"/>
                <a:gd name="connsiteX435" fmla="*/ 428625 w 3566159"/>
                <a:gd name="connsiteY435" fmla="*/ 3564190 h 3564189"/>
                <a:gd name="connsiteX436" fmla="*/ 492760 w 3566159"/>
                <a:gd name="connsiteY436" fmla="*/ 3564190 h 3564189"/>
                <a:gd name="connsiteX437" fmla="*/ 492760 w 3566159"/>
                <a:gd name="connsiteY437" fmla="*/ 2763548 h 3564189"/>
                <a:gd name="connsiteX438" fmla="*/ 428625 w 3566159"/>
                <a:gd name="connsiteY438" fmla="*/ 2693761 h 3564189"/>
                <a:gd name="connsiteX439" fmla="*/ 549910 w 3566159"/>
                <a:gd name="connsiteY439" fmla="*/ 2824453 h 3564189"/>
                <a:gd name="connsiteX440" fmla="*/ 549910 w 3566159"/>
                <a:gd name="connsiteY440" fmla="*/ 3564190 h 3564189"/>
                <a:gd name="connsiteX441" fmla="*/ 621030 w 3566159"/>
                <a:gd name="connsiteY441" fmla="*/ 3564190 h 3564189"/>
                <a:gd name="connsiteX442" fmla="*/ 621030 w 3566159"/>
                <a:gd name="connsiteY442" fmla="*/ 2901218 h 3564189"/>
                <a:gd name="connsiteX443" fmla="*/ 549910 w 3566159"/>
                <a:gd name="connsiteY443" fmla="*/ 2824453 h 3564189"/>
                <a:gd name="connsiteX444" fmla="*/ 668020 w 3566159"/>
                <a:gd name="connsiteY444" fmla="*/ 2951972 h 3564189"/>
                <a:gd name="connsiteX445" fmla="*/ 668020 w 3566159"/>
                <a:gd name="connsiteY445" fmla="*/ 3564190 h 3564189"/>
                <a:gd name="connsiteX446" fmla="*/ 744220 w 3566159"/>
                <a:gd name="connsiteY446" fmla="*/ 3564190 h 3564189"/>
                <a:gd name="connsiteX447" fmla="*/ 744220 w 3566159"/>
                <a:gd name="connsiteY447" fmla="*/ 3034447 h 3564189"/>
                <a:gd name="connsiteX448" fmla="*/ 668020 w 3566159"/>
                <a:gd name="connsiteY448" fmla="*/ 2951972 h 3564189"/>
                <a:gd name="connsiteX449" fmla="*/ 779780 w 3566159"/>
                <a:gd name="connsiteY449" fmla="*/ 3072512 h 3564189"/>
                <a:gd name="connsiteX450" fmla="*/ 779780 w 3566159"/>
                <a:gd name="connsiteY450" fmla="*/ 3563556 h 3564189"/>
                <a:gd name="connsiteX451" fmla="*/ 859790 w 3566159"/>
                <a:gd name="connsiteY451" fmla="*/ 3563556 h 3564189"/>
                <a:gd name="connsiteX452" fmla="*/ 859790 w 3566159"/>
                <a:gd name="connsiteY452" fmla="*/ 3158794 h 3564189"/>
                <a:gd name="connsiteX453" fmla="*/ 779780 w 3566159"/>
                <a:gd name="connsiteY453" fmla="*/ 3072512 h 3564189"/>
                <a:gd name="connsiteX454" fmla="*/ 883920 w 3566159"/>
                <a:gd name="connsiteY454" fmla="*/ 3185440 h 3564189"/>
                <a:gd name="connsiteX455" fmla="*/ 883920 w 3566159"/>
                <a:gd name="connsiteY455" fmla="*/ 3564190 h 3564189"/>
                <a:gd name="connsiteX456" fmla="*/ 928370 w 3566159"/>
                <a:gd name="connsiteY456" fmla="*/ 3564190 h 3564189"/>
                <a:gd name="connsiteX457" fmla="*/ 928370 w 3566159"/>
                <a:gd name="connsiteY457" fmla="*/ 3564190 h 3564189"/>
                <a:gd name="connsiteX458" fmla="*/ 930275 w 3566159"/>
                <a:gd name="connsiteY458" fmla="*/ 3564190 h 3564189"/>
                <a:gd name="connsiteX459" fmla="*/ 966470 w 3566159"/>
                <a:gd name="connsiteY459" fmla="*/ 3559115 h 3564189"/>
                <a:gd name="connsiteX460" fmla="*/ 966470 w 3566159"/>
                <a:gd name="connsiteY460" fmla="*/ 3274259 h 3564189"/>
                <a:gd name="connsiteX461" fmla="*/ 883920 w 3566159"/>
                <a:gd name="connsiteY461" fmla="*/ 3185440 h 3564189"/>
                <a:gd name="connsiteX462" fmla="*/ 979170 w 3566159"/>
                <a:gd name="connsiteY462" fmla="*/ 3287582 h 3564189"/>
                <a:gd name="connsiteX463" fmla="*/ 979170 w 3566159"/>
                <a:gd name="connsiteY463" fmla="*/ 3554674 h 3564189"/>
                <a:gd name="connsiteX464" fmla="*/ 1063625 w 3566159"/>
                <a:gd name="connsiteY464" fmla="*/ 3430961 h 3564189"/>
                <a:gd name="connsiteX465" fmla="*/ 1002665 w 3566159"/>
                <a:gd name="connsiteY465" fmla="*/ 3312959 h 3564189"/>
                <a:gd name="connsiteX466" fmla="*/ 979170 w 3566159"/>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59"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4705" y="0"/>
                  </a:moveTo>
                  <a:lnTo>
                    <a:pt x="2030730" y="0"/>
                  </a:lnTo>
                  <a:lnTo>
                    <a:pt x="2030730" y="1063293"/>
                  </a:lnTo>
                  <a:lnTo>
                    <a:pt x="2084705" y="1063293"/>
                  </a:lnTo>
                  <a:cubicBezTo>
                    <a:pt x="2093595" y="1063293"/>
                    <a:pt x="2102485" y="1062659"/>
                    <a:pt x="2110740" y="1060756"/>
                  </a:cubicBezTo>
                  <a:lnTo>
                    <a:pt x="2110740" y="2538"/>
                  </a:lnTo>
                  <a:cubicBezTo>
                    <a:pt x="2102485" y="634"/>
                    <a:pt x="2093595" y="0"/>
                    <a:pt x="2084705" y="0"/>
                  </a:cubicBezTo>
                  <a:moveTo>
                    <a:pt x="1995805" y="0"/>
                  </a:moveTo>
                  <a:lnTo>
                    <a:pt x="1919605" y="0"/>
                  </a:lnTo>
                  <a:lnTo>
                    <a:pt x="1919605" y="1063293"/>
                  </a:lnTo>
                  <a:lnTo>
                    <a:pt x="1995805" y="1063293"/>
                  </a:lnTo>
                  <a:lnTo>
                    <a:pt x="1995805" y="0"/>
                  </a:lnTo>
                  <a:close/>
                  <a:moveTo>
                    <a:pt x="1872615" y="0"/>
                  </a:moveTo>
                  <a:lnTo>
                    <a:pt x="1800860" y="0"/>
                  </a:lnTo>
                  <a:lnTo>
                    <a:pt x="1800860" y="1063293"/>
                  </a:lnTo>
                  <a:lnTo>
                    <a:pt x="1871980" y="1063293"/>
                  </a:lnTo>
                  <a:lnTo>
                    <a:pt x="1871980" y="0"/>
                  </a:lnTo>
                  <a:close/>
                  <a:moveTo>
                    <a:pt x="1744345" y="0"/>
                  </a:moveTo>
                  <a:lnTo>
                    <a:pt x="1680210" y="0"/>
                  </a:lnTo>
                  <a:lnTo>
                    <a:pt x="1680210" y="1063293"/>
                  </a:lnTo>
                  <a:lnTo>
                    <a:pt x="1744345" y="1063293"/>
                  </a:lnTo>
                  <a:lnTo>
                    <a:pt x="1744345"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015" y="0"/>
                  </a:moveTo>
                  <a:lnTo>
                    <a:pt x="1250950" y="0"/>
                  </a:lnTo>
                  <a:lnTo>
                    <a:pt x="1250950" y="1063293"/>
                  </a:lnTo>
                  <a:lnTo>
                    <a:pt x="1263015" y="1063293"/>
                  </a:lnTo>
                  <a:lnTo>
                    <a:pt x="1263015"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040"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055"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050" y="64077"/>
                  </a:moveTo>
                  <a:lnTo>
                    <a:pt x="2813050" y="1062659"/>
                  </a:lnTo>
                  <a:lnTo>
                    <a:pt x="2860040" y="1062659"/>
                  </a:lnTo>
                  <a:lnTo>
                    <a:pt x="2860040" y="115465"/>
                  </a:lnTo>
                  <a:cubicBezTo>
                    <a:pt x="2840355" y="93895"/>
                    <a:pt x="2826385" y="78668"/>
                    <a:pt x="2820035" y="71690"/>
                  </a:cubicBezTo>
                  <a:cubicBezTo>
                    <a:pt x="2817495" y="69152"/>
                    <a:pt x="2815590" y="66614"/>
                    <a:pt x="2813050" y="64077"/>
                  </a:cubicBezTo>
                  <a:moveTo>
                    <a:pt x="2931160" y="192230"/>
                  </a:moveTo>
                  <a:lnTo>
                    <a:pt x="2931160" y="1062659"/>
                  </a:lnTo>
                  <a:lnTo>
                    <a:pt x="2995295" y="1062659"/>
                  </a:lnTo>
                  <a:lnTo>
                    <a:pt x="2995295" y="262017"/>
                  </a:lnTo>
                  <a:cubicBezTo>
                    <a:pt x="2973070" y="237274"/>
                    <a:pt x="2951480" y="213801"/>
                    <a:pt x="2931160" y="192230"/>
                  </a:cubicBezTo>
                  <a:moveTo>
                    <a:pt x="3052445" y="322921"/>
                  </a:moveTo>
                  <a:lnTo>
                    <a:pt x="3052445" y="1062659"/>
                  </a:lnTo>
                  <a:lnTo>
                    <a:pt x="3123565" y="1062659"/>
                  </a:lnTo>
                  <a:lnTo>
                    <a:pt x="3123565" y="400321"/>
                  </a:lnTo>
                  <a:cubicBezTo>
                    <a:pt x="3099435" y="374310"/>
                    <a:pt x="3075305" y="348298"/>
                    <a:pt x="3052445" y="322921"/>
                  </a:cubicBezTo>
                  <a:moveTo>
                    <a:pt x="3170555" y="451075"/>
                  </a:moveTo>
                  <a:lnTo>
                    <a:pt x="3170555" y="1063293"/>
                  </a:lnTo>
                  <a:lnTo>
                    <a:pt x="3246755" y="1063293"/>
                  </a:lnTo>
                  <a:lnTo>
                    <a:pt x="3246755" y="533550"/>
                  </a:lnTo>
                  <a:cubicBezTo>
                    <a:pt x="3221990" y="506270"/>
                    <a:pt x="3195955" y="478355"/>
                    <a:pt x="3170555" y="451075"/>
                  </a:cubicBezTo>
                  <a:moveTo>
                    <a:pt x="3282315" y="571615"/>
                  </a:moveTo>
                  <a:lnTo>
                    <a:pt x="3282315" y="1062659"/>
                  </a:lnTo>
                  <a:lnTo>
                    <a:pt x="3362325" y="1062659"/>
                  </a:lnTo>
                  <a:lnTo>
                    <a:pt x="3362325" y="657897"/>
                  </a:lnTo>
                  <a:cubicBezTo>
                    <a:pt x="3337560" y="631251"/>
                    <a:pt x="3310255"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2660" y="809524"/>
                    <a:pt x="3494405" y="800642"/>
                    <a:pt x="3481705" y="786685"/>
                  </a:cubicBezTo>
                  <a:moveTo>
                    <a:pt x="2621280" y="1250448"/>
                  </a:moveTo>
                  <a:lnTo>
                    <a:pt x="2597150" y="1250448"/>
                  </a:lnTo>
                  <a:lnTo>
                    <a:pt x="2597150" y="2313742"/>
                  </a:lnTo>
                  <a:lnTo>
                    <a:pt x="2621280" y="2313742"/>
                  </a:lnTo>
                  <a:lnTo>
                    <a:pt x="2621280"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7575" y="1252352"/>
                    <a:pt x="3445510"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040"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6470" y="1327848"/>
                    <a:pt x="932180"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005" y="1317063"/>
                    <a:pt x="1562100" y="1314525"/>
                  </a:cubicBezTo>
                  <a:moveTo>
                    <a:pt x="1680210" y="1443313"/>
                  </a:moveTo>
                  <a:lnTo>
                    <a:pt x="1680210" y="2313742"/>
                  </a:lnTo>
                  <a:lnTo>
                    <a:pt x="1744345" y="2313742"/>
                  </a:lnTo>
                  <a:lnTo>
                    <a:pt x="1744345" y="1512465"/>
                  </a:lnTo>
                  <a:cubicBezTo>
                    <a:pt x="1721485" y="1487723"/>
                    <a:pt x="1699895" y="1464249"/>
                    <a:pt x="1680210" y="1443313"/>
                  </a:cubicBezTo>
                  <a:moveTo>
                    <a:pt x="1800860" y="1574004"/>
                  </a:moveTo>
                  <a:lnTo>
                    <a:pt x="1800860" y="2313742"/>
                  </a:lnTo>
                  <a:lnTo>
                    <a:pt x="1871980" y="2313742"/>
                  </a:lnTo>
                  <a:lnTo>
                    <a:pt x="1871980" y="1650769"/>
                  </a:lnTo>
                  <a:cubicBezTo>
                    <a:pt x="1847850" y="1624758"/>
                    <a:pt x="1824355" y="1598747"/>
                    <a:pt x="1800860" y="1574004"/>
                  </a:cubicBezTo>
                  <a:moveTo>
                    <a:pt x="1918970" y="1701523"/>
                  </a:moveTo>
                  <a:lnTo>
                    <a:pt x="1918970" y="2313742"/>
                  </a:lnTo>
                  <a:lnTo>
                    <a:pt x="1995170" y="2313742"/>
                  </a:lnTo>
                  <a:lnTo>
                    <a:pt x="1995170" y="1783998"/>
                  </a:lnTo>
                  <a:cubicBezTo>
                    <a:pt x="1970405" y="1756718"/>
                    <a:pt x="1945005" y="1729438"/>
                    <a:pt x="1918970" y="1701523"/>
                  </a:cubicBezTo>
                  <a:moveTo>
                    <a:pt x="2030730" y="1822064"/>
                  </a:moveTo>
                  <a:lnTo>
                    <a:pt x="2030730" y="2313107"/>
                  </a:lnTo>
                  <a:lnTo>
                    <a:pt x="2110740" y="2313107"/>
                  </a:lnTo>
                  <a:lnTo>
                    <a:pt x="2110740" y="1908345"/>
                  </a:lnTo>
                  <a:cubicBezTo>
                    <a:pt x="2085975" y="1881700"/>
                    <a:pt x="2059305" y="1852516"/>
                    <a:pt x="2030730"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8525"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160" y="2500897"/>
                  </a:lnTo>
                  <a:lnTo>
                    <a:pt x="2931160" y="3563556"/>
                  </a:lnTo>
                  <a:lnTo>
                    <a:pt x="2995295" y="3563556"/>
                  </a:lnTo>
                  <a:lnTo>
                    <a:pt x="2995295"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0860" y="2500897"/>
                  </a:lnTo>
                  <a:lnTo>
                    <a:pt x="1800860" y="3240634"/>
                  </a:lnTo>
                  <a:cubicBezTo>
                    <a:pt x="1824355" y="3215257"/>
                    <a:pt x="1847850" y="3189880"/>
                    <a:pt x="1871980" y="3163235"/>
                  </a:cubicBezTo>
                  <a:lnTo>
                    <a:pt x="1871980" y="2500897"/>
                  </a:lnTo>
                  <a:close/>
                  <a:moveTo>
                    <a:pt x="1744345" y="2500897"/>
                  </a:moveTo>
                  <a:lnTo>
                    <a:pt x="1680210" y="2500897"/>
                  </a:lnTo>
                  <a:lnTo>
                    <a:pt x="1680210" y="3371326"/>
                  </a:lnTo>
                  <a:cubicBezTo>
                    <a:pt x="1699895" y="3349755"/>
                    <a:pt x="1721485" y="3326281"/>
                    <a:pt x="1744345" y="3301539"/>
                  </a:cubicBezTo>
                  <a:lnTo>
                    <a:pt x="1744345" y="2500897"/>
                  </a:lnTo>
                  <a:close/>
                  <a:moveTo>
                    <a:pt x="1608455" y="2500897"/>
                  </a:moveTo>
                  <a:lnTo>
                    <a:pt x="1561465" y="2500897"/>
                  </a:lnTo>
                  <a:lnTo>
                    <a:pt x="1561465" y="3499479"/>
                  </a:lnTo>
                  <a:cubicBezTo>
                    <a:pt x="1563370" y="3496941"/>
                    <a:pt x="1565910" y="3494403"/>
                    <a:pt x="1568450" y="3491866"/>
                  </a:cubicBezTo>
                  <a:cubicBezTo>
                    <a:pt x="1574800" y="3484887"/>
                    <a:pt x="1588770" y="3469661"/>
                    <a:pt x="1608455" y="3448091"/>
                  </a:cubicBezTo>
                  <a:lnTo>
                    <a:pt x="1608455"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015" y="2500897"/>
                  </a:moveTo>
                  <a:lnTo>
                    <a:pt x="1250950" y="2500897"/>
                  </a:lnTo>
                  <a:lnTo>
                    <a:pt x="1250950" y="3563556"/>
                  </a:lnTo>
                  <a:lnTo>
                    <a:pt x="1263015" y="3563556"/>
                  </a:lnTo>
                  <a:lnTo>
                    <a:pt x="1263015"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3520"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6455" y="2511048"/>
                  </a:moveTo>
                  <a:lnTo>
                    <a:pt x="3386455" y="3554039"/>
                  </a:lnTo>
                  <a:cubicBezTo>
                    <a:pt x="3434715" y="3534372"/>
                    <a:pt x="3469005" y="3486791"/>
                    <a:pt x="3469005" y="3430961"/>
                  </a:cubicBezTo>
                  <a:lnTo>
                    <a:pt x="3469005" y="2633491"/>
                  </a:lnTo>
                  <a:cubicBezTo>
                    <a:pt x="3469005" y="2578296"/>
                    <a:pt x="3435350" y="2530715"/>
                    <a:pt x="3386455" y="2511048"/>
                  </a:cubicBezTo>
                  <a:moveTo>
                    <a:pt x="310515" y="2564974"/>
                  </a:moveTo>
                  <a:lnTo>
                    <a:pt x="310515" y="3563556"/>
                  </a:lnTo>
                  <a:lnTo>
                    <a:pt x="357505" y="3563556"/>
                  </a:lnTo>
                  <a:lnTo>
                    <a:pt x="357505" y="2616362"/>
                  </a:lnTo>
                  <a:cubicBezTo>
                    <a:pt x="337820" y="2594791"/>
                    <a:pt x="323850" y="2579565"/>
                    <a:pt x="317500" y="2572586"/>
                  </a:cubicBezTo>
                  <a:cubicBezTo>
                    <a:pt x="314960" y="2570049"/>
                    <a:pt x="313055" y="2567511"/>
                    <a:pt x="310515" y="2564974"/>
                  </a:cubicBezTo>
                  <a:moveTo>
                    <a:pt x="428625" y="2693761"/>
                  </a:moveTo>
                  <a:lnTo>
                    <a:pt x="428625" y="3564190"/>
                  </a:lnTo>
                  <a:lnTo>
                    <a:pt x="492760" y="3564190"/>
                  </a:lnTo>
                  <a:lnTo>
                    <a:pt x="492760" y="2763548"/>
                  </a:lnTo>
                  <a:cubicBezTo>
                    <a:pt x="470535" y="2738805"/>
                    <a:pt x="448945" y="2715332"/>
                    <a:pt x="428625" y="2693761"/>
                  </a:cubicBezTo>
                  <a:moveTo>
                    <a:pt x="549910" y="2824453"/>
                  </a:moveTo>
                  <a:lnTo>
                    <a:pt x="549910" y="3564190"/>
                  </a:lnTo>
                  <a:lnTo>
                    <a:pt x="621030" y="3564190"/>
                  </a:lnTo>
                  <a:lnTo>
                    <a:pt x="621030" y="2901218"/>
                  </a:lnTo>
                  <a:cubicBezTo>
                    <a:pt x="596900" y="2875206"/>
                    <a:pt x="572770" y="2849195"/>
                    <a:pt x="549910" y="2824453"/>
                  </a:cubicBezTo>
                  <a:moveTo>
                    <a:pt x="668020" y="2951972"/>
                  </a:moveTo>
                  <a:lnTo>
                    <a:pt x="668020" y="3564190"/>
                  </a:lnTo>
                  <a:lnTo>
                    <a:pt x="744220" y="3564190"/>
                  </a:lnTo>
                  <a:lnTo>
                    <a:pt x="744220" y="3034447"/>
                  </a:lnTo>
                  <a:cubicBezTo>
                    <a:pt x="719455" y="3007166"/>
                    <a:pt x="693420" y="2979886"/>
                    <a:pt x="668020" y="2951972"/>
                  </a:cubicBezTo>
                  <a:moveTo>
                    <a:pt x="779780" y="3072512"/>
                  </a:moveTo>
                  <a:lnTo>
                    <a:pt x="779780" y="3563556"/>
                  </a:lnTo>
                  <a:lnTo>
                    <a:pt x="859790" y="3563556"/>
                  </a:lnTo>
                  <a:lnTo>
                    <a:pt x="859790" y="3158794"/>
                  </a:lnTo>
                  <a:cubicBezTo>
                    <a:pt x="835025" y="3132148"/>
                    <a:pt x="807720"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125" y="3310421"/>
                    <a:pt x="991870" y="3301539"/>
                    <a:pt x="979170" y="3287582"/>
                  </a:cubicBezTo>
                </a:path>
              </a:pathLst>
            </a:custGeom>
            <a:grpFill/>
            <a:ln w="6350" cap="flat">
              <a:noFill/>
              <a:prstDash val="solid"/>
              <a:miter/>
            </a:ln>
          </p:spPr>
          <p:txBody>
            <a:bodyPr rtlCol="0" anchor="ctr"/>
            <a:lstStyle/>
            <a:p>
              <a:endParaRPr lang="nb-NO"/>
            </a:p>
          </p:txBody>
        </p:sp>
      </p:grpSp>
    </p:spTree>
    <p:extLst>
      <p:ext uri="{BB962C8B-B14F-4D97-AF65-F5344CB8AC3E}">
        <p14:creationId xmlns:p14="http://schemas.microsoft.com/office/powerpoint/2010/main" val="34730290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orside grå med tittel">
    <p:bg>
      <p:bgPr>
        <a:solidFill>
          <a:srgbClr val="A4A4A4"/>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B71A842-E896-5349-BD8E-99C14D2836CA}"/>
              </a:ext>
            </a:extLst>
          </p:cNvPr>
          <p:cNvSpPr>
            <a:spLocks noGrp="1"/>
          </p:cNvSpPr>
          <p:nvPr>
            <p:ph type="title" hasCustomPrompt="1"/>
          </p:nvPr>
        </p:nvSpPr>
        <p:spPr>
          <a:xfrm>
            <a:off x="557999" y="1772203"/>
            <a:ext cx="11083137" cy="333955"/>
          </a:xfrm>
        </p:spPr>
        <p:txBody>
          <a:bodyPr/>
          <a:lstStyle/>
          <a:p>
            <a:r>
              <a:rPr lang="nb-NO" b="1">
                <a:effectLst/>
                <a:latin typeface="Arial" panose="020B0604020202020204" pitchFamily="34" charset="0"/>
              </a:rPr>
              <a:t>KLIKK FOR Å LEGGE TIL EN TITTEL (BRUK VERSALER)</a:t>
            </a:r>
            <a:endParaRPr lang="nb-NO"/>
          </a:p>
        </p:txBody>
      </p:sp>
      <p:sp>
        <p:nvSpPr>
          <p:cNvPr id="4" name="Plassholder for tekst 3">
            <a:extLst>
              <a:ext uri="{FF2B5EF4-FFF2-40B4-BE49-F238E27FC236}">
                <a16:creationId xmlns:a16="http://schemas.microsoft.com/office/drawing/2014/main" id="{8B4C41C3-9196-744B-B5A5-616E02BA7D7D}"/>
              </a:ext>
            </a:extLst>
          </p:cNvPr>
          <p:cNvSpPr>
            <a:spLocks noGrp="1"/>
          </p:cNvSpPr>
          <p:nvPr>
            <p:ph type="body" sz="quarter" idx="10" hasCustomPrompt="1"/>
          </p:nvPr>
        </p:nvSpPr>
        <p:spPr>
          <a:xfrm>
            <a:off x="558000" y="2152800"/>
            <a:ext cx="11083138" cy="333955"/>
          </a:xfrm>
        </p:spPr>
        <p:txBody>
          <a:bodyPr/>
          <a:lstStyle/>
          <a:p>
            <a:pPr lvl="0"/>
            <a:r>
              <a:rPr lang="nb-NO"/>
              <a:t>KLIKK FOR Å LEGGE TIL EN UNDERTITTEL (BRUK VERSALER)</a:t>
            </a:r>
          </a:p>
        </p:txBody>
      </p:sp>
      <p:grpSp>
        <p:nvGrpSpPr>
          <p:cNvPr id="6" name="Grafikk 17">
            <a:extLst>
              <a:ext uri="{FF2B5EF4-FFF2-40B4-BE49-F238E27FC236}">
                <a16:creationId xmlns:a16="http://schemas.microsoft.com/office/drawing/2014/main" id="{CD2E3870-17DC-7645-BD3B-6109F3D876BF}"/>
              </a:ext>
            </a:extLst>
          </p:cNvPr>
          <p:cNvGrpSpPr/>
          <p:nvPr userDrawn="1"/>
        </p:nvGrpSpPr>
        <p:grpSpPr>
          <a:xfrm>
            <a:off x="558800" y="2736151"/>
            <a:ext cx="11074400" cy="3564189"/>
            <a:chOff x="558800" y="2736151"/>
            <a:chExt cx="11074400" cy="3564189"/>
          </a:xfrm>
          <a:solidFill>
            <a:srgbClr val="828282"/>
          </a:solidFill>
        </p:grpSpPr>
        <p:sp>
          <p:nvSpPr>
            <p:cNvPr id="7" name="Friform 6">
              <a:extLst>
                <a:ext uri="{FF2B5EF4-FFF2-40B4-BE49-F238E27FC236}">
                  <a16:creationId xmlns:a16="http://schemas.microsoft.com/office/drawing/2014/main" id="{F6D3BCD7-06DB-FB46-B779-B6142E07C8CA}"/>
                </a:ext>
              </a:extLst>
            </p:cNvPr>
            <p:cNvSpPr/>
            <p:nvPr/>
          </p:nvSpPr>
          <p:spPr>
            <a:xfrm>
              <a:off x="558800" y="2736151"/>
              <a:ext cx="3566168" cy="3564189"/>
            </a:xfrm>
            <a:custGeom>
              <a:avLst/>
              <a:gdLst>
                <a:gd name="connsiteX0" fmla="*/ 2621915 w 3566168"/>
                <a:gd name="connsiteY0" fmla="*/ 0 h 3564189"/>
                <a:gd name="connsiteX1" fmla="*/ 2597785 w 3566168"/>
                <a:gd name="connsiteY1" fmla="*/ 0 h 3564189"/>
                <a:gd name="connsiteX2" fmla="*/ 2597785 w 3566168"/>
                <a:gd name="connsiteY2" fmla="*/ 1063293 h 3564189"/>
                <a:gd name="connsiteX3" fmla="*/ 2621915 w 3566168"/>
                <a:gd name="connsiteY3" fmla="*/ 1063293 h 3564189"/>
                <a:gd name="connsiteX4" fmla="*/ 2621915 w 3566168"/>
                <a:gd name="connsiteY4" fmla="*/ 0 h 3564189"/>
                <a:gd name="connsiteX5" fmla="*/ 2514600 w 3566168"/>
                <a:gd name="connsiteY5" fmla="*/ 0 h 3564189"/>
                <a:gd name="connsiteX6" fmla="*/ 2502535 w 3566168"/>
                <a:gd name="connsiteY6" fmla="*/ 0 h 3564189"/>
                <a:gd name="connsiteX7" fmla="*/ 2502535 w 3566168"/>
                <a:gd name="connsiteY7" fmla="*/ 1063293 h 3564189"/>
                <a:gd name="connsiteX8" fmla="*/ 2514600 w 3566168"/>
                <a:gd name="connsiteY8" fmla="*/ 1063293 h 3564189"/>
                <a:gd name="connsiteX9" fmla="*/ 2514600 w 3566168"/>
                <a:gd name="connsiteY9" fmla="*/ 0 h 3564189"/>
                <a:gd name="connsiteX10" fmla="*/ 2085340 w 3566168"/>
                <a:gd name="connsiteY10" fmla="*/ 0 h 3564189"/>
                <a:gd name="connsiteX11" fmla="*/ 2031365 w 3566168"/>
                <a:gd name="connsiteY11" fmla="*/ 0 h 3564189"/>
                <a:gd name="connsiteX12" fmla="*/ 2031365 w 3566168"/>
                <a:gd name="connsiteY12" fmla="*/ 1063293 h 3564189"/>
                <a:gd name="connsiteX13" fmla="*/ 2085340 w 3566168"/>
                <a:gd name="connsiteY13" fmla="*/ 1063293 h 3564189"/>
                <a:gd name="connsiteX14" fmla="*/ 2111375 w 3566168"/>
                <a:gd name="connsiteY14" fmla="*/ 1060756 h 3564189"/>
                <a:gd name="connsiteX15" fmla="*/ 2111375 w 3566168"/>
                <a:gd name="connsiteY15" fmla="*/ 2538 h 3564189"/>
                <a:gd name="connsiteX16" fmla="*/ 2085340 w 3566168"/>
                <a:gd name="connsiteY16" fmla="*/ 0 h 3564189"/>
                <a:gd name="connsiteX17" fmla="*/ 1995805 w 3566168"/>
                <a:gd name="connsiteY17" fmla="*/ 0 h 3564189"/>
                <a:gd name="connsiteX18" fmla="*/ 1919605 w 3566168"/>
                <a:gd name="connsiteY18" fmla="*/ 0 h 3564189"/>
                <a:gd name="connsiteX19" fmla="*/ 1919605 w 3566168"/>
                <a:gd name="connsiteY19" fmla="*/ 1063293 h 3564189"/>
                <a:gd name="connsiteX20" fmla="*/ 1995805 w 3566168"/>
                <a:gd name="connsiteY20" fmla="*/ 1063293 h 3564189"/>
                <a:gd name="connsiteX21" fmla="*/ 1995805 w 3566168"/>
                <a:gd name="connsiteY21" fmla="*/ 0 h 3564189"/>
                <a:gd name="connsiteX22" fmla="*/ 1872615 w 3566168"/>
                <a:gd name="connsiteY22" fmla="*/ 0 h 3564189"/>
                <a:gd name="connsiteX23" fmla="*/ 1801495 w 3566168"/>
                <a:gd name="connsiteY23" fmla="*/ 0 h 3564189"/>
                <a:gd name="connsiteX24" fmla="*/ 1801495 w 3566168"/>
                <a:gd name="connsiteY24" fmla="*/ 1063293 h 3564189"/>
                <a:gd name="connsiteX25" fmla="*/ 1872615 w 3566168"/>
                <a:gd name="connsiteY25" fmla="*/ 1063293 h 3564189"/>
                <a:gd name="connsiteX26" fmla="*/ 1872615 w 3566168"/>
                <a:gd name="connsiteY26" fmla="*/ 0 h 3564189"/>
                <a:gd name="connsiteX27" fmla="*/ 1744980 w 3566168"/>
                <a:gd name="connsiteY27" fmla="*/ 0 h 3564189"/>
                <a:gd name="connsiteX28" fmla="*/ 1680845 w 3566168"/>
                <a:gd name="connsiteY28" fmla="*/ 0 h 3564189"/>
                <a:gd name="connsiteX29" fmla="*/ 1680845 w 3566168"/>
                <a:gd name="connsiteY29" fmla="*/ 1063293 h 3564189"/>
                <a:gd name="connsiteX30" fmla="*/ 1744980 w 3566168"/>
                <a:gd name="connsiteY30" fmla="*/ 1063293 h 3564189"/>
                <a:gd name="connsiteX31" fmla="*/ 1744980 w 3566168"/>
                <a:gd name="connsiteY31" fmla="*/ 0 h 3564189"/>
                <a:gd name="connsiteX32" fmla="*/ 1609090 w 3566168"/>
                <a:gd name="connsiteY32" fmla="*/ 0 h 3564189"/>
                <a:gd name="connsiteX33" fmla="*/ 1562100 w 3566168"/>
                <a:gd name="connsiteY33" fmla="*/ 0 h 3564189"/>
                <a:gd name="connsiteX34" fmla="*/ 1562100 w 3566168"/>
                <a:gd name="connsiteY34" fmla="*/ 1063293 h 3564189"/>
                <a:gd name="connsiteX35" fmla="*/ 1609090 w 3566168"/>
                <a:gd name="connsiteY35" fmla="*/ 1063293 h 3564189"/>
                <a:gd name="connsiteX36" fmla="*/ 1609090 w 3566168"/>
                <a:gd name="connsiteY36" fmla="*/ 0 h 3564189"/>
                <a:gd name="connsiteX37" fmla="*/ 1485900 w 3566168"/>
                <a:gd name="connsiteY37" fmla="*/ 0 h 3564189"/>
                <a:gd name="connsiteX38" fmla="*/ 1450340 w 3566168"/>
                <a:gd name="connsiteY38" fmla="*/ 0 h 3564189"/>
                <a:gd name="connsiteX39" fmla="*/ 1450340 w 3566168"/>
                <a:gd name="connsiteY39" fmla="*/ 1063293 h 3564189"/>
                <a:gd name="connsiteX40" fmla="*/ 1485900 w 3566168"/>
                <a:gd name="connsiteY40" fmla="*/ 1063293 h 3564189"/>
                <a:gd name="connsiteX41" fmla="*/ 1485900 w 3566168"/>
                <a:gd name="connsiteY41" fmla="*/ 0 h 3564189"/>
                <a:gd name="connsiteX42" fmla="*/ 1370330 w 3566168"/>
                <a:gd name="connsiteY42" fmla="*/ 0 h 3564189"/>
                <a:gd name="connsiteX43" fmla="*/ 1346200 w 3566168"/>
                <a:gd name="connsiteY43" fmla="*/ 0 h 3564189"/>
                <a:gd name="connsiteX44" fmla="*/ 1346200 w 3566168"/>
                <a:gd name="connsiteY44" fmla="*/ 1063293 h 3564189"/>
                <a:gd name="connsiteX45" fmla="*/ 1370330 w 3566168"/>
                <a:gd name="connsiteY45" fmla="*/ 1063293 h 3564189"/>
                <a:gd name="connsiteX46" fmla="*/ 1370330 w 3566168"/>
                <a:gd name="connsiteY46" fmla="*/ 0 h 3564189"/>
                <a:gd name="connsiteX47" fmla="*/ 1263650 w 3566168"/>
                <a:gd name="connsiteY47" fmla="*/ 0 h 3564189"/>
                <a:gd name="connsiteX48" fmla="*/ 1251585 w 3566168"/>
                <a:gd name="connsiteY48" fmla="*/ 0 h 3564189"/>
                <a:gd name="connsiteX49" fmla="*/ 1251585 w 3566168"/>
                <a:gd name="connsiteY49" fmla="*/ 1063293 h 3564189"/>
                <a:gd name="connsiteX50" fmla="*/ 1263650 w 3566168"/>
                <a:gd name="connsiteY50" fmla="*/ 1063293 h 3564189"/>
                <a:gd name="connsiteX51" fmla="*/ 1263650 w 3566168"/>
                <a:gd name="connsiteY51" fmla="*/ 0 h 3564189"/>
                <a:gd name="connsiteX52" fmla="*/ 930910 w 3566168"/>
                <a:gd name="connsiteY52" fmla="*/ 0 h 3564189"/>
                <a:gd name="connsiteX53" fmla="*/ 929005 w 3566168"/>
                <a:gd name="connsiteY53" fmla="*/ 0 h 3564189"/>
                <a:gd name="connsiteX54" fmla="*/ 929005 w 3566168"/>
                <a:gd name="connsiteY54" fmla="*/ 0 h 3564189"/>
                <a:gd name="connsiteX55" fmla="*/ 884555 w 3566168"/>
                <a:gd name="connsiteY55" fmla="*/ 0 h 3564189"/>
                <a:gd name="connsiteX56" fmla="*/ 884555 w 3566168"/>
                <a:gd name="connsiteY56" fmla="*/ 378751 h 3564189"/>
                <a:gd name="connsiteX57" fmla="*/ 967105 w 3566168"/>
                <a:gd name="connsiteY57" fmla="*/ 289931 h 3564189"/>
                <a:gd name="connsiteX58" fmla="*/ 967105 w 3566168"/>
                <a:gd name="connsiteY58" fmla="*/ 5075 h 3564189"/>
                <a:gd name="connsiteX59" fmla="*/ 930910 w 3566168"/>
                <a:gd name="connsiteY59" fmla="*/ 0 h 3564189"/>
                <a:gd name="connsiteX60" fmla="*/ 860425 w 3566168"/>
                <a:gd name="connsiteY60" fmla="*/ 0 h 3564189"/>
                <a:gd name="connsiteX61" fmla="*/ 780415 w 3566168"/>
                <a:gd name="connsiteY61" fmla="*/ 0 h 3564189"/>
                <a:gd name="connsiteX62" fmla="*/ 780415 w 3566168"/>
                <a:gd name="connsiteY62" fmla="*/ 491044 h 3564189"/>
                <a:gd name="connsiteX63" fmla="*/ 860425 w 3566168"/>
                <a:gd name="connsiteY63" fmla="*/ 404762 h 3564189"/>
                <a:gd name="connsiteX64" fmla="*/ 860425 w 3566168"/>
                <a:gd name="connsiteY64" fmla="*/ 0 h 3564189"/>
                <a:gd name="connsiteX65" fmla="*/ 744855 w 3566168"/>
                <a:gd name="connsiteY65" fmla="*/ 0 h 3564189"/>
                <a:gd name="connsiteX66" fmla="*/ 668655 w 3566168"/>
                <a:gd name="connsiteY66" fmla="*/ 0 h 3564189"/>
                <a:gd name="connsiteX67" fmla="*/ 668655 w 3566168"/>
                <a:gd name="connsiteY67" fmla="*/ 612219 h 3564189"/>
                <a:gd name="connsiteX68" fmla="*/ 744855 w 3566168"/>
                <a:gd name="connsiteY68" fmla="*/ 529743 h 3564189"/>
                <a:gd name="connsiteX69" fmla="*/ 744855 w 3566168"/>
                <a:gd name="connsiteY69" fmla="*/ 0 h 3564189"/>
                <a:gd name="connsiteX70" fmla="*/ 621665 w 3566168"/>
                <a:gd name="connsiteY70" fmla="*/ 0 h 3564189"/>
                <a:gd name="connsiteX71" fmla="*/ 550545 w 3566168"/>
                <a:gd name="connsiteY71" fmla="*/ 0 h 3564189"/>
                <a:gd name="connsiteX72" fmla="*/ 550545 w 3566168"/>
                <a:gd name="connsiteY72" fmla="*/ 739738 h 3564189"/>
                <a:gd name="connsiteX73" fmla="*/ 621665 w 3566168"/>
                <a:gd name="connsiteY73" fmla="*/ 662338 h 3564189"/>
                <a:gd name="connsiteX74" fmla="*/ 621665 w 3566168"/>
                <a:gd name="connsiteY74" fmla="*/ 0 h 3564189"/>
                <a:gd name="connsiteX75" fmla="*/ 493395 w 3566168"/>
                <a:gd name="connsiteY75" fmla="*/ 0 h 3564189"/>
                <a:gd name="connsiteX76" fmla="*/ 429260 w 3566168"/>
                <a:gd name="connsiteY76" fmla="*/ 0 h 3564189"/>
                <a:gd name="connsiteX77" fmla="*/ 429260 w 3566168"/>
                <a:gd name="connsiteY77" fmla="*/ 870429 h 3564189"/>
                <a:gd name="connsiteX78" fmla="*/ 493395 w 3566168"/>
                <a:gd name="connsiteY78" fmla="*/ 800642 h 3564189"/>
                <a:gd name="connsiteX79" fmla="*/ 493395 w 3566168"/>
                <a:gd name="connsiteY79" fmla="*/ 0 h 3564189"/>
                <a:gd name="connsiteX80" fmla="*/ 358140 w 3566168"/>
                <a:gd name="connsiteY80" fmla="*/ 0 h 3564189"/>
                <a:gd name="connsiteX81" fmla="*/ 311150 w 3566168"/>
                <a:gd name="connsiteY81" fmla="*/ 0 h 3564189"/>
                <a:gd name="connsiteX82" fmla="*/ 311150 w 3566168"/>
                <a:gd name="connsiteY82" fmla="*/ 998582 h 3564189"/>
                <a:gd name="connsiteX83" fmla="*/ 318135 w 3566168"/>
                <a:gd name="connsiteY83" fmla="*/ 990969 h 3564189"/>
                <a:gd name="connsiteX84" fmla="*/ 358140 w 3566168"/>
                <a:gd name="connsiteY84" fmla="*/ 947194 h 3564189"/>
                <a:gd name="connsiteX85" fmla="*/ 358140 w 3566168"/>
                <a:gd name="connsiteY85" fmla="*/ 0 h 3564189"/>
                <a:gd name="connsiteX86" fmla="*/ 234950 w 3566168"/>
                <a:gd name="connsiteY86" fmla="*/ 0 h 3564189"/>
                <a:gd name="connsiteX87" fmla="*/ 199390 w 3566168"/>
                <a:gd name="connsiteY87" fmla="*/ 0 h 3564189"/>
                <a:gd name="connsiteX88" fmla="*/ 199390 w 3566168"/>
                <a:gd name="connsiteY88" fmla="*/ 1063293 h 3564189"/>
                <a:gd name="connsiteX89" fmla="*/ 234950 w 3566168"/>
                <a:gd name="connsiteY89" fmla="*/ 1057584 h 3564189"/>
                <a:gd name="connsiteX90" fmla="*/ 234950 w 3566168"/>
                <a:gd name="connsiteY90" fmla="*/ 0 h 3564189"/>
                <a:gd name="connsiteX91" fmla="*/ 119380 w 3566168"/>
                <a:gd name="connsiteY91" fmla="*/ 0 h 3564189"/>
                <a:gd name="connsiteX92" fmla="*/ 95250 w 3566168"/>
                <a:gd name="connsiteY92" fmla="*/ 0 h 3564189"/>
                <a:gd name="connsiteX93" fmla="*/ 95250 w 3566168"/>
                <a:gd name="connsiteY93" fmla="*/ 1063293 h 3564189"/>
                <a:gd name="connsiteX94" fmla="*/ 119380 w 3566168"/>
                <a:gd name="connsiteY94" fmla="*/ 1063293 h 3564189"/>
                <a:gd name="connsiteX95" fmla="*/ 119380 w 3566168"/>
                <a:gd name="connsiteY95" fmla="*/ 0 h 3564189"/>
                <a:gd name="connsiteX96" fmla="*/ 12065 w 3566168"/>
                <a:gd name="connsiteY96" fmla="*/ 0 h 3564189"/>
                <a:gd name="connsiteX97" fmla="*/ 0 w 3566168"/>
                <a:gd name="connsiteY97" fmla="*/ 0 h 3564189"/>
                <a:gd name="connsiteX98" fmla="*/ 0 w 3566168"/>
                <a:gd name="connsiteY98" fmla="*/ 1063293 h 3564189"/>
                <a:gd name="connsiteX99" fmla="*/ 12065 w 3566168"/>
                <a:gd name="connsiteY99" fmla="*/ 1063293 h 3564189"/>
                <a:gd name="connsiteX100" fmla="*/ 12065 w 3566168"/>
                <a:gd name="connsiteY100" fmla="*/ 0 h 3564189"/>
                <a:gd name="connsiteX101" fmla="*/ 2701925 w 3566168"/>
                <a:gd name="connsiteY101" fmla="*/ 0 h 3564189"/>
                <a:gd name="connsiteX102" fmla="*/ 2701925 w 3566168"/>
                <a:gd name="connsiteY102" fmla="*/ 1062659 h 3564189"/>
                <a:gd name="connsiteX103" fmla="*/ 2737485 w 3566168"/>
                <a:gd name="connsiteY103" fmla="*/ 1062659 h 3564189"/>
                <a:gd name="connsiteX104" fmla="*/ 2737485 w 3566168"/>
                <a:gd name="connsiteY104" fmla="*/ 5075 h 3564189"/>
                <a:gd name="connsiteX105" fmla="*/ 2701925 w 3566168"/>
                <a:gd name="connsiteY105" fmla="*/ 0 h 3564189"/>
                <a:gd name="connsiteX106" fmla="*/ 979170 w 3566168"/>
                <a:gd name="connsiteY106" fmla="*/ 8882 h 3564189"/>
                <a:gd name="connsiteX107" fmla="*/ 979170 w 3566168"/>
                <a:gd name="connsiteY107" fmla="*/ 275974 h 3564189"/>
                <a:gd name="connsiteX108" fmla="*/ 1002665 w 3566168"/>
                <a:gd name="connsiteY108" fmla="*/ 250597 h 3564189"/>
                <a:gd name="connsiteX109" fmla="*/ 1063625 w 3566168"/>
                <a:gd name="connsiteY109" fmla="*/ 132594 h 3564189"/>
                <a:gd name="connsiteX110" fmla="*/ 979170 w 3566168"/>
                <a:gd name="connsiteY110" fmla="*/ 8882 h 3564189"/>
                <a:gd name="connsiteX111" fmla="*/ 2135505 w 3566168"/>
                <a:gd name="connsiteY111" fmla="*/ 9516 h 3564189"/>
                <a:gd name="connsiteX112" fmla="*/ 2135505 w 3566168"/>
                <a:gd name="connsiteY112" fmla="*/ 1052508 h 3564189"/>
                <a:gd name="connsiteX113" fmla="*/ 2218055 w 3566168"/>
                <a:gd name="connsiteY113" fmla="*/ 929430 h 3564189"/>
                <a:gd name="connsiteX114" fmla="*/ 2218055 w 3566168"/>
                <a:gd name="connsiteY114" fmla="*/ 929430 h 3564189"/>
                <a:gd name="connsiteX115" fmla="*/ 2218055 w 3566168"/>
                <a:gd name="connsiteY115" fmla="*/ 132594 h 3564189"/>
                <a:gd name="connsiteX116" fmla="*/ 2218055 w 3566168"/>
                <a:gd name="connsiteY116" fmla="*/ 132594 h 3564189"/>
                <a:gd name="connsiteX117" fmla="*/ 2135505 w 3566168"/>
                <a:gd name="connsiteY117" fmla="*/ 9516 h 3564189"/>
                <a:gd name="connsiteX118" fmla="*/ 2813685 w 3566168"/>
                <a:gd name="connsiteY118" fmla="*/ 64077 h 3564189"/>
                <a:gd name="connsiteX119" fmla="*/ 2813685 w 3566168"/>
                <a:gd name="connsiteY119" fmla="*/ 1062659 h 3564189"/>
                <a:gd name="connsiteX120" fmla="*/ 2860675 w 3566168"/>
                <a:gd name="connsiteY120" fmla="*/ 1062659 h 3564189"/>
                <a:gd name="connsiteX121" fmla="*/ 2860675 w 3566168"/>
                <a:gd name="connsiteY121" fmla="*/ 115465 h 3564189"/>
                <a:gd name="connsiteX122" fmla="*/ 2820670 w 3566168"/>
                <a:gd name="connsiteY122" fmla="*/ 71690 h 3564189"/>
                <a:gd name="connsiteX123" fmla="*/ 2813685 w 3566168"/>
                <a:gd name="connsiteY123" fmla="*/ 64077 h 3564189"/>
                <a:gd name="connsiteX124" fmla="*/ 2931795 w 3566168"/>
                <a:gd name="connsiteY124" fmla="*/ 192230 h 3564189"/>
                <a:gd name="connsiteX125" fmla="*/ 2931795 w 3566168"/>
                <a:gd name="connsiteY125" fmla="*/ 1062659 h 3564189"/>
                <a:gd name="connsiteX126" fmla="*/ 2995930 w 3566168"/>
                <a:gd name="connsiteY126" fmla="*/ 1062659 h 3564189"/>
                <a:gd name="connsiteX127" fmla="*/ 2995930 w 3566168"/>
                <a:gd name="connsiteY127" fmla="*/ 262017 h 3564189"/>
                <a:gd name="connsiteX128" fmla="*/ 2931795 w 3566168"/>
                <a:gd name="connsiteY128" fmla="*/ 192230 h 3564189"/>
                <a:gd name="connsiteX129" fmla="*/ 3052445 w 3566168"/>
                <a:gd name="connsiteY129" fmla="*/ 322921 h 3564189"/>
                <a:gd name="connsiteX130" fmla="*/ 3052445 w 3566168"/>
                <a:gd name="connsiteY130" fmla="*/ 1062659 h 3564189"/>
                <a:gd name="connsiteX131" fmla="*/ 3124200 w 3566168"/>
                <a:gd name="connsiteY131" fmla="*/ 1062659 h 3564189"/>
                <a:gd name="connsiteX132" fmla="*/ 3124200 w 3566168"/>
                <a:gd name="connsiteY132" fmla="*/ 400321 h 3564189"/>
                <a:gd name="connsiteX133" fmla="*/ 3052445 w 3566168"/>
                <a:gd name="connsiteY133" fmla="*/ 322921 h 3564189"/>
                <a:gd name="connsiteX134" fmla="*/ 3170555 w 3566168"/>
                <a:gd name="connsiteY134" fmla="*/ 451075 h 3564189"/>
                <a:gd name="connsiteX135" fmla="*/ 3170555 w 3566168"/>
                <a:gd name="connsiteY135" fmla="*/ 1063293 h 3564189"/>
                <a:gd name="connsiteX136" fmla="*/ 3246755 w 3566168"/>
                <a:gd name="connsiteY136" fmla="*/ 1063293 h 3564189"/>
                <a:gd name="connsiteX137" fmla="*/ 3246755 w 3566168"/>
                <a:gd name="connsiteY137" fmla="*/ 533550 h 3564189"/>
                <a:gd name="connsiteX138" fmla="*/ 3170555 w 3566168"/>
                <a:gd name="connsiteY138" fmla="*/ 451075 h 3564189"/>
                <a:gd name="connsiteX139" fmla="*/ 3282950 w 3566168"/>
                <a:gd name="connsiteY139" fmla="*/ 571615 h 3564189"/>
                <a:gd name="connsiteX140" fmla="*/ 3282950 w 3566168"/>
                <a:gd name="connsiteY140" fmla="*/ 1062659 h 3564189"/>
                <a:gd name="connsiteX141" fmla="*/ 3362960 w 3566168"/>
                <a:gd name="connsiteY141" fmla="*/ 1062659 h 3564189"/>
                <a:gd name="connsiteX142" fmla="*/ 3362960 w 3566168"/>
                <a:gd name="connsiteY142" fmla="*/ 657897 h 3564189"/>
                <a:gd name="connsiteX143" fmla="*/ 3282950 w 3566168"/>
                <a:gd name="connsiteY143" fmla="*/ 571615 h 3564189"/>
                <a:gd name="connsiteX144" fmla="*/ 3387090 w 3566168"/>
                <a:gd name="connsiteY144" fmla="*/ 683908 h 3564189"/>
                <a:gd name="connsiteX145" fmla="*/ 3387090 w 3566168"/>
                <a:gd name="connsiteY145" fmla="*/ 1062659 h 3564189"/>
                <a:gd name="connsiteX146" fmla="*/ 3431540 w 3566168"/>
                <a:gd name="connsiteY146" fmla="*/ 1062659 h 3564189"/>
                <a:gd name="connsiteX147" fmla="*/ 3431540 w 3566168"/>
                <a:gd name="connsiteY147" fmla="*/ 1062659 h 3564189"/>
                <a:gd name="connsiteX148" fmla="*/ 3433445 w 3566168"/>
                <a:gd name="connsiteY148" fmla="*/ 1062659 h 3564189"/>
                <a:gd name="connsiteX149" fmla="*/ 3469640 w 3566168"/>
                <a:gd name="connsiteY149" fmla="*/ 1057584 h 3564189"/>
                <a:gd name="connsiteX150" fmla="*/ 3469640 w 3566168"/>
                <a:gd name="connsiteY150" fmla="*/ 772728 h 3564189"/>
                <a:gd name="connsiteX151" fmla="*/ 3387090 w 3566168"/>
                <a:gd name="connsiteY151" fmla="*/ 683908 h 3564189"/>
                <a:gd name="connsiteX152" fmla="*/ 3481705 w 3566168"/>
                <a:gd name="connsiteY152" fmla="*/ 786685 h 3564189"/>
                <a:gd name="connsiteX153" fmla="*/ 3481705 w 3566168"/>
                <a:gd name="connsiteY153" fmla="*/ 1053777 h 3564189"/>
                <a:gd name="connsiteX154" fmla="*/ 3566160 w 3566168"/>
                <a:gd name="connsiteY154" fmla="*/ 930065 h 3564189"/>
                <a:gd name="connsiteX155" fmla="*/ 3505200 w 3566168"/>
                <a:gd name="connsiteY155" fmla="*/ 812062 h 3564189"/>
                <a:gd name="connsiteX156" fmla="*/ 3481705 w 3566168"/>
                <a:gd name="connsiteY156" fmla="*/ 786685 h 3564189"/>
                <a:gd name="connsiteX157" fmla="*/ 2621915 w 3566168"/>
                <a:gd name="connsiteY157" fmla="*/ 1250448 h 3564189"/>
                <a:gd name="connsiteX158" fmla="*/ 2597785 w 3566168"/>
                <a:gd name="connsiteY158" fmla="*/ 1250448 h 3564189"/>
                <a:gd name="connsiteX159" fmla="*/ 2597785 w 3566168"/>
                <a:gd name="connsiteY159" fmla="*/ 2313742 h 3564189"/>
                <a:gd name="connsiteX160" fmla="*/ 2621915 w 3566168"/>
                <a:gd name="connsiteY160" fmla="*/ 2313742 h 3564189"/>
                <a:gd name="connsiteX161" fmla="*/ 2621915 w 3566168"/>
                <a:gd name="connsiteY161" fmla="*/ 1250448 h 3564189"/>
                <a:gd name="connsiteX162" fmla="*/ 2514600 w 3566168"/>
                <a:gd name="connsiteY162" fmla="*/ 1250448 h 3564189"/>
                <a:gd name="connsiteX163" fmla="*/ 2502535 w 3566168"/>
                <a:gd name="connsiteY163" fmla="*/ 1250448 h 3564189"/>
                <a:gd name="connsiteX164" fmla="*/ 2502535 w 3566168"/>
                <a:gd name="connsiteY164" fmla="*/ 2313742 h 3564189"/>
                <a:gd name="connsiteX165" fmla="*/ 2514600 w 3566168"/>
                <a:gd name="connsiteY165" fmla="*/ 2313742 h 3564189"/>
                <a:gd name="connsiteX166" fmla="*/ 2514600 w 3566168"/>
                <a:gd name="connsiteY166" fmla="*/ 1250448 h 3564189"/>
                <a:gd name="connsiteX167" fmla="*/ 744855 w 3566168"/>
                <a:gd name="connsiteY167" fmla="*/ 1250448 h 3564189"/>
                <a:gd name="connsiteX168" fmla="*/ 668655 w 3566168"/>
                <a:gd name="connsiteY168" fmla="*/ 1250448 h 3564189"/>
                <a:gd name="connsiteX169" fmla="*/ 668655 w 3566168"/>
                <a:gd name="connsiteY169" fmla="*/ 2313742 h 3564189"/>
                <a:gd name="connsiteX170" fmla="*/ 744855 w 3566168"/>
                <a:gd name="connsiteY170" fmla="*/ 2313742 h 3564189"/>
                <a:gd name="connsiteX171" fmla="*/ 744855 w 3566168"/>
                <a:gd name="connsiteY171" fmla="*/ 1250448 h 3564189"/>
                <a:gd name="connsiteX172" fmla="*/ 621665 w 3566168"/>
                <a:gd name="connsiteY172" fmla="*/ 1250448 h 3564189"/>
                <a:gd name="connsiteX173" fmla="*/ 550545 w 3566168"/>
                <a:gd name="connsiteY173" fmla="*/ 1250448 h 3564189"/>
                <a:gd name="connsiteX174" fmla="*/ 550545 w 3566168"/>
                <a:gd name="connsiteY174" fmla="*/ 2313742 h 3564189"/>
                <a:gd name="connsiteX175" fmla="*/ 621665 w 3566168"/>
                <a:gd name="connsiteY175" fmla="*/ 2313742 h 3564189"/>
                <a:gd name="connsiteX176" fmla="*/ 621665 w 3566168"/>
                <a:gd name="connsiteY176" fmla="*/ 1250448 h 3564189"/>
                <a:gd name="connsiteX177" fmla="*/ 493395 w 3566168"/>
                <a:gd name="connsiteY177" fmla="*/ 1250448 h 3564189"/>
                <a:gd name="connsiteX178" fmla="*/ 429260 w 3566168"/>
                <a:gd name="connsiteY178" fmla="*/ 1250448 h 3564189"/>
                <a:gd name="connsiteX179" fmla="*/ 429260 w 3566168"/>
                <a:gd name="connsiteY179" fmla="*/ 2313742 h 3564189"/>
                <a:gd name="connsiteX180" fmla="*/ 493395 w 3566168"/>
                <a:gd name="connsiteY180" fmla="*/ 2313742 h 3564189"/>
                <a:gd name="connsiteX181" fmla="*/ 493395 w 3566168"/>
                <a:gd name="connsiteY181" fmla="*/ 1250448 h 3564189"/>
                <a:gd name="connsiteX182" fmla="*/ 358140 w 3566168"/>
                <a:gd name="connsiteY182" fmla="*/ 1250448 h 3564189"/>
                <a:gd name="connsiteX183" fmla="*/ 311150 w 3566168"/>
                <a:gd name="connsiteY183" fmla="*/ 1250448 h 3564189"/>
                <a:gd name="connsiteX184" fmla="*/ 311150 w 3566168"/>
                <a:gd name="connsiteY184" fmla="*/ 2313742 h 3564189"/>
                <a:gd name="connsiteX185" fmla="*/ 358140 w 3566168"/>
                <a:gd name="connsiteY185" fmla="*/ 2313742 h 3564189"/>
                <a:gd name="connsiteX186" fmla="*/ 358140 w 3566168"/>
                <a:gd name="connsiteY186" fmla="*/ 1250448 h 3564189"/>
                <a:gd name="connsiteX187" fmla="*/ 234950 w 3566168"/>
                <a:gd name="connsiteY187" fmla="*/ 1250448 h 3564189"/>
                <a:gd name="connsiteX188" fmla="*/ 199390 w 3566168"/>
                <a:gd name="connsiteY188" fmla="*/ 1250448 h 3564189"/>
                <a:gd name="connsiteX189" fmla="*/ 199390 w 3566168"/>
                <a:gd name="connsiteY189" fmla="*/ 2313742 h 3564189"/>
                <a:gd name="connsiteX190" fmla="*/ 234950 w 3566168"/>
                <a:gd name="connsiteY190" fmla="*/ 2313742 h 3564189"/>
                <a:gd name="connsiteX191" fmla="*/ 234950 w 3566168"/>
                <a:gd name="connsiteY191" fmla="*/ 1250448 h 3564189"/>
                <a:gd name="connsiteX192" fmla="*/ 119380 w 3566168"/>
                <a:gd name="connsiteY192" fmla="*/ 1250448 h 3564189"/>
                <a:gd name="connsiteX193" fmla="*/ 95250 w 3566168"/>
                <a:gd name="connsiteY193" fmla="*/ 1250448 h 3564189"/>
                <a:gd name="connsiteX194" fmla="*/ 95250 w 3566168"/>
                <a:gd name="connsiteY194" fmla="*/ 2313742 h 3564189"/>
                <a:gd name="connsiteX195" fmla="*/ 119380 w 3566168"/>
                <a:gd name="connsiteY195" fmla="*/ 2313742 h 3564189"/>
                <a:gd name="connsiteX196" fmla="*/ 119380 w 3566168"/>
                <a:gd name="connsiteY196" fmla="*/ 1250448 h 3564189"/>
                <a:gd name="connsiteX197" fmla="*/ 12065 w 3566168"/>
                <a:gd name="connsiteY197" fmla="*/ 1250448 h 3564189"/>
                <a:gd name="connsiteX198" fmla="*/ 0 w 3566168"/>
                <a:gd name="connsiteY198" fmla="*/ 1250448 h 3564189"/>
                <a:gd name="connsiteX199" fmla="*/ 0 w 3566168"/>
                <a:gd name="connsiteY199" fmla="*/ 2313742 h 3564189"/>
                <a:gd name="connsiteX200" fmla="*/ 12065 w 3566168"/>
                <a:gd name="connsiteY200" fmla="*/ 2313742 h 3564189"/>
                <a:gd name="connsiteX201" fmla="*/ 12065 w 3566168"/>
                <a:gd name="connsiteY201" fmla="*/ 1250448 h 3564189"/>
                <a:gd name="connsiteX202" fmla="*/ 3433445 w 3566168"/>
                <a:gd name="connsiteY202" fmla="*/ 1250448 h 3564189"/>
                <a:gd name="connsiteX203" fmla="*/ 3431540 w 3566168"/>
                <a:gd name="connsiteY203" fmla="*/ 1250448 h 3564189"/>
                <a:gd name="connsiteX204" fmla="*/ 3431540 w 3566168"/>
                <a:gd name="connsiteY204" fmla="*/ 1250448 h 3564189"/>
                <a:gd name="connsiteX205" fmla="*/ 3387090 w 3566168"/>
                <a:gd name="connsiteY205" fmla="*/ 1250448 h 3564189"/>
                <a:gd name="connsiteX206" fmla="*/ 3387090 w 3566168"/>
                <a:gd name="connsiteY206" fmla="*/ 1629199 h 3564189"/>
                <a:gd name="connsiteX207" fmla="*/ 3469640 w 3566168"/>
                <a:gd name="connsiteY207" fmla="*/ 1539745 h 3564189"/>
                <a:gd name="connsiteX208" fmla="*/ 3469640 w 3566168"/>
                <a:gd name="connsiteY208" fmla="*/ 1254889 h 3564189"/>
                <a:gd name="connsiteX209" fmla="*/ 3433445 w 3566168"/>
                <a:gd name="connsiteY209" fmla="*/ 1250448 h 3564189"/>
                <a:gd name="connsiteX210" fmla="*/ 3362960 w 3566168"/>
                <a:gd name="connsiteY210" fmla="*/ 1250448 h 3564189"/>
                <a:gd name="connsiteX211" fmla="*/ 3282950 w 3566168"/>
                <a:gd name="connsiteY211" fmla="*/ 1250448 h 3564189"/>
                <a:gd name="connsiteX212" fmla="*/ 3282950 w 3566168"/>
                <a:gd name="connsiteY212" fmla="*/ 1741492 h 3564189"/>
                <a:gd name="connsiteX213" fmla="*/ 3362960 w 3566168"/>
                <a:gd name="connsiteY213" fmla="*/ 1655211 h 3564189"/>
                <a:gd name="connsiteX214" fmla="*/ 3362960 w 3566168"/>
                <a:gd name="connsiteY214" fmla="*/ 1250448 h 3564189"/>
                <a:gd name="connsiteX215" fmla="*/ 3247390 w 3566168"/>
                <a:gd name="connsiteY215" fmla="*/ 1250448 h 3564189"/>
                <a:gd name="connsiteX216" fmla="*/ 3171190 w 3566168"/>
                <a:gd name="connsiteY216" fmla="*/ 1250448 h 3564189"/>
                <a:gd name="connsiteX217" fmla="*/ 3171190 w 3566168"/>
                <a:gd name="connsiteY217" fmla="*/ 1862667 h 3564189"/>
                <a:gd name="connsiteX218" fmla="*/ 3247390 w 3566168"/>
                <a:gd name="connsiteY218" fmla="*/ 1780192 h 3564189"/>
                <a:gd name="connsiteX219" fmla="*/ 3247390 w 3566168"/>
                <a:gd name="connsiteY219" fmla="*/ 1250448 h 3564189"/>
                <a:gd name="connsiteX220" fmla="*/ 3124200 w 3566168"/>
                <a:gd name="connsiteY220" fmla="*/ 1250448 h 3564189"/>
                <a:gd name="connsiteX221" fmla="*/ 3053080 w 3566168"/>
                <a:gd name="connsiteY221" fmla="*/ 1250448 h 3564189"/>
                <a:gd name="connsiteX222" fmla="*/ 3053080 w 3566168"/>
                <a:gd name="connsiteY222" fmla="*/ 1990186 h 3564189"/>
                <a:gd name="connsiteX223" fmla="*/ 3124200 w 3566168"/>
                <a:gd name="connsiteY223" fmla="*/ 1912786 h 3564189"/>
                <a:gd name="connsiteX224" fmla="*/ 3124200 w 3566168"/>
                <a:gd name="connsiteY224" fmla="*/ 1250448 h 3564189"/>
                <a:gd name="connsiteX225" fmla="*/ 2996565 w 3566168"/>
                <a:gd name="connsiteY225" fmla="*/ 1250448 h 3564189"/>
                <a:gd name="connsiteX226" fmla="*/ 2932430 w 3566168"/>
                <a:gd name="connsiteY226" fmla="*/ 1250448 h 3564189"/>
                <a:gd name="connsiteX227" fmla="*/ 2932430 w 3566168"/>
                <a:gd name="connsiteY227" fmla="*/ 2120877 h 3564189"/>
                <a:gd name="connsiteX228" fmla="*/ 2996565 w 3566168"/>
                <a:gd name="connsiteY228" fmla="*/ 2051091 h 3564189"/>
                <a:gd name="connsiteX229" fmla="*/ 2996565 w 3566168"/>
                <a:gd name="connsiteY229" fmla="*/ 1250448 h 3564189"/>
                <a:gd name="connsiteX230" fmla="*/ 2860675 w 3566168"/>
                <a:gd name="connsiteY230" fmla="*/ 1250448 h 3564189"/>
                <a:gd name="connsiteX231" fmla="*/ 2813685 w 3566168"/>
                <a:gd name="connsiteY231" fmla="*/ 1250448 h 3564189"/>
                <a:gd name="connsiteX232" fmla="*/ 2813685 w 3566168"/>
                <a:gd name="connsiteY232" fmla="*/ 2249031 h 3564189"/>
                <a:gd name="connsiteX233" fmla="*/ 2820670 w 3566168"/>
                <a:gd name="connsiteY233" fmla="*/ 2241418 h 3564189"/>
                <a:gd name="connsiteX234" fmla="*/ 2860675 w 3566168"/>
                <a:gd name="connsiteY234" fmla="*/ 2197642 h 3564189"/>
                <a:gd name="connsiteX235" fmla="*/ 2860675 w 3566168"/>
                <a:gd name="connsiteY235" fmla="*/ 1250448 h 3564189"/>
                <a:gd name="connsiteX236" fmla="*/ 2737485 w 3566168"/>
                <a:gd name="connsiteY236" fmla="*/ 1250448 h 3564189"/>
                <a:gd name="connsiteX237" fmla="*/ 2701925 w 3566168"/>
                <a:gd name="connsiteY237" fmla="*/ 1250448 h 3564189"/>
                <a:gd name="connsiteX238" fmla="*/ 2701925 w 3566168"/>
                <a:gd name="connsiteY238" fmla="*/ 2313107 h 3564189"/>
                <a:gd name="connsiteX239" fmla="*/ 2737485 w 3566168"/>
                <a:gd name="connsiteY239" fmla="*/ 2307398 h 3564189"/>
                <a:gd name="connsiteX240" fmla="*/ 2737485 w 3566168"/>
                <a:gd name="connsiteY240" fmla="*/ 1250448 h 3564189"/>
                <a:gd name="connsiteX241" fmla="*/ 1370330 w 3566168"/>
                <a:gd name="connsiteY241" fmla="*/ 1250448 h 3564189"/>
                <a:gd name="connsiteX242" fmla="*/ 1346200 w 3566168"/>
                <a:gd name="connsiteY242" fmla="*/ 1250448 h 3564189"/>
                <a:gd name="connsiteX243" fmla="*/ 1346200 w 3566168"/>
                <a:gd name="connsiteY243" fmla="*/ 2313742 h 3564189"/>
                <a:gd name="connsiteX244" fmla="*/ 1370330 w 3566168"/>
                <a:gd name="connsiteY244" fmla="*/ 2313742 h 3564189"/>
                <a:gd name="connsiteX245" fmla="*/ 1370330 w 3566168"/>
                <a:gd name="connsiteY245" fmla="*/ 1250448 h 3564189"/>
                <a:gd name="connsiteX246" fmla="*/ 1263650 w 3566168"/>
                <a:gd name="connsiteY246" fmla="*/ 1250448 h 3564189"/>
                <a:gd name="connsiteX247" fmla="*/ 1250950 w 3566168"/>
                <a:gd name="connsiteY247" fmla="*/ 1250448 h 3564189"/>
                <a:gd name="connsiteX248" fmla="*/ 1250950 w 3566168"/>
                <a:gd name="connsiteY248" fmla="*/ 2313742 h 3564189"/>
                <a:gd name="connsiteX249" fmla="*/ 1263015 w 3566168"/>
                <a:gd name="connsiteY249" fmla="*/ 2313742 h 3564189"/>
                <a:gd name="connsiteX250" fmla="*/ 1263015 w 3566168"/>
                <a:gd name="connsiteY250" fmla="*/ 1250448 h 3564189"/>
                <a:gd name="connsiteX251" fmla="*/ 833755 w 3566168"/>
                <a:gd name="connsiteY251" fmla="*/ 1250448 h 3564189"/>
                <a:gd name="connsiteX252" fmla="*/ 779780 w 3566168"/>
                <a:gd name="connsiteY252" fmla="*/ 1250448 h 3564189"/>
                <a:gd name="connsiteX253" fmla="*/ 779780 w 3566168"/>
                <a:gd name="connsiteY253" fmla="*/ 2313742 h 3564189"/>
                <a:gd name="connsiteX254" fmla="*/ 833755 w 3566168"/>
                <a:gd name="connsiteY254" fmla="*/ 2313742 h 3564189"/>
                <a:gd name="connsiteX255" fmla="*/ 859790 w 3566168"/>
                <a:gd name="connsiteY255" fmla="*/ 2311204 h 3564189"/>
                <a:gd name="connsiteX256" fmla="*/ 859790 w 3566168"/>
                <a:gd name="connsiteY256" fmla="*/ 1252986 h 3564189"/>
                <a:gd name="connsiteX257" fmla="*/ 833755 w 3566168"/>
                <a:gd name="connsiteY257" fmla="*/ 1250448 h 3564189"/>
                <a:gd name="connsiteX258" fmla="*/ 1450340 w 3566168"/>
                <a:gd name="connsiteY258" fmla="*/ 1250448 h 3564189"/>
                <a:gd name="connsiteX259" fmla="*/ 1450340 w 3566168"/>
                <a:gd name="connsiteY259" fmla="*/ 2313107 h 3564189"/>
                <a:gd name="connsiteX260" fmla="*/ 1485900 w 3566168"/>
                <a:gd name="connsiteY260" fmla="*/ 2313107 h 3564189"/>
                <a:gd name="connsiteX261" fmla="*/ 1485900 w 3566168"/>
                <a:gd name="connsiteY261" fmla="*/ 1255524 h 3564189"/>
                <a:gd name="connsiteX262" fmla="*/ 1450340 w 3566168"/>
                <a:gd name="connsiteY262" fmla="*/ 1250448 h 3564189"/>
                <a:gd name="connsiteX263" fmla="*/ 3481705 w 3566168"/>
                <a:gd name="connsiteY263" fmla="*/ 1259330 h 3564189"/>
                <a:gd name="connsiteX264" fmla="*/ 3481705 w 3566168"/>
                <a:gd name="connsiteY264" fmla="*/ 1526422 h 3564189"/>
                <a:gd name="connsiteX265" fmla="*/ 3505200 w 3566168"/>
                <a:gd name="connsiteY265" fmla="*/ 1501046 h 3564189"/>
                <a:gd name="connsiteX266" fmla="*/ 3566160 w 3566168"/>
                <a:gd name="connsiteY266" fmla="*/ 1383043 h 3564189"/>
                <a:gd name="connsiteX267" fmla="*/ 3481705 w 3566168"/>
                <a:gd name="connsiteY267" fmla="*/ 1259330 h 3564189"/>
                <a:gd name="connsiteX268" fmla="*/ 884555 w 3566168"/>
                <a:gd name="connsiteY268" fmla="*/ 1259965 h 3564189"/>
                <a:gd name="connsiteX269" fmla="*/ 884555 w 3566168"/>
                <a:gd name="connsiteY269" fmla="*/ 2302957 h 3564189"/>
                <a:gd name="connsiteX270" fmla="*/ 967105 w 3566168"/>
                <a:gd name="connsiteY270" fmla="*/ 2179879 h 3564189"/>
                <a:gd name="connsiteX271" fmla="*/ 967105 w 3566168"/>
                <a:gd name="connsiteY271" fmla="*/ 1383043 h 3564189"/>
                <a:gd name="connsiteX272" fmla="*/ 884555 w 3566168"/>
                <a:gd name="connsiteY272" fmla="*/ 1259965 h 3564189"/>
                <a:gd name="connsiteX273" fmla="*/ 1562100 w 3566168"/>
                <a:gd name="connsiteY273" fmla="*/ 1314525 h 3564189"/>
                <a:gd name="connsiteX274" fmla="*/ 1562100 w 3566168"/>
                <a:gd name="connsiteY274" fmla="*/ 2313107 h 3564189"/>
                <a:gd name="connsiteX275" fmla="*/ 1609090 w 3566168"/>
                <a:gd name="connsiteY275" fmla="*/ 2313107 h 3564189"/>
                <a:gd name="connsiteX276" fmla="*/ 1609090 w 3566168"/>
                <a:gd name="connsiteY276" fmla="*/ 1365913 h 3564189"/>
                <a:gd name="connsiteX277" fmla="*/ 1569085 w 3566168"/>
                <a:gd name="connsiteY277" fmla="*/ 1322138 h 3564189"/>
                <a:gd name="connsiteX278" fmla="*/ 1562100 w 3566168"/>
                <a:gd name="connsiteY278" fmla="*/ 1314525 h 3564189"/>
                <a:gd name="connsiteX279" fmla="*/ 1680210 w 3566168"/>
                <a:gd name="connsiteY279" fmla="*/ 1443313 h 3564189"/>
                <a:gd name="connsiteX280" fmla="*/ 1680210 w 3566168"/>
                <a:gd name="connsiteY280" fmla="*/ 2313742 h 3564189"/>
                <a:gd name="connsiteX281" fmla="*/ 1744345 w 3566168"/>
                <a:gd name="connsiteY281" fmla="*/ 2313742 h 3564189"/>
                <a:gd name="connsiteX282" fmla="*/ 1744345 w 3566168"/>
                <a:gd name="connsiteY282" fmla="*/ 1512465 h 3564189"/>
                <a:gd name="connsiteX283" fmla="*/ 1680210 w 3566168"/>
                <a:gd name="connsiteY283" fmla="*/ 1443313 h 3564189"/>
                <a:gd name="connsiteX284" fmla="*/ 1801495 w 3566168"/>
                <a:gd name="connsiteY284" fmla="*/ 1574004 h 3564189"/>
                <a:gd name="connsiteX285" fmla="*/ 1801495 w 3566168"/>
                <a:gd name="connsiteY285" fmla="*/ 2313742 h 3564189"/>
                <a:gd name="connsiteX286" fmla="*/ 1872615 w 3566168"/>
                <a:gd name="connsiteY286" fmla="*/ 2313742 h 3564189"/>
                <a:gd name="connsiteX287" fmla="*/ 1872615 w 3566168"/>
                <a:gd name="connsiteY287" fmla="*/ 1650769 h 3564189"/>
                <a:gd name="connsiteX288" fmla="*/ 1801495 w 3566168"/>
                <a:gd name="connsiteY288" fmla="*/ 1574004 h 3564189"/>
                <a:gd name="connsiteX289" fmla="*/ 1919605 w 3566168"/>
                <a:gd name="connsiteY289" fmla="*/ 1701523 h 3564189"/>
                <a:gd name="connsiteX290" fmla="*/ 1919605 w 3566168"/>
                <a:gd name="connsiteY290" fmla="*/ 2313742 h 3564189"/>
                <a:gd name="connsiteX291" fmla="*/ 1995805 w 3566168"/>
                <a:gd name="connsiteY291" fmla="*/ 2313742 h 3564189"/>
                <a:gd name="connsiteX292" fmla="*/ 1995805 w 3566168"/>
                <a:gd name="connsiteY292" fmla="*/ 1783998 h 3564189"/>
                <a:gd name="connsiteX293" fmla="*/ 1919605 w 3566168"/>
                <a:gd name="connsiteY293" fmla="*/ 1701523 h 3564189"/>
                <a:gd name="connsiteX294" fmla="*/ 2031365 w 3566168"/>
                <a:gd name="connsiteY294" fmla="*/ 1822064 h 3564189"/>
                <a:gd name="connsiteX295" fmla="*/ 2031365 w 3566168"/>
                <a:gd name="connsiteY295" fmla="*/ 2313107 h 3564189"/>
                <a:gd name="connsiteX296" fmla="*/ 2111375 w 3566168"/>
                <a:gd name="connsiteY296" fmla="*/ 2313107 h 3564189"/>
                <a:gd name="connsiteX297" fmla="*/ 2111375 w 3566168"/>
                <a:gd name="connsiteY297" fmla="*/ 1908345 h 3564189"/>
                <a:gd name="connsiteX298" fmla="*/ 2031365 w 3566168"/>
                <a:gd name="connsiteY298" fmla="*/ 1822064 h 3564189"/>
                <a:gd name="connsiteX299" fmla="*/ 2135505 w 3566168"/>
                <a:gd name="connsiteY299" fmla="*/ 1934357 h 3564189"/>
                <a:gd name="connsiteX300" fmla="*/ 2135505 w 3566168"/>
                <a:gd name="connsiteY300" fmla="*/ 2313107 h 3564189"/>
                <a:gd name="connsiteX301" fmla="*/ 2179955 w 3566168"/>
                <a:gd name="connsiteY301" fmla="*/ 2313107 h 3564189"/>
                <a:gd name="connsiteX302" fmla="*/ 2179955 w 3566168"/>
                <a:gd name="connsiteY302" fmla="*/ 2313107 h 3564189"/>
                <a:gd name="connsiteX303" fmla="*/ 2181860 w 3566168"/>
                <a:gd name="connsiteY303" fmla="*/ 2313107 h 3564189"/>
                <a:gd name="connsiteX304" fmla="*/ 2218055 w 3566168"/>
                <a:gd name="connsiteY304" fmla="*/ 2308032 h 3564189"/>
                <a:gd name="connsiteX305" fmla="*/ 2218055 w 3566168"/>
                <a:gd name="connsiteY305" fmla="*/ 2023176 h 3564189"/>
                <a:gd name="connsiteX306" fmla="*/ 2135505 w 3566168"/>
                <a:gd name="connsiteY306" fmla="*/ 1934357 h 3564189"/>
                <a:gd name="connsiteX307" fmla="*/ 2230755 w 3566168"/>
                <a:gd name="connsiteY307" fmla="*/ 2037133 h 3564189"/>
                <a:gd name="connsiteX308" fmla="*/ 2230755 w 3566168"/>
                <a:gd name="connsiteY308" fmla="*/ 2304226 h 3564189"/>
                <a:gd name="connsiteX309" fmla="*/ 2315210 w 3566168"/>
                <a:gd name="connsiteY309" fmla="*/ 2180513 h 3564189"/>
                <a:gd name="connsiteX310" fmla="*/ 2254250 w 3566168"/>
                <a:gd name="connsiteY310" fmla="*/ 2062510 h 3564189"/>
                <a:gd name="connsiteX311" fmla="*/ 2230755 w 3566168"/>
                <a:gd name="connsiteY311" fmla="*/ 2037133 h 3564189"/>
                <a:gd name="connsiteX312" fmla="*/ 3336925 w 3566168"/>
                <a:gd name="connsiteY312" fmla="*/ 2500897 h 3564189"/>
                <a:gd name="connsiteX313" fmla="*/ 3282950 w 3566168"/>
                <a:gd name="connsiteY313" fmla="*/ 2500897 h 3564189"/>
                <a:gd name="connsiteX314" fmla="*/ 3282950 w 3566168"/>
                <a:gd name="connsiteY314" fmla="*/ 3563556 h 3564189"/>
                <a:gd name="connsiteX315" fmla="*/ 3336925 w 3566168"/>
                <a:gd name="connsiteY315" fmla="*/ 3563556 h 3564189"/>
                <a:gd name="connsiteX316" fmla="*/ 3362960 w 3566168"/>
                <a:gd name="connsiteY316" fmla="*/ 3561018 h 3564189"/>
                <a:gd name="connsiteX317" fmla="*/ 3362960 w 3566168"/>
                <a:gd name="connsiteY317" fmla="*/ 2503434 h 3564189"/>
                <a:gd name="connsiteX318" fmla="*/ 3336925 w 3566168"/>
                <a:gd name="connsiteY318" fmla="*/ 2500897 h 3564189"/>
                <a:gd name="connsiteX319" fmla="*/ 3247390 w 3566168"/>
                <a:gd name="connsiteY319" fmla="*/ 2500897 h 3564189"/>
                <a:gd name="connsiteX320" fmla="*/ 3171190 w 3566168"/>
                <a:gd name="connsiteY320" fmla="*/ 2500897 h 3564189"/>
                <a:gd name="connsiteX321" fmla="*/ 3171190 w 3566168"/>
                <a:gd name="connsiteY321" fmla="*/ 3563556 h 3564189"/>
                <a:gd name="connsiteX322" fmla="*/ 3247390 w 3566168"/>
                <a:gd name="connsiteY322" fmla="*/ 3563556 h 3564189"/>
                <a:gd name="connsiteX323" fmla="*/ 3247390 w 3566168"/>
                <a:gd name="connsiteY323" fmla="*/ 2500897 h 3564189"/>
                <a:gd name="connsiteX324" fmla="*/ 3124200 w 3566168"/>
                <a:gd name="connsiteY324" fmla="*/ 2500897 h 3564189"/>
                <a:gd name="connsiteX325" fmla="*/ 3053080 w 3566168"/>
                <a:gd name="connsiteY325" fmla="*/ 2500897 h 3564189"/>
                <a:gd name="connsiteX326" fmla="*/ 3053080 w 3566168"/>
                <a:gd name="connsiteY326" fmla="*/ 3563556 h 3564189"/>
                <a:gd name="connsiteX327" fmla="*/ 3124200 w 3566168"/>
                <a:gd name="connsiteY327" fmla="*/ 3563556 h 3564189"/>
                <a:gd name="connsiteX328" fmla="*/ 3124200 w 3566168"/>
                <a:gd name="connsiteY328" fmla="*/ 2500897 h 3564189"/>
                <a:gd name="connsiteX329" fmla="*/ 2995930 w 3566168"/>
                <a:gd name="connsiteY329" fmla="*/ 2500897 h 3564189"/>
                <a:gd name="connsiteX330" fmla="*/ 2931795 w 3566168"/>
                <a:gd name="connsiteY330" fmla="*/ 2500897 h 3564189"/>
                <a:gd name="connsiteX331" fmla="*/ 2931795 w 3566168"/>
                <a:gd name="connsiteY331" fmla="*/ 3563556 h 3564189"/>
                <a:gd name="connsiteX332" fmla="*/ 2995930 w 3566168"/>
                <a:gd name="connsiteY332" fmla="*/ 3563556 h 3564189"/>
                <a:gd name="connsiteX333" fmla="*/ 2995930 w 3566168"/>
                <a:gd name="connsiteY333" fmla="*/ 2500897 h 3564189"/>
                <a:gd name="connsiteX334" fmla="*/ 2860675 w 3566168"/>
                <a:gd name="connsiteY334" fmla="*/ 2500897 h 3564189"/>
                <a:gd name="connsiteX335" fmla="*/ 2813685 w 3566168"/>
                <a:gd name="connsiteY335" fmla="*/ 2500897 h 3564189"/>
                <a:gd name="connsiteX336" fmla="*/ 2813685 w 3566168"/>
                <a:gd name="connsiteY336" fmla="*/ 3563556 h 3564189"/>
                <a:gd name="connsiteX337" fmla="*/ 2860675 w 3566168"/>
                <a:gd name="connsiteY337" fmla="*/ 3563556 h 3564189"/>
                <a:gd name="connsiteX338" fmla="*/ 2860675 w 3566168"/>
                <a:gd name="connsiteY338" fmla="*/ 2500897 h 3564189"/>
                <a:gd name="connsiteX339" fmla="*/ 2737485 w 3566168"/>
                <a:gd name="connsiteY339" fmla="*/ 2500897 h 3564189"/>
                <a:gd name="connsiteX340" fmla="*/ 2701925 w 3566168"/>
                <a:gd name="connsiteY340" fmla="*/ 2500897 h 3564189"/>
                <a:gd name="connsiteX341" fmla="*/ 2701925 w 3566168"/>
                <a:gd name="connsiteY341" fmla="*/ 3563556 h 3564189"/>
                <a:gd name="connsiteX342" fmla="*/ 2737485 w 3566168"/>
                <a:gd name="connsiteY342" fmla="*/ 3563556 h 3564189"/>
                <a:gd name="connsiteX343" fmla="*/ 2737485 w 3566168"/>
                <a:gd name="connsiteY343" fmla="*/ 2500897 h 3564189"/>
                <a:gd name="connsiteX344" fmla="*/ 2621915 w 3566168"/>
                <a:gd name="connsiteY344" fmla="*/ 2500897 h 3564189"/>
                <a:gd name="connsiteX345" fmla="*/ 2597785 w 3566168"/>
                <a:gd name="connsiteY345" fmla="*/ 2500897 h 3564189"/>
                <a:gd name="connsiteX346" fmla="*/ 2597785 w 3566168"/>
                <a:gd name="connsiteY346" fmla="*/ 3563556 h 3564189"/>
                <a:gd name="connsiteX347" fmla="*/ 2621915 w 3566168"/>
                <a:gd name="connsiteY347" fmla="*/ 3563556 h 3564189"/>
                <a:gd name="connsiteX348" fmla="*/ 2621915 w 3566168"/>
                <a:gd name="connsiteY348" fmla="*/ 2500897 h 3564189"/>
                <a:gd name="connsiteX349" fmla="*/ 2514600 w 3566168"/>
                <a:gd name="connsiteY349" fmla="*/ 2500897 h 3564189"/>
                <a:gd name="connsiteX350" fmla="*/ 2502535 w 3566168"/>
                <a:gd name="connsiteY350" fmla="*/ 2500897 h 3564189"/>
                <a:gd name="connsiteX351" fmla="*/ 2502535 w 3566168"/>
                <a:gd name="connsiteY351" fmla="*/ 3563556 h 3564189"/>
                <a:gd name="connsiteX352" fmla="*/ 2514600 w 3566168"/>
                <a:gd name="connsiteY352" fmla="*/ 3563556 h 3564189"/>
                <a:gd name="connsiteX353" fmla="*/ 2514600 w 3566168"/>
                <a:gd name="connsiteY353" fmla="*/ 2500897 h 3564189"/>
                <a:gd name="connsiteX354" fmla="*/ 2182495 w 3566168"/>
                <a:gd name="connsiteY354" fmla="*/ 2500897 h 3564189"/>
                <a:gd name="connsiteX355" fmla="*/ 2180590 w 3566168"/>
                <a:gd name="connsiteY355" fmla="*/ 2500897 h 3564189"/>
                <a:gd name="connsiteX356" fmla="*/ 2180590 w 3566168"/>
                <a:gd name="connsiteY356" fmla="*/ 2500897 h 3564189"/>
                <a:gd name="connsiteX357" fmla="*/ 2136140 w 3566168"/>
                <a:gd name="connsiteY357" fmla="*/ 2500897 h 3564189"/>
                <a:gd name="connsiteX358" fmla="*/ 2136140 w 3566168"/>
                <a:gd name="connsiteY358" fmla="*/ 2879648 h 3564189"/>
                <a:gd name="connsiteX359" fmla="*/ 2218690 w 3566168"/>
                <a:gd name="connsiteY359" fmla="*/ 2790194 h 3564189"/>
                <a:gd name="connsiteX360" fmla="*/ 2218690 w 3566168"/>
                <a:gd name="connsiteY360" fmla="*/ 2505338 h 3564189"/>
                <a:gd name="connsiteX361" fmla="*/ 2182495 w 3566168"/>
                <a:gd name="connsiteY361" fmla="*/ 2500897 h 3564189"/>
                <a:gd name="connsiteX362" fmla="*/ 2111375 w 3566168"/>
                <a:gd name="connsiteY362" fmla="*/ 2500897 h 3564189"/>
                <a:gd name="connsiteX363" fmla="*/ 2031365 w 3566168"/>
                <a:gd name="connsiteY363" fmla="*/ 2500897 h 3564189"/>
                <a:gd name="connsiteX364" fmla="*/ 2031365 w 3566168"/>
                <a:gd name="connsiteY364" fmla="*/ 2991941 h 3564189"/>
                <a:gd name="connsiteX365" fmla="*/ 2111375 w 3566168"/>
                <a:gd name="connsiteY365" fmla="*/ 2905659 h 3564189"/>
                <a:gd name="connsiteX366" fmla="*/ 2111375 w 3566168"/>
                <a:gd name="connsiteY366" fmla="*/ 2500897 h 3564189"/>
                <a:gd name="connsiteX367" fmla="*/ 1995805 w 3566168"/>
                <a:gd name="connsiteY367" fmla="*/ 2500897 h 3564189"/>
                <a:gd name="connsiteX368" fmla="*/ 1919605 w 3566168"/>
                <a:gd name="connsiteY368" fmla="*/ 2500897 h 3564189"/>
                <a:gd name="connsiteX369" fmla="*/ 1919605 w 3566168"/>
                <a:gd name="connsiteY369" fmla="*/ 3113115 h 3564189"/>
                <a:gd name="connsiteX370" fmla="*/ 1995805 w 3566168"/>
                <a:gd name="connsiteY370" fmla="*/ 3030640 h 3564189"/>
                <a:gd name="connsiteX371" fmla="*/ 1995805 w 3566168"/>
                <a:gd name="connsiteY371" fmla="*/ 2500897 h 3564189"/>
                <a:gd name="connsiteX372" fmla="*/ 1872615 w 3566168"/>
                <a:gd name="connsiteY372" fmla="*/ 2500897 h 3564189"/>
                <a:gd name="connsiteX373" fmla="*/ 1801495 w 3566168"/>
                <a:gd name="connsiteY373" fmla="*/ 2500897 h 3564189"/>
                <a:gd name="connsiteX374" fmla="*/ 1801495 w 3566168"/>
                <a:gd name="connsiteY374" fmla="*/ 3240634 h 3564189"/>
                <a:gd name="connsiteX375" fmla="*/ 1872615 w 3566168"/>
                <a:gd name="connsiteY375" fmla="*/ 3163235 h 3564189"/>
                <a:gd name="connsiteX376" fmla="*/ 1872615 w 3566168"/>
                <a:gd name="connsiteY376" fmla="*/ 2500897 h 3564189"/>
                <a:gd name="connsiteX377" fmla="*/ 1744980 w 3566168"/>
                <a:gd name="connsiteY377" fmla="*/ 2500897 h 3564189"/>
                <a:gd name="connsiteX378" fmla="*/ 1680845 w 3566168"/>
                <a:gd name="connsiteY378" fmla="*/ 2500897 h 3564189"/>
                <a:gd name="connsiteX379" fmla="*/ 1680845 w 3566168"/>
                <a:gd name="connsiteY379" fmla="*/ 3371326 h 3564189"/>
                <a:gd name="connsiteX380" fmla="*/ 1744980 w 3566168"/>
                <a:gd name="connsiteY380" fmla="*/ 3301539 h 3564189"/>
                <a:gd name="connsiteX381" fmla="*/ 1744980 w 3566168"/>
                <a:gd name="connsiteY381" fmla="*/ 2500897 h 3564189"/>
                <a:gd name="connsiteX382" fmla="*/ 1609090 w 3566168"/>
                <a:gd name="connsiteY382" fmla="*/ 2500897 h 3564189"/>
                <a:gd name="connsiteX383" fmla="*/ 1562100 w 3566168"/>
                <a:gd name="connsiteY383" fmla="*/ 2500897 h 3564189"/>
                <a:gd name="connsiteX384" fmla="*/ 1562100 w 3566168"/>
                <a:gd name="connsiteY384" fmla="*/ 3499479 h 3564189"/>
                <a:gd name="connsiteX385" fmla="*/ 1569085 w 3566168"/>
                <a:gd name="connsiteY385" fmla="*/ 3491866 h 3564189"/>
                <a:gd name="connsiteX386" fmla="*/ 1609090 w 3566168"/>
                <a:gd name="connsiteY386" fmla="*/ 3448091 h 3564189"/>
                <a:gd name="connsiteX387" fmla="*/ 1609090 w 3566168"/>
                <a:gd name="connsiteY387" fmla="*/ 2500897 h 3564189"/>
                <a:gd name="connsiteX388" fmla="*/ 1485900 w 3566168"/>
                <a:gd name="connsiteY388" fmla="*/ 2500897 h 3564189"/>
                <a:gd name="connsiteX389" fmla="*/ 1450340 w 3566168"/>
                <a:gd name="connsiteY389" fmla="*/ 2500897 h 3564189"/>
                <a:gd name="connsiteX390" fmla="*/ 1450340 w 3566168"/>
                <a:gd name="connsiteY390" fmla="*/ 3563556 h 3564189"/>
                <a:gd name="connsiteX391" fmla="*/ 1485900 w 3566168"/>
                <a:gd name="connsiteY391" fmla="*/ 3557846 h 3564189"/>
                <a:gd name="connsiteX392" fmla="*/ 1485900 w 3566168"/>
                <a:gd name="connsiteY392" fmla="*/ 2500897 h 3564189"/>
                <a:gd name="connsiteX393" fmla="*/ 1370330 w 3566168"/>
                <a:gd name="connsiteY393" fmla="*/ 2500897 h 3564189"/>
                <a:gd name="connsiteX394" fmla="*/ 1346200 w 3566168"/>
                <a:gd name="connsiteY394" fmla="*/ 2500897 h 3564189"/>
                <a:gd name="connsiteX395" fmla="*/ 1346200 w 3566168"/>
                <a:gd name="connsiteY395" fmla="*/ 3563556 h 3564189"/>
                <a:gd name="connsiteX396" fmla="*/ 1370330 w 3566168"/>
                <a:gd name="connsiteY396" fmla="*/ 3563556 h 3564189"/>
                <a:gd name="connsiteX397" fmla="*/ 1370330 w 3566168"/>
                <a:gd name="connsiteY397" fmla="*/ 2500897 h 3564189"/>
                <a:gd name="connsiteX398" fmla="*/ 1263650 w 3566168"/>
                <a:gd name="connsiteY398" fmla="*/ 2500897 h 3564189"/>
                <a:gd name="connsiteX399" fmla="*/ 1251585 w 3566168"/>
                <a:gd name="connsiteY399" fmla="*/ 2500897 h 3564189"/>
                <a:gd name="connsiteX400" fmla="*/ 1251585 w 3566168"/>
                <a:gd name="connsiteY400" fmla="*/ 3563556 h 3564189"/>
                <a:gd name="connsiteX401" fmla="*/ 1263650 w 3566168"/>
                <a:gd name="connsiteY401" fmla="*/ 3563556 h 3564189"/>
                <a:gd name="connsiteX402" fmla="*/ 1263650 w 3566168"/>
                <a:gd name="connsiteY402" fmla="*/ 2500897 h 3564189"/>
                <a:gd name="connsiteX403" fmla="*/ 119380 w 3566168"/>
                <a:gd name="connsiteY403" fmla="*/ 2500897 h 3564189"/>
                <a:gd name="connsiteX404" fmla="*/ 95250 w 3566168"/>
                <a:gd name="connsiteY404" fmla="*/ 2500897 h 3564189"/>
                <a:gd name="connsiteX405" fmla="*/ 95250 w 3566168"/>
                <a:gd name="connsiteY405" fmla="*/ 3563556 h 3564189"/>
                <a:gd name="connsiteX406" fmla="*/ 119380 w 3566168"/>
                <a:gd name="connsiteY406" fmla="*/ 3563556 h 3564189"/>
                <a:gd name="connsiteX407" fmla="*/ 119380 w 3566168"/>
                <a:gd name="connsiteY407" fmla="*/ 2500897 h 3564189"/>
                <a:gd name="connsiteX408" fmla="*/ 12065 w 3566168"/>
                <a:gd name="connsiteY408" fmla="*/ 2500897 h 3564189"/>
                <a:gd name="connsiteX409" fmla="*/ 0 w 3566168"/>
                <a:gd name="connsiteY409" fmla="*/ 2500897 h 3564189"/>
                <a:gd name="connsiteX410" fmla="*/ 0 w 3566168"/>
                <a:gd name="connsiteY410" fmla="*/ 3563556 h 3564189"/>
                <a:gd name="connsiteX411" fmla="*/ 12065 w 3566168"/>
                <a:gd name="connsiteY411" fmla="*/ 3563556 h 3564189"/>
                <a:gd name="connsiteX412" fmla="*/ 12065 w 3566168"/>
                <a:gd name="connsiteY412" fmla="*/ 2500897 h 3564189"/>
                <a:gd name="connsiteX413" fmla="*/ 199390 w 3566168"/>
                <a:gd name="connsiteY413" fmla="*/ 2500897 h 3564189"/>
                <a:gd name="connsiteX414" fmla="*/ 199390 w 3566168"/>
                <a:gd name="connsiteY414" fmla="*/ 3563556 h 3564189"/>
                <a:gd name="connsiteX415" fmla="*/ 234950 w 3566168"/>
                <a:gd name="connsiteY415" fmla="*/ 3563556 h 3564189"/>
                <a:gd name="connsiteX416" fmla="*/ 234950 w 3566168"/>
                <a:gd name="connsiteY416" fmla="*/ 2506607 h 3564189"/>
                <a:gd name="connsiteX417" fmla="*/ 199390 w 3566168"/>
                <a:gd name="connsiteY417" fmla="*/ 2500897 h 3564189"/>
                <a:gd name="connsiteX418" fmla="*/ 2230755 w 3566168"/>
                <a:gd name="connsiteY418" fmla="*/ 2509779 h 3564189"/>
                <a:gd name="connsiteX419" fmla="*/ 2230755 w 3566168"/>
                <a:gd name="connsiteY419" fmla="*/ 2776871 h 3564189"/>
                <a:gd name="connsiteX420" fmla="*/ 2254250 w 3566168"/>
                <a:gd name="connsiteY420" fmla="*/ 2751494 h 3564189"/>
                <a:gd name="connsiteX421" fmla="*/ 2315210 w 3566168"/>
                <a:gd name="connsiteY421" fmla="*/ 2633491 h 3564189"/>
                <a:gd name="connsiteX422" fmla="*/ 2230755 w 3566168"/>
                <a:gd name="connsiteY422" fmla="*/ 2509779 h 3564189"/>
                <a:gd name="connsiteX423" fmla="*/ 3387090 w 3566168"/>
                <a:gd name="connsiteY423" fmla="*/ 2511048 h 3564189"/>
                <a:gd name="connsiteX424" fmla="*/ 3387090 w 3566168"/>
                <a:gd name="connsiteY424" fmla="*/ 3554039 h 3564189"/>
                <a:gd name="connsiteX425" fmla="*/ 3469640 w 3566168"/>
                <a:gd name="connsiteY425" fmla="*/ 3430961 h 3564189"/>
                <a:gd name="connsiteX426" fmla="*/ 3469640 w 3566168"/>
                <a:gd name="connsiteY426" fmla="*/ 2633491 h 3564189"/>
                <a:gd name="connsiteX427" fmla="*/ 3387090 w 3566168"/>
                <a:gd name="connsiteY427" fmla="*/ 2511048 h 3564189"/>
                <a:gd name="connsiteX428" fmla="*/ 311150 w 3566168"/>
                <a:gd name="connsiteY428" fmla="*/ 2564974 h 3564189"/>
                <a:gd name="connsiteX429" fmla="*/ 311150 w 3566168"/>
                <a:gd name="connsiteY429" fmla="*/ 3563556 h 3564189"/>
                <a:gd name="connsiteX430" fmla="*/ 358140 w 3566168"/>
                <a:gd name="connsiteY430" fmla="*/ 3563556 h 3564189"/>
                <a:gd name="connsiteX431" fmla="*/ 358140 w 3566168"/>
                <a:gd name="connsiteY431" fmla="*/ 2616362 h 3564189"/>
                <a:gd name="connsiteX432" fmla="*/ 318135 w 3566168"/>
                <a:gd name="connsiteY432" fmla="*/ 2572586 h 3564189"/>
                <a:gd name="connsiteX433" fmla="*/ 311150 w 3566168"/>
                <a:gd name="connsiteY433" fmla="*/ 2564974 h 3564189"/>
                <a:gd name="connsiteX434" fmla="*/ 429260 w 3566168"/>
                <a:gd name="connsiteY434" fmla="*/ 2693761 h 3564189"/>
                <a:gd name="connsiteX435" fmla="*/ 429260 w 3566168"/>
                <a:gd name="connsiteY435" fmla="*/ 3564190 h 3564189"/>
                <a:gd name="connsiteX436" fmla="*/ 493395 w 3566168"/>
                <a:gd name="connsiteY436" fmla="*/ 3564190 h 3564189"/>
                <a:gd name="connsiteX437" fmla="*/ 493395 w 3566168"/>
                <a:gd name="connsiteY437" fmla="*/ 2763548 h 3564189"/>
                <a:gd name="connsiteX438" fmla="*/ 429260 w 3566168"/>
                <a:gd name="connsiteY438" fmla="*/ 2693761 h 3564189"/>
                <a:gd name="connsiteX439" fmla="*/ 549910 w 3566168"/>
                <a:gd name="connsiteY439" fmla="*/ 2824453 h 3564189"/>
                <a:gd name="connsiteX440" fmla="*/ 549910 w 3566168"/>
                <a:gd name="connsiteY440" fmla="*/ 3564190 h 3564189"/>
                <a:gd name="connsiteX441" fmla="*/ 621030 w 3566168"/>
                <a:gd name="connsiteY441" fmla="*/ 3564190 h 3564189"/>
                <a:gd name="connsiteX442" fmla="*/ 621030 w 3566168"/>
                <a:gd name="connsiteY442" fmla="*/ 2901218 h 3564189"/>
                <a:gd name="connsiteX443" fmla="*/ 549910 w 3566168"/>
                <a:gd name="connsiteY443" fmla="*/ 2824453 h 3564189"/>
                <a:gd name="connsiteX444" fmla="*/ 668020 w 3566168"/>
                <a:gd name="connsiteY444" fmla="*/ 2951972 h 3564189"/>
                <a:gd name="connsiteX445" fmla="*/ 668020 w 3566168"/>
                <a:gd name="connsiteY445" fmla="*/ 3564190 h 3564189"/>
                <a:gd name="connsiteX446" fmla="*/ 744220 w 3566168"/>
                <a:gd name="connsiteY446" fmla="*/ 3564190 h 3564189"/>
                <a:gd name="connsiteX447" fmla="*/ 744220 w 3566168"/>
                <a:gd name="connsiteY447" fmla="*/ 3034447 h 3564189"/>
                <a:gd name="connsiteX448" fmla="*/ 668020 w 3566168"/>
                <a:gd name="connsiteY448" fmla="*/ 2951972 h 3564189"/>
                <a:gd name="connsiteX449" fmla="*/ 780415 w 3566168"/>
                <a:gd name="connsiteY449" fmla="*/ 3072512 h 3564189"/>
                <a:gd name="connsiteX450" fmla="*/ 780415 w 3566168"/>
                <a:gd name="connsiteY450" fmla="*/ 3563556 h 3564189"/>
                <a:gd name="connsiteX451" fmla="*/ 860425 w 3566168"/>
                <a:gd name="connsiteY451" fmla="*/ 3563556 h 3564189"/>
                <a:gd name="connsiteX452" fmla="*/ 860425 w 3566168"/>
                <a:gd name="connsiteY452" fmla="*/ 3158794 h 3564189"/>
                <a:gd name="connsiteX453" fmla="*/ 780415 w 3566168"/>
                <a:gd name="connsiteY453" fmla="*/ 3072512 h 3564189"/>
                <a:gd name="connsiteX454" fmla="*/ 884555 w 3566168"/>
                <a:gd name="connsiteY454" fmla="*/ 3185440 h 3564189"/>
                <a:gd name="connsiteX455" fmla="*/ 884555 w 3566168"/>
                <a:gd name="connsiteY455" fmla="*/ 3564190 h 3564189"/>
                <a:gd name="connsiteX456" fmla="*/ 929005 w 3566168"/>
                <a:gd name="connsiteY456" fmla="*/ 3564190 h 3564189"/>
                <a:gd name="connsiteX457" fmla="*/ 929005 w 3566168"/>
                <a:gd name="connsiteY457" fmla="*/ 3564190 h 3564189"/>
                <a:gd name="connsiteX458" fmla="*/ 930910 w 3566168"/>
                <a:gd name="connsiteY458" fmla="*/ 3564190 h 3564189"/>
                <a:gd name="connsiteX459" fmla="*/ 967105 w 3566168"/>
                <a:gd name="connsiteY459" fmla="*/ 3559115 h 3564189"/>
                <a:gd name="connsiteX460" fmla="*/ 967105 w 3566168"/>
                <a:gd name="connsiteY460" fmla="*/ 3274259 h 3564189"/>
                <a:gd name="connsiteX461" fmla="*/ 884555 w 3566168"/>
                <a:gd name="connsiteY461" fmla="*/ 3185440 h 3564189"/>
                <a:gd name="connsiteX462" fmla="*/ 979170 w 3566168"/>
                <a:gd name="connsiteY462" fmla="*/ 3287582 h 3564189"/>
                <a:gd name="connsiteX463" fmla="*/ 979170 w 3566168"/>
                <a:gd name="connsiteY463" fmla="*/ 3554674 h 3564189"/>
                <a:gd name="connsiteX464" fmla="*/ 1063625 w 3566168"/>
                <a:gd name="connsiteY464" fmla="*/ 3430961 h 3564189"/>
                <a:gd name="connsiteX465" fmla="*/ 1002665 w 3566168"/>
                <a:gd name="connsiteY465" fmla="*/ 3312959 h 3564189"/>
                <a:gd name="connsiteX466" fmla="*/ 979170 w 3566168"/>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8" h="3564189">
                  <a:moveTo>
                    <a:pt x="2621915" y="0"/>
                  </a:moveTo>
                  <a:lnTo>
                    <a:pt x="2597785" y="0"/>
                  </a:lnTo>
                  <a:lnTo>
                    <a:pt x="2597785" y="1063293"/>
                  </a:lnTo>
                  <a:lnTo>
                    <a:pt x="2621915" y="1063293"/>
                  </a:lnTo>
                  <a:lnTo>
                    <a:pt x="2621915"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3610" y="0"/>
                    <a:pt x="930910" y="0"/>
                  </a:cubicBezTo>
                  <a:moveTo>
                    <a:pt x="860425" y="0"/>
                  </a:moveTo>
                  <a:lnTo>
                    <a:pt x="780415" y="0"/>
                  </a:lnTo>
                  <a:lnTo>
                    <a:pt x="780415" y="491044"/>
                  </a:lnTo>
                  <a:cubicBezTo>
                    <a:pt x="808355" y="460591"/>
                    <a:pt x="835660" y="431408"/>
                    <a:pt x="860425" y="404762"/>
                  </a:cubicBezTo>
                  <a:lnTo>
                    <a:pt x="860425" y="0"/>
                  </a:lnTo>
                  <a:close/>
                  <a:moveTo>
                    <a:pt x="744855" y="0"/>
                  </a:moveTo>
                  <a:lnTo>
                    <a:pt x="668655" y="0"/>
                  </a:lnTo>
                  <a:lnTo>
                    <a:pt x="668655" y="612219"/>
                  </a:lnTo>
                  <a:cubicBezTo>
                    <a:pt x="694055" y="584304"/>
                    <a:pt x="720090" y="557024"/>
                    <a:pt x="744855" y="529743"/>
                  </a:cubicBezTo>
                  <a:lnTo>
                    <a:pt x="744855" y="0"/>
                  </a:lnTo>
                  <a:close/>
                  <a:moveTo>
                    <a:pt x="621665" y="0"/>
                  </a:moveTo>
                  <a:lnTo>
                    <a:pt x="550545" y="0"/>
                  </a:lnTo>
                  <a:lnTo>
                    <a:pt x="550545" y="739738"/>
                  </a:lnTo>
                  <a:cubicBezTo>
                    <a:pt x="574040" y="714361"/>
                    <a:pt x="597535" y="688984"/>
                    <a:pt x="621665" y="662338"/>
                  </a:cubicBezTo>
                  <a:lnTo>
                    <a:pt x="621665" y="0"/>
                  </a:lnTo>
                  <a:close/>
                  <a:moveTo>
                    <a:pt x="493395" y="0"/>
                  </a:moveTo>
                  <a:lnTo>
                    <a:pt x="429260" y="0"/>
                  </a:lnTo>
                  <a:lnTo>
                    <a:pt x="429260" y="870429"/>
                  </a:lnTo>
                  <a:cubicBezTo>
                    <a:pt x="448945" y="848858"/>
                    <a:pt x="470535" y="825385"/>
                    <a:pt x="493395" y="800642"/>
                  </a:cubicBezTo>
                  <a:lnTo>
                    <a:pt x="493395" y="0"/>
                  </a:lnTo>
                  <a:close/>
                  <a:moveTo>
                    <a:pt x="358140" y="0"/>
                  </a:moveTo>
                  <a:lnTo>
                    <a:pt x="311150" y="0"/>
                  </a:lnTo>
                  <a:lnTo>
                    <a:pt x="311150" y="998582"/>
                  </a:lnTo>
                  <a:cubicBezTo>
                    <a:pt x="313690" y="996045"/>
                    <a:pt x="315595" y="993507"/>
                    <a:pt x="318135" y="990969"/>
                  </a:cubicBezTo>
                  <a:cubicBezTo>
                    <a:pt x="324485" y="983991"/>
                    <a:pt x="338455" y="968764"/>
                    <a:pt x="358140" y="947194"/>
                  </a:cubicBezTo>
                  <a:lnTo>
                    <a:pt x="358140" y="0"/>
                  </a:lnTo>
                  <a:close/>
                  <a:moveTo>
                    <a:pt x="234950" y="0"/>
                  </a:moveTo>
                  <a:lnTo>
                    <a:pt x="199390" y="0"/>
                  </a:lnTo>
                  <a:lnTo>
                    <a:pt x="199390" y="1063293"/>
                  </a:lnTo>
                  <a:cubicBezTo>
                    <a:pt x="212725" y="1063293"/>
                    <a:pt x="224155" y="1061390"/>
                    <a:pt x="234950" y="1057584"/>
                  </a:cubicBezTo>
                  <a:lnTo>
                    <a:pt x="234950" y="0"/>
                  </a:lnTo>
                  <a:close/>
                  <a:moveTo>
                    <a:pt x="119380" y="0"/>
                  </a:moveTo>
                  <a:lnTo>
                    <a:pt x="95250" y="0"/>
                  </a:lnTo>
                  <a:lnTo>
                    <a:pt x="95250" y="1063293"/>
                  </a:lnTo>
                  <a:lnTo>
                    <a:pt x="119380" y="1063293"/>
                  </a:lnTo>
                  <a:lnTo>
                    <a:pt x="119380" y="0"/>
                  </a:lnTo>
                  <a:close/>
                  <a:moveTo>
                    <a:pt x="12065" y="0"/>
                  </a:moveTo>
                  <a:lnTo>
                    <a:pt x="0" y="0"/>
                  </a:lnTo>
                  <a:lnTo>
                    <a:pt x="0" y="1063293"/>
                  </a:lnTo>
                  <a:lnTo>
                    <a:pt x="12065" y="1063293"/>
                  </a:lnTo>
                  <a:lnTo>
                    <a:pt x="12065" y="0"/>
                  </a:lnTo>
                  <a:close/>
                  <a:moveTo>
                    <a:pt x="2701925" y="0"/>
                  </a:moveTo>
                  <a:lnTo>
                    <a:pt x="2701925" y="1062659"/>
                  </a:lnTo>
                  <a:lnTo>
                    <a:pt x="2737485" y="1062659"/>
                  </a:lnTo>
                  <a:lnTo>
                    <a:pt x="2737485" y="5075"/>
                  </a:lnTo>
                  <a:cubicBezTo>
                    <a:pt x="2726690" y="1903"/>
                    <a:pt x="2715260" y="0"/>
                    <a:pt x="2701925" y="0"/>
                  </a:cubicBezTo>
                  <a:moveTo>
                    <a:pt x="979170" y="8882"/>
                  </a:moveTo>
                  <a:lnTo>
                    <a:pt x="979170" y="275974"/>
                  </a:lnTo>
                  <a:cubicBezTo>
                    <a:pt x="992505" y="262017"/>
                    <a:pt x="1000760" y="253135"/>
                    <a:pt x="1002665" y="250597"/>
                  </a:cubicBezTo>
                  <a:cubicBezTo>
                    <a:pt x="1043940" y="205553"/>
                    <a:pt x="1063625" y="184617"/>
                    <a:pt x="1063625" y="132594"/>
                  </a:cubicBezTo>
                  <a:cubicBezTo>
                    <a:pt x="1064260"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4400"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4200" y="1062659"/>
                  </a:lnTo>
                  <a:lnTo>
                    <a:pt x="3124200" y="400321"/>
                  </a:lnTo>
                  <a:cubicBezTo>
                    <a:pt x="3100070"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950" y="571615"/>
                  </a:moveTo>
                  <a:lnTo>
                    <a:pt x="3282950" y="1062659"/>
                  </a:lnTo>
                  <a:lnTo>
                    <a:pt x="3362960" y="1062659"/>
                  </a:lnTo>
                  <a:lnTo>
                    <a:pt x="3362960" y="657897"/>
                  </a:lnTo>
                  <a:cubicBezTo>
                    <a:pt x="3337560" y="631251"/>
                    <a:pt x="3310890" y="602068"/>
                    <a:pt x="3282950" y="571615"/>
                  </a:cubicBezTo>
                  <a:moveTo>
                    <a:pt x="3387090" y="683908"/>
                  </a:moveTo>
                  <a:lnTo>
                    <a:pt x="3387090" y="1062659"/>
                  </a:lnTo>
                  <a:lnTo>
                    <a:pt x="3431540" y="1062659"/>
                  </a:lnTo>
                  <a:lnTo>
                    <a:pt x="3431540" y="1062659"/>
                  </a:lnTo>
                  <a:lnTo>
                    <a:pt x="3433445" y="1062659"/>
                  </a:lnTo>
                  <a:cubicBezTo>
                    <a:pt x="3446145" y="1062659"/>
                    <a:pt x="3458210" y="1060756"/>
                    <a:pt x="3469640" y="1057584"/>
                  </a:cubicBezTo>
                  <a:lnTo>
                    <a:pt x="3469640" y="772728"/>
                  </a:lnTo>
                  <a:cubicBezTo>
                    <a:pt x="3448685" y="751157"/>
                    <a:pt x="3420745" y="720070"/>
                    <a:pt x="3387090" y="683908"/>
                  </a:cubicBezTo>
                  <a:moveTo>
                    <a:pt x="3481705" y="786685"/>
                  </a:moveTo>
                  <a:lnTo>
                    <a:pt x="3481705" y="1053777"/>
                  </a:lnTo>
                  <a:cubicBezTo>
                    <a:pt x="3531235" y="1034744"/>
                    <a:pt x="3566160" y="986528"/>
                    <a:pt x="3566160" y="930065"/>
                  </a:cubicBezTo>
                  <a:cubicBezTo>
                    <a:pt x="3566160" y="878042"/>
                    <a:pt x="3547110"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855" y="1250448"/>
                  </a:moveTo>
                  <a:lnTo>
                    <a:pt x="668655" y="1250448"/>
                  </a:lnTo>
                  <a:lnTo>
                    <a:pt x="668655" y="2313742"/>
                  </a:lnTo>
                  <a:lnTo>
                    <a:pt x="744855" y="2313742"/>
                  </a:lnTo>
                  <a:lnTo>
                    <a:pt x="744855" y="1250448"/>
                  </a:lnTo>
                  <a:close/>
                  <a:moveTo>
                    <a:pt x="621665" y="1250448"/>
                  </a:moveTo>
                  <a:lnTo>
                    <a:pt x="550545" y="1250448"/>
                  </a:lnTo>
                  <a:lnTo>
                    <a:pt x="550545" y="2313742"/>
                  </a:lnTo>
                  <a:lnTo>
                    <a:pt x="621665" y="2313742"/>
                  </a:lnTo>
                  <a:lnTo>
                    <a:pt x="621665" y="1250448"/>
                  </a:lnTo>
                  <a:close/>
                  <a:moveTo>
                    <a:pt x="493395" y="1250448"/>
                  </a:moveTo>
                  <a:lnTo>
                    <a:pt x="429260" y="1250448"/>
                  </a:lnTo>
                  <a:lnTo>
                    <a:pt x="429260" y="2313742"/>
                  </a:lnTo>
                  <a:lnTo>
                    <a:pt x="493395" y="2313742"/>
                  </a:lnTo>
                  <a:lnTo>
                    <a:pt x="493395" y="1250448"/>
                  </a:lnTo>
                  <a:close/>
                  <a:moveTo>
                    <a:pt x="358140" y="1250448"/>
                  </a:moveTo>
                  <a:lnTo>
                    <a:pt x="311150" y="1250448"/>
                  </a:lnTo>
                  <a:lnTo>
                    <a:pt x="311150" y="2313742"/>
                  </a:lnTo>
                  <a:lnTo>
                    <a:pt x="358140" y="2313742"/>
                  </a:lnTo>
                  <a:lnTo>
                    <a:pt x="358140" y="1250448"/>
                  </a:lnTo>
                  <a:close/>
                  <a:moveTo>
                    <a:pt x="234950" y="1250448"/>
                  </a:moveTo>
                  <a:lnTo>
                    <a:pt x="199390" y="1250448"/>
                  </a:lnTo>
                  <a:lnTo>
                    <a:pt x="199390" y="2313742"/>
                  </a:lnTo>
                  <a:lnTo>
                    <a:pt x="234950" y="2313742"/>
                  </a:lnTo>
                  <a:lnTo>
                    <a:pt x="234950" y="1250448"/>
                  </a:lnTo>
                  <a:close/>
                  <a:moveTo>
                    <a:pt x="119380" y="1250448"/>
                  </a:moveTo>
                  <a:lnTo>
                    <a:pt x="95250" y="1250448"/>
                  </a:lnTo>
                  <a:lnTo>
                    <a:pt x="95250" y="2313742"/>
                  </a:lnTo>
                  <a:lnTo>
                    <a:pt x="119380" y="2313742"/>
                  </a:lnTo>
                  <a:lnTo>
                    <a:pt x="119380"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960" y="1250448"/>
                  </a:moveTo>
                  <a:lnTo>
                    <a:pt x="3282950" y="1250448"/>
                  </a:lnTo>
                  <a:lnTo>
                    <a:pt x="3282950" y="1741492"/>
                  </a:lnTo>
                  <a:cubicBezTo>
                    <a:pt x="3310890" y="1711040"/>
                    <a:pt x="3338195" y="1681856"/>
                    <a:pt x="3362960" y="1655211"/>
                  </a:cubicBezTo>
                  <a:lnTo>
                    <a:pt x="3362960" y="1250448"/>
                  </a:lnTo>
                  <a:close/>
                  <a:moveTo>
                    <a:pt x="3247390" y="1250448"/>
                  </a:moveTo>
                  <a:lnTo>
                    <a:pt x="3171190" y="1250448"/>
                  </a:lnTo>
                  <a:lnTo>
                    <a:pt x="3171190" y="1862667"/>
                  </a:lnTo>
                  <a:cubicBezTo>
                    <a:pt x="3196590" y="1834752"/>
                    <a:pt x="3222625" y="1807472"/>
                    <a:pt x="3247390" y="1780192"/>
                  </a:cubicBezTo>
                  <a:lnTo>
                    <a:pt x="3247390" y="1250448"/>
                  </a:lnTo>
                  <a:close/>
                  <a:moveTo>
                    <a:pt x="3124200" y="1250448"/>
                  </a:moveTo>
                  <a:lnTo>
                    <a:pt x="3053080" y="1250448"/>
                  </a:lnTo>
                  <a:lnTo>
                    <a:pt x="3053080" y="1990186"/>
                  </a:lnTo>
                  <a:cubicBezTo>
                    <a:pt x="3076575" y="1964809"/>
                    <a:pt x="3100070" y="1939432"/>
                    <a:pt x="3124200" y="1912786"/>
                  </a:cubicBezTo>
                  <a:lnTo>
                    <a:pt x="3124200" y="1250448"/>
                  </a:lnTo>
                  <a:close/>
                  <a:moveTo>
                    <a:pt x="2996565" y="1250448"/>
                  </a:moveTo>
                  <a:lnTo>
                    <a:pt x="2932430" y="1250448"/>
                  </a:lnTo>
                  <a:lnTo>
                    <a:pt x="2932430" y="2120877"/>
                  </a:lnTo>
                  <a:cubicBezTo>
                    <a:pt x="2952115" y="2099307"/>
                    <a:pt x="2973705" y="2075833"/>
                    <a:pt x="2996565" y="2051091"/>
                  </a:cubicBezTo>
                  <a:lnTo>
                    <a:pt x="2996565" y="1250448"/>
                  </a:lnTo>
                  <a:close/>
                  <a:moveTo>
                    <a:pt x="2860675" y="1250448"/>
                  </a:moveTo>
                  <a:lnTo>
                    <a:pt x="2813685" y="1250448"/>
                  </a:lnTo>
                  <a:lnTo>
                    <a:pt x="2813685" y="2249031"/>
                  </a:lnTo>
                  <a:cubicBezTo>
                    <a:pt x="2816225" y="2246493"/>
                    <a:pt x="2818130" y="2243955"/>
                    <a:pt x="2820670" y="2241418"/>
                  </a:cubicBezTo>
                  <a:cubicBezTo>
                    <a:pt x="2827020" y="2234439"/>
                    <a:pt x="2840990" y="2219213"/>
                    <a:pt x="2860675" y="2197642"/>
                  </a:cubicBezTo>
                  <a:lnTo>
                    <a:pt x="2860675" y="1250448"/>
                  </a:lnTo>
                  <a:close/>
                  <a:moveTo>
                    <a:pt x="2737485" y="1250448"/>
                  </a:moveTo>
                  <a:lnTo>
                    <a:pt x="2701925" y="1250448"/>
                  </a:lnTo>
                  <a:lnTo>
                    <a:pt x="2701925" y="2313107"/>
                  </a:lnTo>
                  <a:cubicBezTo>
                    <a:pt x="2715260" y="2313107"/>
                    <a:pt x="2726690" y="2311204"/>
                    <a:pt x="2737485" y="2307398"/>
                  </a:cubicBezTo>
                  <a:lnTo>
                    <a:pt x="2737485" y="1250448"/>
                  </a:lnTo>
                  <a:close/>
                  <a:moveTo>
                    <a:pt x="1370330" y="1250448"/>
                  </a:moveTo>
                  <a:lnTo>
                    <a:pt x="1346200" y="1250448"/>
                  </a:lnTo>
                  <a:lnTo>
                    <a:pt x="1346200" y="2313742"/>
                  </a:lnTo>
                  <a:lnTo>
                    <a:pt x="1370330" y="2313742"/>
                  </a:lnTo>
                  <a:lnTo>
                    <a:pt x="1370330" y="1250448"/>
                  </a:lnTo>
                  <a:close/>
                  <a:moveTo>
                    <a:pt x="1263650"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3280"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795" y="1326579"/>
                    <a:pt x="3531235" y="1278997"/>
                    <a:pt x="3481705" y="1259330"/>
                  </a:cubicBezTo>
                  <a:moveTo>
                    <a:pt x="884555" y="1259965"/>
                  </a:moveTo>
                  <a:lnTo>
                    <a:pt x="884555" y="2302957"/>
                  </a:lnTo>
                  <a:cubicBezTo>
                    <a:pt x="932815" y="2283290"/>
                    <a:pt x="967105" y="2235708"/>
                    <a:pt x="967105" y="2179879"/>
                  </a:cubicBezTo>
                  <a:lnTo>
                    <a:pt x="967105" y="1383043"/>
                  </a:lnTo>
                  <a:cubicBezTo>
                    <a:pt x="967105" y="1327848"/>
                    <a:pt x="932815" y="1280266"/>
                    <a:pt x="884555"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345" y="2313742"/>
                  </a:lnTo>
                  <a:lnTo>
                    <a:pt x="1744345" y="1512465"/>
                  </a:lnTo>
                  <a:cubicBezTo>
                    <a:pt x="1722120" y="1487723"/>
                    <a:pt x="1700530" y="1464249"/>
                    <a:pt x="1680210" y="1443313"/>
                  </a:cubicBezTo>
                  <a:moveTo>
                    <a:pt x="1801495" y="1574004"/>
                  </a:moveTo>
                  <a:lnTo>
                    <a:pt x="1801495" y="2313742"/>
                  </a:lnTo>
                  <a:lnTo>
                    <a:pt x="1872615" y="2313742"/>
                  </a:lnTo>
                  <a:lnTo>
                    <a:pt x="1872615" y="1650769"/>
                  </a:lnTo>
                  <a:cubicBezTo>
                    <a:pt x="1848485" y="1624758"/>
                    <a:pt x="1824355" y="1598747"/>
                    <a:pt x="1801495" y="1574004"/>
                  </a:cubicBezTo>
                  <a:moveTo>
                    <a:pt x="1919605" y="1701523"/>
                  </a:moveTo>
                  <a:lnTo>
                    <a:pt x="1919605" y="2313742"/>
                  </a:lnTo>
                  <a:lnTo>
                    <a:pt x="1995805" y="2313742"/>
                  </a:lnTo>
                  <a:lnTo>
                    <a:pt x="1995805" y="1783998"/>
                  </a:lnTo>
                  <a:cubicBezTo>
                    <a:pt x="1971040"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735" y="2001605"/>
                    <a:pt x="2169160" y="1970519"/>
                    <a:pt x="2135505" y="1934357"/>
                  </a:cubicBezTo>
                  <a:moveTo>
                    <a:pt x="2230755" y="2037133"/>
                  </a:moveTo>
                  <a:lnTo>
                    <a:pt x="2230755" y="2304226"/>
                  </a:lnTo>
                  <a:cubicBezTo>
                    <a:pt x="2280285" y="2285193"/>
                    <a:pt x="2315210" y="2236977"/>
                    <a:pt x="2315210" y="2180513"/>
                  </a:cubicBezTo>
                  <a:cubicBezTo>
                    <a:pt x="2315210" y="2128490"/>
                    <a:pt x="2295525" y="2107554"/>
                    <a:pt x="2254250" y="2062510"/>
                  </a:cubicBezTo>
                  <a:cubicBezTo>
                    <a:pt x="2251710" y="2059972"/>
                    <a:pt x="2243455" y="2051091"/>
                    <a:pt x="2230755" y="2037133"/>
                  </a:cubicBezTo>
                  <a:moveTo>
                    <a:pt x="3336925" y="2500897"/>
                  </a:moveTo>
                  <a:lnTo>
                    <a:pt x="3282950" y="2500897"/>
                  </a:lnTo>
                  <a:lnTo>
                    <a:pt x="3282950" y="3563556"/>
                  </a:lnTo>
                  <a:lnTo>
                    <a:pt x="3336925" y="3563556"/>
                  </a:lnTo>
                  <a:cubicBezTo>
                    <a:pt x="3345815" y="3563556"/>
                    <a:pt x="3354705" y="3562921"/>
                    <a:pt x="3362960" y="3561018"/>
                  </a:cubicBezTo>
                  <a:lnTo>
                    <a:pt x="3362960" y="2503434"/>
                  </a:lnTo>
                  <a:cubicBezTo>
                    <a:pt x="3354070" y="2501531"/>
                    <a:pt x="3345815" y="2500897"/>
                    <a:pt x="3336925" y="2500897"/>
                  </a:cubicBezTo>
                  <a:moveTo>
                    <a:pt x="3247390" y="2500897"/>
                  </a:moveTo>
                  <a:lnTo>
                    <a:pt x="3171190" y="2500897"/>
                  </a:lnTo>
                  <a:lnTo>
                    <a:pt x="3171190" y="3563556"/>
                  </a:lnTo>
                  <a:lnTo>
                    <a:pt x="3247390" y="3563556"/>
                  </a:lnTo>
                  <a:lnTo>
                    <a:pt x="3247390" y="2500897"/>
                  </a:lnTo>
                  <a:close/>
                  <a:moveTo>
                    <a:pt x="3124200" y="2500897"/>
                  </a:moveTo>
                  <a:lnTo>
                    <a:pt x="3053080" y="2500897"/>
                  </a:lnTo>
                  <a:lnTo>
                    <a:pt x="3053080" y="3563556"/>
                  </a:lnTo>
                  <a:lnTo>
                    <a:pt x="3124200" y="3563556"/>
                  </a:lnTo>
                  <a:lnTo>
                    <a:pt x="3124200" y="2500897"/>
                  </a:lnTo>
                  <a:close/>
                  <a:moveTo>
                    <a:pt x="2995930" y="2500897"/>
                  </a:moveTo>
                  <a:lnTo>
                    <a:pt x="2931795" y="2500897"/>
                  </a:lnTo>
                  <a:lnTo>
                    <a:pt x="2931795" y="3563556"/>
                  </a:lnTo>
                  <a:lnTo>
                    <a:pt x="2995930" y="3563556"/>
                  </a:lnTo>
                  <a:lnTo>
                    <a:pt x="2995930" y="2500897"/>
                  </a:lnTo>
                  <a:close/>
                  <a:moveTo>
                    <a:pt x="2860675" y="2500897"/>
                  </a:moveTo>
                  <a:lnTo>
                    <a:pt x="2813685" y="2500897"/>
                  </a:lnTo>
                  <a:lnTo>
                    <a:pt x="2813685" y="3563556"/>
                  </a:lnTo>
                  <a:lnTo>
                    <a:pt x="2860675" y="3563556"/>
                  </a:lnTo>
                  <a:lnTo>
                    <a:pt x="2860675" y="2500897"/>
                  </a:lnTo>
                  <a:close/>
                  <a:moveTo>
                    <a:pt x="2737485" y="2500897"/>
                  </a:moveTo>
                  <a:lnTo>
                    <a:pt x="2701925" y="2500897"/>
                  </a:lnTo>
                  <a:lnTo>
                    <a:pt x="2701925" y="3563556"/>
                  </a:lnTo>
                  <a:lnTo>
                    <a:pt x="2737485" y="3563556"/>
                  </a:lnTo>
                  <a:lnTo>
                    <a:pt x="2737485" y="2500897"/>
                  </a:lnTo>
                  <a:close/>
                  <a:moveTo>
                    <a:pt x="2621915" y="2500897"/>
                  </a:moveTo>
                  <a:lnTo>
                    <a:pt x="2597785" y="2500897"/>
                  </a:lnTo>
                  <a:lnTo>
                    <a:pt x="2597785" y="3563556"/>
                  </a:lnTo>
                  <a:lnTo>
                    <a:pt x="2621915" y="3563556"/>
                  </a:lnTo>
                  <a:lnTo>
                    <a:pt x="2621915" y="2500897"/>
                  </a:lnTo>
                  <a:close/>
                  <a:moveTo>
                    <a:pt x="2514600" y="2500897"/>
                  </a:moveTo>
                  <a:lnTo>
                    <a:pt x="2502535" y="2500897"/>
                  </a:lnTo>
                  <a:lnTo>
                    <a:pt x="2502535" y="3563556"/>
                  </a:lnTo>
                  <a:lnTo>
                    <a:pt x="2514600" y="3563556"/>
                  </a:lnTo>
                  <a:lnTo>
                    <a:pt x="2514600" y="2500897"/>
                  </a:lnTo>
                  <a:close/>
                  <a:moveTo>
                    <a:pt x="2182495" y="2500897"/>
                  </a:moveTo>
                  <a:lnTo>
                    <a:pt x="2180590" y="2500897"/>
                  </a:lnTo>
                  <a:lnTo>
                    <a:pt x="2180590" y="2500897"/>
                  </a:lnTo>
                  <a:lnTo>
                    <a:pt x="2136140" y="2500897"/>
                  </a:lnTo>
                  <a:lnTo>
                    <a:pt x="2136140" y="2879648"/>
                  </a:lnTo>
                  <a:cubicBezTo>
                    <a:pt x="2169795" y="2843485"/>
                    <a:pt x="2198370" y="2813033"/>
                    <a:pt x="2218690" y="2790194"/>
                  </a:cubicBezTo>
                  <a:lnTo>
                    <a:pt x="2218690" y="2505338"/>
                  </a:lnTo>
                  <a:cubicBezTo>
                    <a:pt x="2206625" y="2502800"/>
                    <a:pt x="2194560" y="2500897"/>
                    <a:pt x="2182495"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9380" y="2500897"/>
                  </a:moveTo>
                  <a:lnTo>
                    <a:pt x="95250" y="2500897"/>
                  </a:lnTo>
                  <a:lnTo>
                    <a:pt x="95250" y="3563556"/>
                  </a:lnTo>
                  <a:lnTo>
                    <a:pt x="119380" y="3563556"/>
                  </a:lnTo>
                  <a:lnTo>
                    <a:pt x="119380" y="2500897"/>
                  </a:lnTo>
                  <a:close/>
                  <a:moveTo>
                    <a:pt x="12065" y="2500897"/>
                  </a:moveTo>
                  <a:lnTo>
                    <a:pt x="0" y="2500897"/>
                  </a:lnTo>
                  <a:lnTo>
                    <a:pt x="0" y="3563556"/>
                  </a:lnTo>
                  <a:lnTo>
                    <a:pt x="12065" y="3563556"/>
                  </a:lnTo>
                  <a:lnTo>
                    <a:pt x="12065" y="2500897"/>
                  </a:lnTo>
                  <a:close/>
                  <a:moveTo>
                    <a:pt x="199390" y="2500897"/>
                  </a:moveTo>
                  <a:lnTo>
                    <a:pt x="199390" y="3563556"/>
                  </a:lnTo>
                  <a:lnTo>
                    <a:pt x="234950" y="3563556"/>
                  </a:lnTo>
                  <a:lnTo>
                    <a:pt x="234950" y="2506607"/>
                  </a:lnTo>
                  <a:cubicBezTo>
                    <a:pt x="224155" y="2502800"/>
                    <a:pt x="212090" y="2500897"/>
                    <a:pt x="199390" y="2500897"/>
                  </a:cubicBezTo>
                  <a:moveTo>
                    <a:pt x="2230755" y="2509779"/>
                  </a:moveTo>
                  <a:lnTo>
                    <a:pt x="2230755" y="2776871"/>
                  </a:lnTo>
                  <a:cubicBezTo>
                    <a:pt x="2244090" y="2762913"/>
                    <a:pt x="2252345" y="2754032"/>
                    <a:pt x="2254250" y="2751494"/>
                  </a:cubicBezTo>
                  <a:cubicBezTo>
                    <a:pt x="2295525" y="2706450"/>
                    <a:pt x="2315210" y="2685514"/>
                    <a:pt x="2315210" y="2633491"/>
                  </a:cubicBezTo>
                  <a:cubicBezTo>
                    <a:pt x="2315210" y="2577662"/>
                    <a:pt x="2280285" y="2529446"/>
                    <a:pt x="2230755"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7535"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80415" y="3072512"/>
                  </a:moveTo>
                  <a:lnTo>
                    <a:pt x="780415" y="3563556"/>
                  </a:lnTo>
                  <a:lnTo>
                    <a:pt x="860425" y="3563556"/>
                  </a:lnTo>
                  <a:lnTo>
                    <a:pt x="860425" y="3158794"/>
                  </a:lnTo>
                  <a:cubicBezTo>
                    <a:pt x="835025" y="3132148"/>
                    <a:pt x="808355" y="3102965"/>
                    <a:pt x="780415" y="3072512"/>
                  </a:cubicBezTo>
                  <a:moveTo>
                    <a:pt x="884555" y="3185440"/>
                  </a:moveTo>
                  <a:lnTo>
                    <a:pt x="884555" y="3564190"/>
                  </a:lnTo>
                  <a:lnTo>
                    <a:pt x="929005" y="3564190"/>
                  </a:lnTo>
                  <a:lnTo>
                    <a:pt x="929005" y="3564190"/>
                  </a:lnTo>
                  <a:lnTo>
                    <a:pt x="930910" y="3564190"/>
                  </a:lnTo>
                  <a:cubicBezTo>
                    <a:pt x="943610" y="3564190"/>
                    <a:pt x="955675" y="3562287"/>
                    <a:pt x="967105" y="3559115"/>
                  </a:cubicBezTo>
                  <a:lnTo>
                    <a:pt x="967105" y="3274259"/>
                  </a:lnTo>
                  <a:cubicBezTo>
                    <a:pt x="946150" y="3252054"/>
                    <a:pt x="918210" y="3221601"/>
                    <a:pt x="884555"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2505" y="3301539"/>
                    <a:pt x="979170" y="3287582"/>
                  </a:cubicBezTo>
                </a:path>
              </a:pathLst>
            </a:custGeom>
            <a:grpFill/>
            <a:ln w="6350" cap="flat">
              <a:noFill/>
              <a:prstDash val="solid"/>
              <a:miter/>
            </a:ln>
          </p:spPr>
          <p:txBody>
            <a:bodyPr rtlCol="0" anchor="ctr"/>
            <a:lstStyle/>
            <a:p>
              <a:endParaRPr lang="nb-NO"/>
            </a:p>
          </p:txBody>
        </p:sp>
        <p:sp>
          <p:nvSpPr>
            <p:cNvPr id="8" name="Friform 7">
              <a:extLst>
                <a:ext uri="{FF2B5EF4-FFF2-40B4-BE49-F238E27FC236}">
                  <a16:creationId xmlns:a16="http://schemas.microsoft.com/office/drawing/2014/main" id="{89721710-38B3-0349-BB93-F26A0BFE02B8}"/>
                </a:ext>
              </a:extLst>
            </p:cNvPr>
            <p:cNvSpPr/>
            <p:nvPr/>
          </p:nvSpPr>
          <p:spPr>
            <a:xfrm>
              <a:off x="4312920" y="2736151"/>
              <a:ext cx="3566160" cy="3564189"/>
            </a:xfrm>
            <a:custGeom>
              <a:avLst/>
              <a:gdLst>
                <a:gd name="connsiteX0" fmla="*/ 2621280 w 3566160"/>
                <a:gd name="connsiteY0" fmla="*/ 0 h 3564189"/>
                <a:gd name="connsiteX1" fmla="*/ 2597150 w 3566160"/>
                <a:gd name="connsiteY1" fmla="*/ 0 h 3564189"/>
                <a:gd name="connsiteX2" fmla="*/ 2597150 w 3566160"/>
                <a:gd name="connsiteY2" fmla="*/ 1063293 h 3564189"/>
                <a:gd name="connsiteX3" fmla="*/ 2621280 w 3566160"/>
                <a:gd name="connsiteY3" fmla="*/ 1063293 h 3564189"/>
                <a:gd name="connsiteX4" fmla="*/ 2621280 w 3566160"/>
                <a:gd name="connsiteY4" fmla="*/ 0 h 3564189"/>
                <a:gd name="connsiteX5" fmla="*/ 2514600 w 3566160"/>
                <a:gd name="connsiteY5" fmla="*/ 0 h 3564189"/>
                <a:gd name="connsiteX6" fmla="*/ 2502535 w 3566160"/>
                <a:gd name="connsiteY6" fmla="*/ 0 h 3564189"/>
                <a:gd name="connsiteX7" fmla="*/ 2502535 w 3566160"/>
                <a:gd name="connsiteY7" fmla="*/ 1063293 h 3564189"/>
                <a:gd name="connsiteX8" fmla="*/ 2514600 w 3566160"/>
                <a:gd name="connsiteY8" fmla="*/ 1063293 h 3564189"/>
                <a:gd name="connsiteX9" fmla="*/ 2514600 w 3566160"/>
                <a:gd name="connsiteY9" fmla="*/ 0 h 3564189"/>
                <a:gd name="connsiteX10" fmla="*/ 2085340 w 3566160"/>
                <a:gd name="connsiteY10" fmla="*/ 0 h 3564189"/>
                <a:gd name="connsiteX11" fmla="*/ 2031365 w 3566160"/>
                <a:gd name="connsiteY11" fmla="*/ 0 h 3564189"/>
                <a:gd name="connsiteX12" fmla="*/ 2031365 w 3566160"/>
                <a:gd name="connsiteY12" fmla="*/ 1063293 h 3564189"/>
                <a:gd name="connsiteX13" fmla="*/ 2085340 w 3566160"/>
                <a:gd name="connsiteY13" fmla="*/ 1063293 h 3564189"/>
                <a:gd name="connsiteX14" fmla="*/ 2111375 w 3566160"/>
                <a:gd name="connsiteY14" fmla="*/ 1060756 h 3564189"/>
                <a:gd name="connsiteX15" fmla="*/ 2111375 w 3566160"/>
                <a:gd name="connsiteY15" fmla="*/ 2538 h 3564189"/>
                <a:gd name="connsiteX16" fmla="*/ 2085340 w 3566160"/>
                <a:gd name="connsiteY16" fmla="*/ 0 h 3564189"/>
                <a:gd name="connsiteX17" fmla="*/ 1995805 w 3566160"/>
                <a:gd name="connsiteY17" fmla="*/ 0 h 3564189"/>
                <a:gd name="connsiteX18" fmla="*/ 1919605 w 3566160"/>
                <a:gd name="connsiteY18" fmla="*/ 0 h 3564189"/>
                <a:gd name="connsiteX19" fmla="*/ 1919605 w 3566160"/>
                <a:gd name="connsiteY19" fmla="*/ 1063293 h 3564189"/>
                <a:gd name="connsiteX20" fmla="*/ 1995805 w 3566160"/>
                <a:gd name="connsiteY20" fmla="*/ 1063293 h 3564189"/>
                <a:gd name="connsiteX21" fmla="*/ 1995805 w 3566160"/>
                <a:gd name="connsiteY21" fmla="*/ 0 h 3564189"/>
                <a:gd name="connsiteX22" fmla="*/ 1872615 w 3566160"/>
                <a:gd name="connsiteY22" fmla="*/ 0 h 3564189"/>
                <a:gd name="connsiteX23" fmla="*/ 1801495 w 3566160"/>
                <a:gd name="connsiteY23" fmla="*/ 0 h 3564189"/>
                <a:gd name="connsiteX24" fmla="*/ 1801495 w 3566160"/>
                <a:gd name="connsiteY24" fmla="*/ 1063293 h 3564189"/>
                <a:gd name="connsiteX25" fmla="*/ 1872615 w 3566160"/>
                <a:gd name="connsiteY25" fmla="*/ 1063293 h 3564189"/>
                <a:gd name="connsiteX26" fmla="*/ 1872615 w 3566160"/>
                <a:gd name="connsiteY26" fmla="*/ 0 h 3564189"/>
                <a:gd name="connsiteX27" fmla="*/ 1744980 w 3566160"/>
                <a:gd name="connsiteY27" fmla="*/ 0 h 3564189"/>
                <a:gd name="connsiteX28" fmla="*/ 1680845 w 3566160"/>
                <a:gd name="connsiteY28" fmla="*/ 0 h 3564189"/>
                <a:gd name="connsiteX29" fmla="*/ 1680845 w 3566160"/>
                <a:gd name="connsiteY29" fmla="*/ 1063293 h 3564189"/>
                <a:gd name="connsiteX30" fmla="*/ 1744980 w 3566160"/>
                <a:gd name="connsiteY30" fmla="*/ 1063293 h 3564189"/>
                <a:gd name="connsiteX31" fmla="*/ 1744980 w 3566160"/>
                <a:gd name="connsiteY31" fmla="*/ 0 h 3564189"/>
                <a:gd name="connsiteX32" fmla="*/ 1609090 w 3566160"/>
                <a:gd name="connsiteY32" fmla="*/ 0 h 3564189"/>
                <a:gd name="connsiteX33" fmla="*/ 1562100 w 3566160"/>
                <a:gd name="connsiteY33" fmla="*/ 0 h 3564189"/>
                <a:gd name="connsiteX34" fmla="*/ 1562100 w 3566160"/>
                <a:gd name="connsiteY34" fmla="*/ 1063293 h 3564189"/>
                <a:gd name="connsiteX35" fmla="*/ 1609090 w 3566160"/>
                <a:gd name="connsiteY35" fmla="*/ 1063293 h 3564189"/>
                <a:gd name="connsiteX36" fmla="*/ 1609090 w 3566160"/>
                <a:gd name="connsiteY36" fmla="*/ 0 h 3564189"/>
                <a:gd name="connsiteX37" fmla="*/ 1485900 w 3566160"/>
                <a:gd name="connsiteY37" fmla="*/ 0 h 3564189"/>
                <a:gd name="connsiteX38" fmla="*/ 1450340 w 3566160"/>
                <a:gd name="connsiteY38" fmla="*/ 0 h 3564189"/>
                <a:gd name="connsiteX39" fmla="*/ 1450340 w 3566160"/>
                <a:gd name="connsiteY39" fmla="*/ 1063293 h 3564189"/>
                <a:gd name="connsiteX40" fmla="*/ 1485900 w 3566160"/>
                <a:gd name="connsiteY40" fmla="*/ 1063293 h 3564189"/>
                <a:gd name="connsiteX41" fmla="*/ 1485900 w 3566160"/>
                <a:gd name="connsiteY41" fmla="*/ 0 h 3564189"/>
                <a:gd name="connsiteX42" fmla="*/ 1370330 w 3566160"/>
                <a:gd name="connsiteY42" fmla="*/ 0 h 3564189"/>
                <a:gd name="connsiteX43" fmla="*/ 1346200 w 3566160"/>
                <a:gd name="connsiteY43" fmla="*/ 0 h 3564189"/>
                <a:gd name="connsiteX44" fmla="*/ 1346200 w 3566160"/>
                <a:gd name="connsiteY44" fmla="*/ 1063293 h 3564189"/>
                <a:gd name="connsiteX45" fmla="*/ 1370330 w 3566160"/>
                <a:gd name="connsiteY45" fmla="*/ 1063293 h 3564189"/>
                <a:gd name="connsiteX46" fmla="*/ 1370330 w 3566160"/>
                <a:gd name="connsiteY46" fmla="*/ 0 h 3564189"/>
                <a:gd name="connsiteX47" fmla="*/ 1263650 w 3566160"/>
                <a:gd name="connsiteY47" fmla="*/ 0 h 3564189"/>
                <a:gd name="connsiteX48" fmla="*/ 1251585 w 3566160"/>
                <a:gd name="connsiteY48" fmla="*/ 0 h 3564189"/>
                <a:gd name="connsiteX49" fmla="*/ 1251585 w 3566160"/>
                <a:gd name="connsiteY49" fmla="*/ 1063293 h 3564189"/>
                <a:gd name="connsiteX50" fmla="*/ 1263650 w 3566160"/>
                <a:gd name="connsiteY50" fmla="*/ 1063293 h 3564189"/>
                <a:gd name="connsiteX51" fmla="*/ 1263650 w 3566160"/>
                <a:gd name="connsiteY51" fmla="*/ 0 h 3564189"/>
                <a:gd name="connsiteX52" fmla="*/ 930910 w 3566160"/>
                <a:gd name="connsiteY52" fmla="*/ 0 h 3564189"/>
                <a:gd name="connsiteX53" fmla="*/ 929005 w 3566160"/>
                <a:gd name="connsiteY53" fmla="*/ 0 h 3564189"/>
                <a:gd name="connsiteX54" fmla="*/ 929005 w 3566160"/>
                <a:gd name="connsiteY54" fmla="*/ 0 h 3564189"/>
                <a:gd name="connsiteX55" fmla="*/ 884555 w 3566160"/>
                <a:gd name="connsiteY55" fmla="*/ 0 h 3564189"/>
                <a:gd name="connsiteX56" fmla="*/ 884555 w 3566160"/>
                <a:gd name="connsiteY56" fmla="*/ 378751 h 3564189"/>
                <a:gd name="connsiteX57" fmla="*/ 967105 w 3566160"/>
                <a:gd name="connsiteY57" fmla="*/ 289931 h 3564189"/>
                <a:gd name="connsiteX58" fmla="*/ 967105 w 3566160"/>
                <a:gd name="connsiteY58" fmla="*/ 5075 h 3564189"/>
                <a:gd name="connsiteX59" fmla="*/ 930910 w 3566160"/>
                <a:gd name="connsiteY59" fmla="*/ 0 h 3564189"/>
                <a:gd name="connsiteX60" fmla="*/ 859790 w 3566160"/>
                <a:gd name="connsiteY60" fmla="*/ 0 h 3564189"/>
                <a:gd name="connsiteX61" fmla="*/ 779780 w 3566160"/>
                <a:gd name="connsiteY61" fmla="*/ 0 h 3564189"/>
                <a:gd name="connsiteX62" fmla="*/ 779780 w 3566160"/>
                <a:gd name="connsiteY62" fmla="*/ 491044 h 3564189"/>
                <a:gd name="connsiteX63" fmla="*/ 859790 w 3566160"/>
                <a:gd name="connsiteY63" fmla="*/ 404762 h 3564189"/>
                <a:gd name="connsiteX64" fmla="*/ 859790 w 3566160"/>
                <a:gd name="connsiteY64" fmla="*/ 0 h 3564189"/>
                <a:gd name="connsiteX65" fmla="*/ 744220 w 3566160"/>
                <a:gd name="connsiteY65" fmla="*/ 0 h 3564189"/>
                <a:gd name="connsiteX66" fmla="*/ 668020 w 3566160"/>
                <a:gd name="connsiteY66" fmla="*/ 0 h 3564189"/>
                <a:gd name="connsiteX67" fmla="*/ 668020 w 3566160"/>
                <a:gd name="connsiteY67" fmla="*/ 612219 h 3564189"/>
                <a:gd name="connsiteX68" fmla="*/ 744220 w 3566160"/>
                <a:gd name="connsiteY68" fmla="*/ 529743 h 3564189"/>
                <a:gd name="connsiteX69" fmla="*/ 744220 w 3566160"/>
                <a:gd name="connsiteY69" fmla="*/ 0 h 3564189"/>
                <a:gd name="connsiteX70" fmla="*/ 621030 w 3566160"/>
                <a:gd name="connsiteY70" fmla="*/ 0 h 3564189"/>
                <a:gd name="connsiteX71" fmla="*/ 549910 w 3566160"/>
                <a:gd name="connsiteY71" fmla="*/ 0 h 3564189"/>
                <a:gd name="connsiteX72" fmla="*/ 549910 w 3566160"/>
                <a:gd name="connsiteY72" fmla="*/ 739738 h 3564189"/>
                <a:gd name="connsiteX73" fmla="*/ 621030 w 3566160"/>
                <a:gd name="connsiteY73" fmla="*/ 662338 h 3564189"/>
                <a:gd name="connsiteX74" fmla="*/ 621030 w 3566160"/>
                <a:gd name="connsiteY74" fmla="*/ 0 h 3564189"/>
                <a:gd name="connsiteX75" fmla="*/ 493395 w 3566160"/>
                <a:gd name="connsiteY75" fmla="*/ 0 h 3564189"/>
                <a:gd name="connsiteX76" fmla="*/ 429260 w 3566160"/>
                <a:gd name="connsiteY76" fmla="*/ 0 h 3564189"/>
                <a:gd name="connsiteX77" fmla="*/ 429260 w 3566160"/>
                <a:gd name="connsiteY77" fmla="*/ 870429 h 3564189"/>
                <a:gd name="connsiteX78" fmla="*/ 493395 w 3566160"/>
                <a:gd name="connsiteY78" fmla="*/ 800642 h 3564189"/>
                <a:gd name="connsiteX79" fmla="*/ 493395 w 3566160"/>
                <a:gd name="connsiteY79" fmla="*/ 0 h 3564189"/>
                <a:gd name="connsiteX80" fmla="*/ 357505 w 3566160"/>
                <a:gd name="connsiteY80" fmla="*/ 0 h 3564189"/>
                <a:gd name="connsiteX81" fmla="*/ 310515 w 3566160"/>
                <a:gd name="connsiteY81" fmla="*/ 0 h 3564189"/>
                <a:gd name="connsiteX82" fmla="*/ 310515 w 3566160"/>
                <a:gd name="connsiteY82" fmla="*/ 998582 h 3564189"/>
                <a:gd name="connsiteX83" fmla="*/ 317500 w 3566160"/>
                <a:gd name="connsiteY83" fmla="*/ 990969 h 3564189"/>
                <a:gd name="connsiteX84" fmla="*/ 357505 w 3566160"/>
                <a:gd name="connsiteY84" fmla="*/ 947194 h 3564189"/>
                <a:gd name="connsiteX85" fmla="*/ 357505 w 3566160"/>
                <a:gd name="connsiteY85" fmla="*/ 0 h 3564189"/>
                <a:gd name="connsiteX86" fmla="*/ 234315 w 3566160"/>
                <a:gd name="connsiteY86" fmla="*/ 0 h 3564189"/>
                <a:gd name="connsiteX87" fmla="*/ 198755 w 3566160"/>
                <a:gd name="connsiteY87" fmla="*/ 0 h 3564189"/>
                <a:gd name="connsiteX88" fmla="*/ 198755 w 3566160"/>
                <a:gd name="connsiteY88" fmla="*/ 1063293 h 3564189"/>
                <a:gd name="connsiteX89" fmla="*/ 234315 w 3566160"/>
                <a:gd name="connsiteY89" fmla="*/ 1057584 h 3564189"/>
                <a:gd name="connsiteX90" fmla="*/ 234315 w 3566160"/>
                <a:gd name="connsiteY90" fmla="*/ 0 h 3564189"/>
                <a:gd name="connsiteX91" fmla="*/ 118745 w 3566160"/>
                <a:gd name="connsiteY91" fmla="*/ 0 h 3564189"/>
                <a:gd name="connsiteX92" fmla="*/ 94615 w 3566160"/>
                <a:gd name="connsiteY92" fmla="*/ 0 h 3564189"/>
                <a:gd name="connsiteX93" fmla="*/ 94615 w 3566160"/>
                <a:gd name="connsiteY93" fmla="*/ 1063293 h 3564189"/>
                <a:gd name="connsiteX94" fmla="*/ 118745 w 3566160"/>
                <a:gd name="connsiteY94" fmla="*/ 1063293 h 3564189"/>
                <a:gd name="connsiteX95" fmla="*/ 118745 w 3566160"/>
                <a:gd name="connsiteY95" fmla="*/ 0 h 3564189"/>
                <a:gd name="connsiteX96" fmla="*/ 12065 w 3566160"/>
                <a:gd name="connsiteY96" fmla="*/ 0 h 3564189"/>
                <a:gd name="connsiteX97" fmla="*/ 0 w 3566160"/>
                <a:gd name="connsiteY97" fmla="*/ 0 h 3564189"/>
                <a:gd name="connsiteX98" fmla="*/ 0 w 3566160"/>
                <a:gd name="connsiteY98" fmla="*/ 1063293 h 3564189"/>
                <a:gd name="connsiteX99" fmla="*/ 12065 w 3566160"/>
                <a:gd name="connsiteY99" fmla="*/ 1063293 h 3564189"/>
                <a:gd name="connsiteX100" fmla="*/ 12065 w 3566160"/>
                <a:gd name="connsiteY100" fmla="*/ 0 h 3564189"/>
                <a:gd name="connsiteX101" fmla="*/ 2701290 w 3566160"/>
                <a:gd name="connsiteY101" fmla="*/ 0 h 3564189"/>
                <a:gd name="connsiteX102" fmla="*/ 2701290 w 3566160"/>
                <a:gd name="connsiteY102" fmla="*/ 1062659 h 3564189"/>
                <a:gd name="connsiteX103" fmla="*/ 2736850 w 3566160"/>
                <a:gd name="connsiteY103" fmla="*/ 1062659 h 3564189"/>
                <a:gd name="connsiteX104" fmla="*/ 2736850 w 3566160"/>
                <a:gd name="connsiteY104" fmla="*/ 5075 h 3564189"/>
                <a:gd name="connsiteX105" fmla="*/ 2701290 w 3566160"/>
                <a:gd name="connsiteY105" fmla="*/ 0 h 3564189"/>
                <a:gd name="connsiteX106" fmla="*/ 979170 w 3566160"/>
                <a:gd name="connsiteY106" fmla="*/ 8882 h 3564189"/>
                <a:gd name="connsiteX107" fmla="*/ 979170 w 3566160"/>
                <a:gd name="connsiteY107" fmla="*/ 275974 h 3564189"/>
                <a:gd name="connsiteX108" fmla="*/ 1002665 w 3566160"/>
                <a:gd name="connsiteY108" fmla="*/ 250597 h 3564189"/>
                <a:gd name="connsiteX109" fmla="*/ 1063625 w 3566160"/>
                <a:gd name="connsiteY109" fmla="*/ 132594 h 3564189"/>
                <a:gd name="connsiteX110" fmla="*/ 979170 w 3566160"/>
                <a:gd name="connsiteY110" fmla="*/ 8882 h 3564189"/>
                <a:gd name="connsiteX111" fmla="*/ 2135505 w 3566160"/>
                <a:gd name="connsiteY111" fmla="*/ 9516 h 3564189"/>
                <a:gd name="connsiteX112" fmla="*/ 2135505 w 3566160"/>
                <a:gd name="connsiteY112" fmla="*/ 1052508 h 3564189"/>
                <a:gd name="connsiteX113" fmla="*/ 2218055 w 3566160"/>
                <a:gd name="connsiteY113" fmla="*/ 929430 h 3564189"/>
                <a:gd name="connsiteX114" fmla="*/ 2218055 w 3566160"/>
                <a:gd name="connsiteY114" fmla="*/ 929430 h 3564189"/>
                <a:gd name="connsiteX115" fmla="*/ 2218055 w 3566160"/>
                <a:gd name="connsiteY115" fmla="*/ 132594 h 3564189"/>
                <a:gd name="connsiteX116" fmla="*/ 2218055 w 3566160"/>
                <a:gd name="connsiteY116" fmla="*/ 132594 h 3564189"/>
                <a:gd name="connsiteX117" fmla="*/ 2135505 w 3566160"/>
                <a:gd name="connsiteY117" fmla="*/ 9516 h 3564189"/>
                <a:gd name="connsiteX118" fmla="*/ 2813685 w 3566160"/>
                <a:gd name="connsiteY118" fmla="*/ 64077 h 3564189"/>
                <a:gd name="connsiteX119" fmla="*/ 2813685 w 3566160"/>
                <a:gd name="connsiteY119" fmla="*/ 1062659 h 3564189"/>
                <a:gd name="connsiteX120" fmla="*/ 2860675 w 3566160"/>
                <a:gd name="connsiteY120" fmla="*/ 1062659 h 3564189"/>
                <a:gd name="connsiteX121" fmla="*/ 2860675 w 3566160"/>
                <a:gd name="connsiteY121" fmla="*/ 115465 h 3564189"/>
                <a:gd name="connsiteX122" fmla="*/ 2820670 w 3566160"/>
                <a:gd name="connsiteY122" fmla="*/ 71690 h 3564189"/>
                <a:gd name="connsiteX123" fmla="*/ 2813685 w 3566160"/>
                <a:gd name="connsiteY123" fmla="*/ 64077 h 3564189"/>
                <a:gd name="connsiteX124" fmla="*/ 2931795 w 3566160"/>
                <a:gd name="connsiteY124" fmla="*/ 192230 h 3564189"/>
                <a:gd name="connsiteX125" fmla="*/ 2931795 w 3566160"/>
                <a:gd name="connsiteY125" fmla="*/ 1062659 h 3564189"/>
                <a:gd name="connsiteX126" fmla="*/ 2995930 w 3566160"/>
                <a:gd name="connsiteY126" fmla="*/ 1062659 h 3564189"/>
                <a:gd name="connsiteX127" fmla="*/ 2995930 w 3566160"/>
                <a:gd name="connsiteY127" fmla="*/ 262017 h 3564189"/>
                <a:gd name="connsiteX128" fmla="*/ 2931795 w 3566160"/>
                <a:gd name="connsiteY128" fmla="*/ 192230 h 3564189"/>
                <a:gd name="connsiteX129" fmla="*/ 3052445 w 3566160"/>
                <a:gd name="connsiteY129" fmla="*/ 322921 h 3564189"/>
                <a:gd name="connsiteX130" fmla="*/ 3052445 w 3566160"/>
                <a:gd name="connsiteY130" fmla="*/ 1062659 h 3564189"/>
                <a:gd name="connsiteX131" fmla="*/ 3123565 w 3566160"/>
                <a:gd name="connsiteY131" fmla="*/ 1062659 h 3564189"/>
                <a:gd name="connsiteX132" fmla="*/ 3123565 w 3566160"/>
                <a:gd name="connsiteY132" fmla="*/ 400321 h 3564189"/>
                <a:gd name="connsiteX133" fmla="*/ 3052445 w 3566160"/>
                <a:gd name="connsiteY133" fmla="*/ 322921 h 3564189"/>
                <a:gd name="connsiteX134" fmla="*/ 3170555 w 3566160"/>
                <a:gd name="connsiteY134" fmla="*/ 451075 h 3564189"/>
                <a:gd name="connsiteX135" fmla="*/ 3170555 w 3566160"/>
                <a:gd name="connsiteY135" fmla="*/ 1063293 h 3564189"/>
                <a:gd name="connsiteX136" fmla="*/ 3246755 w 3566160"/>
                <a:gd name="connsiteY136" fmla="*/ 1063293 h 3564189"/>
                <a:gd name="connsiteX137" fmla="*/ 3246755 w 3566160"/>
                <a:gd name="connsiteY137" fmla="*/ 533550 h 3564189"/>
                <a:gd name="connsiteX138" fmla="*/ 3170555 w 3566160"/>
                <a:gd name="connsiteY138" fmla="*/ 451075 h 3564189"/>
                <a:gd name="connsiteX139" fmla="*/ 3282315 w 3566160"/>
                <a:gd name="connsiteY139" fmla="*/ 571615 h 3564189"/>
                <a:gd name="connsiteX140" fmla="*/ 3282315 w 3566160"/>
                <a:gd name="connsiteY140" fmla="*/ 1062659 h 3564189"/>
                <a:gd name="connsiteX141" fmla="*/ 3362325 w 3566160"/>
                <a:gd name="connsiteY141" fmla="*/ 1062659 h 3564189"/>
                <a:gd name="connsiteX142" fmla="*/ 3362325 w 3566160"/>
                <a:gd name="connsiteY142" fmla="*/ 657897 h 3564189"/>
                <a:gd name="connsiteX143" fmla="*/ 3282315 w 3566160"/>
                <a:gd name="connsiteY143" fmla="*/ 571615 h 3564189"/>
                <a:gd name="connsiteX144" fmla="*/ 3386455 w 3566160"/>
                <a:gd name="connsiteY144" fmla="*/ 683908 h 3564189"/>
                <a:gd name="connsiteX145" fmla="*/ 3386455 w 3566160"/>
                <a:gd name="connsiteY145" fmla="*/ 1062659 h 3564189"/>
                <a:gd name="connsiteX146" fmla="*/ 3430905 w 3566160"/>
                <a:gd name="connsiteY146" fmla="*/ 1062659 h 3564189"/>
                <a:gd name="connsiteX147" fmla="*/ 3430905 w 3566160"/>
                <a:gd name="connsiteY147" fmla="*/ 1062659 h 3564189"/>
                <a:gd name="connsiteX148" fmla="*/ 3432810 w 3566160"/>
                <a:gd name="connsiteY148" fmla="*/ 1062659 h 3564189"/>
                <a:gd name="connsiteX149" fmla="*/ 3469005 w 3566160"/>
                <a:gd name="connsiteY149" fmla="*/ 1057584 h 3564189"/>
                <a:gd name="connsiteX150" fmla="*/ 3469005 w 3566160"/>
                <a:gd name="connsiteY150" fmla="*/ 772728 h 3564189"/>
                <a:gd name="connsiteX151" fmla="*/ 3386455 w 3566160"/>
                <a:gd name="connsiteY151" fmla="*/ 683908 h 3564189"/>
                <a:gd name="connsiteX152" fmla="*/ 3481705 w 3566160"/>
                <a:gd name="connsiteY152" fmla="*/ 786685 h 3564189"/>
                <a:gd name="connsiteX153" fmla="*/ 3481705 w 3566160"/>
                <a:gd name="connsiteY153" fmla="*/ 1053777 h 3564189"/>
                <a:gd name="connsiteX154" fmla="*/ 3566160 w 3566160"/>
                <a:gd name="connsiteY154" fmla="*/ 930065 h 3564189"/>
                <a:gd name="connsiteX155" fmla="*/ 3505200 w 3566160"/>
                <a:gd name="connsiteY155" fmla="*/ 812062 h 3564189"/>
                <a:gd name="connsiteX156" fmla="*/ 3481705 w 3566160"/>
                <a:gd name="connsiteY156" fmla="*/ 786685 h 3564189"/>
                <a:gd name="connsiteX157" fmla="*/ 2621915 w 3566160"/>
                <a:gd name="connsiteY157" fmla="*/ 1250448 h 3564189"/>
                <a:gd name="connsiteX158" fmla="*/ 2597785 w 3566160"/>
                <a:gd name="connsiteY158" fmla="*/ 1250448 h 3564189"/>
                <a:gd name="connsiteX159" fmla="*/ 2597785 w 3566160"/>
                <a:gd name="connsiteY159" fmla="*/ 2313742 h 3564189"/>
                <a:gd name="connsiteX160" fmla="*/ 2621915 w 3566160"/>
                <a:gd name="connsiteY160" fmla="*/ 2313742 h 3564189"/>
                <a:gd name="connsiteX161" fmla="*/ 2621915 w 3566160"/>
                <a:gd name="connsiteY161" fmla="*/ 1250448 h 3564189"/>
                <a:gd name="connsiteX162" fmla="*/ 2514600 w 3566160"/>
                <a:gd name="connsiteY162" fmla="*/ 1250448 h 3564189"/>
                <a:gd name="connsiteX163" fmla="*/ 2502535 w 3566160"/>
                <a:gd name="connsiteY163" fmla="*/ 1250448 h 3564189"/>
                <a:gd name="connsiteX164" fmla="*/ 2502535 w 3566160"/>
                <a:gd name="connsiteY164" fmla="*/ 2313742 h 3564189"/>
                <a:gd name="connsiteX165" fmla="*/ 2514600 w 3566160"/>
                <a:gd name="connsiteY165" fmla="*/ 2313742 h 3564189"/>
                <a:gd name="connsiteX166" fmla="*/ 2514600 w 3566160"/>
                <a:gd name="connsiteY166" fmla="*/ 1250448 h 3564189"/>
                <a:gd name="connsiteX167" fmla="*/ 744220 w 3566160"/>
                <a:gd name="connsiteY167" fmla="*/ 1250448 h 3564189"/>
                <a:gd name="connsiteX168" fmla="*/ 668020 w 3566160"/>
                <a:gd name="connsiteY168" fmla="*/ 1250448 h 3564189"/>
                <a:gd name="connsiteX169" fmla="*/ 668020 w 3566160"/>
                <a:gd name="connsiteY169" fmla="*/ 2313742 h 3564189"/>
                <a:gd name="connsiteX170" fmla="*/ 744220 w 3566160"/>
                <a:gd name="connsiteY170" fmla="*/ 2313742 h 3564189"/>
                <a:gd name="connsiteX171" fmla="*/ 744220 w 3566160"/>
                <a:gd name="connsiteY171" fmla="*/ 1250448 h 3564189"/>
                <a:gd name="connsiteX172" fmla="*/ 621030 w 3566160"/>
                <a:gd name="connsiteY172" fmla="*/ 1250448 h 3564189"/>
                <a:gd name="connsiteX173" fmla="*/ 549910 w 3566160"/>
                <a:gd name="connsiteY173" fmla="*/ 1250448 h 3564189"/>
                <a:gd name="connsiteX174" fmla="*/ 549910 w 3566160"/>
                <a:gd name="connsiteY174" fmla="*/ 2313742 h 3564189"/>
                <a:gd name="connsiteX175" fmla="*/ 621030 w 3566160"/>
                <a:gd name="connsiteY175" fmla="*/ 2313742 h 3564189"/>
                <a:gd name="connsiteX176" fmla="*/ 621030 w 3566160"/>
                <a:gd name="connsiteY176" fmla="*/ 1250448 h 3564189"/>
                <a:gd name="connsiteX177" fmla="*/ 493395 w 3566160"/>
                <a:gd name="connsiteY177" fmla="*/ 1250448 h 3564189"/>
                <a:gd name="connsiteX178" fmla="*/ 429260 w 3566160"/>
                <a:gd name="connsiteY178" fmla="*/ 1250448 h 3564189"/>
                <a:gd name="connsiteX179" fmla="*/ 429260 w 3566160"/>
                <a:gd name="connsiteY179" fmla="*/ 2313742 h 3564189"/>
                <a:gd name="connsiteX180" fmla="*/ 493395 w 3566160"/>
                <a:gd name="connsiteY180" fmla="*/ 2313742 h 3564189"/>
                <a:gd name="connsiteX181" fmla="*/ 493395 w 3566160"/>
                <a:gd name="connsiteY181" fmla="*/ 1250448 h 3564189"/>
                <a:gd name="connsiteX182" fmla="*/ 357505 w 3566160"/>
                <a:gd name="connsiteY182" fmla="*/ 1250448 h 3564189"/>
                <a:gd name="connsiteX183" fmla="*/ 310515 w 3566160"/>
                <a:gd name="connsiteY183" fmla="*/ 1250448 h 3564189"/>
                <a:gd name="connsiteX184" fmla="*/ 310515 w 3566160"/>
                <a:gd name="connsiteY184" fmla="*/ 2313742 h 3564189"/>
                <a:gd name="connsiteX185" fmla="*/ 357505 w 3566160"/>
                <a:gd name="connsiteY185" fmla="*/ 2313742 h 3564189"/>
                <a:gd name="connsiteX186" fmla="*/ 357505 w 3566160"/>
                <a:gd name="connsiteY186" fmla="*/ 1250448 h 3564189"/>
                <a:gd name="connsiteX187" fmla="*/ 234315 w 3566160"/>
                <a:gd name="connsiteY187" fmla="*/ 1250448 h 3564189"/>
                <a:gd name="connsiteX188" fmla="*/ 198755 w 3566160"/>
                <a:gd name="connsiteY188" fmla="*/ 1250448 h 3564189"/>
                <a:gd name="connsiteX189" fmla="*/ 198755 w 3566160"/>
                <a:gd name="connsiteY189" fmla="*/ 2313742 h 3564189"/>
                <a:gd name="connsiteX190" fmla="*/ 234315 w 3566160"/>
                <a:gd name="connsiteY190" fmla="*/ 2313742 h 3564189"/>
                <a:gd name="connsiteX191" fmla="*/ 234315 w 3566160"/>
                <a:gd name="connsiteY191" fmla="*/ 1250448 h 3564189"/>
                <a:gd name="connsiteX192" fmla="*/ 118745 w 3566160"/>
                <a:gd name="connsiteY192" fmla="*/ 1250448 h 3564189"/>
                <a:gd name="connsiteX193" fmla="*/ 94615 w 3566160"/>
                <a:gd name="connsiteY193" fmla="*/ 1250448 h 3564189"/>
                <a:gd name="connsiteX194" fmla="*/ 94615 w 3566160"/>
                <a:gd name="connsiteY194" fmla="*/ 2313742 h 3564189"/>
                <a:gd name="connsiteX195" fmla="*/ 118745 w 3566160"/>
                <a:gd name="connsiteY195" fmla="*/ 2313742 h 3564189"/>
                <a:gd name="connsiteX196" fmla="*/ 118745 w 3566160"/>
                <a:gd name="connsiteY196" fmla="*/ 1250448 h 3564189"/>
                <a:gd name="connsiteX197" fmla="*/ 12065 w 3566160"/>
                <a:gd name="connsiteY197" fmla="*/ 1250448 h 3564189"/>
                <a:gd name="connsiteX198" fmla="*/ 0 w 3566160"/>
                <a:gd name="connsiteY198" fmla="*/ 1250448 h 3564189"/>
                <a:gd name="connsiteX199" fmla="*/ 0 w 3566160"/>
                <a:gd name="connsiteY199" fmla="*/ 2313742 h 3564189"/>
                <a:gd name="connsiteX200" fmla="*/ 12065 w 3566160"/>
                <a:gd name="connsiteY200" fmla="*/ 2313742 h 3564189"/>
                <a:gd name="connsiteX201" fmla="*/ 12065 w 3566160"/>
                <a:gd name="connsiteY201" fmla="*/ 1250448 h 3564189"/>
                <a:gd name="connsiteX202" fmla="*/ 3433445 w 3566160"/>
                <a:gd name="connsiteY202" fmla="*/ 1250448 h 3564189"/>
                <a:gd name="connsiteX203" fmla="*/ 3431540 w 3566160"/>
                <a:gd name="connsiteY203" fmla="*/ 1250448 h 3564189"/>
                <a:gd name="connsiteX204" fmla="*/ 3431540 w 3566160"/>
                <a:gd name="connsiteY204" fmla="*/ 1250448 h 3564189"/>
                <a:gd name="connsiteX205" fmla="*/ 3387090 w 3566160"/>
                <a:gd name="connsiteY205" fmla="*/ 1250448 h 3564189"/>
                <a:gd name="connsiteX206" fmla="*/ 3387090 w 3566160"/>
                <a:gd name="connsiteY206" fmla="*/ 1629199 h 3564189"/>
                <a:gd name="connsiteX207" fmla="*/ 3469640 w 3566160"/>
                <a:gd name="connsiteY207" fmla="*/ 1539745 h 3564189"/>
                <a:gd name="connsiteX208" fmla="*/ 3469640 w 3566160"/>
                <a:gd name="connsiteY208" fmla="*/ 1254889 h 3564189"/>
                <a:gd name="connsiteX209" fmla="*/ 3433445 w 3566160"/>
                <a:gd name="connsiteY209" fmla="*/ 1250448 h 3564189"/>
                <a:gd name="connsiteX210" fmla="*/ 3362325 w 3566160"/>
                <a:gd name="connsiteY210" fmla="*/ 1250448 h 3564189"/>
                <a:gd name="connsiteX211" fmla="*/ 3282315 w 3566160"/>
                <a:gd name="connsiteY211" fmla="*/ 1250448 h 3564189"/>
                <a:gd name="connsiteX212" fmla="*/ 3282315 w 3566160"/>
                <a:gd name="connsiteY212" fmla="*/ 1741492 h 3564189"/>
                <a:gd name="connsiteX213" fmla="*/ 3362325 w 3566160"/>
                <a:gd name="connsiteY213" fmla="*/ 1655211 h 3564189"/>
                <a:gd name="connsiteX214" fmla="*/ 3362325 w 3566160"/>
                <a:gd name="connsiteY214" fmla="*/ 1250448 h 3564189"/>
                <a:gd name="connsiteX215" fmla="*/ 3246755 w 3566160"/>
                <a:gd name="connsiteY215" fmla="*/ 1250448 h 3564189"/>
                <a:gd name="connsiteX216" fmla="*/ 3170555 w 3566160"/>
                <a:gd name="connsiteY216" fmla="*/ 1250448 h 3564189"/>
                <a:gd name="connsiteX217" fmla="*/ 3170555 w 3566160"/>
                <a:gd name="connsiteY217" fmla="*/ 1862667 h 3564189"/>
                <a:gd name="connsiteX218" fmla="*/ 3246755 w 3566160"/>
                <a:gd name="connsiteY218" fmla="*/ 1780192 h 3564189"/>
                <a:gd name="connsiteX219" fmla="*/ 3246755 w 3566160"/>
                <a:gd name="connsiteY219" fmla="*/ 1250448 h 3564189"/>
                <a:gd name="connsiteX220" fmla="*/ 3123565 w 3566160"/>
                <a:gd name="connsiteY220" fmla="*/ 1250448 h 3564189"/>
                <a:gd name="connsiteX221" fmla="*/ 3052445 w 3566160"/>
                <a:gd name="connsiteY221" fmla="*/ 1250448 h 3564189"/>
                <a:gd name="connsiteX222" fmla="*/ 3052445 w 3566160"/>
                <a:gd name="connsiteY222" fmla="*/ 1990186 h 3564189"/>
                <a:gd name="connsiteX223" fmla="*/ 3123565 w 3566160"/>
                <a:gd name="connsiteY223" fmla="*/ 1912786 h 3564189"/>
                <a:gd name="connsiteX224" fmla="*/ 3123565 w 3566160"/>
                <a:gd name="connsiteY224" fmla="*/ 1250448 h 3564189"/>
                <a:gd name="connsiteX225" fmla="*/ 2995930 w 3566160"/>
                <a:gd name="connsiteY225" fmla="*/ 1250448 h 3564189"/>
                <a:gd name="connsiteX226" fmla="*/ 2931795 w 3566160"/>
                <a:gd name="connsiteY226" fmla="*/ 1250448 h 3564189"/>
                <a:gd name="connsiteX227" fmla="*/ 2931795 w 3566160"/>
                <a:gd name="connsiteY227" fmla="*/ 2120877 h 3564189"/>
                <a:gd name="connsiteX228" fmla="*/ 2995930 w 3566160"/>
                <a:gd name="connsiteY228" fmla="*/ 2051091 h 3564189"/>
                <a:gd name="connsiteX229" fmla="*/ 2995930 w 3566160"/>
                <a:gd name="connsiteY229" fmla="*/ 1250448 h 3564189"/>
                <a:gd name="connsiteX230" fmla="*/ 2860040 w 3566160"/>
                <a:gd name="connsiteY230" fmla="*/ 1250448 h 3564189"/>
                <a:gd name="connsiteX231" fmla="*/ 2813050 w 3566160"/>
                <a:gd name="connsiteY231" fmla="*/ 1250448 h 3564189"/>
                <a:gd name="connsiteX232" fmla="*/ 2813050 w 3566160"/>
                <a:gd name="connsiteY232" fmla="*/ 2249031 h 3564189"/>
                <a:gd name="connsiteX233" fmla="*/ 2820035 w 3566160"/>
                <a:gd name="connsiteY233" fmla="*/ 2241418 h 3564189"/>
                <a:gd name="connsiteX234" fmla="*/ 2860040 w 3566160"/>
                <a:gd name="connsiteY234" fmla="*/ 2197642 h 3564189"/>
                <a:gd name="connsiteX235" fmla="*/ 2860040 w 3566160"/>
                <a:gd name="connsiteY235" fmla="*/ 1250448 h 3564189"/>
                <a:gd name="connsiteX236" fmla="*/ 2736850 w 3566160"/>
                <a:gd name="connsiteY236" fmla="*/ 1250448 h 3564189"/>
                <a:gd name="connsiteX237" fmla="*/ 2701290 w 3566160"/>
                <a:gd name="connsiteY237" fmla="*/ 1250448 h 3564189"/>
                <a:gd name="connsiteX238" fmla="*/ 2701290 w 3566160"/>
                <a:gd name="connsiteY238" fmla="*/ 2313107 h 3564189"/>
                <a:gd name="connsiteX239" fmla="*/ 2736850 w 3566160"/>
                <a:gd name="connsiteY239" fmla="*/ 2307398 h 3564189"/>
                <a:gd name="connsiteX240" fmla="*/ 2736850 w 3566160"/>
                <a:gd name="connsiteY240" fmla="*/ 1250448 h 3564189"/>
                <a:gd name="connsiteX241" fmla="*/ 1370330 w 3566160"/>
                <a:gd name="connsiteY241" fmla="*/ 1250448 h 3564189"/>
                <a:gd name="connsiteX242" fmla="*/ 1346200 w 3566160"/>
                <a:gd name="connsiteY242" fmla="*/ 1250448 h 3564189"/>
                <a:gd name="connsiteX243" fmla="*/ 1346200 w 3566160"/>
                <a:gd name="connsiteY243" fmla="*/ 2313742 h 3564189"/>
                <a:gd name="connsiteX244" fmla="*/ 1370330 w 3566160"/>
                <a:gd name="connsiteY244" fmla="*/ 2313742 h 3564189"/>
                <a:gd name="connsiteX245" fmla="*/ 1370330 w 3566160"/>
                <a:gd name="connsiteY245" fmla="*/ 1250448 h 3564189"/>
                <a:gd name="connsiteX246" fmla="*/ 1263015 w 3566160"/>
                <a:gd name="connsiteY246" fmla="*/ 1250448 h 3564189"/>
                <a:gd name="connsiteX247" fmla="*/ 1250950 w 3566160"/>
                <a:gd name="connsiteY247" fmla="*/ 1250448 h 3564189"/>
                <a:gd name="connsiteX248" fmla="*/ 1250950 w 3566160"/>
                <a:gd name="connsiteY248" fmla="*/ 2313742 h 3564189"/>
                <a:gd name="connsiteX249" fmla="*/ 1263015 w 3566160"/>
                <a:gd name="connsiteY249" fmla="*/ 2313742 h 3564189"/>
                <a:gd name="connsiteX250" fmla="*/ 1263015 w 3566160"/>
                <a:gd name="connsiteY250" fmla="*/ 1250448 h 3564189"/>
                <a:gd name="connsiteX251" fmla="*/ 833755 w 3566160"/>
                <a:gd name="connsiteY251" fmla="*/ 1250448 h 3564189"/>
                <a:gd name="connsiteX252" fmla="*/ 779780 w 3566160"/>
                <a:gd name="connsiteY252" fmla="*/ 1250448 h 3564189"/>
                <a:gd name="connsiteX253" fmla="*/ 779780 w 3566160"/>
                <a:gd name="connsiteY253" fmla="*/ 2313742 h 3564189"/>
                <a:gd name="connsiteX254" fmla="*/ 833755 w 3566160"/>
                <a:gd name="connsiteY254" fmla="*/ 2313742 h 3564189"/>
                <a:gd name="connsiteX255" fmla="*/ 859790 w 3566160"/>
                <a:gd name="connsiteY255" fmla="*/ 2311204 h 3564189"/>
                <a:gd name="connsiteX256" fmla="*/ 859790 w 3566160"/>
                <a:gd name="connsiteY256" fmla="*/ 1252986 h 3564189"/>
                <a:gd name="connsiteX257" fmla="*/ 833755 w 3566160"/>
                <a:gd name="connsiteY257" fmla="*/ 1250448 h 3564189"/>
                <a:gd name="connsiteX258" fmla="*/ 1450340 w 3566160"/>
                <a:gd name="connsiteY258" fmla="*/ 1250448 h 3564189"/>
                <a:gd name="connsiteX259" fmla="*/ 1450340 w 3566160"/>
                <a:gd name="connsiteY259" fmla="*/ 2313107 h 3564189"/>
                <a:gd name="connsiteX260" fmla="*/ 1485900 w 3566160"/>
                <a:gd name="connsiteY260" fmla="*/ 2313107 h 3564189"/>
                <a:gd name="connsiteX261" fmla="*/ 1485900 w 3566160"/>
                <a:gd name="connsiteY261" fmla="*/ 1255524 h 3564189"/>
                <a:gd name="connsiteX262" fmla="*/ 1450340 w 3566160"/>
                <a:gd name="connsiteY262" fmla="*/ 1250448 h 3564189"/>
                <a:gd name="connsiteX263" fmla="*/ 3481705 w 3566160"/>
                <a:gd name="connsiteY263" fmla="*/ 1259330 h 3564189"/>
                <a:gd name="connsiteX264" fmla="*/ 3481705 w 3566160"/>
                <a:gd name="connsiteY264" fmla="*/ 1526422 h 3564189"/>
                <a:gd name="connsiteX265" fmla="*/ 3505200 w 3566160"/>
                <a:gd name="connsiteY265" fmla="*/ 1501046 h 3564189"/>
                <a:gd name="connsiteX266" fmla="*/ 3566160 w 3566160"/>
                <a:gd name="connsiteY266" fmla="*/ 1383043 h 3564189"/>
                <a:gd name="connsiteX267" fmla="*/ 3481705 w 3566160"/>
                <a:gd name="connsiteY267" fmla="*/ 1259330 h 3564189"/>
                <a:gd name="connsiteX268" fmla="*/ 883920 w 3566160"/>
                <a:gd name="connsiteY268" fmla="*/ 1259965 h 3564189"/>
                <a:gd name="connsiteX269" fmla="*/ 883920 w 3566160"/>
                <a:gd name="connsiteY269" fmla="*/ 2302957 h 3564189"/>
                <a:gd name="connsiteX270" fmla="*/ 966470 w 3566160"/>
                <a:gd name="connsiteY270" fmla="*/ 2179879 h 3564189"/>
                <a:gd name="connsiteX271" fmla="*/ 966470 w 3566160"/>
                <a:gd name="connsiteY271" fmla="*/ 1383043 h 3564189"/>
                <a:gd name="connsiteX272" fmla="*/ 883920 w 3566160"/>
                <a:gd name="connsiteY272" fmla="*/ 1259965 h 3564189"/>
                <a:gd name="connsiteX273" fmla="*/ 1562100 w 3566160"/>
                <a:gd name="connsiteY273" fmla="*/ 1314525 h 3564189"/>
                <a:gd name="connsiteX274" fmla="*/ 1562100 w 3566160"/>
                <a:gd name="connsiteY274" fmla="*/ 2313107 h 3564189"/>
                <a:gd name="connsiteX275" fmla="*/ 1609090 w 3566160"/>
                <a:gd name="connsiteY275" fmla="*/ 2313107 h 3564189"/>
                <a:gd name="connsiteX276" fmla="*/ 1609090 w 3566160"/>
                <a:gd name="connsiteY276" fmla="*/ 1365913 h 3564189"/>
                <a:gd name="connsiteX277" fmla="*/ 1569085 w 3566160"/>
                <a:gd name="connsiteY277" fmla="*/ 1322138 h 3564189"/>
                <a:gd name="connsiteX278" fmla="*/ 1562100 w 3566160"/>
                <a:gd name="connsiteY278" fmla="*/ 1314525 h 3564189"/>
                <a:gd name="connsiteX279" fmla="*/ 1680210 w 3566160"/>
                <a:gd name="connsiteY279" fmla="*/ 1443313 h 3564189"/>
                <a:gd name="connsiteX280" fmla="*/ 1680210 w 3566160"/>
                <a:gd name="connsiteY280" fmla="*/ 2313742 h 3564189"/>
                <a:gd name="connsiteX281" fmla="*/ 1744980 w 3566160"/>
                <a:gd name="connsiteY281" fmla="*/ 2313742 h 3564189"/>
                <a:gd name="connsiteX282" fmla="*/ 1744980 w 3566160"/>
                <a:gd name="connsiteY282" fmla="*/ 1512465 h 3564189"/>
                <a:gd name="connsiteX283" fmla="*/ 1680210 w 3566160"/>
                <a:gd name="connsiteY283" fmla="*/ 1443313 h 3564189"/>
                <a:gd name="connsiteX284" fmla="*/ 1800860 w 3566160"/>
                <a:gd name="connsiteY284" fmla="*/ 1574004 h 3564189"/>
                <a:gd name="connsiteX285" fmla="*/ 1800860 w 3566160"/>
                <a:gd name="connsiteY285" fmla="*/ 2313742 h 3564189"/>
                <a:gd name="connsiteX286" fmla="*/ 1871980 w 3566160"/>
                <a:gd name="connsiteY286" fmla="*/ 2313742 h 3564189"/>
                <a:gd name="connsiteX287" fmla="*/ 1871980 w 3566160"/>
                <a:gd name="connsiteY287" fmla="*/ 1650769 h 3564189"/>
                <a:gd name="connsiteX288" fmla="*/ 1800860 w 3566160"/>
                <a:gd name="connsiteY288" fmla="*/ 1574004 h 3564189"/>
                <a:gd name="connsiteX289" fmla="*/ 1919605 w 3566160"/>
                <a:gd name="connsiteY289" fmla="*/ 1701523 h 3564189"/>
                <a:gd name="connsiteX290" fmla="*/ 1919605 w 3566160"/>
                <a:gd name="connsiteY290" fmla="*/ 2313742 h 3564189"/>
                <a:gd name="connsiteX291" fmla="*/ 1995805 w 3566160"/>
                <a:gd name="connsiteY291" fmla="*/ 2313742 h 3564189"/>
                <a:gd name="connsiteX292" fmla="*/ 1995805 w 3566160"/>
                <a:gd name="connsiteY292" fmla="*/ 1783998 h 3564189"/>
                <a:gd name="connsiteX293" fmla="*/ 1919605 w 3566160"/>
                <a:gd name="connsiteY293" fmla="*/ 1701523 h 3564189"/>
                <a:gd name="connsiteX294" fmla="*/ 2031365 w 3566160"/>
                <a:gd name="connsiteY294" fmla="*/ 1822064 h 3564189"/>
                <a:gd name="connsiteX295" fmla="*/ 2031365 w 3566160"/>
                <a:gd name="connsiteY295" fmla="*/ 2313107 h 3564189"/>
                <a:gd name="connsiteX296" fmla="*/ 2111375 w 3566160"/>
                <a:gd name="connsiteY296" fmla="*/ 2313107 h 3564189"/>
                <a:gd name="connsiteX297" fmla="*/ 2111375 w 3566160"/>
                <a:gd name="connsiteY297" fmla="*/ 1908345 h 3564189"/>
                <a:gd name="connsiteX298" fmla="*/ 2031365 w 3566160"/>
                <a:gd name="connsiteY298" fmla="*/ 1822064 h 3564189"/>
                <a:gd name="connsiteX299" fmla="*/ 2135505 w 3566160"/>
                <a:gd name="connsiteY299" fmla="*/ 1934357 h 3564189"/>
                <a:gd name="connsiteX300" fmla="*/ 2135505 w 3566160"/>
                <a:gd name="connsiteY300" fmla="*/ 2313107 h 3564189"/>
                <a:gd name="connsiteX301" fmla="*/ 2179955 w 3566160"/>
                <a:gd name="connsiteY301" fmla="*/ 2313107 h 3564189"/>
                <a:gd name="connsiteX302" fmla="*/ 2179955 w 3566160"/>
                <a:gd name="connsiteY302" fmla="*/ 2313107 h 3564189"/>
                <a:gd name="connsiteX303" fmla="*/ 2181860 w 3566160"/>
                <a:gd name="connsiteY303" fmla="*/ 2313107 h 3564189"/>
                <a:gd name="connsiteX304" fmla="*/ 2218055 w 3566160"/>
                <a:gd name="connsiteY304" fmla="*/ 2308032 h 3564189"/>
                <a:gd name="connsiteX305" fmla="*/ 2218055 w 3566160"/>
                <a:gd name="connsiteY305" fmla="*/ 2023176 h 3564189"/>
                <a:gd name="connsiteX306" fmla="*/ 2135505 w 3566160"/>
                <a:gd name="connsiteY306" fmla="*/ 1934357 h 3564189"/>
                <a:gd name="connsiteX307" fmla="*/ 2230120 w 3566160"/>
                <a:gd name="connsiteY307" fmla="*/ 2037133 h 3564189"/>
                <a:gd name="connsiteX308" fmla="*/ 2230120 w 3566160"/>
                <a:gd name="connsiteY308" fmla="*/ 2304226 h 3564189"/>
                <a:gd name="connsiteX309" fmla="*/ 2314575 w 3566160"/>
                <a:gd name="connsiteY309" fmla="*/ 2180513 h 3564189"/>
                <a:gd name="connsiteX310" fmla="*/ 2253615 w 3566160"/>
                <a:gd name="connsiteY310" fmla="*/ 2062510 h 3564189"/>
                <a:gd name="connsiteX311" fmla="*/ 2230120 w 3566160"/>
                <a:gd name="connsiteY311" fmla="*/ 2037133 h 3564189"/>
                <a:gd name="connsiteX312" fmla="*/ 3336290 w 3566160"/>
                <a:gd name="connsiteY312" fmla="*/ 2500897 h 3564189"/>
                <a:gd name="connsiteX313" fmla="*/ 3282315 w 3566160"/>
                <a:gd name="connsiteY313" fmla="*/ 2500897 h 3564189"/>
                <a:gd name="connsiteX314" fmla="*/ 3282315 w 3566160"/>
                <a:gd name="connsiteY314" fmla="*/ 3563556 h 3564189"/>
                <a:gd name="connsiteX315" fmla="*/ 3336290 w 3566160"/>
                <a:gd name="connsiteY315" fmla="*/ 3563556 h 3564189"/>
                <a:gd name="connsiteX316" fmla="*/ 3362325 w 3566160"/>
                <a:gd name="connsiteY316" fmla="*/ 3561018 h 3564189"/>
                <a:gd name="connsiteX317" fmla="*/ 3362325 w 3566160"/>
                <a:gd name="connsiteY317" fmla="*/ 2503434 h 3564189"/>
                <a:gd name="connsiteX318" fmla="*/ 3336290 w 3566160"/>
                <a:gd name="connsiteY318" fmla="*/ 2500897 h 3564189"/>
                <a:gd name="connsiteX319" fmla="*/ 3246755 w 3566160"/>
                <a:gd name="connsiteY319" fmla="*/ 2500897 h 3564189"/>
                <a:gd name="connsiteX320" fmla="*/ 3170555 w 3566160"/>
                <a:gd name="connsiteY320" fmla="*/ 2500897 h 3564189"/>
                <a:gd name="connsiteX321" fmla="*/ 3170555 w 3566160"/>
                <a:gd name="connsiteY321" fmla="*/ 3563556 h 3564189"/>
                <a:gd name="connsiteX322" fmla="*/ 3246755 w 3566160"/>
                <a:gd name="connsiteY322" fmla="*/ 3563556 h 3564189"/>
                <a:gd name="connsiteX323" fmla="*/ 3246755 w 3566160"/>
                <a:gd name="connsiteY323" fmla="*/ 2500897 h 3564189"/>
                <a:gd name="connsiteX324" fmla="*/ 3123565 w 3566160"/>
                <a:gd name="connsiteY324" fmla="*/ 2500897 h 3564189"/>
                <a:gd name="connsiteX325" fmla="*/ 3052445 w 3566160"/>
                <a:gd name="connsiteY325" fmla="*/ 2500897 h 3564189"/>
                <a:gd name="connsiteX326" fmla="*/ 3052445 w 3566160"/>
                <a:gd name="connsiteY326" fmla="*/ 3563556 h 3564189"/>
                <a:gd name="connsiteX327" fmla="*/ 3123565 w 3566160"/>
                <a:gd name="connsiteY327" fmla="*/ 3563556 h 3564189"/>
                <a:gd name="connsiteX328" fmla="*/ 3123565 w 3566160"/>
                <a:gd name="connsiteY328" fmla="*/ 2500897 h 3564189"/>
                <a:gd name="connsiteX329" fmla="*/ 2995930 w 3566160"/>
                <a:gd name="connsiteY329" fmla="*/ 2500897 h 3564189"/>
                <a:gd name="connsiteX330" fmla="*/ 2931795 w 3566160"/>
                <a:gd name="connsiteY330" fmla="*/ 2500897 h 3564189"/>
                <a:gd name="connsiteX331" fmla="*/ 2931795 w 3566160"/>
                <a:gd name="connsiteY331" fmla="*/ 3563556 h 3564189"/>
                <a:gd name="connsiteX332" fmla="*/ 2995930 w 3566160"/>
                <a:gd name="connsiteY332" fmla="*/ 3563556 h 3564189"/>
                <a:gd name="connsiteX333" fmla="*/ 2995930 w 3566160"/>
                <a:gd name="connsiteY333" fmla="*/ 2500897 h 3564189"/>
                <a:gd name="connsiteX334" fmla="*/ 2860040 w 3566160"/>
                <a:gd name="connsiteY334" fmla="*/ 2500897 h 3564189"/>
                <a:gd name="connsiteX335" fmla="*/ 2813050 w 3566160"/>
                <a:gd name="connsiteY335" fmla="*/ 2500897 h 3564189"/>
                <a:gd name="connsiteX336" fmla="*/ 2813050 w 3566160"/>
                <a:gd name="connsiteY336" fmla="*/ 3563556 h 3564189"/>
                <a:gd name="connsiteX337" fmla="*/ 2860040 w 3566160"/>
                <a:gd name="connsiteY337" fmla="*/ 3563556 h 3564189"/>
                <a:gd name="connsiteX338" fmla="*/ 2860040 w 3566160"/>
                <a:gd name="connsiteY338" fmla="*/ 2500897 h 3564189"/>
                <a:gd name="connsiteX339" fmla="*/ 2736850 w 3566160"/>
                <a:gd name="connsiteY339" fmla="*/ 2500897 h 3564189"/>
                <a:gd name="connsiteX340" fmla="*/ 2701290 w 3566160"/>
                <a:gd name="connsiteY340" fmla="*/ 2500897 h 3564189"/>
                <a:gd name="connsiteX341" fmla="*/ 2701290 w 3566160"/>
                <a:gd name="connsiteY341" fmla="*/ 3563556 h 3564189"/>
                <a:gd name="connsiteX342" fmla="*/ 2736850 w 3566160"/>
                <a:gd name="connsiteY342" fmla="*/ 3563556 h 3564189"/>
                <a:gd name="connsiteX343" fmla="*/ 2736850 w 3566160"/>
                <a:gd name="connsiteY343" fmla="*/ 2500897 h 3564189"/>
                <a:gd name="connsiteX344" fmla="*/ 2621280 w 3566160"/>
                <a:gd name="connsiteY344" fmla="*/ 2500897 h 3564189"/>
                <a:gd name="connsiteX345" fmla="*/ 2597150 w 3566160"/>
                <a:gd name="connsiteY345" fmla="*/ 2500897 h 3564189"/>
                <a:gd name="connsiteX346" fmla="*/ 2597150 w 3566160"/>
                <a:gd name="connsiteY346" fmla="*/ 3563556 h 3564189"/>
                <a:gd name="connsiteX347" fmla="*/ 2621280 w 3566160"/>
                <a:gd name="connsiteY347" fmla="*/ 3563556 h 3564189"/>
                <a:gd name="connsiteX348" fmla="*/ 2621280 w 3566160"/>
                <a:gd name="connsiteY348" fmla="*/ 2500897 h 3564189"/>
                <a:gd name="connsiteX349" fmla="*/ 2514600 w 3566160"/>
                <a:gd name="connsiteY349" fmla="*/ 2500897 h 3564189"/>
                <a:gd name="connsiteX350" fmla="*/ 2502535 w 3566160"/>
                <a:gd name="connsiteY350" fmla="*/ 2500897 h 3564189"/>
                <a:gd name="connsiteX351" fmla="*/ 2502535 w 3566160"/>
                <a:gd name="connsiteY351" fmla="*/ 3563556 h 3564189"/>
                <a:gd name="connsiteX352" fmla="*/ 2514600 w 3566160"/>
                <a:gd name="connsiteY352" fmla="*/ 3563556 h 3564189"/>
                <a:gd name="connsiteX353" fmla="*/ 2514600 w 3566160"/>
                <a:gd name="connsiteY353" fmla="*/ 2500897 h 3564189"/>
                <a:gd name="connsiteX354" fmla="*/ 2181860 w 3566160"/>
                <a:gd name="connsiteY354" fmla="*/ 2500897 h 3564189"/>
                <a:gd name="connsiteX355" fmla="*/ 2179955 w 3566160"/>
                <a:gd name="connsiteY355" fmla="*/ 2500897 h 3564189"/>
                <a:gd name="connsiteX356" fmla="*/ 2179955 w 3566160"/>
                <a:gd name="connsiteY356" fmla="*/ 2500897 h 3564189"/>
                <a:gd name="connsiteX357" fmla="*/ 2135505 w 3566160"/>
                <a:gd name="connsiteY357" fmla="*/ 2500897 h 3564189"/>
                <a:gd name="connsiteX358" fmla="*/ 2135505 w 3566160"/>
                <a:gd name="connsiteY358" fmla="*/ 2879648 h 3564189"/>
                <a:gd name="connsiteX359" fmla="*/ 2218055 w 3566160"/>
                <a:gd name="connsiteY359" fmla="*/ 2790194 h 3564189"/>
                <a:gd name="connsiteX360" fmla="*/ 2218055 w 3566160"/>
                <a:gd name="connsiteY360" fmla="*/ 2505338 h 3564189"/>
                <a:gd name="connsiteX361" fmla="*/ 2181860 w 3566160"/>
                <a:gd name="connsiteY361" fmla="*/ 2500897 h 3564189"/>
                <a:gd name="connsiteX362" fmla="*/ 2111375 w 3566160"/>
                <a:gd name="connsiteY362" fmla="*/ 2500897 h 3564189"/>
                <a:gd name="connsiteX363" fmla="*/ 2031365 w 3566160"/>
                <a:gd name="connsiteY363" fmla="*/ 2500897 h 3564189"/>
                <a:gd name="connsiteX364" fmla="*/ 2031365 w 3566160"/>
                <a:gd name="connsiteY364" fmla="*/ 2991941 h 3564189"/>
                <a:gd name="connsiteX365" fmla="*/ 2111375 w 3566160"/>
                <a:gd name="connsiteY365" fmla="*/ 2905659 h 3564189"/>
                <a:gd name="connsiteX366" fmla="*/ 2111375 w 3566160"/>
                <a:gd name="connsiteY366" fmla="*/ 2500897 h 3564189"/>
                <a:gd name="connsiteX367" fmla="*/ 1995805 w 3566160"/>
                <a:gd name="connsiteY367" fmla="*/ 2500897 h 3564189"/>
                <a:gd name="connsiteX368" fmla="*/ 1919605 w 3566160"/>
                <a:gd name="connsiteY368" fmla="*/ 2500897 h 3564189"/>
                <a:gd name="connsiteX369" fmla="*/ 1919605 w 3566160"/>
                <a:gd name="connsiteY369" fmla="*/ 3113115 h 3564189"/>
                <a:gd name="connsiteX370" fmla="*/ 1995805 w 3566160"/>
                <a:gd name="connsiteY370" fmla="*/ 3030640 h 3564189"/>
                <a:gd name="connsiteX371" fmla="*/ 1995805 w 3566160"/>
                <a:gd name="connsiteY371" fmla="*/ 2500897 h 3564189"/>
                <a:gd name="connsiteX372" fmla="*/ 1872615 w 3566160"/>
                <a:gd name="connsiteY372" fmla="*/ 2500897 h 3564189"/>
                <a:gd name="connsiteX373" fmla="*/ 1801495 w 3566160"/>
                <a:gd name="connsiteY373" fmla="*/ 2500897 h 3564189"/>
                <a:gd name="connsiteX374" fmla="*/ 1801495 w 3566160"/>
                <a:gd name="connsiteY374" fmla="*/ 3240634 h 3564189"/>
                <a:gd name="connsiteX375" fmla="*/ 1872615 w 3566160"/>
                <a:gd name="connsiteY375" fmla="*/ 3163235 h 3564189"/>
                <a:gd name="connsiteX376" fmla="*/ 1872615 w 3566160"/>
                <a:gd name="connsiteY376" fmla="*/ 2500897 h 3564189"/>
                <a:gd name="connsiteX377" fmla="*/ 1744980 w 3566160"/>
                <a:gd name="connsiteY377" fmla="*/ 2500897 h 3564189"/>
                <a:gd name="connsiteX378" fmla="*/ 1680845 w 3566160"/>
                <a:gd name="connsiteY378" fmla="*/ 2500897 h 3564189"/>
                <a:gd name="connsiteX379" fmla="*/ 1680845 w 3566160"/>
                <a:gd name="connsiteY379" fmla="*/ 3371326 h 3564189"/>
                <a:gd name="connsiteX380" fmla="*/ 1744980 w 3566160"/>
                <a:gd name="connsiteY380" fmla="*/ 3301539 h 3564189"/>
                <a:gd name="connsiteX381" fmla="*/ 1744980 w 3566160"/>
                <a:gd name="connsiteY381" fmla="*/ 2500897 h 3564189"/>
                <a:gd name="connsiteX382" fmla="*/ 1609090 w 3566160"/>
                <a:gd name="connsiteY382" fmla="*/ 2500897 h 3564189"/>
                <a:gd name="connsiteX383" fmla="*/ 1562100 w 3566160"/>
                <a:gd name="connsiteY383" fmla="*/ 2500897 h 3564189"/>
                <a:gd name="connsiteX384" fmla="*/ 1562100 w 3566160"/>
                <a:gd name="connsiteY384" fmla="*/ 3499479 h 3564189"/>
                <a:gd name="connsiteX385" fmla="*/ 1569085 w 3566160"/>
                <a:gd name="connsiteY385" fmla="*/ 3491866 h 3564189"/>
                <a:gd name="connsiteX386" fmla="*/ 1609090 w 3566160"/>
                <a:gd name="connsiteY386" fmla="*/ 3448091 h 3564189"/>
                <a:gd name="connsiteX387" fmla="*/ 1609090 w 3566160"/>
                <a:gd name="connsiteY387" fmla="*/ 2500897 h 3564189"/>
                <a:gd name="connsiteX388" fmla="*/ 1485900 w 3566160"/>
                <a:gd name="connsiteY388" fmla="*/ 2500897 h 3564189"/>
                <a:gd name="connsiteX389" fmla="*/ 1450340 w 3566160"/>
                <a:gd name="connsiteY389" fmla="*/ 2500897 h 3564189"/>
                <a:gd name="connsiteX390" fmla="*/ 1450340 w 3566160"/>
                <a:gd name="connsiteY390" fmla="*/ 3563556 h 3564189"/>
                <a:gd name="connsiteX391" fmla="*/ 1485900 w 3566160"/>
                <a:gd name="connsiteY391" fmla="*/ 3557846 h 3564189"/>
                <a:gd name="connsiteX392" fmla="*/ 1485900 w 3566160"/>
                <a:gd name="connsiteY392" fmla="*/ 2500897 h 3564189"/>
                <a:gd name="connsiteX393" fmla="*/ 1370330 w 3566160"/>
                <a:gd name="connsiteY393" fmla="*/ 2500897 h 3564189"/>
                <a:gd name="connsiteX394" fmla="*/ 1346200 w 3566160"/>
                <a:gd name="connsiteY394" fmla="*/ 2500897 h 3564189"/>
                <a:gd name="connsiteX395" fmla="*/ 1346200 w 3566160"/>
                <a:gd name="connsiteY395" fmla="*/ 3563556 h 3564189"/>
                <a:gd name="connsiteX396" fmla="*/ 1370330 w 3566160"/>
                <a:gd name="connsiteY396" fmla="*/ 3563556 h 3564189"/>
                <a:gd name="connsiteX397" fmla="*/ 1370330 w 3566160"/>
                <a:gd name="connsiteY397" fmla="*/ 2500897 h 3564189"/>
                <a:gd name="connsiteX398" fmla="*/ 1263650 w 3566160"/>
                <a:gd name="connsiteY398" fmla="*/ 2500897 h 3564189"/>
                <a:gd name="connsiteX399" fmla="*/ 1251585 w 3566160"/>
                <a:gd name="connsiteY399" fmla="*/ 2500897 h 3564189"/>
                <a:gd name="connsiteX400" fmla="*/ 1251585 w 3566160"/>
                <a:gd name="connsiteY400" fmla="*/ 3563556 h 3564189"/>
                <a:gd name="connsiteX401" fmla="*/ 1263650 w 3566160"/>
                <a:gd name="connsiteY401" fmla="*/ 3563556 h 3564189"/>
                <a:gd name="connsiteX402" fmla="*/ 1263650 w 3566160"/>
                <a:gd name="connsiteY402" fmla="*/ 2500897 h 3564189"/>
                <a:gd name="connsiteX403" fmla="*/ 118745 w 3566160"/>
                <a:gd name="connsiteY403" fmla="*/ 2500897 h 3564189"/>
                <a:gd name="connsiteX404" fmla="*/ 94615 w 3566160"/>
                <a:gd name="connsiteY404" fmla="*/ 2500897 h 3564189"/>
                <a:gd name="connsiteX405" fmla="*/ 94615 w 3566160"/>
                <a:gd name="connsiteY405" fmla="*/ 3563556 h 3564189"/>
                <a:gd name="connsiteX406" fmla="*/ 118745 w 3566160"/>
                <a:gd name="connsiteY406" fmla="*/ 3563556 h 3564189"/>
                <a:gd name="connsiteX407" fmla="*/ 118745 w 3566160"/>
                <a:gd name="connsiteY407" fmla="*/ 2500897 h 3564189"/>
                <a:gd name="connsiteX408" fmla="*/ 12065 w 3566160"/>
                <a:gd name="connsiteY408" fmla="*/ 2500897 h 3564189"/>
                <a:gd name="connsiteX409" fmla="*/ 0 w 3566160"/>
                <a:gd name="connsiteY409" fmla="*/ 2500897 h 3564189"/>
                <a:gd name="connsiteX410" fmla="*/ 0 w 3566160"/>
                <a:gd name="connsiteY410" fmla="*/ 3563556 h 3564189"/>
                <a:gd name="connsiteX411" fmla="*/ 12065 w 3566160"/>
                <a:gd name="connsiteY411" fmla="*/ 3563556 h 3564189"/>
                <a:gd name="connsiteX412" fmla="*/ 12065 w 3566160"/>
                <a:gd name="connsiteY412" fmla="*/ 2500897 h 3564189"/>
                <a:gd name="connsiteX413" fmla="*/ 198755 w 3566160"/>
                <a:gd name="connsiteY413" fmla="*/ 2500897 h 3564189"/>
                <a:gd name="connsiteX414" fmla="*/ 198755 w 3566160"/>
                <a:gd name="connsiteY414" fmla="*/ 3563556 h 3564189"/>
                <a:gd name="connsiteX415" fmla="*/ 234315 w 3566160"/>
                <a:gd name="connsiteY415" fmla="*/ 3563556 h 3564189"/>
                <a:gd name="connsiteX416" fmla="*/ 234315 w 3566160"/>
                <a:gd name="connsiteY416" fmla="*/ 2506607 h 3564189"/>
                <a:gd name="connsiteX417" fmla="*/ 198755 w 3566160"/>
                <a:gd name="connsiteY417" fmla="*/ 2500897 h 3564189"/>
                <a:gd name="connsiteX418" fmla="*/ 2230120 w 3566160"/>
                <a:gd name="connsiteY418" fmla="*/ 2509779 h 3564189"/>
                <a:gd name="connsiteX419" fmla="*/ 2230120 w 3566160"/>
                <a:gd name="connsiteY419" fmla="*/ 2776871 h 3564189"/>
                <a:gd name="connsiteX420" fmla="*/ 2253615 w 3566160"/>
                <a:gd name="connsiteY420" fmla="*/ 2751494 h 3564189"/>
                <a:gd name="connsiteX421" fmla="*/ 2314575 w 3566160"/>
                <a:gd name="connsiteY421" fmla="*/ 2633491 h 3564189"/>
                <a:gd name="connsiteX422" fmla="*/ 2230120 w 3566160"/>
                <a:gd name="connsiteY422" fmla="*/ 2509779 h 3564189"/>
                <a:gd name="connsiteX423" fmla="*/ 3387090 w 3566160"/>
                <a:gd name="connsiteY423" fmla="*/ 2511048 h 3564189"/>
                <a:gd name="connsiteX424" fmla="*/ 3387090 w 3566160"/>
                <a:gd name="connsiteY424" fmla="*/ 3554039 h 3564189"/>
                <a:gd name="connsiteX425" fmla="*/ 3469640 w 3566160"/>
                <a:gd name="connsiteY425" fmla="*/ 3430961 h 3564189"/>
                <a:gd name="connsiteX426" fmla="*/ 3469640 w 3566160"/>
                <a:gd name="connsiteY426" fmla="*/ 2633491 h 3564189"/>
                <a:gd name="connsiteX427" fmla="*/ 3387090 w 3566160"/>
                <a:gd name="connsiteY427" fmla="*/ 2511048 h 3564189"/>
                <a:gd name="connsiteX428" fmla="*/ 311150 w 3566160"/>
                <a:gd name="connsiteY428" fmla="*/ 2564974 h 3564189"/>
                <a:gd name="connsiteX429" fmla="*/ 311150 w 3566160"/>
                <a:gd name="connsiteY429" fmla="*/ 3563556 h 3564189"/>
                <a:gd name="connsiteX430" fmla="*/ 358140 w 3566160"/>
                <a:gd name="connsiteY430" fmla="*/ 3563556 h 3564189"/>
                <a:gd name="connsiteX431" fmla="*/ 358140 w 3566160"/>
                <a:gd name="connsiteY431" fmla="*/ 2616362 h 3564189"/>
                <a:gd name="connsiteX432" fmla="*/ 318135 w 3566160"/>
                <a:gd name="connsiteY432" fmla="*/ 2572586 h 3564189"/>
                <a:gd name="connsiteX433" fmla="*/ 311150 w 3566160"/>
                <a:gd name="connsiteY433" fmla="*/ 2564974 h 3564189"/>
                <a:gd name="connsiteX434" fmla="*/ 429260 w 3566160"/>
                <a:gd name="connsiteY434" fmla="*/ 2693761 h 3564189"/>
                <a:gd name="connsiteX435" fmla="*/ 429260 w 3566160"/>
                <a:gd name="connsiteY435" fmla="*/ 3564190 h 3564189"/>
                <a:gd name="connsiteX436" fmla="*/ 493395 w 3566160"/>
                <a:gd name="connsiteY436" fmla="*/ 3564190 h 3564189"/>
                <a:gd name="connsiteX437" fmla="*/ 493395 w 3566160"/>
                <a:gd name="connsiteY437" fmla="*/ 2763548 h 3564189"/>
                <a:gd name="connsiteX438" fmla="*/ 429260 w 3566160"/>
                <a:gd name="connsiteY438" fmla="*/ 2693761 h 3564189"/>
                <a:gd name="connsiteX439" fmla="*/ 549910 w 3566160"/>
                <a:gd name="connsiteY439" fmla="*/ 2824453 h 3564189"/>
                <a:gd name="connsiteX440" fmla="*/ 549910 w 3566160"/>
                <a:gd name="connsiteY440" fmla="*/ 3564190 h 3564189"/>
                <a:gd name="connsiteX441" fmla="*/ 621030 w 3566160"/>
                <a:gd name="connsiteY441" fmla="*/ 3564190 h 3564189"/>
                <a:gd name="connsiteX442" fmla="*/ 621030 w 3566160"/>
                <a:gd name="connsiteY442" fmla="*/ 2901218 h 3564189"/>
                <a:gd name="connsiteX443" fmla="*/ 549910 w 3566160"/>
                <a:gd name="connsiteY443" fmla="*/ 2824453 h 3564189"/>
                <a:gd name="connsiteX444" fmla="*/ 668020 w 3566160"/>
                <a:gd name="connsiteY444" fmla="*/ 2951972 h 3564189"/>
                <a:gd name="connsiteX445" fmla="*/ 668020 w 3566160"/>
                <a:gd name="connsiteY445" fmla="*/ 3564190 h 3564189"/>
                <a:gd name="connsiteX446" fmla="*/ 744220 w 3566160"/>
                <a:gd name="connsiteY446" fmla="*/ 3564190 h 3564189"/>
                <a:gd name="connsiteX447" fmla="*/ 744220 w 3566160"/>
                <a:gd name="connsiteY447" fmla="*/ 3034447 h 3564189"/>
                <a:gd name="connsiteX448" fmla="*/ 668020 w 3566160"/>
                <a:gd name="connsiteY448" fmla="*/ 2951972 h 3564189"/>
                <a:gd name="connsiteX449" fmla="*/ 779780 w 3566160"/>
                <a:gd name="connsiteY449" fmla="*/ 3072512 h 3564189"/>
                <a:gd name="connsiteX450" fmla="*/ 779780 w 3566160"/>
                <a:gd name="connsiteY450" fmla="*/ 3563556 h 3564189"/>
                <a:gd name="connsiteX451" fmla="*/ 859790 w 3566160"/>
                <a:gd name="connsiteY451" fmla="*/ 3563556 h 3564189"/>
                <a:gd name="connsiteX452" fmla="*/ 859790 w 3566160"/>
                <a:gd name="connsiteY452" fmla="*/ 3158794 h 3564189"/>
                <a:gd name="connsiteX453" fmla="*/ 779780 w 3566160"/>
                <a:gd name="connsiteY453" fmla="*/ 3072512 h 3564189"/>
                <a:gd name="connsiteX454" fmla="*/ 883920 w 3566160"/>
                <a:gd name="connsiteY454" fmla="*/ 3185440 h 3564189"/>
                <a:gd name="connsiteX455" fmla="*/ 883920 w 3566160"/>
                <a:gd name="connsiteY455" fmla="*/ 3564190 h 3564189"/>
                <a:gd name="connsiteX456" fmla="*/ 928370 w 3566160"/>
                <a:gd name="connsiteY456" fmla="*/ 3564190 h 3564189"/>
                <a:gd name="connsiteX457" fmla="*/ 928370 w 3566160"/>
                <a:gd name="connsiteY457" fmla="*/ 3564190 h 3564189"/>
                <a:gd name="connsiteX458" fmla="*/ 930275 w 3566160"/>
                <a:gd name="connsiteY458" fmla="*/ 3564190 h 3564189"/>
                <a:gd name="connsiteX459" fmla="*/ 966470 w 3566160"/>
                <a:gd name="connsiteY459" fmla="*/ 3559115 h 3564189"/>
                <a:gd name="connsiteX460" fmla="*/ 966470 w 3566160"/>
                <a:gd name="connsiteY460" fmla="*/ 3274259 h 3564189"/>
                <a:gd name="connsiteX461" fmla="*/ 883920 w 3566160"/>
                <a:gd name="connsiteY461" fmla="*/ 3185440 h 3564189"/>
                <a:gd name="connsiteX462" fmla="*/ 979170 w 3566160"/>
                <a:gd name="connsiteY462" fmla="*/ 3287582 h 3564189"/>
                <a:gd name="connsiteX463" fmla="*/ 979170 w 3566160"/>
                <a:gd name="connsiteY463" fmla="*/ 3554674 h 3564189"/>
                <a:gd name="connsiteX464" fmla="*/ 1063625 w 3566160"/>
                <a:gd name="connsiteY464" fmla="*/ 3430961 h 3564189"/>
                <a:gd name="connsiteX465" fmla="*/ 1002665 w 3566160"/>
                <a:gd name="connsiteY465" fmla="*/ 3312959 h 3564189"/>
                <a:gd name="connsiteX466" fmla="*/ 979170 w 3566160"/>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0"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690"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3565" y="1062659"/>
                  </a:lnTo>
                  <a:lnTo>
                    <a:pt x="3123565" y="400321"/>
                  </a:lnTo>
                  <a:cubicBezTo>
                    <a:pt x="3099435"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315" y="571615"/>
                  </a:moveTo>
                  <a:lnTo>
                    <a:pt x="3282315" y="1062659"/>
                  </a:lnTo>
                  <a:lnTo>
                    <a:pt x="3362325" y="1062659"/>
                  </a:lnTo>
                  <a:lnTo>
                    <a:pt x="3362325" y="657897"/>
                  </a:lnTo>
                  <a:cubicBezTo>
                    <a:pt x="3337560" y="631251"/>
                    <a:pt x="3310890"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7105" y="1327848"/>
                    <a:pt x="932815"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980" y="2313742"/>
                  </a:lnTo>
                  <a:lnTo>
                    <a:pt x="1744980" y="1512465"/>
                  </a:lnTo>
                  <a:cubicBezTo>
                    <a:pt x="1721485" y="1487723"/>
                    <a:pt x="1699895" y="1464249"/>
                    <a:pt x="1680210" y="1443313"/>
                  </a:cubicBezTo>
                  <a:moveTo>
                    <a:pt x="1800860" y="1574004"/>
                  </a:moveTo>
                  <a:lnTo>
                    <a:pt x="1800860" y="2313742"/>
                  </a:lnTo>
                  <a:lnTo>
                    <a:pt x="1871980" y="2313742"/>
                  </a:lnTo>
                  <a:lnTo>
                    <a:pt x="1871980" y="1650769"/>
                  </a:lnTo>
                  <a:cubicBezTo>
                    <a:pt x="1848485" y="1624758"/>
                    <a:pt x="1824355" y="1598747"/>
                    <a:pt x="1800860" y="1574004"/>
                  </a:cubicBezTo>
                  <a:moveTo>
                    <a:pt x="1919605" y="1701523"/>
                  </a:moveTo>
                  <a:lnTo>
                    <a:pt x="1919605" y="2313742"/>
                  </a:lnTo>
                  <a:lnTo>
                    <a:pt x="1995805" y="2313742"/>
                  </a:lnTo>
                  <a:lnTo>
                    <a:pt x="1995805" y="1783998"/>
                  </a:lnTo>
                  <a:cubicBezTo>
                    <a:pt x="1970405"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9160"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795" y="2500897"/>
                  </a:lnTo>
                  <a:lnTo>
                    <a:pt x="2931795" y="3563556"/>
                  </a:lnTo>
                  <a:lnTo>
                    <a:pt x="2995930" y="3563556"/>
                  </a:lnTo>
                  <a:lnTo>
                    <a:pt x="2995930"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4155"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6900"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79780" y="3072512"/>
                  </a:moveTo>
                  <a:lnTo>
                    <a:pt x="779780" y="3563556"/>
                  </a:lnTo>
                  <a:lnTo>
                    <a:pt x="859790" y="3563556"/>
                  </a:lnTo>
                  <a:lnTo>
                    <a:pt x="859790" y="3158794"/>
                  </a:lnTo>
                  <a:cubicBezTo>
                    <a:pt x="835025" y="3132148"/>
                    <a:pt x="808355"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1870" y="3301539"/>
                    <a:pt x="979170" y="3287582"/>
                  </a:cubicBezTo>
                </a:path>
              </a:pathLst>
            </a:custGeom>
            <a:grpFill/>
            <a:ln w="6350" cap="flat">
              <a:noFill/>
              <a:prstDash val="solid"/>
              <a:miter/>
            </a:ln>
          </p:spPr>
          <p:txBody>
            <a:bodyPr rtlCol="0" anchor="ctr"/>
            <a:lstStyle/>
            <a:p>
              <a:endParaRPr lang="nb-NO"/>
            </a:p>
          </p:txBody>
        </p:sp>
        <p:sp>
          <p:nvSpPr>
            <p:cNvPr id="9" name="Friform 8">
              <a:extLst>
                <a:ext uri="{FF2B5EF4-FFF2-40B4-BE49-F238E27FC236}">
                  <a16:creationId xmlns:a16="http://schemas.microsoft.com/office/drawing/2014/main" id="{262C24BE-F29E-4746-8D6E-AFCB8053E4E8}"/>
                </a:ext>
              </a:extLst>
            </p:cNvPr>
            <p:cNvSpPr/>
            <p:nvPr/>
          </p:nvSpPr>
          <p:spPr>
            <a:xfrm>
              <a:off x="8067040" y="2736151"/>
              <a:ext cx="3566159" cy="3564189"/>
            </a:xfrm>
            <a:custGeom>
              <a:avLst/>
              <a:gdLst>
                <a:gd name="connsiteX0" fmla="*/ 2621280 w 3566159"/>
                <a:gd name="connsiteY0" fmla="*/ 0 h 3564189"/>
                <a:gd name="connsiteX1" fmla="*/ 2597150 w 3566159"/>
                <a:gd name="connsiteY1" fmla="*/ 0 h 3564189"/>
                <a:gd name="connsiteX2" fmla="*/ 2597150 w 3566159"/>
                <a:gd name="connsiteY2" fmla="*/ 1063293 h 3564189"/>
                <a:gd name="connsiteX3" fmla="*/ 2621280 w 3566159"/>
                <a:gd name="connsiteY3" fmla="*/ 1063293 h 3564189"/>
                <a:gd name="connsiteX4" fmla="*/ 2621280 w 3566159"/>
                <a:gd name="connsiteY4" fmla="*/ 0 h 3564189"/>
                <a:gd name="connsiteX5" fmla="*/ 2514600 w 3566159"/>
                <a:gd name="connsiteY5" fmla="*/ 0 h 3564189"/>
                <a:gd name="connsiteX6" fmla="*/ 2502535 w 3566159"/>
                <a:gd name="connsiteY6" fmla="*/ 0 h 3564189"/>
                <a:gd name="connsiteX7" fmla="*/ 2502535 w 3566159"/>
                <a:gd name="connsiteY7" fmla="*/ 1063293 h 3564189"/>
                <a:gd name="connsiteX8" fmla="*/ 2514600 w 3566159"/>
                <a:gd name="connsiteY8" fmla="*/ 1063293 h 3564189"/>
                <a:gd name="connsiteX9" fmla="*/ 2514600 w 3566159"/>
                <a:gd name="connsiteY9" fmla="*/ 0 h 3564189"/>
                <a:gd name="connsiteX10" fmla="*/ 2084705 w 3566159"/>
                <a:gd name="connsiteY10" fmla="*/ 0 h 3564189"/>
                <a:gd name="connsiteX11" fmla="*/ 2030730 w 3566159"/>
                <a:gd name="connsiteY11" fmla="*/ 0 h 3564189"/>
                <a:gd name="connsiteX12" fmla="*/ 2030730 w 3566159"/>
                <a:gd name="connsiteY12" fmla="*/ 1063293 h 3564189"/>
                <a:gd name="connsiteX13" fmla="*/ 2084705 w 3566159"/>
                <a:gd name="connsiteY13" fmla="*/ 1063293 h 3564189"/>
                <a:gd name="connsiteX14" fmla="*/ 2110740 w 3566159"/>
                <a:gd name="connsiteY14" fmla="*/ 1060756 h 3564189"/>
                <a:gd name="connsiteX15" fmla="*/ 2110740 w 3566159"/>
                <a:gd name="connsiteY15" fmla="*/ 2538 h 3564189"/>
                <a:gd name="connsiteX16" fmla="*/ 2084705 w 3566159"/>
                <a:gd name="connsiteY16" fmla="*/ 0 h 3564189"/>
                <a:gd name="connsiteX17" fmla="*/ 1995805 w 3566159"/>
                <a:gd name="connsiteY17" fmla="*/ 0 h 3564189"/>
                <a:gd name="connsiteX18" fmla="*/ 1919605 w 3566159"/>
                <a:gd name="connsiteY18" fmla="*/ 0 h 3564189"/>
                <a:gd name="connsiteX19" fmla="*/ 1919605 w 3566159"/>
                <a:gd name="connsiteY19" fmla="*/ 1063293 h 3564189"/>
                <a:gd name="connsiteX20" fmla="*/ 1995805 w 3566159"/>
                <a:gd name="connsiteY20" fmla="*/ 1063293 h 3564189"/>
                <a:gd name="connsiteX21" fmla="*/ 1995805 w 3566159"/>
                <a:gd name="connsiteY21" fmla="*/ 0 h 3564189"/>
                <a:gd name="connsiteX22" fmla="*/ 1872615 w 3566159"/>
                <a:gd name="connsiteY22" fmla="*/ 0 h 3564189"/>
                <a:gd name="connsiteX23" fmla="*/ 1800860 w 3566159"/>
                <a:gd name="connsiteY23" fmla="*/ 0 h 3564189"/>
                <a:gd name="connsiteX24" fmla="*/ 1800860 w 3566159"/>
                <a:gd name="connsiteY24" fmla="*/ 1063293 h 3564189"/>
                <a:gd name="connsiteX25" fmla="*/ 1871980 w 3566159"/>
                <a:gd name="connsiteY25" fmla="*/ 1063293 h 3564189"/>
                <a:gd name="connsiteX26" fmla="*/ 1871980 w 3566159"/>
                <a:gd name="connsiteY26" fmla="*/ 0 h 3564189"/>
                <a:gd name="connsiteX27" fmla="*/ 1744345 w 3566159"/>
                <a:gd name="connsiteY27" fmla="*/ 0 h 3564189"/>
                <a:gd name="connsiteX28" fmla="*/ 1680210 w 3566159"/>
                <a:gd name="connsiteY28" fmla="*/ 0 h 3564189"/>
                <a:gd name="connsiteX29" fmla="*/ 1680210 w 3566159"/>
                <a:gd name="connsiteY29" fmla="*/ 1063293 h 3564189"/>
                <a:gd name="connsiteX30" fmla="*/ 1744345 w 3566159"/>
                <a:gd name="connsiteY30" fmla="*/ 1063293 h 3564189"/>
                <a:gd name="connsiteX31" fmla="*/ 1744345 w 3566159"/>
                <a:gd name="connsiteY31" fmla="*/ 0 h 3564189"/>
                <a:gd name="connsiteX32" fmla="*/ 1609090 w 3566159"/>
                <a:gd name="connsiteY32" fmla="*/ 0 h 3564189"/>
                <a:gd name="connsiteX33" fmla="*/ 1562100 w 3566159"/>
                <a:gd name="connsiteY33" fmla="*/ 0 h 3564189"/>
                <a:gd name="connsiteX34" fmla="*/ 1562100 w 3566159"/>
                <a:gd name="connsiteY34" fmla="*/ 1063293 h 3564189"/>
                <a:gd name="connsiteX35" fmla="*/ 1609090 w 3566159"/>
                <a:gd name="connsiteY35" fmla="*/ 1063293 h 3564189"/>
                <a:gd name="connsiteX36" fmla="*/ 1609090 w 3566159"/>
                <a:gd name="connsiteY36" fmla="*/ 0 h 3564189"/>
                <a:gd name="connsiteX37" fmla="*/ 1485900 w 3566159"/>
                <a:gd name="connsiteY37" fmla="*/ 0 h 3564189"/>
                <a:gd name="connsiteX38" fmla="*/ 1450340 w 3566159"/>
                <a:gd name="connsiteY38" fmla="*/ 0 h 3564189"/>
                <a:gd name="connsiteX39" fmla="*/ 1450340 w 3566159"/>
                <a:gd name="connsiteY39" fmla="*/ 1063293 h 3564189"/>
                <a:gd name="connsiteX40" fmla="*/ 1485900 w 3566159"/>
                <a:gd name="connsiteY40" fmla="*/ 1063293 h 3564189"/>
                <a:gd name="connsiteX41" fmla="*/ 1485900 w 3566159"/>
                <a:gd name="connsiteY41" fmla="*/ 0 h 3564189"/>
                <a:gd name="connsiteX42" fmla="*/ 1370330 w 3566159"/>
                <a:gd name="connsiteY42" fmla="*/ 0 h 3564189"/>
                <a:gd name="connsiteX43" fmla="*/ 1346200 w 3566159"/>
                <a:gd name="connsiteY43" fmla="*/ 0 h 3564189"/>
                <a:gd name="connsiteX44" fmla="*/ 1346200 w 3566159"/>
                <a:gd name="connsiteY44" fmla="*/ 1063293 h 3564189"/>
                <a:gd name="connsiteX45" fmla="*/ 1370330 w 3566159"/>
                <a:gd name="connsiteY45" fmla="*/ 1063293 h 3564189"/>
                <a:gd name="connsiteX46" fmla="*/ 1370330 w 3566159"/>
                <a:gd name="connsiteY46" fmla="*/ 0 h 3564189"/>
                <a:gd name="connsiteX47" fmla="*/ 1263015 w 3566159"/>
                <a:gd name="connsiteY47" fmla="*/ 0 h 3564189"/>
                <a:gd name="connsiteX48" fmla="*/ 1250950 w 3566159"/>
                <a:gd name="connsiteY48" fmla="*/ 0 h 3564189"/>
                <a:gd name="connsiteX49" fmla="*/ 1250950 w 3566159"/>
                <a:gd name="connsiteY49" fmla="*/ 1063293 h 3564189"/>
                <a:gd name="connsiteX50" fmla="*/ 1263015 w 3566159"/>
                <a:gd name="connsiteY50" fmla="*/ 1063293 h 3564189"/>
                <a:gd name="connsiteX51" fmla="*/ 1263015 w 3566159"/>
                <a:gd name="connsiteY51" fmla="*/ 0 h 3564189"/>
                <a:gd name="connsiteX52" fmla="*/ 930910 w 3566159"/>
                <a:gd name="connsiteY52" fmla="*/ 0 h 3564189"/>
                <a:gd name="connsiteX53" fmla="*/ 929005 w 3566159"/>
                <a:gd name="connsiteY53" fmla="*/ 0 h 3564189"/>
                <a:gd name="connsiteX54" fmla="*/ 929005 w 3566159"/>
                <a:gd name="connsiteY54" fmla="*/ 0 h 3564189"/>
                <a:gd name="connsiteX55" fmla="*/ 884555 w 3566159"/>
                <a:gd name="connsiteY55" fmla="*/ 0 h 3564189"/>
                <a:gd name="connsiteX56" fmla="*/ 884555 w 3566159"/>
                <a:gd name="connsiteY56" fmla="*/ 378751 h 3564189"/>
                <a:gd name="connsiteX57" fmla="*/ 967105 w 3566159"/>
                <a:gd name="connsiteY57" fmla="*/ 289931 h 3564189"/>
                <a:gd name="connsiteX58" fmla="*/ 967105 w 3566159"/>
                <a:gd name="connsiteY58" fmla="*/ 5075 h 3564189"/>
                <a:gd name="connsiteX59" fmla="*/ 930910 w 3566159"/>
                <a:gd name="connsiteY59" fmla="*/ 0 h 3564189"/>
                <a:gd name="connsiteX60" fmla="*/ 859790 w 3566159"/>
                <a:gd name="connsiteY60" fmla="*/ 0 h 3564189"/>
                <a:gd name="connsiteX61" fmla="*/ 779780 w 3566159"/>
                <a:gd name="connsiteY61" fmla="*/ 0 h 3564189"/>
                <a:gd name="connsiteX62" fmla="*/ 779780 w 3566159"/>
                <a:gd name="connsiteY62" fmla="*/ 491044 h 3564189"/>
                <a:gd name="connsiteX63" fmla="*/ 859790 w 3566159"/>
                <a:gd name="connsiteY63" fmla="*/ 404762 h 3564189"/>
                <a:gd name="connsiteX64" fmla="*/ 859790 w 3566159"/>
                <a:gd name="connsiteY64" fmla="*/ 0 h 3564189"/>
                <a:gd name="connsiteX65" fmla="*/ 744220 w 3566159"/>
                <a:gd name="connsiteY65" fmla="*/ 0 h 3564189"/>
                <a:gd name="connsiteX66" fmla="*/ 668020 w 3566159"/>
                <a:gd name="connsiteY66" fmla="*/ 0 h 3564189"/>
                <a:gd name="connsiteX67" fmla="*/ 668020 w 3566159"/>
                <a:gd name="connsiteY67" fmla="*/ 612219 h 3564189"/>
                <a:gd name="connsiteX68" fmla="*/ 744220 w 3566159"/>
                <a:gd name="connsiteY68" fmla="*/ 529743 h 3564189"/>
                <a:gd name="connsiteX69" fmla="*/ 744220 w 3566159"/>
                <a:gd name="connsiteY69" fmla="*/ 0 h 3564189"/>
                <a:gd name="connsiteX70" fmla="*/ 621030 w 3566159"/>
                <a:gd name="connsiteY70" fmla="*/ 0 h 3564189"/>
                <a:gd name="connsiteX71" fmla="*/ 549910 w 3566159"/>
                <a:gd name="connsiteY71" fmla="*/ 0 h 3564189"/>
                <a:gd name="connsiteX72" fmla="*/ 549910 w 3566159"/>
                <a:gd name="connsiteY72" fmla="*/ 739738 h 3564189"/>
                <a:gd name="connsiteX73" fmla="*/ 621030 w 3566159"/>
                <a:gd name="connsiteY73" fmla="*/ 662338 h 3564189"/>
                <a:gd name="connsiteX74" fmla="*/ 621030 w 3566159"/>
                <a:gd name="connsiteY74" fmla="*/ 0 h 3564189"/>
                <a:gd name="connsiteX75" fmla="*/ 493395 w 3566159"/>
                <a:gd name="connsiteY75" fmla="*/ 0 h 3564189"/>
                <a:gd name="connsiteX76" fmla="*/ 429260 w 3566159"/>
                <a:gd name="connsiteY76" fmla="*/ 0 h 3564189"/>
                <a:gd name="connsiteX77" fmla="*/ 429260 w 3566159"/>
                <a:gd name="connsiteY77" fmla="*/ 870429 h 3564189"/>
                <a:gd name="connsiteX78" fmla="*/ 493395 w 3566159"/>
                <a:gd name="connsiteY78" fmla="*/ 800642 h 3564189"/>
                <a:gd name="connsiteX79" fmla="*/ 493395 w 3566159"/>
                <a:gd name="connsiteY79" fmla="*/ 0 h 3564189"/>
                <a:gd name="connsiteX80" fmla="*/ 357505 w 3566159"/>
                <a:gd name="connsiteY80" fmla="*/ 0 h 3564189"/>
                <a:gd name="connsiteX81" fmla="*/ 310515 w 3566159"/>
                <a:gd name="connsiteY81" fmla="*/ 0 h 3564189"/>
                <a:gd name="connsiteX82" fmla="*/ 310515 w 3566159"/>
                <a:gd name="connsiteY82" fmla="*/ 998582 h 3564189"/>
                <a:gd name="connsiteX83" fmla="*/ 317500 w 3566159"/>
                <a:gd name="connsiteY83" fmla="*/ 990969 h 3564189"/>
                <a:gd name="connsiteX84" fmla="*/ 357505 w 3566159"/>
                <a:gd name="connsiteY84" fmla="*/ 947194 h 3564189"/>
                <a:gd name="connsiteX85" fmla="*/ 357505 w 3566159"/>
                <a:gd name="connsiteY85" fmla="*/ 0 h 3564189"/>
                <a:gd name="connsiteX86" fmla="*/ 234315 w 3566159"/>
                <a:gd name="connsiteY86" fmla="*/ 0 h 3564189"/>
                <a:gd name="connsiteX87" fmla="*/ 198755 w 3566159"/>
                <a:gd name="connsiteY87" fmla="*/ 0 h 3564189"/>
                <a:gd name="connsiteX88" fmla="*/ 198755 w 3566159"/>
                <a:gd name="connsiteY88" fmla="*/ 1063293 h 3564189"/>
                <a:gd name="connsiteX89" fmla="*/ 234315 w 3566159"/>
                <a:gd name="connsiteY89" fmla="*/ 1057584 h 3564189"/>
                <a:gd name="connsiteX90" fmla="*/ 234315 w 3566159"/>
                <a:gd name="connsiteY90" fmla="*/ 0 h 3564189"/>
                <a:gd name="connsiteX91" fmla="*/ 118745 w 3566159"/>
                <a:gd name="connsiteY91" fmla="*/ 0 h 3564189"/>
                <a:gd name="connsiteX92" fmla="*/ 94615 w 3566159"/>
                <a:gd name="connsiteY92" fmla="*/ 0 h 3564189"/>
                <a:gd name="connsiteX93" fmla="*/ 94615 w 3566159"/>
                <a:gd name="connsiteY93" fmla="*/ 1063293 h 3564189"/>
                <a:gd name="connsiteX94" fmla="*/ 118745 w 3566159"/>
                <a:gd name="connsiteY94" fmla="*/ 1063293 h 3564189"/>
                <a:gd name="connsiteX95" fmla="*/ 118745 w 3566159"/>
                <a:gd name="connsiteY95" fmla="*/ 0 h 3564189"/>
                <a:gd name="connsiteX96" fmla="*/ 12065 w 3566159"/>
                <a:gd name="connsiteY96" fmla="*/ 0 h 3564189"/>
                <a:gd name="connsiteX97" fmla="*/ 0 w 3566159"/>
                <a:gd name="connsiteY97" fmla="*/ 0 h 3564189"/>
                <a:gd name="connsiteX98" fmla="*/ 0 w 3566159"/>
                <a:gd name="connsiteY98" fmla="*/ 1063293 h 3564189"/>
                <a:gd name="connsiteX99" fmla="*/ 12065 w 3566159"/>
                <a:gd name="connsiteY99" fmla="*/ 1063293 h 3564189"/>
                <a:gd name="connsiteX100" fmla="*/ 12065 w 3566159"/>
                <a:gd name="connsiteY100" fmla="*/ 0 h 3564189"/>
                <a:gd name="connsiteX101" fmla="*/ 2701290 w 3566159"/>
                <a:gd name="connsiteY101" fmla="*/ 0 h 3564189"/>
                <a:gd name="connsiteX102" fmla="*/ 2701290 w 3566159"/>
                <a:gd name="connsiteY102" fmla="*/ 1062659 h 3564189"/>
                <a:gd name="connsiteX103" fmla="*/ 2736850 w 3566159"/>
                <a:gd name="connsiteY103" fmla="*/ 1062659 h 3564189"/>
                <a:gd name="connsiteX104" fmla="*/ 2736850 w 3566159"/>
                <a:gd name="connsiteY104" fmla="*/ 5075 h 3564189"/>
                <a:gd name="connsiteX105" fmla="*/ 2701290 w 3566159"/>
                <a:gd name="connsiteY105" fmla="*/ 0 h 3564189"/>
                <a:gd name="connsiteX106" fmla="*/ 979170 w 3566159"/>
                <a:gd name="connsiteY106" fmla="*/ 8882 h 3564189"/>
                <a:gd name="connsiteX107" fmla="*/ 979170 w 3566159"/>
                <a:gd name="connsiteY107" fmla="*/ 275974 h 3564189"/>
                <a:gd name="connsiteX108" fmla="*/ 1002665 w 3566159"/>
                <a:gd name="connsiteY108" fmla="*/ 250597 h 3564189"/>
                <a:gd name="connsiteX109" fmla="*/ 1063625 w 3566159"/>
                <a:gd name="connsiteY109" fmla="*/ 132594 h 3564189"/>
                <a:gd name="connsiteX110" fmla="*/ 979170 w 3566159"/>
                <a:gd name="connsiteY110" fmla="*/ 8882 h 3564189"/>
                <a:gd name="connsiteX111" fmla="*/ 2135505 w 3566159"/>
                <a:gd name="connsiteY111" fmla="*/ 9516 h 3564189"/>
                <a:gd name="connsiteX112" fmla="*/ 2135505 w 3566159"/>
                <a:gd name="connsiteY112" fmla="*/ 1052508 h 3564189"/>
                <a:gd name="connsiteX113" fmla="*/ 2218055 w 3566159"/>
                <a:gd name="connsiteY113" fmla="*/ 929430 h 3564189"/>
                <a:gd name="connsiteX114" fmla="*/ 2218055 w 3566159"/>
                <a:gd name="connsiteY114" fmla="*/ 929430 h 3564189"/>
                <a:gd name="connsiteX115" fmla="*/ 2218055 w 3566159"/>
                <a:gd name="connsiteY115" fmla="*/ 132594 h 3564189"/>
                <a:gd name="connsiteX116" fmla="*/ 2218055 w 3566159"/>
                <a:gd name="connsiteY116" fmla="*/ 132594 h 3564189"/>
                <a:gd name="connsiteX117" fmla="*/ 2135505 w 3566159"/>
                <a:gd name="connsiteY117" fmla="*/ 9516 h 3564189"/>
                <a:gd name="connsiteX118" fmla="*/ 2813050 w 3566159"/>
                <a:gd name="connsiteY118" fmla="*/ 64077 h 3564189"/>
                <a:gd name="connsiteX119" fmla="*/ 2813050 w 3566159"/>
                <a:gd name="connsiteY119" fmla="*/ 1062659 h 3564189"/>
                <a:gd name="connsiteX120" fmla="*/ 2860040 w 3566159"/>
                <a:gd name="connsiteY120" fmla="*/ 1062659 h 3564189"/>
                <a:gd name="connsiteX121" fmla="*/ 2860040 w 3566159"/>
                <a:gd name="connsiteY121" fmla="*/ 115465 h 3564189"/>
                <a:gd name="connsiteX122" fmla="*/ 2820035 w 3566159"/>
                <a:gd name="connsiteY122" fmla="*/ 71690 h 3564189"/>
                <a:gd name="connsiteX123" fmla="*/ 2813050 w 3566159"/>
                <a:gd name="connsiteY123" fmla="*/ 64077 h 3564189"/>
                <a:gd name="connsiteX124" fmla="*/ 2931160 w 3566159"/>
                <a:gd name="connsiteY124" fmla="*/ 192230 h 3564189"/>
                <a:gd name="connsiteX125" fmla="*/ 2931160 w 3566159"/>
                <a:gd name="connsiteY125" fmla="*/ 1062659 h 3564189"/>
                <a:gd name="connsiteX126" fmla="*/ 2995295 w 3566159"/>
                <a:gd name="connsiteY126" fmla="*/ 1062659 h 3564189"/>
                <a:gd name="connsiteX127" fmla="*/ 2995295 w 3566159"/>
                <a:gd name="connsiteY127" fmla="*/ 262017 h 3564189"/>
                <a:gd name="connsiteX128" fmla="*/ 2931160 w 3566159"/>
                <a:gd name="connsiteY128" fmla="*/ 192230 h 3564189"/>
                <a:gd name="connsiteX129" fmla="*/ 3052445 w 3566159"/>
                <a:gd name="connsiteY129" fmla="*/ 322921 h 3564189"/>
                <a:gd name="connsiteX130" fmla="*/ 3052445 w 3566159"/>
                <a:gd name="connsiteY130" fmla="*/ 1062659 h 3564189"/>
                <a:gd name="connsiteX131" fmla="*/ 3123565 w 3566159"/>
                <a:gd name="connsiteY131" fmla="*/ 1062659 h 3564189"/>
                <a:gd name="connsiteX132" fmla="*/ 3123565 w 3566159"/>
                <a:gd name="connsiteY132" fmla="*/ 400321 h 3564189"/>
                <a:gd name="connsiteX133" fmla="*/ 3052445 w 3566159"/>
                <a:gd name="connsiteY133" fmla="*/ 322921 h 3564189"/>
                <a:gd name="connsiteX134" fmla="*/ 3170555 w 3566159"/>
                <a:gd name="connsiteY134" fmla="*/ 451075 h 3564189"/>
                <a:gd name="connsiteX135" fmla="*/ 3170555 w 3566159"/>
                <a:gd name="connsiteY135" fmla="*/ 1063293 h 3564189"/>
                <a:gd name="connsiteX136" fmla="*/ 3246755 w 3566159"/>
                <a:gd name="connsiteY136" fmla="*/ 1063293 h 3564189"/>
                <a:gd name="connsiteX137" fmla="*/ 3246755 w 3566159"/>
                <a:gd name="connsiteY137" fmla="*/ 533550 h 3564189"/>
                <a:gd name="connsiteX138" fmla="*/ 3170555 w 3566159"/>
                <a:gd name="connsiteY138" fmla="*/ 451075 h 3564189"/>
                <a:gd name="connsiteX139" fmla="*/ 3282315 w 3566159"/>
                <a:gd name="connsiteY139" fmla="*/ 571615 h 3564189"/>
                <a:gd name="connsiteX140" fmla="*/ 3282315 w 3566159"/>
                <a:gd name="connsiteY140" fmla="*/ 1062659 h 3564189"/>
                <a:gd name="connsiteX141" fmla="*/ 3362325 w 3566159"/>
                <a:gd name="connsiteY141" fmla="*/ 1062659 h 3564189"/>
                <a:gd name="connsiteX142" fmla="*/ 3362325 w 3566159"/>
                <a:gd name="connsiteY142" fmla="*/ 657897 h 3564189"/>
                <a:gd name="connsiteX143" fmla="*/ 3282315 w 3566159"/>
                <a:gd name="connsiteY143" fmla="*/ 571615 h 3564189"/>
                <a:gd name="connsiteX144" fmla="*/ 3386455 w 3566159"/>
                <a:gd name="connsiteY144" fmla="*/ 683908 h 3564189"/>
                <a:gd name="connsiteX145" fmla="*/ 3386455 w 3566159"/>
                <a:gd name="connsiteY145" fmla="*/ 1062659 h 3564189"/>
                <a:gd name="connsiteX146" fmla="*/ 3430905 w 3566159"/>
                <a:gd name="connsiteY146" fmla="*/ 1062659 h 3564189"/>
                <a:gd name="connsiteX147" fmla="*/ 3430905 w 3566159"/>
                <a:gd name="connsiteY147" fmla="*/ 1062659 h 3564189"/>
                <a:gd name="connsiteX148" fmla="*/ 3432810 w 3566159"/>
                <a:gd name="connsiteY148" fmla="*/ 1062659 h 3564189"/>
                <a:gd name="connsiteX149" fmla="*/ 3469005 w 3566159"/>
                <a:gd name="connsiteY149" fmla="*/ 1057584 h 3564189"/>
                <a:gd name="connsiteX150" fmla="*/ 3469005 w 3566159"/>
                <a:gd name="connsiteY150" fmla="*/ 772728 h 3564189"/>
                <a:gd name="connsiteX151" fmla="*/ 3386455 w 3566159"/>
                <a:gd name="connsiteY151" fmla="*/ 683908 h 3564189"/>
                <a:gd name="connsiteX152" fmla="*/ 3481705 w 3566159"/>
                <a:gd name="connsiteY152" fmla="*/ 786685 h 3564189"/>
                <a:gd name="connsiteX153" fmla="*/ 3481705 w 3566159"/>
                <a:gd name="connsiteY153" fmla="*/ 1053777 h 3564189"/>
                <a:gd name="connsiteX154" fmla="*/ 3566160 w 3566159"/>
                <a:gd name="connsiteY154" fmla="*/ 930065 h 3564189"/>
                <a:gd name="connsiteX155" fmla="*/ 3505200 w 3566159"/>
                <a:gd name="connsiteY155" fmla="*/ 812062 h 3564189"/>
                <a:gd name="connsiteX156" fmla="*/ 3481705 w 3566159"/>
                <a:gd name="connsiteY156" fmla="*/ 786685 h 3564189"/>
                <a:gd name="connsiteX157" fmla="*/ 2621280 w 3566159"/>
                <a:gd name="connsiteY157" fmla="*/ 1250448 h 3564189"/>
                <a:gd name="connsiteX158" fmla="*/ 2597150 w 3566159"/>
                <a:gd name="connsiteY158" fmla="*/ 1250448 h 3564189"/>
                <a:gd name="connsiteX159" fmla="*/ 2597150 w 3566159"/>
                <a:gd name="connsiteY159" fmla="*/ 2313742 h 3564189"/>
                <a:gd name="connsiteX160" fmla="*/ 2621280 w 3566159"/>
                <a:gd name="connsiteY160" fmla="*/ 2313742 h 3564189"/>
                <a:gd name="connsiteX161" fmla="*/ 2621280 w 3566159"/>
                <a:gd name="connsiteY161" fmla="*/ 1250448 h 3564189"/>
                <a:gd name="connsiteX162" fmla="*/ 2514600 w 3566159"/>
                <a:gd name="connsiteY162" fmla="*/ 1250448 h 3564189"/>
                <a:gd name="connsiteX163" fmla="*/ 2502535 w 3566159"/>
                <a:gd name="connsiteY163" fmla="*/ 1250448 h 3564189"/>
                <a:gd name="connsiteX164" fmla="*/ 2502535 w 3566159"/>
                <a:gd name="connsiteY164" fmla="*/ 2313742 h 3564189"/>
                <a:gd name="connsiteX165" fmla="*/ 2514600 w 3566159"/>
                <a:gd name="connsiteY165" fmla="*/ 2313742 h 3564189"/>
                <a:gd name="connsiteX166" fmla="*/ 2514600 w 3566159"/>
                <a:gd name="connsiteY166" fmla="*/ 1250448 h 3564189"/>
                <a:gd name="connsiteX167" fmla="*/ 744220 w 3566159"/>
                <a:gd name="connsiteY167" fmla="*/ 1250448 h 3564189"/>
                <a:gd name="connsiteX168" fmla="*/ 668020 w 3566159"/>
                <a:gd name="connsiteY168" fmla="*/ 1250448 h 3564189"/>
                <a:gd name="connsiteX169" fmla="*/ 668020 w 3566159"/>
                <a:gd name="connsiteY169" fmla="*/ 2313742 h 3564189"/>
                <a:gd name="connsiteX170" fmla="*/ 744220 w 3566159"/>
                <a:gd name="connsiteY170" fmla="*/ 2313742 h 3564189"/>
                <a:gd name="connsiteX171" fmla="*/ 744220 w 3566159"/>
                <a:gd name="connsiteY171" fmla="*/ 1250448 h 3564189"/>
                <a:gd name="connsiteX172" fmla="*/ 621030 w 3566159"/>
                <a:gd name="connsiteY172" fmla="*/ 1250448 h 3564189"/>
                <a:gd name="connsiteX173" fmla="*/ 549910 w 3566159"/>
                <a:gd name="connsiteY173" fmla="*/ 1250448 h 3564189"/>
                <a:gd name="connsiteX174" fmla="*/ 549910 w 3566159"/>
                <a:gd name="connsiteY174" fmla="*/ 2313742 h 3564189"/>
                <a:gd name="connsiteX175" fmla="*/ 621030 w 3566159"/>
                <a:gd name="connsiteY175" fmla="*/ 2313742 h 3564189"/>
                <a:gd name="connsiteX176" fmla="*/ 621030 w 3566159"/>
                <a:gd name="connsiteY176" fmla="*/ 1250448 h 3564189"/>
                <a:gd name="connsiteX177" fmla="*/ 493395 w 3566159"/>
                <a:gd name="connsiteY177" fmla="*/ 1250448 h 3564189"/>
                <a:gd name="connsiteX178" fmla="*/ 429260 w 3566159"/>
                <a:gd name="connsiteY178" fmla="*/ 1250448 h 3564189"/>
                <a:gd name="connsiteX179" fmla="*/ 429260 w 3566159"/>
                <a:gd name="connsiteY179" fmla="*/ 2313742 h 3564189"/>
                <a:gd name="connsiteX180" fmla="*/ 493395 w 3566159"/>
                <a:gd name="connsiteY180" fmla="*/ 2313742 h 3564189"/>
                <a:gd name="connsiteX181" fmla="*/ 493395 w 3566159"/>
                <a:gd name="connsiteY181" fmla="*/ 1250448 h 3564189"/>
                <a:gd name="connsiteX182" fmla="*/ 357505 w 3566159"/>
                <a:gd name="connsiteY182" fmla="*/ 1250448 h 3564189"/>
                <a:gd name="connsiteX183" fmla="*/ 310515 w 3566159"/>
                <a:gd name="connsiteY183" fmla="*/ 1250448 h 3564189"/>
                <a:gd name="connsiteX184" fmla="*/ 310515 w 3566159"/>
                <a:gd name="connsiteY184" fmla="*/ 2313742 h 3564189"/>
                <a:gd name="connsiteX185" fmla="*/ 357505 w 3566159"/>
                <a:gd name="connsiteY185" fmla="*/ 2313742 h 3564189"/>
                <a:gd name="connsiteX186" fmla="*/ 357505 w 3566159"/>
                <a:gd name="connsiteY186" fmla="*/ 1250448 h 3564189"/>
                <a:gd name="connsiteX187" fmla="*/ 234315 w 3566159"/>
                <a:gd name="connsiteY187" fmla="*/ 1250448 h 3564189"/>
                <a:gd name="connsiteX188" fmla="*/ 198755 w 3566159"/>
                <a:gd name="connsiteY188" fmla="*/ 1250448 h 3564189"/>
                <a:gd name="connsiteX189" fmla="*/ 198755 w 3566159"/>
                <a:gd name="connsiteY189" fmla="*/ 2313742 h 3564189"/>
                <a:gd name="connsiteX190" fmla="*/ 234315 w 3566159"/>
                <a:gd name="connsiteY190" fmla="*/ 2313742 h 3564189"/>
                <a:gd name="connsiteX191" fmla="*/ 234315 w 3566159"/>
                <a:gd name="connsiteY191" fmla="*/ 1250448 h 3564189"/>
                <a:gd name="connsiteX192" fmla="*/ 118745 w 3566159"/>
                <a:gd name="connsiteY192" fmla="*/ 1250448 h 3564189"/>
                <a:gd name="connsiteX193" fmla="*/ 94615 w 3566159"/>
                <a:gd name="connsiteY193" fmla="*/ 1250448 h 3564189"/>
                <a:gd name="connsiteX194" fmla="*/ 94615 w 3566159"/>
                <a:gd name="connsiteY194" fmla="*/ 2313742 h 3564189"/>
                <a:gd name="connsiteX195" fmla="*/ 118745 w 3566159"/>
                <a:gd name="connsiteY195" fmla="*/ 2313742 h 3564189"/>
                <a:gd name="connsiteX196" fmla="*/ 118745 w 3566159"/>
                <a:gd name="connsiteY196" fmla="*/ 1250448 h 3564189"/>
                <a:gd name="connsiteX197" fmla="*/ 12065 w 3566159"/>
                <a:gd name="connsiteY197" fmla="*/ 1250448 h 3564189"/>
                <a:gd name="connsiteX198" fmla="*/ 0 w 3566159"/>
                <a:gd name="connsiteY198" fmla="*/ 1250448 h 3564189"/>
                <a:gd name="connsiteX199" fmla="*/ 0 w 3566159"/>
                <a:gd name="connsiteY199" fmla="*/ 2313742 h 3564189"/>
                <a:gd name="connsiteX200" fmla="*/ 12065 w 3566159"/>
                <a:gd name="connsiteY200" fmla="*/ 2313742 h 3564189"/>
                <a:gd name="connsiteX201" fmla="*/ 12065 w 3566159"/>
                <a:gd name="connsiteY201" fmla="*/ 1250448 h 3564189"/>
                <a:gd name="connsiteX202" fmla="*/ 3433445 w 3566159"/>
                <a:gd name="connsiteY202" fmla="*/ 1250448 h 3564189"/>
                <a:gd name="connsiteX203" fmla="*/ 3431540 w 3566159"/>
                <a:gd name="connsiteY203" fmla="*/ 1250448 h 3564189"/>
                <a:gd name="connsiteX204" fmla="*/ 3431540 w 3566159"/>
                <a:gd name="connsiteY204" fmla="*/ 1250448 h 3564189"/>
                <a:gd name="connsiteX205" fmla="*/ 3387090 w 3566159"/>
                <a:gd name="connsiteY205" fmla="*/ 1250448 h 3564189"/>
                <a:gd name="connsiteX206" fmla="*/ 3387090 w 3566159"/>
                <a:gd name="connsiteY206" fmla="*/ 1629199 h 3564189"/>
                <a:gd name="connsiteX207" fmla="*/ 3469640 w 3566159"/>
                <a:gd name="connsiteY207" fmla="*/ 1539745 h 3564189"/>
                <a:gd name="connsiteX208" fmla="*/ 3469640 w 3566159"/>
                <a:gd name="connsiteY208" fmla="*/ 1254889 h 3564189"/>
                <a:gd name="connsiteX209" fmla="*/ 3433445 w 3566159"/>
                <a:gd name="connsiteY209" fmla="*/ 1250448 h 3564189"/>
                <a:gd name="connsiteX210" fmla="*/ 3362325 w 3566159"/>
                <a:gd name="connsiteY210" fmla="*/ 1250448 h 3564189"/>
                <a:gd name="connsiteX211" fmla="*/ 3282315 w 3566159"/>
                <a:gd name="connsiteY211" fmla="*/ 1250448 h 3564189"/>
                <a:gd name="connsiteX212" fmla="*/ 3282315 w 3566159"/>
                <a:gd name="connsiteY212" fmla="*/ 1741492 h 3564189"/>
                <a:gd name="connsiteX213" fmla="*/ 3362325 w 3566159"/>
                <a:gd name="connsiteY213" fmla="*/ 1655211 h 3564189"/>
                <a:gd name="connsiteX214" fmla="*/ 3362325 w 3566159"/>
                <a:gd name="connsiteY214" fmla="*/ 1250448 h 3564189"/>
                <a:gd name="connsiteX215" fmla="*/ 3246755 w 3566159"/>
                <a:gd name="connsiteY215" fmla="*/ 1250448 h 3564189"/>
                <a:gd name="connsiteX216" fmla="*/ 3170555 w 3566159"/>
                <a:gd name="connsiteY216" fmla="*/ 1250448 h 3564189"/>
                <a:gd name="connsiteX217" fmla="*/ 3170555 w 3566159"/>
                <a:gd name="connsiteY217" fmla="*/ 1862667 h 3564189"/>
                <a:gd name="connsiteX218" fmla="*/ 3246755 w 3566159"/>
                <a:gd name="connsiteY218" fmla="*/ 1780192 h 3564189"/>
                <a:gd name="connsiteX219" fmla="*/ 3246755 w 3566159"/>
                <a:gd name="connsiteY219" fmla="*/ 1250448 h 3564189"/>
                <a:gd name="connsiteX220" fmla="*/ 3123565 w 3566159"/>
                <a:gd name="connsiteY220" fmla="*/ 1250448 h 3564189"/>
                <a:gd name="connsiteX221" fmla="*/ 3052445 w 3566159"/>
                <a:gd name="connsiteY221" fmla="*/ 1250448 h 3564189"/>
                <a:gd name="connsiteX222" fmla="*/ 3052445 w 3566159"/>
                <a:gd name="connsiteY222" fmla="*/ 1990186 h 3564189"/>
                <a:gd name="connsiteX223" fmla="*/ 3123565 w 3566159"/>
                <a:gd name="connsiteY223" fmla="*/ 1912786 h 3564189"/>
                <a:gd name="connsiteX224" fmla="*/ 3123565 w 3566159"/>
                <a:gd name="connsiteY224" fmla="*/ 1250448 h 3564189"/>
                <a:gd name="connsiteX225" fmla="*/ 2995930 w 3566159"/>
                <a:gd name="connsiteY225" fmla="*/ 1250448 h 3564189"/>
                <a:gd name="connsiteX226" fmla="*/ 2931795 w 3566159"/>
                <a:gd name="connsiteY226" fmla="*/ 1250448 h 3564189"/>
                <a:gd name="connsiteX227" fmla="*/ 2931795 w 3566159"/>
                <a:gd name="connsiteY227" fmla="*/ 2120877 h 3564189"/>
                <a:gd name="connsiteX228" fmla="*/ 2995930 w 3566159"/>
                <a:gd name="connsiteY228" fmla="*/ 2051091 h 3564189"/>
                <a:gd name="connsiteX229" fmla="*/ 2995930 w 3566159"/>
                <a:gd name="connsiteY229" fmla="*/ 1250448 h 3564189"/>
                <a:gd name="connsiteX230" fmla="*/ 2860040 w 3566159"/>
                <a:gd name="connsiteY230" fmla="*/ 1250448 h 3564189"/>
                <a:gd name="connsiteX231" fmla="*/ 2813050 w 3566159"/>
                <a:gd name="connsiteY231" fmla="*/ 1250448 h 3564189"/>
                <a:gd name="connsiteX232" fmla="*/ 2813050 w 3566159"/>
                <a:gd name="connsiteY232" fmla="*/ 2249031 h 3564189"/>
                <a:gd name="connsiteX233" fmla="*/ 2820035 w 3566159"/>
                <a:gd name="connsiteY233" fmla="*/ 2241418 h 3564189"/>
                <a:gd name="connsiteX234" fmla="*/ 2860040 w 3566159"/>
                <a:gd name="connsiteY234" fmla="*/ 2197642 h 3564189"/>
                <a:gd name="connsiteX235" fmla="*/ 2860040 w 3566159"/>
                <a:gd name="connsiteY235" fmla="*/ 1250448 h 3564189"/>
                <a:gd name="connsiteX236" fmla="*/ 2736850 w 3566159"/>
                <a:gd name="connsiteY236" fmla="*/ 1250448 h 3564189"/>
                <a:gd name="connsiteX237" fmla="*/ 2701290 w 3566159"/>
                <a:gd name="connsiteY237" fmla="*/ 1250448 h 3564189"/>
                <a:gd name="connsiteX238" fmla="*/ 2701290 w 3566159"/>
                <a:gd name="connsiteY238" fmla="*/ 2313107 h 3564189"/>
                <a:gd name="connsiteX239" fmla="*/ 2736850 w 3566159"/>
                <a:gd name="connsiteY239" fmla="*/ 2307398 h 3564189"/>
                <a:gd name="connsiteX240" fmla="*/ 2736850 w 3566159"/>
                <a:gd name="connsiteY240" fmla="*/ 1250448 h 3564189"/>
                <a:gd name="connsiteX241" fmla="*/ 1370330 w 3566159"/>
                <a:gd name="connsiteY241" fmla="*/ 1250448 h 3564189"/>
                <a:gd name="connsiteX242" fmla="*/ 1346200 w 3566159"/>
                <a:gd name="connsiteY242" fmla="*/ 1250448 h 3564189"/>
                <a:gd name="connsiteX243" fmla="*/ 1346200 w 3566159"/>
                <a:gd name="connsiteY243" fmla="*/ 2313742 h 3564189"/>
                <a:gd name="connsiteX244" fmla="*/ 1370330 w 3566159"/>
                <a:gd name="connsiteY244" fmla="*/ 2313742 h 3564189"/>
                <a:gd name="connsiteX245" fmla="*/ 1370330 w 3566159"/>
                <a:gd name="connsiteY245" fmla="*/ 1250448 h 3564189"/>
                <a:gd name="connsiteX246" fmla="*/ 1263015 w 3566159"/>
                <a:gd name="connsiteY246" fmla="*/ 1250448 h 3564189"/>
                <a:gd name="connsiteX247" fmla="*/ 1250950 w 3566159"/>
                <a:gd name="connsiteY247" fmla="*/ 1250448 h 3564189"/>
                <a:gd name="connsiteX248" fmla="*/ 1250950 w 3566159"/>
                <a:gd name="connsiteY248" fmla="*/ 2313742 h 3564189"/>
                <a:gd name="connsiteX249" fmla="*/ 1263015 w 3566159"/>
                <a:gd name="connsiteY249" fmla="*/ 2313742 h 3564189"/>
                <a:gd name="connsiteX250" fmla="*/ 1263015 w 3566159"/>
                <a:gd name="connsiteY250" fmla="*/ 1250448 h 3564189"/>
                <a:gd name="connsiteX251" fmla="*/ 833755 w 3566159"/>
                <a:gd name="connsiteY251" fmla="*/ 1250448 h 3564189"/>
                <a:gd name="connsiteX252" fmla="*/ 779780 w 3566159"/>
                <a:gd name="connsiteY252" fmla="*/ 1250448 h 3564189"/>
                <a:gd name="connsiteX253" fmla="*/ 779780 w 3566159"/>
                <a:gd name="connsiteY253" fmla="*/ 2313742 h 3564189"/>
                <a:gd name="connsiteX254" fmla="*/ 833755 w 3566159"/>
                <a:gd name="connsiteY254" fmla="*/ 2313742 h 3564189"/>
                <a:gd name="connsiteX255" fmla="*/ 859790 w 3566159"/>
                <a:gd name="connsiteY255" fmla="*/ 2311204 h 3564189"/>
                <a:gd name="connsiteX256" fmla="*/ 859790 w 3566159"/>
                <a:gd name="connsiteY256" fmla="*/ 1252986 h 3564189"/>
                <a:gd name="connsiteX257" fmla="*/ 833755 w 3566159"/>
                <a:gd name="connsiteY257" fmla="*/ 1250448 h 3564189"/>
                <a:gd name="connsiteX258" fmla="*/ 1450340 w 3566159"/>
                <a:gd name="connsiteY258" fmla="*/ 1250448 h 3564189"/>
                <a:gd name="connsiteX259" fmla="*/ 1450340 w 3566159"/>
                <a:gd name="connsiteY259" fmla="*/ 2313107 h 3564189"/>
                <a:gd name="connsiteX260" fmla="*/ 1485900 w 3566159"/>
                <a:gd name="connsiteY260" fmla="*/ 2313107 h 3564189"/>
                <a:gd name="connsiteX261" fmla="*/ 1485900 w 3566159"/>
                <a:gd name="connsiteY261" fmla="*/ 1255524 h 3564189"/>
                <a:gd name="connsiteX262" fmla="*/ 1450340 w 3566159"/>
                <a:gd name="connsiteY262" fmla="*/ 1250448 h 3564189"/>
                <a:gd name="connsiteX263" fmla="*/ 3481705 w 3566159"/>
                <a:gd name="connsiteY263" fmla="*/ 1259330 h 3564189"/>
                <a:gd name="connsiteX264" fmla="*/ 3481705 w 3566159"/>
                <a:gd name="connsiteY264" fmla="*/ 1526422 h 3564189"/>
                <a:gd name="connsiteX265" fmla="*/ 3505200 w 3566159"/>
                <a:gd name="connsiteY265" fmla="*/ 1501046 h 3564189"/>
                <a:gd name="connsiteX266" fmla="*/ 3566160 w 3566159"/>
                <a:gd name="connsiteY266" fmla="*/ 1383043 h 3564189"/>
                <a:gd name="connsiteX267" fmla="*/ 3481705 w 3566159"/>
                <a:gd name="connsiteY267" fmla="*/ 1259330 h 3564189"/>
                <a:gd name="connsiteX268" fmla="*/ 883920 w 3566159"/>
                <a:gd name="connsiteY268" fmla="*/ 1259965 h 3564189"/>
                <a:gd name="connsiteX269" fmla="*/ 883920 w 3566159"/>
                <a:gd name="connsiteY269" fmla="*/ 2302957 h 3564189"/>
                <a:gd name="connsiteX270" fmla="*/ 966470 w 3566159"/>
                <a:gd name="connsiteY270" fmla="*/ 2179879 h 3564189"/>
                <a:gd name="connsiteX271" fmla="*/ 966470 w 3566159"/>
                <a:gd name="connsiteY271" fmla="*/ 1383043 h 3564189"/>
                <a:gd name="connsiteX272" fmla="*/ 883920 w 3566159"/>
                <a:gd name="connsiteY272" fmla="*/ 1259965 h 3564189"/>
                <a:gd name="connsiteX273" fmla="*/ 1562100 w 3566159"/>
                <a:gd name="connsiteY273" fmla="*/ 1314525 h 3564189"/>
                <a:gd name="connsiteX274" fmla="*/ 1562100 w 3566159"/>
                <a:gd name="connsiteY274" fmla="*/ 2313107 h 3564189"/>
                <a:gd name="connsiteX275" fmla="*/ 1609090 w 3566159"/>
                <a:gd name="connsiteY275" fmla="*/ 2313107 h 3564189"/>
                <a:gd name="connsiteX276" fmla="*/ 1609090 w 3566159"/>
                <a:gd name="connsiteY276" fmla="*/ 1365913 h 3564189"/>
                <a:gd name="connsiteX277" fmla="*/ 1569085 w 3566159"/>
                <a:gd name="connsiteY277" fmla="*/ 1322138 h 3564189"/>
                <a:gd name="connsiteX278" fmla="*/ 1562100 w 3566159"/>
                <a:gd name="connsiteY278" fmla="*/ 1314525 h 3564189"/>
                <a:gd name="connsiteX279" fmla="*/ 1680210 w 3566159"/>
                <a:gd name="connsiteY279" fmla="*/ 1443313 h 3564189"/>
                <a:gd name="connsiteX280" fmla="*/ 1680210 w 3566159"/>
                <a:gd name="connsiteY280" fmla="*/ 2313742 h 3564189"/>
                <a:gd name="connsiteX281" fmla="*/ 1744345 w 3566159"/>
                <a:gd name="connsiteY281" fmla="*/ 2313742 h 3564189"/>
                <a:gd name="connsiteX282" fmla="*/ 1744345 w 3566159"/>
                <a:gd name="connsiteY282" fmla="*/ 1512465 h 3564189"/>
                <a:gd name="connsiteX283" fmla="*/ 1680210 w 3566159"/>
                <a:gd name="connsiteY283" fmla="*/ 1443313 h 3564189"/>
                <a:gd name="connsiteX284" fmla="*/ 1800860 w 3566159"/>
                <a:gd name="connsiteY284" fmla="*/ 1574004 h 3564189"/>
                <a:gd name="connsiteX285" fmla="*/ 1800860 w 3566159"/>
                <a:gd name="connsiteY285" fmla="*/ 2313742 h 3564189"/>
                <a:gd name="connsiteX286" fmla="*/ 1871980 w 3566159"/>
                <a:gd name="connsiteY286" fmla="*/ 2313742 h 3564189"/>
                <a:gd name="connsiteX287" fmla="*/ 1871980 w 3566159"/>
                <a:gd name="connsiteY287" fmla="*/ 1650769 h 3564189"/>
                <a:gd name="connsiteX288" fmla="*/ 1800860 w 3566159"/>
                <a:gd name="connsiteY288" fmla="*/ 1574004 h 3564189"/>
                <a:gd name="connsiteX289" fmla="*/ 1918970 w 3566159"/>
                <a:gd name="connsiteY289" fmla="*/ 1701523 h 3564189"/>
                <a:gd name="connsiteX290" fmla="*/ 1918970 w 3566159"/>
                <a:gd name="connsiteY290" fmla="*/ 2313742 h 3564189"/>
                <a:gd name="connsiteX291" fmla="*/ 1995170 w 3566159"/>
                <a:gd name="connsiteY291" fmla="*/ 2313742 h 3564189"/>
                <a:gd name="connsiteX292" fmla="*/ 1995170 w 3566159"/>
                <a:gd name="connsiteY292" fmla="*/ 1783998 h 3564189"/>
                <a:gd name="connsiteX293" fmla="*/ 1918970 w 3566159"/>
                <a:gd name="connsiteY293" fmla="*/ 1701523 h 3564189"/>
                <a:gd name="connsiteX294" fmla="*/ 2030730 w 3566159"/>
                <a:gd name="connsiteY294" fmla="*/ 1822064 h 3564189"/>
                <a:gd name="connsiteX295" fmla="*/ 2030730 w 3566159"/>
                <a:gd name="connsiteY295" fmla="*/ 2313107 h 3564189"/>
                <a:gd name="connsiteX296" fmla="*/ 2110740 w 3566159"/>
                <a:gd name="connsiteY296" fmla="*/ 2313107 h 3564189"/>
                <a:gd name="connsiteX297" fmla="*/ 2110740 w 3566159"/>
                <a:gd name="connsiteY297" fmla="*/ 1908345 h 3564189"/>
                <a:gd name="connsiteX298" fmla="*/ 2030730 w 3566159"/>
                <a:gd name="connsiteY298" fmla="*/ 1822064 h 3564189"/>
                <a:gd name="connsiteX299" fmla="*/ 2135505 w 3566159"/>
                <a:gd name="connsiteY299" fmla="*/ 1934357 h 3564189"/>
                <a:gd name="connsiteX300" fmla="*/ 2135505 w 3566159"/>
                <a:gd name="connsiteY300" fmla="*/ 2313107 h 3564189"/>
                <a:gd name="connsiteX301" fmla="*/ 2179955 w 3566159"/>
                <a:gd name="connsiteY301" fmla="*/ 2313107 h 3564189"/>
                <a:gd name="connsiteX302" fmla="*/ 2179955 w 3566159"/>
                <a:gd name="connsiteY302" fmla="*/ 2313107 h 3564189"/>
                <a:gd name="connsiteX303" fmla="*/ 2181860 w 3566159"/>
                <a:gd name="connsiteY303" fmla="*/ 2313107 h 3564189"/>
                <a:gd name="connsiteX304" fmla="*/ 2218055 w 3566159"/>
                <a:gd name="connsiteY304" fmla="*/ 2308032 h 3564189"/>
                <a:gd name="connsiteX305" fmla="*/ 2218055 w 3566159"/>
                <a:gd name="connsiteY305" fmla="*/ 2023176 h 3564189"/>
                <a:gd name="connsiteX306" fmla="*/ 2135505 w 3566159"/>
                <a:gd name="connsiteY306" fmla="*/ 1934357 h 3564189"/>
                <a:gd name="connsiteX307" fmla="*/ 2230120 w 3566159"/>
                <a:gd name="connsiteY307" fmla="*/ 2037133 h 3564189"/>
                <a:gd name="connsiteX308" fmla="*/ 2230120 w 3566159"/>
                <a:gd name="connsiteY308" fmla="*/ 2304226 h 3564189"/>
                <a:gd name="connsiteX309" fmla="*/ 2314575 w 3566159"/>
                <a:gd name="connsiteY309" fmla="*/ 2180513 h 3564189"/>
                <a:gd name="connsiteX310" fmla="*/ 2253615 w 3566159"/>
                <a:gd name="connsiteY310" fmla="*/ 2062510 h 3564189"/>
                <a:gd name="connsiteX311" fmla="*/ 2230120 w 3566159"/>
                <a:gd name="connsiteY311" fmla="*/ 2037133 h 3564189"/>
                <a:gd name="connsiteX312" fmla="*/ 3336290 w 3566159"/>
                <a:gd name="connsiteY312" fmla="*/ 2500897 h 3564189"/>
                <a:gd name="connsiteX313" fmla="*/ 3282315 w 3566159"/>
                <a:gd name="connsiteY313" fmla="*/ 2500897 h 3564189"/>
                <a:gd name="connsiteX314" fmla="*/ 3282315 w 3566159"/>
                <a:gd name="connsiteY314" fmla="*/ 3563556 h 3564189"/>
                <a:gd name="connsiteX315" fmla="*/ 3336290 w 3566159"/>
                <a:gd name="connsiteY315" fmla="*/ 3563556 h 3564189"/>
                <a:gd name="connsiteX316" fmla="*/ 3362325 w 3566159"/>
                <a:gd name="connsiteY316" fmla="*/ 3561018 h 3564189"/>
                <a:gd name="connsiteX317" fmla="*/ 3362325 w 3566159"/>
                <a:gd name="connsiteY317" fmla="*/ 2503434 h 3564189"/>
                <a:gd name="connsiteX318" fmla="*/ 3336290 w 3566159"/>
                <a:gd name="connsiteY318" fmla="*/ 2500897 h 3564189"/>
                <a:gd name="connsiteX319" fmla="*/ 3246755 w 3566159"/>
                <a:gd name="connsiteY319" fmla="*/ 2500897 h 3564189"/>
                <a:gd name="connsiteX320" fmla="*/ 3170555 w 3566159"/>
                <a:gd name="connsiteY320" fmla="*/ 2500897 h 3564189"/>
                <a:gd name="connsiteX321" fmla="*/ 3170555 w 3566159"/>
                <a:gd name="connsiteY321" fmla="*/ 3563556 h 3564189"/>
                <a:gd name="connsiteX322" fmla="*/ 3246755 w 3566159"/>
                <a:gd name="connsiteY322" fmla="*/ 3563556 h 3564189"/>
                <a:gd name="connsiteX323" fmla="*/ 3246755 w 3566159"/>
                <a:gd name="connsiteY323" fmla="*/ 2500897 h 3564189"/>
                <a:gd name="connsiteX324" fmla="*/ 3123565 w 3566159"/>
                <a:gd name="connsiteY324" fmla="*/ 2500897 h 3564189"/>
                <a:gd name="connsiteX325" fmla="*/ 3052445 w 3566159"/>
                <a:gd name="connsiteY325" fmla="*/ 2500897 h 3564189"/>
                <a:gd name="connsiteX326" fmla="*/ 3052445 w 3566159"/>
                <a:gd name="connsiteY326" fmla="*/ 3563556 h 3564189"/>
                <a:gd name="connsiteX327" fmla="*/ 3123565 w 3566159"/>
                <a:gd name="connsiteY327" fmla="*/ 3563556 h 3564189"/>
                <a:gd name="connsiteX328" fmla="*/ 3123565 w 3566159"/>
                <a:gd name="connsiteY328" fmla="*/ 2500897 h 3564189"/>
                <a:gd name="connsiteX329" fmla="*/ 2995930 w 3566159"/>
                <a:gd name="connsiteY329" fmla="*/ 2500897 h 3564189"/>
                <a:gd name="connsiteX330" fmla="*/ 2931160 w 3566159"/>
                <a:gd name="connsiteY330" fmla="*/ 2500897 h 3564189"/>
                <a:gd name="connsiteX331" fmla="*/ 2931160 w 3566159"/>
                <a:gd name="connsiteY331" fmla="*/ 3563556 h 3564189"/>
                <a:gd name="connsiteX332" fmla="*/ 2995295 w 3566159"/>
                <a:gd name="connsiteY332" fmla="*/ 3563556 h 3564189"/>
                <a:gd name="connsiteX333" fmla="*/ 2995295 w 3566159"/>
                <a:gd name="connsiteY333" fmla="*/ 2500897 h 3564189"/>
                <a:gd name="connsiteX334" fmla="*/ 2860040 w 3566159"/>
                <a:gd name="connsiteY334" fmla="*/ 2500897 h 3564189"/>
                <a:gd name="connsiteX335" fmla="*/ 2813050 w 3566159"/>
                <a:gd name="connsiteY335" fmla="*/ 2500897 h 3564189"/>
                <a:gd name="connsiteX336" fmla="*/ 2813050 w 3566159"/>
                <a:gd name="connsiteY336" fmla="*/ 3563556 h 3564189"/>
                <a:gd name="connsiteX337" fmla="*/ 2860040 w 3566159"/>
                <a:gd name="connsiteY337" fmla="*/ 3563556 h 3564189"/>
                <a:gd name="connsiteX338" fmla="*/ 2860040 w 3566159"/>
                <a:gd name="connsiteY338" fmla="*/ 2500897 h 3564189"/>
                <a:gd name="connsiteX339" fmla="*/ 2736850 w 3566159"/>
                <a:gd name="connsiteY339" fmla="*/ 2500897 h 3564189"/>
                <a:gd name="connsiteX340" fmla="*/ 2701290 w 3566159"/>
                <a:gd name="connsiteY340" fmla="*/ 2500897 h 3564189"/>
                <a:gd name="connsiteX341" fmla="*/ 2701290 w 3566159"/>
                <a:gd name="connsiteY341" fmla="*/ 3563556 h 3564189"/>
                <a:gd name="connsiteX342" fmla="*/ 2736850 w 3566159"/>
                <a:gd name="connsiteY342" fmla="*/ 3563556 h 3564189"/>
                <a:gd name="connsiteX343" fmla="*/ 2736850 w 3566159"/>
                <a:gd name="connsiteY343" fmla="*/ 2500897 h 3564189"/>
                <a:gd name="connsiteX344" fmla="*/ 2621280 w 3566159"/>
                <a:gd name="connsiteY344" fmla="*/ 2500897 h 3564189"/>
                <a:gd name="connsiteX345" fmla="*/ 2597150 w 3566159"/>
                <a:gd name="connsiteY345" fmla="*/ 2500897 h 3564189"/>
                <a:gd name="connsiteX346" fmla="*/ 2597150 w 3566159"/>
                <a:gd name="connsiteY346" fmla="*/ 3563556 h 3564189"/>
                <a:gd name="connsiteX347" fmla="*/ 2621280 w 3566159"/>
                <a:gd name="connsiteY347" fmla="*/ 3563556 h 3564189"/>
                <a:gd name="connsiteX348" fmla="*/ 2621280 w 3566159"/>
                <a:gd name="connsiteY348" fmla="*/ 2500897 h 3564189"/>
                <a:gd name="connsiteX349" fmla="*/ 2514600 w 3566159"/>
                <a:gd name="connsiteY349" fmla="*/ 2500897 h 3564189"/>
                <a:gd name="connsiteX350" fmla="*/ 2502535 w 3566159"/>
                <a:gd name="connsiteY350" fmla="*/ 2500897 h 3564189"/>
                <a:gd name="connsiteX351" fmla="*/ 2502535 w 3566159"/>
                <a:gd name="connsiteY351" fmla="*/ 3563556 h 3564189"/>
                <a:gd name="connsiteX352" fmla="*/ 2514600 w 3566159"/>
                <a:gd name="connsiteY352" fmla="*/ 3563556 h 3564189"/>
                <a:gd name="connsiteX353" fmla="*/ 2514600 w 3566159"/>
                <a:gd name="connsiteY353" fmla="*/ 2500897 h 3564189"/>
                <a:gd name="connsiteX354" fmla="*/ 2181860 w 3566159"/>
                <a:gd name="connsiteY354" fmla="*/ 2500897 h 3564189"/>
                <a:gd name="connsiteX355" fmla="*/ 2179955 w 3566159"/>
                <a:gd name="connsiteY355" fmla="*/ 2500897 h 3564189"/>
                <a:gd name="connsiteX356" fmla="*/ 2179955 w 3566159"/>
                <a:gd name="connsiteY356" fmla="*/ 2500897 h 3564189"/>
                <a:gd name="connsiteX357" fmla="*/ 2135505 w 3566159"/>
                <a:gd name="connsiteY357" fmla="*/ 2500897 h 3564189"/>
                <a:gd name="connsiteX358" fmla="*/ 2135505 w 3566159"/>
                <a:gd name="connsiteY358" fmla="*/ 2879648 h 3564189"/>
                <a:gd name="connsiteX359" fmla="*/ 2218055 w 3566159"/>
                <a:gd name="connsiteY359" fmla="*/ 2790194 h 3564189"/>
                <a:gd name="connsiteX360" fmla="*/ 2218055 w 3566159"/>
                <a:gd name="connsiteY360" fmla="*/ 2505338 h 3564189"/>
                <a:gd name="connsiteX361" fmla="*/ 2181860 w 3566159"/>
                <a:gd name="connsiteY361" fmla="*/ 2500897 h 3564189"/>
                <a:gd name="connsiteX362" fmla="*/ 2111375 w 3566159"/>
                <a:gd name="connsiteY362" fmla="*/ 2500897 h 3564189"/>
                <a:gd name="connsiteX363" fmla="*/ 2031365 w 3566159"/>
                <a:gd name="connsiteY363" fmla="*/ 2500897 h 3564189"/>
                <a:gd name="connsiteX364" fmla="*/ 2031365 w 3566159"/>
                <a:gd name="connsiteY364" fmla="*/ 2991941 h 3564189"/>
                <a:gd name="connsiteX365" fmla="*/ 2111375 w 3566159"/>
                <a:gd name="connsiteY365" fmla="*/ 2905659 h 3564189"/>
                <a:gd name="connsiteX366" fmla="*/ 2111375 w 3566159"/>
                <a:gd name="connsiteY366" fmla="*/ 2500897 h 3564189"/>
                <a:gd name="connsiteX367" fmla="*/ 1995805 w 3566159"/>
                <a:gd name="connsiteY367" fmla="*/ 2500897 h 3564189"/>
                <a:gd name="connsiteX368" fmla="*/ 1919605 w 3566159"/>
                <a:gd name="connsiteY368" fmla="*/ 2500897 h 3564189"/>
                <a:gd name="connsiteX369" fmla="*/ 1919605 w 3566159"/>
                <a:gd name="connsiteY369" fmla="*/ 3113115 h 3564189"/>
                <a:gd name="connsiteX370" fmla="*/ 1995805 w 3566159"/>
                <a:gd name="connsiteY370" fmla="*/ 3030640 h 3564189"/>
                <a:gd name="connsiteX371" fmla="*/ 1995805 w 3566159"/>
                <a:gd name="connsiteY371" fmla="*/ 2500897 h 3564189"/>
                <a:gd name="connsiteX372" fmla="*/ 1872615 w 3566159"/>
                <a:gd name="connsiteY372" fmla="*/ 2500897 h 3564189"/>
                <a:gd name="connsiteX373" fmla="*/ 1800860 w 3566159"/>
                <a:gd name="connsiteY373" fmla="*/ 2500897 h 3564189"/>
                <a:gd name="connsiteX374" fmla="*/ 1800860 w 3566159"/>
                <a:gd name="connsiteY374" fmla="*/ 3240634 h 3564189"/>
                <a:gd name="connsiteX375" fmla="*/ 1871980 w 3566159"/>
                <a:gd name="connsiteY375" fmla="*/ 3163235 h 3564189"/>
                <a:gd name="connsiteX376" fmla="*/ 1871980 w 3566159"/>
                <a:gd name="connsiteY376" fmla="*/ 2500897 h 3564189"/>
                <a:gd name="connsiteX377" fmla="*/ 1744345 w 3566159"/>
                <a:gd name="connsiteY377" fmla="*/ 2500897 h 3564189"/>
                <a:gd name="connsiteX378" fmla="*/ 1680210 w 3566159"/>
                <a:gd name="connsiteY378" fmla="*/ 2500897 h 3564189"/>
                <a:gd name="connsiteX379" fmla="*/ 1680210 w 3566159"/>
                <a:gd name="connsiteY379" fmla="*/ 3371326 h 3564189"/>
                <a:gd name="connsiteX380" fmla="*/ 1744345 w 3566159"/>
                <a:gd name="connsiteY380" fmla="*/ 3301539 h 3564189"/>
                <a:gd name="connsiteX381" fmla="*/ 1744345 w 3566159"/>
                <a:gd name="connsiteY381" fmla="*/ 2500897 h 3564189"/>
                <a:gd name="connsiteX382" fmla="*/ 1608455 w 3566159"/>
                <a:gd name="connsiteY382" fmla="*/ 2500897 h 3564189"/>
                <a:gd name="connsiteX383" fmla="*/ 1561465 w 3566159"/>
                <a:gd name="connsiteY383" fmla="*/ 2500897 h 3564189"/>
                <a:gd name="connsiteX384" fmla="*/ 1561465 w 3566159"/>
                <a:gd name="connsiteY384" fmla="*/ 3499479 h 3564189"/>
                <a:gd name="connsiteX385" fmla="*/ 1568450 w 3566159"/>
                <a:gd name="connsiteY385" fmla="*/ 3491866 h 3564189"/>
                <a:gd name="connsiteX386" fmla="*/ 1608455 w 3566159"/>
                <a:gd name="connsiteY386" fmla="*/ 3448091 h 3564189"/>
                <a:gd name="connsiteX387" fmla="*/ 1608455 w 3566159"/>
                <a:gd name="connsiteY387" fmla="*/ 2500897 h 3564189"/>
                <a:gd name="connsiteX388" fmla="*/ 1485900 w 3566159"/>
                <a:gd name="connsiteY388" fmla="*/ 2500897 h 3564189"/>
                <a:gd name="connsiteX389" fmla="*/ 1450340 w 3566159"/>
                <a:gd name="connsiteY389" fmla="*/ 2500897 h 3564189"/>
                <a:gd name="connsiteX390" fmla="*/ 1450340 w 3566159"/>
                <a:gd name="connsiteY390" fmla="*/ 3563556 h 3564189"/>
                <a:gd name="connsiteX391" fmla="*/ 1485900 w 3566159"/>
                <a:gd name="connsiteY391" fmla="*/ 3557846 h 3564189"/>
                <a:gd name="connsiteX392" fmla="*/ 1485900 w 3566159"/>
                <a:gd name="connsiteY392" fmla="*/ 2500897 h 3564189"/>
                <a:gd name="connsiteX393" fmla="*/ 1370330 w 3566159"/>
                <a:gd name="connsiteY393" fmla="*/ 2500897 h 3564189"/>
                <a:gd name="connsiteX394" fmla="*/ 1346200 w 3566159"/>
                <a:gd name="connsiteY394" fmla="*/ 2500897 h 3564189"/>
                <a:gd name="connsiteX395" fmla="*/ 1346200 w 3566159"/>
                <a:gd name="connsiteY395" fmla="*/ 3563556 h 3564189"/>
                <a:gd name="connsiteX396" fmla="*/ 1370330 w 3566159"/>
                <a:gd name="connsiteY396" fmla="*/ 3563556 h 3564189"/>
                <a:gd name="connsiteX397" fmla="*/ 1370330 w 3566159"/>
                <a:gd name="connsiteY397" fmla="*/ 2500897 h 3564189"/>
                <a:gd name="connsiteX398" fmla="*/ 1263015 w 3566159"/>
                <a:gd name="connsiteY398" fmla="*/ 2500897 h 3564189"/>
                <a:gd name="connsiteX399" fmla="*/ 1250950 w 3566159"/>
                <a:gd name="connsiteY399" fmla="*/ 2500897 h 3564189"/>
                <a:gd name="connsiteX400" fmla="*/ 1250950 w 3566159"/>
                <a:gd name="connsiteY400" fmla="*/ 3563556 h 3564189"/>
                <a:gd name="connsiteX401" fmla="*/ 1263015 w 3566159"/>
                <a:gd name="connsiteY401" fmla="*/ 3563556 h 3564189"/>
                <a:gd name="connsiteX402" fmla="*/ 1263015 w 3566159"/>
                <a:gd name="connsiteY402" fmla="*/ 2500897 h 3564189"/>
                <a:gd name="connsiteX403" fmla="*/ 118745 w 3566159"/>
                <a:gd name="connsiteY403" fmla="*/ 2500897 h 3564189"/>
                <a:gd name="connsiteX404" fmla="*/ 94615 w 3566159"/>
                <a:gd name="connsiteY404" fmla="*/ 2500897 h 3564189"/>
                <a:gd name="connsiteX405" fmla="*/ 94615 w 3566159"/>
                <a:gd name="connsiteY405" fmla="*/ 3563556 h 3564189"/>
                <a:gd name="connsiteX406" fmla="*/ 118745 w 3566159"/>
                <a:gd name="connsiteY406" fmla="*/ 3563556 h 3564189"/>
                <a:gd name="connsiteX407" fmla="*/ 118745 w 3566159"/>
                <a:gd name="connsiteY407" fmla="*/ 2500897 h 3564189"/>
                <a:gd name="connsiteX408" fmla="*/ 12065 w 3566159"/>
                <a:gd name="connsiteY408" fmla="*/ 2500897 h 3564189"/>
                <a:gd name="connsiteX409" fmla="*/ 0 w 3566159"/>
                <a:gd name="connsiteY409" fmla="*/ 2500897 h 3564189"/>
                <a:gd name="connsiteX410" fmla="*/ 0 w 3566159"/>
                <a:gd name="connsiteY410" fmla="*/ 3563556 h 3564189"/>
                <a:gd name="connsiteX411" fmla="*/ 12065 w 3566159"/>
                <a:gd name="connsiteY411" fmla="*/ 3563556 h 3564189"/>
                <a:gd name="connsiteX412" fmla="*/ 12065 w 3566159"/>
                <a:gd name="connsiteY412" fmla="*/ 2500897 h 3564189"/>
                <a:gd name="connsiteX413" fmla="*/ 198755 w 3566159"/>
                <a:gd name="connsiteY413" fmla="*/ 2500897 h 3564189"/>
                <a:gd name="connsiteX414" fmla="*/ 198755 w 3566159"/>
                <a:gd name="connsiteY414" fmla="*/ 3563556 h 3564189"/>
                <a:gd name="connsiteX415" fmla="*/ 234315 w 3566159"/>
                <a:gd name="connsiteY415" fmla="*/ 3563556 h 3564189"/>
                <a:gd name="connsiteX416" fmla="*/ 234315 w 3566159"/>
                <a:gd name="connsiteY416" fmla="*/ 2506607 h 3564189"/>
                <a:gd name="connsiteX417" fmla="*/ 198755 w 3566159"/>
                <a:gd name="connsiteY417" fmla="*/ 2500897 h 3564189"/>
                <a:gd name="connsiteX418" fmla="*/ 2230120 w 3566159"/>
                <a:gd name="connsiteY418" fmla="*/ 2509779 h 3564189"/>
                <a:gd name="connsiteX419" fmla="*/ 2230120 w 3566159"/>
                <a:gd name="connsiteY419" fmla="*/ 2776871 h 3564189"/>
                <a:gd name="connsiteX420" fmla="*/ 2253615 w 3566159"/>
                <a:gd name="connsiteY420" fmla="*/ 2751494 h 3564189"/>
                <a:gd name="connsiteX421" fmla="*/ 2314575 w 3566159"/>
                <a:gd name="connsiteY421" fmla="*/ 2633491 h 3564189"/>
                <a:gd name="connsiteX422" fmla="*/ 2230120 w 3566159"/>
                <a:gd name="connsiteY422" fmla="*/ 2509779 h 3564189"/>
                <a:gd name="connsiteX423" fmla="*/ 3386455 w 3566159"/>
                <a:gd name="connsiteY423" fmla="*/ 2511048 h 3564189"/>
                <a:gd name="connsiteX424" fmla="*/ 3386455 w 3566159"/>
                <a:gd name="connsiteY424" fmla="*/ 3554039 h 3564189"/>
                <a:gd name="connsiteX425" fmla="*/ 3469005 w 3566159"/>
                <a:gd name="connsiteY425" fmla="*/ 3430961 h 3564189"/>
                <a:gd name="connsiteX426" fmla="*/ 3469005 w 3566159"/>
                <a:gd name="connsiteY426" fmla="*/ 2633491 h 3564189"/>
                <a:gd name="connsiteX427" fmla="*/ 3386455 w 3566159"/>
                <a:gd name="connsiteY427" fmla="*/ 2511048 h 3564189"/>
                <a:gd name="connsiteX428" fmla="*/ 310515 w 3566159"/>
                <a:gd name="connsiteY428" fmla="*/ 2564974 h 3564189"/>
                <a:gd name="connsiteX429" fmla="*/ 310515 w 3566159"/>
                <a:gd name="connsiteY429" fmla="*/ 3563556 h 3564189"/>
                <a:gd name="connsiteX430" fmla="*/ 357505 w 3566159"/>
                <a:gd name="connsiteY430" fmla="*/ 3563556 h 3564189"/>
                <a:gd name="connsiteX431" fmla="*/ 357505 w 3566159"/>
                <a:gd name="connsiteY431" fmla="*/ 2616362 h 3564189"/>
                <a:gd name="connsiteX432" fmla="*/ 317500 w 3566159"/>
                <a:gd name="connsiteY432" fmla="*/ 2572586 h 3564189"/>
                <a:gd name="connsiteX433" fmla="*/ 310515 w 3566159"/>
                <a:gd name="connsiteY433" fmla="*/ 2564974 h 3564189"/>
                <a:gd name="connsiteX434" fmla="*/ 428625 w 3566159"/>
                <a:gd name="connsiteY434" fmla="*/ 2693761 h 3564189"/>
                <a:gd name="connsiteX435" fmla="*/ 428625 w 3566159"/>
                <a:gd name="connsiteY435" fmla="*/ 3564190 h 3564189"/>
                <a:gd name="connsiteX436" fmla="*/ 492760 w 3566159"/>
                <a:gd name="connsiteY436" fmla="*/ 3564190 h 3564189"/>
                <a:gd name="connsiteX437" fmla="*/ 492760 w 3566159"/>
                <a:gd name="connsiteY437" fmla="*/ 2763548 h 3564189"/>
                <a:gd name="connsiteX438" fmla="*/ 428625 w 3566159"/>
                <a:gd name="connsiteY438" fmla="*/ 2693761 h 3564189"/>
                <a:gd name="connsiteX439" fmla="*/ 549910 w 3566159"/>
                <a:gd name="connsiteY439" fmla="*/ 2824453 h 3564189"/>
                <a:gd name="connsiteX440" fmla="*/ 549910 w 3566159"/>
                <a:gd name="connsiteY440" fmla="*/ 3564190 h 3564189"/>
                <a:gd name="connsiteX441" fmla="*/ 621030 w 3566159"/>
                <a:gd name="connsiteY441" fmla="*/ 3564190 h 3564189"/>
                <a:gd name="connsiteX442" fmla="*/ 621030 w 3566159"/>
                <a:gd name="connsiteY442" fmla="*/ 2901218 h 3564189"/>
                <a:gd name="connsiteX443" fmla="*/ 549910 w 3566159"/>
                <a:gd name="connsiteY443" fmla="*/ 2824453 h 3564189"/>
                <a:gd name="connsiteX444" fmla="*/ 668020 w 3566159"/>
                <a:gd name="connsiteY444" fmla="*/ 2951972 h 3564189"/>
                <a:gd name="connsiteX445" fmla="*/ 668020 w 3566159"/>
                <a:gd name="connsiteY445" fmla="*/ 3564190 h 3564189"/>
                <a:gd name="connsiteX446" fmla="*/ 744220 w 3566159"/>
                <a:gd name="connsiteY446" fmla="*/ 3564190 h 3564189"/>
                <a:gd name="connsiteX447" fmla="*/ 744220 w 3566159"/>
                <a:gd name="connsiteY447" fmla="*/ 3034447 h 3564189"/>
                <a:gd name="connsiteX448" fmla="*/ 668020 w 3566159"/>
                <a:gd name="connsiteY448" fmla="*/ 2951972 h 3564189"/>
                <a:gd name="connsiteX449" fmla="*/ 779780 w 3566159"/>
                <a:gd name="connsiteY449" fmla="*/ 3072512 h 3564189"/>
                <a:gd name="connsiteX450" fmla="*/ 779780 w 3566159"/>
                <a:gd name="connsiteY450" fmla="*/ 3563556 h 3564189"/>
                <a:gd name="connsiteX451" fmla="*/ 859790 w 3566159"/>
                <a:gd name="connsiteY451" fmla="*/ 3563556 h 3564189"/>
                <a:gd name="connsiteX452" fmla="*/ 859790 w 3566159"/>
                <a:gd name="connsiteY452" fmla="*/ 3158794 h 3564189"/>
                <a:gd name="connsiteX453" fmla="*/ 779780 w 3566159"/>
                <a:gd name="connsiteY453" fmla="*/ 3072512 h 3564189"/>
                <a:gd name="connsiteX454" fmla="*/ 883920 w 3566159"/>
                <a:gd name="connsiteY454" fmla="*/ 3185440 h 3564189"/>
                <a:gd name="connsiteX455" fmla="*/ 883920 w 3566159"/>
                <a:gd name="connsiteY455" fmla="*/ 3564190 h 3564189"/>
                <a:gd name="connsiteX456" fmla="*/ 928370 w 3566159"/>
                <a:gd name="connsiteY456" fmla="*/ 3564190 h 3564189"/>
                <a:gd name="connsiteX457" fmla="*/ 928370 w 3566159"/>
                <a:gd name="connsiteY457" fmla="*/ 3564190 h 3564189"/>
                <a:gd name="connsiteX458" fmla="*/ 930275 w 3566159"/>
                <a:gd name="connsiteY458" fmla="*/ 3564190 h 3564189"/>
                <a:gd name="connsiteX459" fmla="*/ 966470 w 3566159"/>
                <a:gd name="connsiteY459" fmla="*/ 3559115 h 3564189"/>
                <a:gd name="connsiteX460" fmla="*/ 966470 w 3566159"/>
                <a:gd name="connsiteY460" fmla="*/ 3274259 h 3564189"/>
                <a:gd name="connsiteX461" fmla="*/ 883920 w 3566159"/>
                <a:gd name="connsiteY461" fmla="*/ 3185440 h 3564189"/>
                <a:gd name="connsiteX462" fmla="*/ 979170 w 3566159"/>
                <a:gd name="connsiteY462" fmla="*/ 3287582 h 3564189"/>
                <a:gd name="connsiteX463" fmla="*/ 979170 w 3566159"/>
                <a:gd name="connsiteY463" fmla="*/ 3554674 h 3564189"/>
                <a:gd name="connsiteX464" fmla="*/ 1063625 w 3566159"/>
                <a:gd name="connsiteY464" fmla="*/ 3430961 h 3564189"/>
                <a:gd name="connsiteX465" fmla="*/ 1002665 w 3566159"/>
                <a:gd name="connsiteY465" fmla="*/ 3312959 h 3564189"/>
                <a:gd name="connsiteX466" fmla="*/ 979170 w 3566159"/>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59"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4705" y="0"/>
                  </a:moveTo>
                  <a:lnTo>
                    <a:pt x="2030730" y="0"/>
                  </a:lnTo>
                  <a:lnTo>
                    <a:pt x="2030730" y="1063293"/>
                  </a:lnTo>
                  <a:lnTo>
                    <a:pt x="2084705" y="1063293"/>
                  </a:lnTo>
                  <a:cubicBezTo>
                    <a:pt x="2093595" y="1063293"/>
                    <a:pt x="2102485" y="1062659"/>
                    <a:pt x="2110740" y="1060756"/>
                  </a:cubicBezTo>
                  <a:lnTo>
                    <a:pt x="2110740" y="2538"/>
                  </a:lnTo>
                  <a:cubicBezTo>
                    <a:pt x="2102485" y="634"/>
                    <a:pt x="2093595" y="0"/>
                    <a:pt x="2084705" y="0"/>
                  </a:cubicBezTo>
                  <a:moveTo>
                    <a:pt x="1995805" y="0"/>
                  </a:moveTo>
                  <a:lnTo>
                    <a:pt x="1919605" y="0"/>
                  </a:lnTo>
                  <a:lnTo>
                    <a:pt x="1919605" y="1063293"/>
                  </a:lnTo>
                  <a:lnTo>
                    <a:pt x="1995805" y="1063293"/>
                  </a:lnTo>
                  <a:lnTo>
                    <a:pt x="1995805" y="0"/>
                  </a:lnTo>
                  <a:close/>
                  <a:moveTo>
                    <a:pt x="1872615" y="0"/>
                  </a:moveTo>
                  <a:lnTo>
                    <a:pt x="1800860" y="0"/>
                  </a:lnTo>
                  <a:lnTo>
                    <a:pt x="1800860" y="1063293"/>
                  </a:lnTo>
                  <a:lnTo>
                    <a:pt x="1871980" y="1063293"/>
                  </a:lnTo>
                  <a:lnTo>
                    <a:pt x="1871980" y="0"/>
                  </a:lnTo>
                  <a:close/>
                  <a:moveTo>
                    <a:pt x="1744345" y="0"/>
                  </a:moveTo>
                  <a:lnTo>
                    <a:pt x="1680210" y="0"/>
                  </a:lnTo>
                  <a:lnTo>
                    <a:pt x="1680210" y="1063293"/>
                  </a:lnTo>
                  <a:lnTo>
                    <a:pt x="1744345" y="1063293"/>
                  </a:lnTo>
                  <a:lnTo>
                    <a:pt x="1744345"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015" y="0"/>
                  </a:moveTo>
                  <a:lnTo>
                    <a:pt x="1250950" y="0"/>
                  </a:lnTo>
                  <a:lnTo>
                    <a:pt x="1250950" y="1063293"/>
                  </a:lnTo>
                  <a:lnTo>
                    <a:pt x="1263015" y="1063293"/>
                  </a:lnTo>
                  <a:lnTo>
                    <a:pt x="1263015"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040"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055"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050" y="64077"/>
                  </a:moveTo>
                  <a:lnTo>
                    <a:pt x="2813050" y="1062659"/>
                  </a:lnTo>
                  <a:lnTo>
                    <a:pt x="2860040" y="1062659"/>
                  </a:lnTo>
                  <a:lnTo>
                    <a:pt x="2860040" y="115465"/>
                  </a:lnTo>
                  <a:cubicBezTo>
                    <a:pt x="2840355" y="93895"/>
                    <a:pt x="2826385" y="78668"/>
                    <a:pt x="2820035" y="71690"/>
                  </a:cubicBezTo>
                  <a:cubicBezTo>
                    <a:pt x="2817495" y="69152"/>
                    <a:pt x="2815590" y="66614"/>
                    <a:pt x="2813050" y="64077"/>
                  </a:cubicBezTo>
                  <a:moveTo>
                    <a:pt x="2931160" y="192230"/>
                  </a:moveTo>
                  <a:lnTo>
                    <a:pt x="2931160" y="1062659"/>
                  </a:lnTo>
                  <a:lnTo>
                    <a:pt x="2995295" y="1062659"/>
                  </a:lnTo>
                  <a:lnTo>
                    <a:pt x="2995295" y="262017"/>
                  </a:lnTo>
                  <a:cubicBezTo>
                    <a:pt x="2973070" y="237274"/>
                    <a:pt x="2951480" y="213801"/>
                    <a:pt x="2931160" y="192230"/>
                  </a:cubicBezTo>
                  <a:moveTo>
                    <a:pt x="3052445" y="322921"/>
                  </a:moveTo>
                  <a:lnTo>
                    <a:pt x="3052445" y="1062659"/>
                  </a:lnTo>
                  <a:lnTo>
                    <a:pt x="3123565" y="1062659"/>
                  </a:lnTo>
                  <a:lnTo>
                    <a:pt x="3123565" y="400321"/>
                  </a:lnTo>
                  <a:cubicBezTo>
                    <a:pt x="3099435" y="374310"/>
                    <a:pt x="3075305" y="348298"/>
                    <a:pt x="3052445" y="322921"/>
                  </a:cubicBezTo>
                  <a:moveTo>
                    <a:pt x="3170555" y="451075"/>
                  </a:moveTo>
                  <a:lnTo>
                    <a:pt x="3170555" y="1063293"/>
                  </a:lnTo>
                  <a:lnTo>
                    <a:pt x="3246755" y="1063293"/>
                  </a:lnTo>
                  <a:lnTo>
                    <a:pt x="3246755" y="533550"/>
                  </a:lnTo>
                  <a:cubicBezTo>
                    <a:pt x="3221990" y="506270"/>
                    <a:pt x="3195955" y="478355"/>
                    <a:pt x="3170555" y="451075"/>
                  </a:cubicBezTo>
                  <a:moveTo>
                    <a:pt x="3282315" y="571615"/>
                  </a:moveTo>
                  <a:lnTo>
                    <a:pt x="3282315" y="1062659"/>
                  </a:lnTo>
                  <a:lnTo>
                    <a:pt x="3362325" y="1062659"/>
                  </a:lnTo>
                  <a:lnTo>
                    <a:pt x="3362325" y="657897"/>
                  </a:lnTo>
                  <a:cubicBezTo>
                    <a:pt x="3337560" y="631251"/>
                    <a:pt x="3310255"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2660" y="809524"/>
                    <a:pt x="3494405" y="800642"/>
                    <a:pt x="3481705" y="786685"/>
                  </a:cubicBezTo>
                  <a:moveTo>
                    <a:pt x="2621280" y="1250448"/>
                  </a:moveTo>
                  <a:lnTo>
                    <a:pt x="2597150" y="1250448"/>
                  </a:lnTo>
                  <a:lnTo>
                    <a:pt x="2597150" y="2313742"/>
                  </a:lnTo>
                  <a:lnTo>
                    <a:pt x="2621280" y="2313742"/>
                  </a:lnTo>
                  <a:lnTo>
                    <a:pt x="2621280"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7575" y="1252352"/>
                    <a:pt x="3445510"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040"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6470" y="1327848"/>
                    <a:pt x="932180"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005" y="1317063"/>
                    <a:pt x="1562100" y="1314525"/>
                  </a:cubicBezTo>
                  <a:moveTo>
                    <a:pt x="1680210" y="1443313"/>
                  </a:moveTo>
                  <a:lnTo>
                    <a:pt x="1680210" y="2313742"/>
                  </a:lnTo>
                  <a:lnTo>
                    <a:pt x="1744345" y="2313742"/>
                  </a:lnTo>
                  <a:lnTo>
                    <a:pt x="1744345" y="1512465"/>
                  </a:lnTo>
                  <a:cubicBezTo>
                    <a:pt x="1721485" y="1487723"/>
                    <a:pt x="1699895" y="1464249"/>
                    <a:pt x="1680210" y="1443313"/>
                  </a:cubicBezTo>
                  <a:moveTo>
                    <a:pt x="1800860" y="1574004"/>
                  </a:moveTo>
                  <a:lnTo>
                    <a:pt x="1800860" y="2313742"/>
                  </a:lnTo>
                  <a:lnTo>
                    <a:pt x="1871980" y="2313742"/>
                  </a:lnTo>
                  <a:lnTo>
                    <a:pt x="1871980" y="1650769"/>
                  </a:lnTo>
                  <a:cubicBezTo>
                    <a:pt x="1847850" y="1624758"/>
                    <a:pt x="1824355" y="1598747"/>
                    <a:pt x="1800860" y="1574004"/>
                  </a:cubicBezTo>
                  <a:moveTo>
                    <a:pt x="1918970" y="1701523"/>
                  </a:moveTo>
                  <a:lnTo>
                    <a:pt x="1918970" y="2313742"/>
                  </a:lnTo>
                  <a:lnTo>
                    <a:pt x="1995170" y="2313742"/>
                  </a:lnTo>
                  <a:lnTo>
                    <a:pt x="1995170" y="1783998"/>
                  </a:lnTo>
                  <a:cubicBezTo>
                    <a:pt x="1970405" y="1756718"/>
                    <a:pt x="1945005" y="1729438"/>
                    <a:pt x="1918970" y="1701523"/>
                  </a:cubicBezTo>
                  <a:moveTo>
                    <a:pt x="2030730" y="1822064"/>
                  </a:moveTo>
                  <a:lnTo>
                    <a:pt x="2030730" y="2313107"/>
                  </a:lnTo>
                  <a:lnTo>
                    <a:pt x="2110740" y="2313107"/>
                  </a:lnTo>
                  <a:lnTo>
                    <a:pt x="2110740" y="1908345"/>
                  </a:lnTo>
                  <a:cubicBezTo>
                    <a:pt x="2085975" y="1881700"/>
                    <a:pt x="2059305" y="1852516"/>
                    <a:pt x="2030730"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8525"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160" y="2500897"/>
                  </a:lnTo>
                  <a:lnTo>
                    <a:pt x="2931160" y="3563556"/>
                  </a:lnTo>
                  <a:lnTo>
                    <a:pt x="2995295" y="3563556"/>
                  </a:lnTo>
                  <a:lnTo>
                    <a:pt x="2995295"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0860" y="2500897"/>
                  </a:lnTo>
                  <a:lnTo>
                    <a:pt x="1800860" y="3240634"/>
                  </a:lnTo>
                  <a:cubicBezTo>
                    <a:pt x="1824355" y="3215257"/>
                    <a:pt x="1847850" y="3189880"/>
                    <a:pt x="1871980" y="3163235"/>
                  </a:cubicBezTo>
                  <a:lnTo>
                    <a:pt x="1871980" y="2500897"/>
                  </a:lnTo>
                  <a:close/>
                  <a:moveTo>
                    <a:pt x="1744345" y="2500897"/>
                  </a:moveTo>
                  <a:lnTo>
                    <a:pt x="1680210" y="2500897"/>
                  </a:lnTo>
                  <a:lnTo>
                    <a:pt x="1680210" y="3371326"/>
                  </a:lnTo>
                  <a:cubicBezTo>
                    <a:pt x="1699895" y="3349755"/>
                    <a:pt x="1721485" y="3326281"/>
                    <a:pt x="1744345" y="3301539"/>
                  </a:cubicBezTo>
                  <a:lnTo>
                    <a:pt x="1744345" y="2500897"/>
                  </a:lnTo>
                  <a:close/>
                  <a:moveTo>
                    <a:pt x="1608455" y="2500897"/>
                  </a:moveTo>
                  <a:lnTo>
                    <a:pt x="1561465" y="2500897"/>
                  </a:lnTo>
                  <a:lnTo>
                    <a:pt x="1561465" y="3499479"/>
                  </a:lnTo>
                  <a:cubicBezTo>
                    <a:pt x="1563370" y="3496941"/>
                    <a:pt x="1565910" y="3494403"/>
                    <a:pt x="1568450" y="3491866"/>
                  </a:cubicBezTo>
                  <a:cubicBezTo>
                    <a:pt x="1574800" y="3484887"/>
                    <a:pt x="1588770" y="3469661"/>
                    <a:pt x="1608455" y="3448091"/>
                  </a:cubicBezTo>
                  <a:lnTo>
                    <a:pt x="1608455"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015" y="2500897"/>
                  </a:moveTo>
                  <a:lnTo>
                    <a:pt x="1250950" y="2500897"/>
                  </a:lnTo>
                  <a:lnTo>
                    <a:pt x="1250950" y="3563556"/>
                  </a:lnTo>
                  <a:lnTo>
                    <a:pt x="1263015" y="3563556"/>
                  </a:lnTo>
                  <a:lnTo>
                    <a:pt x="1263015"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3520"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6455" y="2511048"/>
                  </a:moveTo>
                  <a:lnTo>
                    <a:pt x="3386455" y="3554039"/>
                  </a:lnTo>
                  <a:cubicBezTo>
                    <a:pt x="3434715" y="3534372"/>
                    <a:pt x="3469005" y="3486791"/>
                    <a:pt x="3469005" y="3430961"/>
                  </a:cubicBezTo>
                  <a:lnTo>
                    <a:pt x="3469005" y="2633491"/>
                  </a:lnTo>
                  <a:cubicBezTo>
                    <a:pt x="3469005" y="2578296"/>
                    <a:pt x="3435350" y="2530715"/>
                    <a:pt x="3386455" y="2511048"/>
                  </a:cubicBezTo>
                  <a:moveTo>
                    <a:pt x="310515" y="2564974"/>
                  </a:moveTo>
                  <a:lnTo>
                    <a:pt x="310515" y="3563556"/>
                  </a:lnTo>
                  <a:lnTo>
                    <a:pt x="357505" y="3563556"/>
                  </a:lnTo>
                  <a:lnTo>
                    <a:pt x="357505" y="2616362"/>
                  </a:lnTo>
                  <a:cubicBezTo>
                    <a:pt x="337820" y="2594791"/>
                    <a:pt x="323850" y="2579565"/>
                    <a:pt x="317500" y="2572586"/>
                  </a:cubicBezTo>
                  <a:cubicBezTo>
                    <a:pt x="314960" y="2570049"/>
                    <a:pt x="313055" y="2567511"/>
                    <a:pt x="310515" y="2564974"/>
                  </a:cubicBezTo>
                  <a:moveTo>
                    <a:pt x="428625" y="2693761"/>
                  </a:moveTo>
                  <a:lnTo>
                    <a:pt x="428625" y="3564190"/>
                  </a:lnTo>
                  <a:lnTo>
                    <a:pt x="492760" y="3564190"/>
                  </a:lnTo>
                  <a:lnTo>
                    <a:pt x="492760" y="2763548"/>
                  </a:lnTo>
                  <a:cubicBezTo>
                    <a:pt x="470535" y="2738805"/>
                    <a:pt x="448945" y="2715332"/>
                    <a:pt x="428625" y="2693761"/>
                  </a:cubicBezTo>
                  <a:moveTo>
                    <a:pt x="549910" y="2824453"/>
                  </a:moveTo>
                  <a:lnTo>
                    <a:pt x="549910" y="3564190"/>
                  </a:lnTo>
                  <a:lnTo>
                    <a:pt x="621030" y="3564190"/>
                  </a:lnTo>
                  <a:lnTo>
                    <a:pt x="621030" y="2901218"/>
                  </a:lnTo>
                  <a:cubicBezTo>
                    <a:pt x="596900" y="2875206"/>
                    <a:pt x="572770" y="2849195"/>
                    <a:pt x="549910" y="2824453"/>
                  </a:cubicBezTo>
                  <a:moveTo>
                    <a:pt x="668020" y="2951972"/>
                  </a:moveTo>
                  <a:lnTo>
                    <a:pt x="668020" y="3564190"/>
                  </a:lnTo>
                  <a:lnTo>
                    <a:pt x="744220" y="3564190"/>
                  </a:lnTo>
                  <a:lnTo>
                    <a:pt x="744220" y="3034447"/>
                  </a:lnTo>
                  <a:cubicBezTo>
                    <a:pt x="719455" y="3007166"/>
                    <a:pt x="693420" y="2979886"/>
                    <a:pt x="668020" y="2951972"/>
                  </a:cubicBezTo>
                  <a:moveTo>
                    <a:pt x="779780" y="3072512"/>
                  </a:moveTo>
                  <a:lnTo>
                    <a:pt x="779780" y="3563556"/>
                  </a:lnTo>
                  <a:lnTo>
                    <a:pt x="859790" y="3563556"/>
                  </a:lnTo>
                  <a:lnTo>
                    <a:pt x="859790" y="3158794"/>
                  </a:lnTo>
                  <a:cubicBezTo>
                    <a:pt x="835025" y="3132148"/>
                    <a:pt x="807720"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125" y="3310421"/>
                    <a:pt x="991870" y="3301539"/>
                    <a:pt x="979170" y="3287582"/>
                  </a:cubicBezTo>
                </a:path>
              </a:pathLst>
            </a:custGeom>
            <a:grpFill/>
            <a:ln w="6350" cap="flat">
              <a:noFill/>
              <a:prstDash val="solid"/>
              <a:miter/>
            </a:ln>
          </p:spPr>
          <p:txBody>
            <a:bodyPr rtlCol="0" anchor="ctr"/>
            <a:lstStyle/>
            <a:p>
              <a:endParaRPr lang="nb-NO"/>
            </a:p>
          </p:txBody>
        </p:sp>
      </p:grpSp>
    </p:spTree>
    <p:extLst>
      <p:ext uri="{BB962C8B-B14F-4D97-AF65-F5344CB8AC3E}">
        <p14:creationId xmlns:p14="http://schemas.microsoft.com/office/powerpoint/2010/main" val="21542916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orside svart med tittel">
    <p:bg>
      <p:bgPr>
        <a:solidFill>
          <a:schemeClr val="tx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B71A842-E896-5349-BD8E-99C14D2836CA}"/>
              </a:ext>
            </a:extLst>
          </p:cNvPr>
          <p:cNvSpPr>
            <a:spLocks noGrp="1"/>
          </p:cNvSpPr>
          <p:nvPr>
            <p:ph type="title" hasCustomPrompt="1"/>
          </p:nvPr>
        </p:nvSpPr>
        <p:spPr>
          <a:xfrm>
            <a:off x="557999" y="1772203"/>
            <a:ext cx="11083137" cy="333955"/>
          </a:xfrm>
        </p:spPr>
        <p:txBody>
          <a:bodyPr/>
          <a:lstStyle>
            <a:lvl1pPr>
              <a:defRPr>
                <a:solidFill>
                  <a:schemeClr val="bg1"/>
                </a:solidFill>
              </a:defRPr>
            </a:lvl1pPr>
          </a:lstStyle>
          <a:p>
            <a:r>
              <a:rPr lang="nb-NO" b="1">
                <a:effectLst/>
                <a:latin typeface="Arial" panose="020B0604020202020204" pitchFamily="34" charset="0"/>
              </a:rPr>
              <a:t>KLIKK FOR Å LEGGE TIL EN TITTEL (BRUK VERSALER)</a:t>
            </a:r>
            <a:endParaRPr lang="nb-NO"/>
          </a:p>
        </p:txBody>
      </p:sp>
      <p:sp>
        <p:nvSpPr>
          <p:cNvPr id="4" name="Plassholder for tekst 3">
            <a:extLst>
              <a:ext uri="{FF2B5EF4-FFF2-40B4-BE49-F238E27FC236}">
                <a16:creationId xmlns:a16="http://schemas.microsoft.com/office/drawing/2014/main" id="{8B4C41C3-9196-744B-B5A5-616E02BA7D7D}"/>
              </a:ext>
            </a:extLst>
          </p:cNvPr>
          <p:cNvSpPr>
            <a:spLocks noGrp="1"/>
          </p:cNvSpPr>
          <p:nvPr>
            <p:ph type="body" sz="quarter" idx="10" hasCustomPrompt="1"/>
          </p:nvPr>
        </p:nvSpPr>
        <p:spPr>
          <a:xfrm>
            <a:off x="558000" y="2152800"/>
            <a:ext cx="11083138" cy="333955"/>
          </a:xfrm>
        </p:spPr>
        <p:txBody>
          <a:bodyPr/>
          <a:lstStyle>
            <a:lvl1pPr>
              <a:defRPr>
                <a:solidFill>
                  <a:schemeClr val="bg1"/>
                </a:solidFill>
              </a:defRPr>
            </a:lvl1pPr>
          </a:lstStyle>
          <a:p>
            <a:pPr lvl="0"/>
            <a:r>
              <a:rPr lang="nb-NO"/>
              <a:t>KLIKK FOR Å LEGGE TIL EN UNDERTITTEL (BRUK VERSALER)</a:t>
            </a:r>
          </a:p>
        </p:txBody>
      </p:sp>
      <p:grpSp>
        <p:nvGrpSpPr>
          <p:cNvPr id="6" name="Grafikk 17">
            <a:extLst>
              <a:ext uri="{FF2B5EF4-FFF2-40B4-BE49-F238E27FC236}">
                <a16:creationId xmlns:a16="http://schemas.microsoft.com/office/drawing/2014/main" id="{CD2E3870-17DC-7645-BD3B-6109F3D876BF}"/>
              </a:ext>
            </a:extLst>
          </p:cNvPr>
          <p:cNvGrpSpPr/>
          <p:nvPr userDrawn="1"/>
        </p:nvGrpSpPr>
        <p:grpSpPr>
          <a:xfrm>
            <a:off x="558800" y="2736151"/>
            <a:ext cx="11074400" cy="3564189"/>
            <a:chOff x="558800" y="2736151"/>
            <a:chExt cx="11074400" cy="3564189"/>
          </a:xfrm>
          <a:solidFill>
            <a:srgbClr val="4E4E4E"/>
          </a:solidFill>
        </p:grpSpPr>
        <p:sp>
          <p:nvSpPr>
            <p:cNvPr id="7" name="Friform 6">
              <a:extLst>
                <a:ext uri="{FF2B5EF4-FFF2-40B4-BE49-F238E27FC236}">
                  <a16:creationId xmlns:a16="http://schemas.microsoft.com/office/drawing/2014/main" id="{F6D3BCD7-06DB-FB46-B779-B6142E07C8CA}"/>
                </a:ext>
              </a:extLst>
            </p:cNvPr>
            <p:cNvSpPr/>
            <p:nvPr/>
          </p:nvSpPr>
          <p:spPr>
            <a:xfrm>
              <a:off x="558800" y="2736151"/>
              <a:ext cx="3566168" cy="3564189"/>
            </a:xfrm>
            <a:custGeom>
              <a:avLst/>
              <a:gdLst>
                <a:gd name="connsiteX0" fmla="*/ 2621915 w 3566168"/>
                <a:gd name="connsiteY0" fmla="*/ 0 h 3564189"/>
                <a:gd name="connsiteX1" fmla="*/ 2597785 w 3566168"/>
                <a:gd name="connsiteY1" fmla="*/ 0 h 3564189"/>
                <a:gd name="connsiteX2" fmla="*/ 2597785 w 3566168"/>
                <a:gd name="connsiteY2" fmla="*/ 1063293 h 3564189"/>
                <a:gd name="connsiteX3" fmla="*/ 2621915 w 3566168"/>
                <a:gd name="connsiteY3" fmla="*/ 1063293 h 3564189"/>
                <a:gd name="connsiteX4" fmla="*/ 2621915 w 3566168"/>
                <a:gd name="connsiteY4" fmla="*/ 0 h 3564189"/>
                <a:gd name="connsiteX5" fmla="*/ 2514600 w 3566168"/>
                <a:gd name="connsiteY5" fmla="*/ 0 h 3564189"/>
                <a:gd name="connsiteX6" fmla="*/ 2502535 w 3566168"/>
                <a:gd name="connsiteY6" fmla="*/ 0 h 3564189"/>
                <a:gd name="connsiteX7" fmla="*/ 2502535 w 3566168"/>
                <a:gd name="connsiteY7" fmla="*/ 1063293 h 3564189"/>
                <a:gd name="connsiteX8" fmla="*/ 2514600 w 3566168"/>
                <a:gd name="connsiteY8" fmla="*/ 1063293 h 3564189"/>
                <a:gd name="connsiteX9" fmla="*/ 2514600 w 3566168"/>
                <a:gd name="connsiteY9" fmla="*/ 0 h 3564189"/>
                <a:gd name="connsiteX10" fmla="*/ 2085340 w 3566168"/>
                <a:gd name="connsiteY10" fmla="*/ 0 h 3564189"/>
                <a:gd name="connsiteX11" fmla="*/ 2031365 w 3566168"/>
                <a:gd name="connsiteY11" fmla="*/ 0 h 3564189"/>
                <a:gd name="connsiteX12" fmla="*/ 2031365 w 3566168"/>
                <a:gd name="connsiteY12" fmla="*/ 1063293 h 3564189"/>
                <a:gd name="connsiteX13" fmla="*/ 2085340 w 3566168"/>
                <a:gd name="connsiteY13" fmla="*/ 1063293 h 3564189"/>
                <a:gd name="connsiteX14" fmla="*/ 2111375 w 3566168"/>
                <a:gd name="connsiteY14" fmla="*/ 1060756 h 3564189"/>
                <a:gd name="connsiteX15" fmla="*/ 2111375 w 3566168"/>
                <a:gd name="connsiteY15" fmla="*/ 2538 h 3564189"/>
                <a:gd name="connsiteX16" fmla="*/ 2085340 w 3566168"/>
                <a:gd name="connsiteY16" fmla="*/ 0 h 3564189"/>
                <a:gd name="connsiteX17" fmla="*/ 1995805 w 3566168"/>
                <a:gd name="connsiteY17" fmla="*/ 0 h 3564189"/>
                <a:gd name="connsiteX18" fmla="*/ 1919605 w 3566168"/>
                <a:gd name="connsiteY18" fmla="*/ 0 h 3564189"/>
                <a:gd name="connsiteX19" fmla="*/ 1919605 w 3566168"/>
                <a:gd name="connsiteY19" fmla="*/ 1063293 h 3564189"/>
                <a:gd name="connsiteX20" fmla="*/ 1995805 w 3566168"/>
                <a:gd name="connsiteY20" fmla="*/ 1063293 h 3564189"/>
                <a:gd name="connsiteX21" fmla="*/ 1995805 w 3566168"/>
                <a:gd name="connsiteY21" fmla="*/ 0 h 3564189"/>
                <a:gd name="connsiteX22" fmla="*/ 1872615 w 3566168"/>
                <a:gd name="connsiteY22" fmla="*/ 0 h 3564189"/>
                <a:gd name="connsiteX23" fmla="*/ 1801495 w 3566168"/>
                <a:gd name="connsiteY23" fmla="*/ 0 h 3564189"/>
                <a:gd name="connsiteX24" fmla="*/ 1801495 w 3566168"/>
                <a:gd name="connsiteY24" fmla="*/ 1063293 h 3564189"/>
                <a:gd name="connsiteX25" fmla="*/ 1872615 w 3566168"/>
                <a:gd name="connsiteY25" fmla="*/ 1063293 h 3564189"/>
                <a:gd name="connsiteX26" fmla="*/ 1872615 w 3566168"/>
                <a:gd name="connsiteY26" fmla="*/ 0 h 3564189"/>
                <a:gd name="connsiteX27" fmla="*/ 1744980 w 3566168"/>
                <a:gd name="connsiteY27" fmla="*/ 0 h 3564189"/>
                <a:gd name="connsiteX28" fmla="*/ 1680845 w 3566168"/>
                <a:gd name="connsiteY28" fmla="*/ 0 h 3564189"/>
                <a:gd name="connsiteX29" fmla="*/ 1680845 w 3566168"/>
                <a:gd name="connsiteY29" fmla="*/ 1063293 h 3564189"/>
                <a:gd name="connsiteX30" fmla="*/ 1744980 w 3566168"/>
                <a:gd name="connsiteY30" fmla="*/ 1063293 h 3564189"/>
                <a:gd name="connsiteX31" fmla="*/ 1744980 w 3566168"/>
                <a:gd name="connsiteY31" fmla="*/ 0 h 3564189"/>
                <a:gd name="connsiteX32" fmla="*/ 1609090 w 3566168"/>
                <a:gd name="connsiteY32" fmla="*/ 0 h 3564189"/>
                <a:gd name="connsiteX33" fmla="*/ 1562100 w 3566168"/>
                <a:gd name="connsiteY33" fmla="*/ 0 h 3564189"/>
                <a:gd name="connsiteX34" fmla="*/ 1562100 w 3566168"/>
                <a:gd name="connsiteY34" fmla="*/ 1063293 h 3564189"/>
                <a:gd name="connsiteX35" fmla="*/ 1609090 w 3566168"/>
                <a:gd name="connsiteY35" fmla="*/ 1063293 h 3564189"/>
                <a:gd name="connsiteX36" fmla="*/ 1609090 w 3566168"/>
                <a:gd name="connsiteY36" fmla="*/ 0 h 3564189"/>
                <a:gd name="connsiteX37" fmla="*/ 1485900 w 3566168"/>
                <a:gd name="connsiteY37" fmla="*/ 0 h 3564189"/>
                <a:gd name="connsiteX38" fmla="*/ 1450340 w 3566168"/>
                <a:gd name="connsiteY38" fmla="*/ 0 h 3564189"/>
                <a:gd name="connsiteX39" fmla="*/ 1450340 w 3566168"/>
                <a:gd name="connsiteY39" fmla="*/ 1063293 h 3564189"/>
                <a:gd name="connsiteX40" fmla="*/ 1485900 w 3566168"/>
                <a:gd name="connsiteY40" fmla="*/ 1063293 h 3564189"/>
                <a:gd name="connsiteX41" fmla="*/ 1485900 w 3566168"/>
                <a:gd name="connsiteY41" fmla="*/ 0 h 3564189"/>
                <a:gd name="connsiteX42" fmla="*/ 1370330 w 3566168"/>
                <a:gd name="connsiteY42" fmla="*/ 0 h 3564189"/>
                <a:gd name="connsiteX43" fmla="*/ 1346200 w 3566168"/>
                <a:gd name="connsiteY43" fmla="*/ 0 h 3564189"/>
                <a:gd name="connsiteX44" fmla="*/ 1346200 w 3566168"/>
                <a:gd name="connsiteY44" fmla="*/ 1063293 h 3564189"/>
                <a:gd name="connsiteX45" fmla="*/ 1370330 w 3566168"/>
                <a:gd name="connsiteY45" fmla="*/ 1063293 h 3564189"/>
                <a:gd name="connsiteX46" fmla="*/ 1370330 w 3566168"/>
                <a:gd name="connsiteY46" fmla="*/ 0 h 3564189"/>
                <a:gd name="connsiteX47" fmla="*/ 1263650 w 3566168"/>
                <a:gd name="connsiteY47" fmla="*/ 0 h 3564189"/>
                <a:gd name="connsiteX48" fmla="*/ 1251585 w 3566168"/>
                <a:gd name="connsiteY48" fmla="*/ 0 h 3564189"/>
                <a:gd name="connsiteX49" fmla="*/ 1251585 w 3566168"/>
                <a:gd name="connsiteY49" fmla="*/ 1063293 h 3564189"/>
                <a:gd name="connsiteX50" fmla="*/ 1263650 w 3566168"/>
                <a:gd name="connsiteY50" fmla="*/ 1063293 h 3564189"/>
                <a:gd name="connsiteX51" fmla="*/ 1263650 w 3566168"/>
                <a:gd name="connsiteY51" fmla="*/ 0 h 3564189"/>
                <a:gd name="connsiteX52" fmla="*/ 930910 w 3566168"/>
                <a:gd name="connsiteY52" fmla="*/ 0 h 3564189"/>
                <a:gd name="connsiteX53" fmla="*/ 929005 w 3566168"/>
                <a:gd name="connsiteY53" fmla="*/ 0 h 3564189"/>
                <a:gd name="connsiteX54" fmla="*/ 929005 w 3566168"/>
                <a:gd name="connsiteY54" fmla="*/ 0 h 3564189"/>
                <a:gd name="connsiteX55" fmla="*/ 884555 w 3566168"/>
                <a:gd name="connsiteY55" fmla="*/ 0 h 3564189"/>
                <a:gd name="connsiteX56" fmla="*/ 884555 w 3566168"/>
                <a:gd name="connsiteY56" fmla="*/ 378751 h 3564189"/>
                <a:gd name="connsiteX57" fmla="*/ 967105 w 3566168"/>
                <a:gd name="connsiteY57" fmla="*/ 289931 h 3564189"/>
                <a:gd name="connsiteX58" fmla="*/ 967105 w 3566168"/>
                <a:gd name="connsiteY58" fmla="*/ 5075 h 3564189"/>
                <a:gd name="connsiteX59" fmla="*/ 930910 w 3566168"/>
                <a:gd name="connsiteY59" fmla="*/ 0 h 3564189"/>
                <a:gd name="connsiteX60" fmla="*/ 860425 w 3566168"/>
                <a:gd name="connsiteY60" fmla="*/ 0 h 3564189"/>
                <a:gd name="connsiteX61" fmla="*/ 780415 w 3566168"/>
                <a:gd name="connsiteY61" fmla="*/ 0 h 3564189"/>
                <a:gd name="connsiteX62" fmla="*/ 780415 w 3566168"/>
                <a:gd name="connsiteY62" fmla="*/ 491044 h 3564189"/>
                <a:gd name="connsiteX63" fmla="*/ 860425 w 3566168"/>
                <a:gd name="connsiteY63" fmla="*/ 404762 h 3564189"/>
                <a:gd name="connsiteX64" fmla="*/ 860425 w 3566168"/>
                <a:gd name="connsiteY64" fmla="*/ 0 h 3564189"/>
                <a:gd name="connsiteX65" fmla="*/ 744855 w 3566168"/>
                <a:gd name="connsiteY65" fmla="*/ 0 h 3564189"/>
                <a:gd name="connsiteX66" fmla="*/ 668655 w 3566168"/>
                <a:gd name="connsiteY66" fmla="*/ 0 h 3564189"/>
                <a:gd name="connsiteX67" fmla="*/ 668655 w 3566168"/>
                <a:gd name="connsiteY67" fmla="*/ 612219 h 3564189"/>
                <a:gd name="connsiteX68" fmla="*/ 744855 w 3566168"/>
                <a:gd name="connsiteY68" fmla="*/ 529743 h 3564189"/>
                <a:gd name="connsiteX69" fmla="*/ 744855 w 3566168"/>
                <a:gd name="connsiteY69" fmla="*/ 0 h 3564189"/>
                <a:gd name="connsiteX70" fmla="*/ 621665 w 3566168"/>
                <a:gd name="connsiteY70" fmla="*/ 0 h 3564189"/>
                <a:gd name="connsiteX71" fmla="*/ 550545 w 3566168"/>
                <a:gd name="connsiteY71" fmla="*/ 0 h 3564189"/>
                <a:gd name="connsiteX72" fmla="*/ 550545 w 3566168"/>
                <a:gd name="connsiteY72" fmla="*/ 739738 h 3564189"/>
                <a:gd name="connsiteX73" fmla="*/ 621665 w 3566168"/>
                <a:gd name="connsiteY73" fmla="*/ 662338 h 3564189"/>
                <a:gd name="connsiteX74" fmla="*/ 621665 w 3566168"/>
                <a:gd name="connsiteY74" fmla="*/ 0 h 3564189"/>
                <a:gd name="connsiteX75" fmla="*/ 493395 w 3566168"/>
                <a:gd name="connsiteY75" fmla="*/ 0 h 3564189"/>
                <a:gd name="connsiteX76" fmla="*/ 429260 w 3566168"/>
                <a:gd name="connsiteY76" fmla="*/ 0 h 3564189"/>
                <a:gd name="connsiteX77" fmla="*/ 429260 w 3566168"/>
                <a:gd name="connsiteY77" fmla="*/ 870429 h 3564189"/>
                <a:gd name="connsiteX78" fmla="*/ 493395 w 3566168"/>
                <a:gd name="connsiteY78" fmla="*/ 800642 h 3564189"/>
                <a:gd name="connsiteX79" fmla="*/ 493395 w 3566168"/>
                <a:gd name="connsiteY79" fmla="*/ 0 h 3564189"/>
                <a:gd name="connsiteX80" fmla="*/ 358140 w 3566168"/>
                <a:gd name="connsiteY80" fmla="*/ 0 h 3564189"/>
                <a:gd name="connsiteX81" fmla="*/ 311150 w 3566168"/>
                <a:gd name="connsiteY81" fmla="*/ 0 h 3564189"/>
                <a:gd name="connsiteX82" fmla="*/ 311150 w 3566168"/>
                <a:gd name="connsiteY82" fmla="*/ 998582 h 3564189"/>
                <a:gd name="connsiteX83" fmla="*/ 318135 w 3566168"/>
                <a:gd name="connsiteY83" fmla="*/ 990969 h 3564189"/>
                <a:gd name="connsiteX84" fmla="*/ 358140 w 3566168"/>
                <a:gd name="connsiteY84" fmla="*/ 947194 h 3564189"/>
                <a:gd name="connsiteX85" fmla="*/ 358140 w 3566168"/>
                <a:gd name="connsiteY85" fmla="*/ 0 h 3564189"/>
                <a:gd name="connsiteX86" fmla="*/ 234950 w 3566168"/>
                <a:gd name="connsiteY86" fmla="*/ 0 h 3564189"/>
                <a:gd name="connsiteX87" fmla="*/ 199390 w 3566168"/>
                <a:gd name="connsiteY87" fmla="*/ 0 h 3564189"/>
                <a:gd name="connsiteX88" fmla="*/ 199390 w 3566168"/>
                <a:gd name="connsiteY88" fmla="*/ 1063293 h 3564189"/>
                <a:gd name="connsiteX89" fmla="*/ 234950 w 3566168"/>
                <a:gd name="connsiteY89" fmla="*/ 1057584 h 3564189"/>
                <a:gd name="connsiteX90" fmla="*/ 234950 w 3566168"/>
                <a:gd name="connsiteY90" fmla="*/ 0 h 3564189"/>
                <a:gd name="connsiteX91" fmla="*/ 119380 w 3566168"/>
                <a:gd name="connsiteY91" fmla="*/ 0 h 3564189"/>
                <a:gd name="connsiteX92" fmla="*/ 95250 w 3566168"/>
                <a:gd name="connsiteY92" fmla="*/ 0 h 3564189"/>
                <a:gd name="connsiteX93" fmla="*/ 95250 w 3566168"/>
                <a:gd name="connsiteY93" fmla="*/ 1063293 h 3564189"/>
                <a:gd name="connsiteX94" fmla="*/ 119380 w 3566168"/>
                <a:gd name="connsiteY94" fmla="*/ 1063293 h 3564189"/>
                <a:gd name="connsiteX95" fmla="*/ 119380 w 3566168"/>
                <a:gd name="connsiteY95" fmla="*/ 0 h 3564189"/>
                <a:gd name="connsiteX96" fmla="*/ 12065 w 3566168"/>
                <a:gd name="connsiteY96" fmla="*/ 0 h 3564189"/>
                <a:gd name="connsiteX97" fmla="*/ 0 w 3566168"/>
                <a:gd name="connsiteY97" fmla="*/ 0 h 3564189"/>
                <a:gd name="connsiteX98" fmla="*/ 0 w 3566168"/>
                <a:gd name="connsiteY98" fmla="*/ 1063293 h 3564189"/>
                <a:gd name="connsiteX99" fmla="*/ 12065 w 3566168"/>
                <a:gd name="connsiteY99" fmla="*/ 1063293 h 3564189"/>
                <a:gd name="connsiteX100" fmla="*/ 12065 w 3566168"/>
                <a:gd name="connsiteY100" fmla="*/ 0 h 3564189"/>
                <a:gd name="connsiteX101" fmla="*/ 2701925 w 3566168"/>
                <a:gd name="connsiteY101" fmla="*/ 0 h 3564189"/>
                <a:gd name="connsiteX102" fmla="*/ 2701925 w 3566168"/>
                <a:gd name="connsiteY102" fmla="*/ 1062659 h 3564189"/>
                <a:gd name="connsiteX103" fmla="*/ 2737485 w 3566168"/>
                <a:gd name="connsiteY103" fmla="*/ 1062659 h 3564189"/>
                <a:gd name="connsiteX104" fmla="*/ 2737485 w 3566168"/>
                <a:gd name="connsiteY104" fmla="*/ 5075 h 3564189"/>
                <a:gd name="connsiteX105" fmla="*/ 2701925 w 3566168"/>
                <a:gd name="connsiteY105" fmla="*/ 0 h 3564189"/>
                <a:gd name="connsiteX106" fmla="*/ 979170 w 3566168"/>
                <a:gd name="connsiteY106" fmla="*/ 8882 h 3564189"/>
                <a:gd name="connsiteX107" fmla="*/ 979170 w 3566168"/>
                <a:gd name="connsiteY107" fmla="*/ 275974 h 3564189"/>
                <a:gd name="connsiteX108" fmla="*/ 1002665 w 3566168"/>
                <a:gd name="connsiteY108" fmla="*/ 250597 h 3564189"/>
                <a:gd name="connsiteX109" fmla="*/ 1063625 w 3566168"/>
                <a:gd name="connsiteY109" fmla="*/ 132594 h 3564189"/>
                <a:gd name="connsiteX110" fmla="*/ 979170 w 3566168"/>
                <a:gd name="connsiteY110" fmla="*/ 8882 h 3564189"/>
                <a:gd name="connsiteX111" fmla="*/ 2135505 w 3566168"/>
                <a:gd name="connsiteY111" fmla="*/ 9516 h 3564189"/>
                <a:gd name="connsiteX112" fmla="*/ 2135505 w 3566168"/>
                <a:gd name="connsiteY112" fmla="*/ 1052508 h 3564189"/>
                <a:gd name="connsiteX113" fmla="*/ 2218055 w 3566168"/>
                <a:gd name="connsiteY113" fmla="*/ 929430 h 3564189"/>
                <a:gd name="connsiteX114" fmla="*/ 2218055 w 3566168"/>
                <a:gd name="connsiteY114" fmla="*/ 929430 h 3564189"/>
                <a:gd name="connsiteX115" fmla="*/ 2218055 w 3566168"/>
                <a:gd name="connsiteY115" fmla="*/ 132594 h 3564189"/>
                <a:gd name="connsiteX116" fmla="*/ 2218055 w 3566168"/>
                <a:gd name="connsiteY116" fmla="*/ 132594 h 3564189"/>
                <a:gd name="connsiteX117" fmla="*/ 2135505 w 3566168"/>
                <a:gd name="connsiteY117" fmla="*/ 9516 h 3564189"/>
                <a:gd name="connsiteX118" fmla="*/ 2813685 w 3566168"/>
                <a:gd name="connsiteY118" fmla="*/ 64077 h 3564189"/>
                <a:gd name="connsiteX119" fmla="*/ 2813685 w 3566168"/>
                <a:gd name="connsiteY119" fmla="*/ 1062659 h 3564189"/>
                <a:gd name="connsiteX120" fmla="*/ 2860675 w 3566168"/>
                <a:gd name="connsiteY120" fmla="*/ 1062659 h 3564189"/>
                <a:gd name="connsiteX121" fmla="*/ 2860675 w 3566168"/>
                <a:gd name="connsiteY121" fmla="*/ 115465 h 3564189"/>
                <a:gd name="connsiteX122" fmla="*/ 2820670 w 3566168"/>
                <a:gd name="connsiteY122" fmla="*/ 71690 h 3564189"/>
                <a:gd name="connsiteX123" fmla="*/ 2813685 w 3566168"/>
                <a:gd name="connsiteY123" fmla="*/ 64077 h 3564189"/>
                <a:gd name="connsiteX124" fmla="*/ 2931795 w 3566168"/>
                <a:gd name="connsiteY124" fmla="*/ 192230 h 3564189"/>
                <a:gd name="connsiteX125" fmla="*/ 2931795 w 3566168"/>
                <a:gd name="connsiteY125" fmla="*/ 1062659 h 3564189"/>
                <a:gd name="connsiteX126" fmla="*/ 2995930 w 3566168"/>
                <a:gd name="connsiteY126" fmla="*/ 1062659 h 3564189"/>
                <a:gd name="connsiteX127" fmla="*/ 2995930 w 3566168"/>
                <a:gd name="connsiteY127" fmla="*/ 262017 h 3564189"/>
                <a:gd name="connsiteX128" fmla="*/ 2931795 w 3566168"/>
                <a:gd name="connsiteY128" fmla="*/ 192230 h 3564189"/>
                <a:gd name="connsiteX129" fmla="*/ 3052445 w 3566168"/>
                <a:gd name="connsiteY129" fmla="*/ 322921 h 3564189"/>
                <a:gd name="connsiteX130" fmla="*/ 3052445 w 3566168"/>
                <a:gd name="connsiteY130" fmla="*/ 1062659 h 3564189"/>
                <a:gd name="connsiteX131" fmla="*/ 3124200 w 3566168"/>
                <a:gd name="connsiteY131" fmla="*/ 1062659 h 3564189"/>
                <a:gd name="connsiteX132" fmla="*/ 3124200 w 3566168"/>
                <a:gd name="connsiteY132" fmla="*/ 400321 h 3564189"/>
                <a:gd name="connsiteX133" fmla="*/ 3052445 w 3566168"/>
                <a:gd name="connsiteY133" fmla="*/ 322921 h 3564189"/>
                <a:gd name="connsiteX134" fmla="*/ 3170555 w 3566168"/>
                <a:gd name="connsiteY134" fmla="*/ 451075 h 3564189"/>
                <a:gd name="connsiteX135" fmla="*/ 3170555 w 3566168"/>
                <a:gd name="connsiteY135" fmla="*/ 1063293 h 3564189"/>
                <a:gd name="connsiteX136" fmla="*/ 3246755 w 3566168"/>
                <a:gd name="connsiteY136" fmla="*/ 1063293 h 3564189"/>
                <a:gd name="connsiteX137" fmla="*/ 3246755 w 3566168"/>
                <a:gd name="connsiteY137" fmla="*/ 533550 h 3564189"/>
                <a:gd name="connsiteX138" fmla="*/ 3170555 w 3566168"/>
                <a:gd name="connsiteY138" fmla="*/ 451075 h 3564189"/>
                <a:gd name="connsiteX139" fmla="*/ 3282950 w 3566168"/>
                <a:gd name="connsiteY139" fmla="*/ 571615 h 3564189"/>
                <a:gd name="connsiteX140" fmla="*/ 3282950 w 3566168"/>
                <a:gd name="connsiteY140" fmla="*/ 1062659 h 3564189"/>
                <a:gd name="connsiteX141" fmla="*/ 3362960 w 3566168"/>
                <a:gd name="connsiteY141" fmla="*/ 1062659 h 3564189"/>
                <a:gd name="connsiteX142" fmla="*/ 3362960 w 3566168"/>
                <a:gd name="connsiteY142" fmla="*/ 657897 h 3564189"/>
                <a:gd name="connsiteX143" fmla="*/ 3282950 w 3566168"/>
                <a:gd name="connsiteY143" fmla="*/ 571615 h 3564189"/>
                <a:gd name="connsiteX144" fmla="*/ 3387090 w 3566168"/>
                <a:gd name="connsiteY144" fmla="*/ 683908 h 3564189"/>
                <a:gd name="connsiteX145" fmla="*/ 3387090 w 3566168"/>
                <a:gd name="connsiteY145" fmla="*/ 1062659 h 3564189"/>
                <a:gd name="connsiteX146" fmla="*/ 3431540 w 3566168"/>
                <a:gd name="connsiteY146" fmla="*/ 1062659 h 3564189"/>
                <a:gd name="connsiteX147" fmla="*/ 3431540 w 3566168"/>
                <a:gd name="connsiteY147" fmla="*/ 1062659 h 3564189"/>
                <a:gd name="connsiteX148" fmla="*/ 3433445 w 3566168"/>
                <a:gd name="connsiteY148" fmla="*/ 1062659 h 3564189"/>
                <a:gd name="connsiteX149" fmla="*/ 3469640 w 3566168"/>
                <a:gd name="connsiteY149" fmla="*/ 1057584 h 3564189"/>
                <a:gd name="connsiteX150" fmla="*/ 3469640 w 3566168"/>
                <a:gd name="connsiteY150" fmla="*/ 772728 h 3564189"/>
                <a:gd name="connsiteX151" fmla="*/ 3387090 w 3566168"/>
                <a:gd name="connsiteY151" fmla="*/ 683908 h 3564189"/>
                <a:gd name="connsiteX152" fmla="*/ 3481705 w 3566168"/>
                <a:gd name="connsiteY152" fmla="*/ 786685 h 3564189"/>
                <a:gd name="connsiteX153" fmla="*/ 3481705 w 3566168"/>
                <a:gd name="connsiteY153" fmla="*/ 1053777 h 3564189"/>
                <a:gd name="connsiteX154" fmla="*/ 3566160 w 3566168"/>
                <a:gd name="connsiteY154" fmla="*/ 930065 h 3564189"/>
                <a:gd name="connsiteX155" fmla="*/ 3505200 w 3566168"/>
                <a:gd name="connsiteY155" fmla="*/ 812062 h 3564189"/>
                <a:gd name="connsiteX156" fmla="*/ 3481705 w 3566168"/>
                <a:gd name="connsiteY156" fmla="*/ 786685 h 3564189"/>
                <a:gd name="connsiteX157" fmla="*/ 2621915 w 3566168"/>
                <a:gd name="connsiteY157" fmla="*/ 1250448 h 3564189"/>
                <a:gd name="connsiteX158" fmla="*/ 2597785 w 3566168"/>
                <a:gd name="connsiteY158" fmla="*/ 1250448 h 3564189"/>
                <a:gd name="connsiteX159" fmla="*/ 2597785 w 3566168"/>
                <a:gd name="connsiteY159" fmla="*/ 2313742 h 3564189"/>
                <a:gd name="connsiteX160" fmla="*/ 2621915 w 3566168"/>
                <a:gd name="connsiteY160" fmla="*/ 2313742 h 3564189"/>
                <a:gd name="connsiteX161" fmla="*/ 2621915 w 3566168"/>
                <a:gd name="connsiteY161" fmla="*/ 1250448 h 3564189"/>
                <a:gd name="connsiteX162" fmla="*/ 2514600 w 3566168"/>
                <a:gd name="connsiteY162" fmla="*/ 1250448 h 3564189"/>
                <a:gd name="connsiteX163" fmla="*/ 2502535 w 3566168"/>
                <a:gd name="connsiteY163" fmla="*/ 1250448 h 3564189"/>
                <a:gd name="connsiteX164" fmla="*/ 2502535 w 3566168"/>
                <a:gd name="connsiteY164" fmla="*/ 2313742 h 3564189"/>
                <a:gd name="connsiteX165" fmla="*/ 2514600 w 3566168"/>
                <a:gd name="connsiteY165" fmla="*/ 2313742 h 3564189"/>
                <a:gd name="connsiteX166" fmla="*/ 2514600 w 3566168"/>
                <a:gd name="connsiteY166" fmla="*/ 1250448 h 3564189"/>
                <a:gd name="connsiteX167" fmla="*/ 744855 w 3566168"/>
                <a:gd name="connsiteY167" fmla="*/ 1250448 h 3564189"/>
                <a:gd name="connsiteX168" fmla="*/ 668655 w 3566168"/>
                <a:gd name="connsiteY168" fmla="*/ 1250448 h 3564189"/>
                <a:gd name="connsiteX169" fmla="*/ 668655 w 3566168"/>
                <a:gd name="connsiteY169" fmla="*/ 2313742 h 3564189"/>
                <a:gd name="connsiteX170" fmla="*/ 744855 w 3566168"/>
                <a:gd name="connsiteY170" fmla="*/ 2313742 h 3564189"/>
                <a:gd name="connsiteX171" fmla="*/ 744855 w 3566168"/>
                <a:gd name="connsiteY171" fmla="*/ 1250448 h 3564189"/>
                <a:gd name="connsiteX172" fmla="*/ 621665 w 3566168"/>
                <a:gd name="connsiteY172" fmla="*/ 1250448 h 3564189"/>
                <a:gd name="connsiteX173" fmla="*/ 550545 w 3566168"/>
                <a:gd name="connsiteY173" fmla="*/ 1250448 h 3564189"/>
                <a:gd name="connsiteX174" fmla="*/ 550545 w 3566168"/>
                <a:gd name="connsiteY174" fmla="*/ 2313742 h 3564189"/>
                <a:gd name="connsiteX175" fmla="*/ 621665 w 3566168"/>
                <a:gd name="connsiteY175" fmla="*/ 2313742 h 3564189"/>
                <a:gd name="connsiteX176" fmla="*/ 621665 w 3566168"/>
                <a:gd name="connsiteY176" fmla="*/ 1250448 h 3564189"/>
                <a:gd name="connsiteX177" fmla="*/ 493395 w 3566168"/>
                <a:gd name="connsiteY177" fmla="*/ 1250448 h 3564189"/>
                <a:gd name="connsiteX178" fmla="*/ 429260 w 3566168"/>
                <a:gd name="connsiteY178" fmla="*/ 1250448 h 3564189"/>
                <a:gd name="connsiteX179" fmla="*/ 429260 w 3566168"/>
                <a:gd name="connsiteY179" fmla="*/ 2313742 h 3564189"/>
                <a:gd name="connsiteX180" fmla="*/ 493395 w 3566168"/>
                <a:gd name="connsiteY180" fmla="*/ 2313742 h 3564189"/>
                <a:gd name="connsiteX181" fmla="*/ 493395 w 3566168"/>
                <a:gd name="connsiteY181" fmla="*/ 1250448 h 3564189"/>
                <a:gd name="connsiteX182" fmla="*/ 358140 w 3566168"/>
                <a:gd name="connsiteY182" fmla="*/ 1250448 h 3564189"/>
                <a:gd name="connsiteX183" fmla="*/ 311150 w 3566168"/>
                <a:gd name="connsiteY183" fmla="*/ 1250448 h 3564189"/>
                <a:gd name="connsiteX184" fmla="*/ 311150 w 3566168"/>
                <a:gd name="connsiteY184" fmla="*/ 2313742 h 3564189"/>
                <a:gd name="connsiteX185" fmla="*/ 358140 w 3566168"/>
                <a:gd name="connsiteY185" fmla="*/ 2313742 h 3564189"/>
                <a:gd name="connsiteX186" fmla="*/ 358140 w 3566168"/>
                <a:gd name="connsiteY186" fmla="*/ 1250448 h 3564189"/>
                <a:gd name="connsiteX187" fmla="*/ 234950 w 3566168"/>
                <a:gd name="connsiteY187" fmla="*/ 1250448 h 3564189"/>
                <a:gd name="connsiteX188" fmla="*/ 199390 w 3566168"/>
                <a:gd name="connsiteY188" fmla="*/ 1250448 h 3564189"/>
                <a:gd name="connsiteX189" fmla="*/ 199390 w 3566168"/>
                <a:gd name="connsiteY189" fmla="*/ 2313742 h 3564189"/>
                <a:gd name="connsiteX190" fmla="*/ 234950 w 3566168"/>
                <a:gd name="connsiteY190" fmla="*/ 2313742 h 3564189"/>
                <a:gd name="connsiteX191" fmla="*/ 234950 w 3566168"/>
                <a:gd name="connsiteY191" fmla="*/ 1250448 h 3564189"/>
                <a:gd name="connsiteX192" fmla="*/ 119380 w 3566168"/>
                <a:gd name="connsiteY192" fmla="*/ 1250448 h 3564189"/>
                <a:gd name="connsiteX193" fmla="*/ 95250 w 3566168"/>
                <a:gd name="connsiteY193" fmla="*/ 1250448 h 3564189"/>
                <a:gd name="connsiteX194" fmla="*/ 95250 w 3566168"/>
                <a:gd name="connsiteY194" fmla="*/ 2313742 h 3564189"/>
                <a:gd name="connsiteX195" fmla="*/ 119380 w 3566168"/>
                <a:gd name="connsiteY195" fmla="*/ 2313742 h 3564189"/>
                <a:gd name="connsiteX196" fmla="*/ 119380 w 3566168"/>
                <a:gd name="connsiteY196" fmla="*/ 1250448 h 3564189"/>
                <a:gd name="connsiteX197" fmla="*/ 12065 w 3566168"/>
                <a:gd name="connsiteY197" fmla="*/ 1250448 h 3564189"/>
                <a:gd name="connsiteX198" fmla="*/ 0 w 3566168"/>
                <a:gd name="connsiteY198" fmla="*/ 1250448 h 3564189"/>
                <a:gd name="connsiteX199" fmla="*/ 0 w 3566168"/>
                <a:gd name="connsiteY199" fmla="*/ 2313742 h 3564189"/>
                <a:gd name="connsiteX200" fmla="*/ 12065 w 3566168"/>
                <a:gd name="connsiteY200" fmla="*/ 2313742 h 3564189"/>
                <a:gd name="connsiteX201" fmla="*/ 12065 w 3566168"/>
                <a:gd name="connsiteY201" fmla="*/ 1250448 h 3564189"/>
                <a:gd name="connsiteX202" fmla="*/ 3433445 w 3566168"/>
                <a:gd name="connsiteY202" fmla="*/ 1250448 h 3564189"/>
                <a:gd name="connsiteX203" fmla="*/ 3431540 w 3566168"/>
                <a:gd name="connsiteY203" fmla="*/ 1250448 h 3564189"/>
                <a:gd name="connsiteX204" fmla="*/ 3431540 w 3566168"/>
                <a:gd name="connsiteY204" fmla="*/ 1250448 h 3564189"/>
                <a:gd name="connsiteX205" fmla="*/ 3387090 w 3566168"/>
                <a:gd name="connsiteY205" fmla="*/ 1250448 h 3564189"/>
                <a:gd name="connsiteX206" fmla="*/ 3387090 w 3566168"/>
                <a:gd name="connsiteY206" fmla="*/ 1629199 h 3564189"/>
                <a:gd name="connsiteX207" fmla="*/ 3469640 w 3566168"/>
                <a:gd name="connsiteY207" fmla="*/ 1539745 h 3564189"/>
                <a:gd name="connsiteX208" fmla="*/ 3469640 w 3566168"/>
                <a:gd name="connsiteY208" fmla="*/ 1254889 h 3564189"/>
                <a:gd name="connsiteX209" fmla="*/ 3433445 w 3566168"/>
                <a:gd name="connsiteY209" fmla="*/ 1250448 h 3564189"/>
                <a:gd name="connsiteX210" fmla="*/ 3362960 w 3566168"/>
                <a:gd name="connsiteY210" fmla="*/ 1250448 h 3564189"/>
                <a:gd name="connsiteX211" fmla="*/ 3282950 w 3566168"/>
                <a:gd name="connsiteY211" fmla="*/ 1250448 h 3564189"/>
                <a:gd name="connsiteX212" fmla="*/ 3282950 w 3566168"/>
                <a:gd name="connsiteY212" fmla="*/ 1741492 h 3564189"/>
                <a:gd name="connsiteX213" fmla="*/ 3362960 w 3566168"/>
                <a:gd name="connsiteY213" fmla="*/ 1655211 h 3564189"/>
                <a:gd name="connsiteX214" fmla="*/ 3362960 w 3566168"/>
                <a:gd name="connsiteY214" fmla="*/ 1250448 h 3564189"/>
                <a:gd name="connsiteX215" fmla="*/ 3247390 w 3566168"/>
                <a:gd name="connsiteY215" fmla="*/ 1250448 h 3564189"/>
                <a:gd name="connsiteX216" fmla="*/ 3171190 w 3566168"/>
                <a:gd name="connsiteY216" fmla="*/ 1250448 h 3564189"/>
                <a:gd name="connsiteX217" fmla="*/ 3171190 w 3566168"/>
                <a:gd name="connsiteY217" fmla="*/ 1862667 h 3564189"/>
                <a:gd name="connsiteX218" fmla="*/ 3247390 w 3566168"/>
                <a:gd name="connsiteY218" fmla="*/ 1780192 h 3564189"/>
                <a:gd name="connsiteX219" fmla="*/ 3247390 w 3566168"/>
                <a:gd name="connsiteY219" fmla="*/ 1250448 h 3564189"/>
                <a:gd name="connsiteX220" fmla="*/ 3124200 w 3566168"/>
                <a:gd name="connsiteY220" fmla="*/ 1250448 h 3564189"/>
                <a:gd name="connsiteX221" fmla="*/ 3053080 w 3566168"/>
                <a:gd name="connsiteY221" fmla="*/ 1250448 h 3564189"/>
                <a:gd name="connsiteX222" fmla="*/ 3053080 w 3566168"/>
                <a:gd name="connsiteY222" fmla="*/ 1990186 h 3564189"/>
                <a:gd name="connsiteX223" fmla="*/ 3124200 w 3566168"/>
                <a:gd name="connsiteY223" fmla="*/ 1912786 h 3564189"/>
                <a:gd name="connsiteX224" fmla="*/ 3124200 w 3566168"/>
                <a:gd name="connsiteY224" fmla="*/ 1250448 h 3564189"/>
                <a:gd name="connsiteX225" fmla="*/ 2996565 w 3566168"/>
                <a:gd name="connsiteY225" fmla="*/ 1250448 h 3564189"/>
                <a:gd name="connsiteX226" fmla="*/ 2932430 w 3566168"/>
                <a:gd name="connsiteY226" fmla="*/ 1250448 h 3564189"/>
                <a:gd name="connsiteX227" fmla="*/ 2932430 w 3566168"/>
                <a:gd name="connsiteY227" fmla="*/ 2120877 h 3564189"/>
                <a:gd name="connsiteX228" fmla="*/ 2996565 w 3566168"/>
                <a:gd name="connsiteY228" fmla="*/ 2051091 h 3564189"/>
                <a:gd name="connsiteX229" fmla="*/ 2996565 w 3566168"/>
                <a:gd name="connsiteY229" fmla="*/ 1250448 h 3564189"/>
                <a:gd name="connsiteX230" fmla="*/ 2860675 w 3566168"/>
                <a:gd name="connsiteY230" fmla="*/ 1250448 h 3564189"/>
                <a:gd name="connsiteX231" fmla="*/ 2813685 w 3566168"/>
                <a:gd name="connsiteY231" fmla="*/ 1250448 h 3564189"/>
                <a:gd name="connsiteX232" fmla="*/ 2813685 w 3566168"/>
                <a:gd name="connsiteY232" fmla="*/ 2249031 h 3564189"/>
                <a:gd name="connsiteX233" fmla="*/ 2820670 w 3566168"/>
                <a:gd name="connsiteY233" fmla="*/ 2241418 h 3564189"/>
                <a:gd name="connsiteX234" fmla="*/ 2860675 w 3566168"/>
                <a:gd name="connsiteY234" fmla="*/ 2197642 h 3564189"/>
                <a:gd name="connsiteX235" fmla="*/ 2860675 w 3566168"/>
                <a:gd name="connsiteY235" fmla="*/ 1250448 h 3564189"/>
                <a:gd name="connsiteX236" fmla="*/ 2737485 w 3566168"/>
                <a:gd name="connsiteY236" fmla="*/ 1250448 h 3564189"/>
                <a:gd name="connsiteX237" fmla="*/ 2701925 w 3566168"/>
                <a:gd name="connsiteY237" fmla="*/ 1250448 h 3564189"/>
                <a:gd name="connsiteX238" fmla="*/ 2701925 w 3566168"/>
                <a:gd name="connsiteY238" fmla="*/ 2313107 h 3564189"/>
                <a:gd name="connsiteX239" fmla="*/ 2737485 w 3566168"/>
                <a:gd name="connsiteY239" fmla="*/ 2307398 h 3564189"/>
                <a:gd name="connsiteX240" fmla="*/ 2737485 w 3566168"/>
                <a:gd name="connsiteY240" fmla="*/ 1250448 h 3564189"/>
                <a:gd name="connsiteX241" fmla="*/ 1370330 w 3566168"/>
                <a:gd name="connsiteY241" fmla="*/ 1250448 h 3564189"/>
                <a:gd name="connsiteX242" fmla="*/ 1346200 w 3566168"/>
                <a:gd name="connsiteY242" fmla="*/ 1250448 h 3564189"/>
                <a:gd name="connsiteX243" fmla="*/ 1346200 w 3566168"/>
                <a:gd name="connsiteY243" fmla="*/ 2313742 h 3564189"/>
                <a:gd name="connsiteX244" fmla="*/ 1370330 w 3566168"/>
                <a:gd name="connsiteY244" fmla="*/ 2313742 h 3564189"/>
                <a:gd name="connsiteX245" fmla="*/ 1370330 w 3566168"/>
                <a:gd name="connsiteY245" fmla="*/ 1250448 h 3564189"/>
                <a:gd name="connsiteX246" fmla="*/ 1263650 w 3566168"/>
                <a:gd name="connsiteY246" fmla="*/ 1250448 h 3564189"/>
                <a:gd name="connsiteX247" fmla="*/ 1250950 w 3566168"/>
                <a:gd name="connsiteY247" fmla="*/ 1250448 h 3564189"/>
                <a:gd name="connsiteX248" fmla="*/ 1250950 w 3566168"/>
                <a:gd name="connsiteY248" fmla="*/ 2313742 h 3564189"/>
                <a:gd name="connsiteX249" fmla="*/ 1263015 w 3566168"/>
                <a:gd name="connsiteY249" fmla="*/ 2313742 h 3564189"/>
                <a:gd name="connsiteX250" fmla="*/ 1263015 w 3566168"/>
                <a:gd name="connsiteY250" fmla="*/ 1250448 h 3564189"/>
                <a:gd name="connsiteX251" fmla="*/ 833755 w 3566168"/>
                <a:gd name="connsiteY251" fmla="*/ 1250448 h 3564189"/>
                <a:gd name="connsiteX252" fmla="*/ 779780 w 3566168"/>
                <a:gd name="connsiteY252" fmla="*/ 1250448 h 3564189"/>
                <a:gd name="connsiteX253" fmla="*/ 779780 w 3566168"/>
                <a:gd name="connsiteY253" fmla="*/ 2313742 h 3564189"/>
                <a:gd name="connsiteX254" fmla="*/ 833755 w 3566168"/>
                <a:gd name="connsiteY254" fmla="*/ 2313742 h 3564189"/>
                <a:gd name="connsiteX255" fmla="*/ 859790 w 3566168"/>
                <a:gd name="connsiteY255" fmla="*/ 2311204 h 3564189"/>
                <a:gd name="connsiteX256" fmla="*/ 859790 w 3566168"/>
                <a:gd name="connsiteY256" fmla="*/ 1252986 h 3564189"/>
                <a:gd name="connsiteX257" fmla="*/ 833755 w 3566168"/>
                <a:gd name="connsiteY257" fmla="*/ 1250448 h 3564189"/>
                <a:gd name="connsiteX258" fmla="*/ 1450340 w 3566168"/>
                <a:gd name="connsiteY258" fmla="*/ 1250448 h 3564189"/>
                <a:gd name="connsiteX259" fmla="*/ 1450340 w 3566168"/>
                <a:gd name="connsiteY259" fmla="*/ 2313107 h 3564189"/>
                <a:gd name="connsiteX260" fmla="*/ 1485900 w 3566168"/>
                <a:gd name="connsiteY260" fmla="*/ 2313107 h 3564189"/>
                <a:gd name="connsiteX261" fmla="*/ 1485900 w 3566168"/>
                <a:gd name="connsiteY261" fmla="*/ 1255524 h 3564189"/>
                <a:gd name="connsiteX262" fmla="*/ 1450340 w 3566168"/>
                <a:gd name="connsiteY262" fmla="*/ 1250448 h 3564189"/>
                <a:gd name="connsiteX263" fmla="*/ 3481705 w 3566168"/>
                <a:gd name="connsiteY263" fmla="*/ 1259330 h 3564189"/>
                <a:gd name="connsiteX264" fmla="*/ 3481705 w 3566168"/>
                <a:gd name="connsiteY264" fmla="*/ 1526422 h 3564189"/>
                <a:gd name="connsiteX265" fmla="*/ 3505200 w 3566168"/>
                <a:gd name="connsiteY265" fmla="*/ 1501046 h 3564189"/>
                <a:gd name="connsiteX266" fmla="*/ 3566160 w 3566168"/>
                <a:gd name="connsiteY266" fmla="*/ 1383043 h 3564189"/>
                <a:gd name="connsiteX267" fmla="*/ 3481705 w 3566168"/>
                <a:gd name="connsiteY267" fmla="*/ 1259330 h 3564189"/>
                <a:gd name="connsiteX268" fmla="*/ 884555 w 3566168"/>
                <a:gd name="connsiteY268" fmla="*/ 1259965 h 3564189"/>
                <a:gd name="connsiteX269" fmla="*/ 884555 w 3566168"/>
                <a:gd name="connsiteY269" fmla="*/ 2302957 h 3564189"/>
                <a:gd name="connsiteX270" fmla="*/ 967105 w 3566168"/>
                <a:gd name="connsiteY270" fmla="*/ 2179879 h 3564189"/>
                <a:gd name="connsiteX271" fmla="*/ 967105 w 3566168"/>
                <a:gd name="connsiteY271" fmla="*/ 1383043 h 3564189"/>
                <a:gd name="connsiteX272" fmla="*/ 884555 w 3566168"/>
                <a:gd name="connsiteY272" fmla="*/ 1259965 h 3564189"/>
                <a:gd name="connsiteX273" fmla="*/ 1562100 w 3566168"/>
                <a:gd name="connsiteY273" fmla="*/ 1314525 h 3564189"/>
                <a:gd name="connsiteX274" fmla="*/ 1562100 w 3566168"/>
                <a:gd name="connsiteY274" fmla="*/ 2313107 h 3564189"/>
                <a:gd name="connsiteX275" fmla="*/ 1609090 w 3566168"/>
                <a:gd name="connsiteY275" fmla="*/ 2313107 h 3564189"/>
                <a:gd name="connsiteX276" fmla="*/ 1609090 w 3566168"/>
                <a:gd name="connsiteY276" fmla="*/ 1365913 h 3564189"/>
                <a:gd name="connsiteX277" fmla="*/ 1569085 w 3566168"/>
                <a:gd name="connsiteY277" fmla="*/ 1322138 h 3564189"/>
                <a:gd name="connsiteX278" fmla="*/ 1562100 w 3566168"/>
                <a:gd name="connsiteY278" fmla="*/ 1314525 h 3564189"/>
                <a:gd name="connsiteX279" fmla="*/ 1680210 w 3566168"/>
                <a:gd name="connsiteY279" fmla="*/ 1443313 h 3564189"/>
                <a:gd name="connsiteX280" fmla="*/ 1680210 w 3566168"/>
                <a:gd name="connsiteY280" fmla="*/ 2313742 h 3564189"/>
                <a:gd name="connsiteX281" fmla="*/ 1744345 w 3566168"/>
                <a:gd name="connsiteY281" fmla="*/ 2313742 h 3564189"/>
                <a:gd name="connsiteX282" fmla="*/ 1744345 w 3566168"/>
                <a:gd name="connsiteY282" fmla="*/ 1512465 h 3564189"/>
                <a:gd name="connsiteX283" fmla="*/ 1680210 w 3566168"/>
                <a:gd name="connsiteY283" fmla="*/ 1443313 h 3564189"/>
                <a:gd name="connsiteX284" fmla="*/ 1801495 w 3566168"/>
                <a:gd name="connsiteY284" fmla="*/ 1574004 h 3564189"/>
                <a:gd name="connsiteX285" fmla="*/ 1801495 w 3566168"/>
                <a:gd name="connsiteY285" fmla="*/ 2313742 h 3564189"/>
                <a:gd name="connsiteX286" fmla="*/ 1872615 w 3566168"/>
                <a:gd name="connsiteY286" fmla="*/ 2313742 h 3564189"/>
                <a:gd name="connsiteX287" fmla="*/ 1872615 w 3566168"/>
                <a:gd name="connsiteY287" fmla="*/ 1650769 h 3564189"/>
                <a:gd name="connsiteX288" fmla="*/ 1801495 w 3566168"/>
                <a:gd name="connsiteY288" fmla="*/ 1574004 h 3564189"/>
                <a:gd name="connsiteX289" fmla="*/ 1919605 w 3566168"/>
                <a:gd name="connsiteY289" fmla="*/ 1701523 h 3564189"/>
                <a:gd name="connsiteX290" fmla="*/ 1919605 w 3566168"/>
                <a:gd name="connsiteY290" fmla="*/ 2313742 h 3564189"/>
                <a:gd name="connsiteX291" fmla="*/ 1995805 w 3566168"/>
                <a:gd name="connsiteY291" fmla="*/ 2313742 h 3564189"/>
                <a:gd name="connsiteX292" fmla="*/ 1995805 w 3566168"/>
                <a:gd name="connsiteY292" fmla="*/ 1783998 h 3564189"/>
                <a:gd name="connsiteX293" fmla="*/ 1919605 w 3566168"/>
                <a:gd name="connsiteY293" fmla="*/ 1701523 h 3564189"/>
                <a:gd name="connsiteX294" fmla="*/ 2031365 w 3566168"/>
                <a:gd name="connsiteY294" fmla="*/ 1822064 h 3564189"/>
                <a:gd name="connsiteX295" fmla="*/ 2031365 w 3566168"/>
                <a:gd name="connsiteY295" fmla="*/ 2313107 h 3564189"/>
                <a:gd name="connsiteX296" fmla="*/ 2111375 w 3566168"/>
                <a:gd name="connsiteY296" fmla="*/ 2313107 h 3564189"/>
                <a:gd name="connsiteX297" fmla="*/ 2111375 w 3566168"/>
                <a:gd name="connsiteY297" fmla="*/ 1908345 h 3564189"/>
                <a:gd name="connsiteX298" fmla="*/ 2031365 w 3566168"/>
                <a:gd name="connsiteY298" fmla="*/ 1822064 h 3564189"/>
                <a:gd name="connsiteX299" fmla="*/ 2135505 w 3566168"/>
                <a:gd name="connsiteY299" fmla="*/ 1934357 h 3564189"/>
                <a:gd name="connsiteX300" fmla="*/ 2135505 w 3566168"/>
                <a:gd name="connsiteY300" fmla="*/ 2313107 h 3564189"/>
                <a:gd name="connsiteX301" fmla="*/ 2179955 w 3566168"/>
                <a:gd name="connsiteY301" fmla="*/ 2313107 h 3564189"/>
                <a:gd name="connsiteX302" fmla="*/ 2179955 w 3566168"/>
                <a:gd name="connsiteY302" fmla="*/ 2313107 h 3564189"/>
                <a:gd name="connsiteX303" fmla="*/ 2181860 w 3566168"/>
                <a:gd name="connsiteY303" fmla="*/ 2313107 h 3564189"/>
                <a:gd name="connsiteX304" fmla="*/ 2218055 w 3566168"/>
                <a:gd name="connsiteY304" fmla="*/ 2308032 h 3564189"/>
                <a:gd name="connsiteX305" fmla="*/ 2218055 w 3566168"/>
                <a:gd name="connsiteY305" fmla="*/ 2023176 h 3564189"/>
                <a:gd name="connsiteX306" fmla="*/ 2135505 w 3566168"/>
                <a:gd name="connsiteY306" fmla="*/ 1934357 h 3564189"/>
                <a:gd name="connsiteX307" fmla="*/ 2230755 w 3566168"/>
                <a:gd name="connsiteY307" fmla="*/ 2037133 h 3564189"/>
                <a:gd name="connsiteX308" fmla="*/ 2230755 w 3566168"/>
                <a:gd name="connsiteY308" fmla="*/ 2304226 h 3564189"/>
                <a:gd name="connsiteX309" fmla="*/ 2315210 w 3566168"/>
                <a:gd name="connsiteY309" fmla="*/ 2180513 h 3564189"/>
                <a:gd name="connsiteX310" fmla="*/ 2254250 w 3566168"/>
                <a:gd name="connsiteY310" fmla="*/ 2062510 h 3564189"/>
                <a:gd name="connsiteX311" fmla="*/ 2230755 w 3566168"/>
                <a:gd name="connsiteY311" fmla="*/ 2037133 h 3564189"/>
                <a:gd name="connsiteX312" fmla="*/ 3336925 w 3566168"/>
                <a:gd name="connsiteY312" fmla="*/ 2500897 h 3564189"/>
                <a:gd name="connsiteX313" fmla="*/ 3282950 w 3566168"/>
                <a:gd name="connsiteY313" fmla="*/ 2500897 h 3564189"/>
                <a:gd name="connsiteX314" fmla="*/ 3282950 w 3566168"/>
                <a:gd name="connsiteY314" fmla="*/ 3563556 h 3564189"/>
                <a:gd name="connsiteX315" fmla="*/ 3336925 w 3566168"/>
                <a:gd name="connsiteY315" fmla="*/ 3563556 h 3564189"/>
                <a:gd name="connsiteX316" fmla="*/ 3362960 w 3566168"/>
                <a:gd name="connsiteY316" fmla="*/ 3561018 h 3564189"/>
                <a:gd name="connsiteX317" fmla="*/ 3362960 w 3566168"/>
                <a:gd name="connsiteY317" fmla="*/ 2503434 h 3564189"/>
                <a:gd name="connsiteX318" fmla="*/ 3336925 w 3566168"/>
                <a:gd name="connsiteY318" fmla="*/ 2500897 h 3564189"/>
                <a:gd name="connsiteX319" fmla="*/ 3247390 w 3566168"/>
                <a:gd name="connsiteY319" fmla="*/ 2500897 h 3564189"/>
                <a:gd name="connsiteX320" fmla="*/ 3171190 w 3566168"/>
                <a:gd name="connsiteY320" fmla="*/ 2500897 h 3564189"/>
                <a:gd name="connsiteX321" fmla="*/ 3171190 w 3566168"/>
                <a:gd name="connsiteY321" fmla="*/ 3563556 h 3564189"/>
                <a:gd name="connsiteX322" fmla="*/ 3247390 w 3566168"/>
                <a:gd name="connsiteY322" fmla="*/ 3563556 h 3564189"/>
                <a:gd name="connsiteX323" fmla="*/ 3247390 w 3566168"/>
                <a:gd name="connsiteY323" fmla="*/ 2500897 h 3564189"/>
                <a:gd name="connsiteX324" fmla="*/ 3124200 w 3566168"/>
                <a:gd name="connsiteY324" fmla="*/ 2500897 h 3564189"/>
                <a:gd name="connsiteX325" fmla="*/ 3053080 w 3566168"/>
                <a:gd name="connsiteY325" fmla="*/ 2500897 h 3564189"/>
                <a:gd name="connsiteX326" fmla="*/ 3053080 w 3566168"/>
                <a:gd name="connsiteY326" fmla="*/ 3563556 h 3564189"/>
                <a:gd name="connsiteX327" fmla="*/ 3124200 w 3566168"/>
                <a:gd name="connsiteY327" fmla="*/ 3563556 h 3564189"/>
                <a:gd name="connsiteX328" fmla="*/ 3124200 w 3566168"/>
                <a:gd name="connsiteY328" fmla="*/ 2500897 h 3564189"/>
                <a:gd name="connsiteX329" fmla="*/ 2995930 w 3566168"/>
                <a:gd name="connsiteY329" fmla="*/ 2500897 h 3564189"/>
                <a:gd name="connsiteX330" fmla="*/ 2931795 w 3566168"/>
                <a:gd name="connsiteY330" fmla="*/ 2500897 h 3564189"/>
                <a:gd name="connsiteX331" fmla="*/ 2931795 w 3566168"/>
                <a:gd name="connsiteY331" fmla="*/ 3563556 h 3564189"/>
                <a:gd name="connsiteX332" fmla="*/ 2995930 w 3566168"/>
                <a:gd name="connsiteY332" fmla="*/ 3563556 h 3564189"/>
                <a:gd name="connsiteX333" fmla="*/ 2995930 w 3566168"/>
                <a:gd name="connsiteY333" fmla="*/ 2500897 h 3564189"/>
                <a:gd name="connsiteX334" fmla="*/ 2860675 w 3566168"/>
                <a:gd name="connsiteY334" fmla="*/ 2500897 h 3564189"/>
                <a:gd name="connsiteX335" fmla="*/ 2813685 w 3566168"/>
                <a:gd name="connsiteY335" fmla="*/ 2500897 h 3564189"/>
                <a:gd name="connsiteX336" fmla="*/ 2813685 w 3566168"/>
                <a:gd name="connsiteY336" fmla="*/ 3563556 h 3564189"/>
                <a:gd name="connsiteX337" fmla="*/ 2860675 w 3566168"/>
                <a:gd name="connsiteY337" fmla="*/ 3563556 h 3564189"/>
                <a:gd name="connsiteX338" fmla="*/ 2860675 w 3566168"/>
                <a:gd name="connsiteY338" fmla="*/ 2500897 h 3564189"/>
                <a:gd name="connsiteX339" fmla="*/ 2737485 w 3566168"/>
                <a:gd name="connsiteY339" fmla="*/ 2500897 h 3564189"/>
                <a:gd name="connsiteX340" fmla="*/ 2701925 w 3566168"/>
                <a:gd name="connsiteY340" fmla="*/ 2500897 h 3564189"/>
                <a:gd name="connsiteX341" fmla="*/ 2701925 w 3566168"/>
                <a:gd name="connsiteY341" fmla="*/ 3563556 h 3564189"/>
                <a:gd name="connsiteX342" fmla="*/ 2737485 w 3566168"/>
                <a:gd name="connsiteY342" fmla="*/ 3563556 h 3564189"/>
                <a:gd name="connsiteX343" fmla="*/ 2737485 w 3566168"/>
                <a:gd name="connsiteY343" fmla="*/ 2500897 h 3564189"/>
                <a:gd name="connsiteX344" fmla="*/ 2621915 w 3566168"/>
                <a:gd name="connsiteY344" fmla="*/ 2500897 h 3564189"/>
                <a:gd name="connsiteX345" fmla="*/ 2597785 w 3566168"/>
                <a:gd name="connsiteY345" fmla="*/ 2500897 h 3564189"/>
                <a:gd name="connsiteX346" fmla="*/ 2597785 w 3566168"/>
                <a:gd name="connsiteY346" fmla="*/ 3563556 h 3564189"/>
                <a:gd name="connsiteX347" fmla="*/ 2621915 w 3566168"/>
                <a:gd name="connsiteY347" fmla="*/ 3563556 h 3564189"/>
                <a:gd name="connsiteX348" fmla="*/ 2621915 w 3566168"/>
                <a:gd name="connsiteY348" fmla="*/ 2500897 h 3564189"/>
                <a:gd name="connsiteX349" fmla="*/ 2514600 w 3566168"/>
                <a:gd name="connsiteY349" fmla="*/ 2500897 h 3564189"/>
                <a:gd name="connsiteX350" fmla="*/ 2502535 w 3566168"/>
                <a:gd name="connsiteY350" fmla="*/ 2500897 h 3564189"/>
                <a:gd name="connsiteX351" fmla="*/ 2502535 w 3566168"/>
                <a:gd name="connsiteY351" fmla="*/ 3563556 h 3564189"/>
                <a:gd name="connsiteX352" fmla="*/ 2514600 w 3566168"/>
                <a:gd name="connsiteY352" fmla="*/ 3563556 h 3564189"/>
                <a:gd name="connsiteX353" fmla="*/ 2514600 w 3566168"/>
                <a:gd name="connsiteY353" fmla="*/ 2500897 h 3564189"/>
                <a:gd name="connsiteX354" fmla="*/ 2182495 w 3566168"/>
                <a:gd name="connsiteY354" fmla="*/ 2500897 h 3564189"/>
                <a:gd name="connsiteX355" fmla="*/ 2180590 w 3566168"/>
                <a:gd name="connsiteY355" fmla="*/ 2500897 h 3564189"/>
                <a:gd name="connsiteX356" fmla="*/ 2180590 w 3566168"/>
                <a:gd name="connsiteY356" fmla="*/ 2500897 h 3564189"/>
                <a:gd name="connsiteX357" fmla="*/ 2136140 w 3566168"/>
                <a:gd name="connsiteY357" fmla="*/ 2500897 h 3564189"/>
                <a:gd name="connsiteX358" fmla="*/ 2136140 w 3566168"/>
                <a:gd name="connsiteY358" fmla="*/ 2879648 h 3564189"/>
                <a:gd name="connsiteX359" fmla="*/ 2218690 w 3566168"/>
                <a:gd name="connsiteY359" fmla="*/ 2790194 h 3564189"/>
                <a:gd name="connsiteX360" fmla="*/ 2218690 w 3566168"/>
                <a:gd name="connsiteY360" fmla="*/ 2505338 h 3564189"/>
                <a:gd name="connsiteX361" fmla="*/ 2182495 w 3566168"/>
                <a:gd name="connsiteY361" fmla="*/ 2500897 h 3564189"/>
                <a:gd name="connsiteX362" fmla="*/ 2111375 w 3566168"/>
                <a:gd name="connsiteY362" fmla="*/ 2500897 h 3564189"/>
                <a:gd name="connsiteX363" fmla="*/ 2031365 w 3566168"/>
                <a:gd name="connsiteY363" fmla="*/ 2500897 h 3564189"/>
                <a:gd name="connsiteX364" fmla="*/ 2031365 w 3566168"/>
                <a:gd name="connsiteY364" fmla="*/ 2991941 h 3564189"/>
                <a:gd name="connsiteX365" fmla="*/ 2111375 w 3566168"/>
                <a:gd name="connsiteY365" fmla="*/ 2905659 h 3564189"/>
                <a:gd name="connsiteX366" fmla="*/ 2111375 w 3566168"/>
                <a:gd name="connsiteY366" fmla="*/ 2500897 h 3564189"/>
                <a:gd name="connsiteX367" fmla="*/ 1995805 w 3566168"/>
                <a:gd name="connsiteY367" fmla="*/ 2500897 h 3564189"/>
                <a:gd name="connsiteX368" fmla="*/ 1919605 w 3566168"/>
                <a:gd name="connsiteY368" fmla="*/ 2500897 h 3564189"/>
                <a:gd name="connsiteX369" fmla="*/ 1919605 w 3566168"/>
                <a:gd name="connsiteY369" fmla="*/ 3113115 h 3564189"/>
                <a:gd name="connsiteX370" fmla="*/ 1995805 w 3566168"/>
                <a:gd name="connsiteY370" fmla="*/ 3030640 h 3564189"/>
                <a:gd name="connsiteX371" fmla="*/ 1995805 w 3566168"/>
                <a:gd name="connsiteY371" fmla="*/ 2500897 h 3564189"/>
                <a:gd name="connsiteX372" fmla="*/ 1872615 w 3566168"/>
                <a:gd name="connsiteY372" fmla="*/ 2500897 h 3564189"/>
                <a:gd name="connsiteX373" fmla="*/ 1801495 w 3566168"/>
                <a:gd name="connsiteY373" fmla="*/ 2500897 h 3564189"/>
                <a:gd name="connsiteX374" fmla="*/ 1801495 w 3566168"/>
                <a:gd name="connsiteY374" fmla="*/ 3240634 h 3564189"/>
                <a:gd name="connsiteX375" fmla="*/ 1872615 w 3566168"/>
                <a:gd name="connsiteY375" fmla="*/ 3163235 h 3564189"/>
                <a:gd name="connsiteX376" fmla="*/ 1872615 w 3566168"/>
                <a:gd name="connsiteY376" fmla="*/ 2500897 h 3564189"/>
                <a:gd name="connsiteX377" fmla="*/ 1744980 w 3566168"/>
                <a:gd name="connsiteY377" fmla="*/ 2500897 h 3564189"/>
                <a:gd name="connsiteX378" fmla="*/ 1680845 w 3566168"/>
                <a:gd name="connsiteY378" fmla="*/ 2500897 h 3564189"/>
                <a:gd name="connsiteX379" fmla="*/ 1680845 w 3566168"/>
                <a:gd name="connsiteY379" fmla="*/ 3371326 h 3564189"/>
                <a:gd name="connsiteX380" fmla="*/ 1744980 w 3566168"/>
                <a:gd name="connsiteY380" fmla="*/ 3301539 h 3564189"/>
                <a:gd name="connsiteX381" fmla="*/ 1744980 w 3566168"/>
                <a:gd name="connsiteY381" fmla="*/ 2500897 h 3564189"/>
                <a:gd name="connsiteX382" fmla="*/ 1609090 w 3566168"/>
                <a:gd name="connsiteY382" fmla="*/ 2500897 h 3564189"/>
                <a:gd name="connsiteX383" fmla="*/ 1562100 w 3566168"/>
                <a:gd name="connsiteY383" fmla="*/ 2500897 h 3564189"/>
                <a:gd name="connsiteX384" fmla="*/ 1562100 w 3566168"/>
                <a:gd name="connsiteY384" fmla="*/ 3499479 h 3564189"/>
                <a:gd name="connsiteX385" fmla="*/ 1569085 w 3566168"/>
                <a:gd name="connsiteY385" fmla="*/ 3491866 h 3564189"/>
                <a:gd name="connsiteX386" fmla="*/ 1609090 w 3566168"/>
                <a:gd name="connsiteY386" fmla="*/ 3448091 h 3564189"/>
                <a:gd name="connsiteX387" fmla="*/ 1609090 w 3566168"/>
                <a:gd name="connsiteY387" fmla="*/ 2500897 h 3564189"/>
                <a:gd name="connsiteX388" fmla="*/ 1485900 w 3566168"/>
                <a:gd name="connsiteY388" fmla="*/ 2500897 h 3564189"/>
                <a:gd name="connsiteX389" fmla="*/ 1450340 w 3566168"/>
                <a:gd name="connsiteY389" fmla="*/ 2500897 h 3564189"/>
                <a:gd name="connsiteX390" fmla="*/ 1450340 w 3566168"/>
                <a:gd name="connsiteY390" fmla="*/ 3563556 h 3564189"/>
                <a:gd name="connsiteX391" fmla="*/ 1485900 w 3566168"/>
                <a:gd name="connsiteY391" fmla="*/ 3557846 h 3564189"/>
                <a:gd name="connsiteX392" fmla="*/ 1485900 w 3566168"/>
                <a:gd name="connsiteY392" fmla="*/ 2500897 h 3564189"/>
                <a:gd name="connsiteX393" fmla="*/ 1370330 w 3566168"/>
                <a:gd name="connsiteY393" fmla="*/ 2500897 h 3564189"/>
                <a:gd name="connsiteX394" fmla="*/ 1346200 w 3566168"/>
                <a:gd name="connsiteY394" fmla="*/ 2500897 h 3564189"/>
                <a:gd name="connsiteX395" fmla="*/ 1346200 w 3566168"/>
                <a:gd name="connsiteY395" fmla="*/ 3563556 h 3564189"/>
                <a:gd name="connsiteX396" fmla="*/ 1370330 w 3566168"/>
                <a:gd name="connsiteY396" fmla="*/ 3563556 h 3564189"/>
                <a:gd name="connsiteX397" fmla="*/ 1370330 w 3566168"/>
                <a:gd name="connsiteY397" fmla="*/ 2500897 h 3564189"/>
                <a:gd name="connsiteX398" fmla="*/ 1263650 w 3566168"/>
                <a:gd name="connsiteY398" fmla="*/ 2500897 h 3564189"/>
                <a:gd name="connsiteX399" fmla="*/ 1251585 w 3566168"/>
                <a:gd name="connsiteY399" fmla="*/ 2500897 h 3564189"/>
                <a:gd name="connsiteX400" fmla="*/ 1251585 w 3566168"/>
                <a:gd name="connsiteY400" fmla="*/ 3563556 h 3564189"/>
                <a:gd name="connsiteX401" fmla="*/ 1263650 w 3566168"/>
                <a:gd name="connsiteY401" fmla="*/ 3563556 h 3564189"/>
                <a:gd name="connsiteX402" fmla="*/ 1263650 w 3566168"/>
                <a:gd name="connsiteY402" fmla="*/ 2500897 h 3564189"/>
                <a:gd name="connsiteX403" fmla="*/ 119380 w 3566168"/>
                <a:gd name="connsiteY403" fmla="*/ 2500897 h 3564189"/>
                <a:gd name="connsiteX404" fmla="*/ 95250 w 3566168"/>
                <a:gd name="connsiteY404" fmla="*/ 2500897 h 3564189"/>
                <a:gd name="connsiteX405" fmla="*/ 95250 w 3566168"/>
                <a:gd name="connsiteY405" fmla="*/ 3563556 h 3564189"/>
                <a:gd name="connsiteX406" fmla="*/ 119380 w 3566168"/>
                <a:gd name="connsiteY406" fmla="*/ 3563556 h 3564189"/>
                <a:gd name="connsiteX407" fmla="*/ 119380 w 3566168"/>
                <a:gd name="connsiteY407" fmla="*/ 2500897 h 3564189"/>
                <a:gd name="connsiteX408" fmla="*/ 12065 w 3566168"/>
                <a:gd name="connsiteY408" fmla="*/ 2500897 h 3564189"/>
                <a:gd name="connsiteX409" fmla="*/ 0 w 3566168"/>
                <a:gd name="connsiteY409" fmla="*/ 2500897 h 3564189"/>
                <a:gd name="connsiteX410" fmla="*/ 0 w 3566168"/>
                <a:gd name="connsiteY410" fmla="*/ 3563556 h 3564189"/>
                <a:gd name="connsiteX411" fmla="*/ 12065 w 3566168"/>
                <a:gd name="connsiteY411" fmla="*/ 3563556 h 3564189"/>
                <a:gd name="connsiteX412" fmla="*/ 12065 w 3566168"/>
                <a:gd name="connsiteY412" fmla="*/ 2500897 h 3564189"/>
                <a:gd name="connsiteX413" fmla="*/ 199390 w 3566168"/>
                <a:gd name="connsiteY413" fmla="*/ 2500897 h 3564189"/>
                <a:gd name="connsiteX414" fmla="*/ 199390 w 3566168"/>
                <a:gd name="connsiteY414" fmla="*/ 3563556 h 3564189"/>
                <a:gd name="connsiteX415" fmla="*/ 234950 w 3566168"/>
                <a:gd name="connsiteY415" fmla="*/ 3563556 h 3564189"/>
                <a:gd name="connsiteX416" fmla="*/ 234950 w 3566168"/>
                <a:gd name="connsiteY416" fmla="*/ 2506607 h 3564189"/>
                <a:gd name="connsiteX417" fmla="*/ 199390 w 3566168"/>
                <a:gd name="connsiteY417" fmla="*/ 2500897 h 3564189"/>
                <a:gd name="connsiteX418" fmla="*/ 2230755 w 3566168"/>
                <a:gd name="connsiteY418" fmla="*/ 2509779 h 3564189"/>
                <a:gd name="connsiteX419" fmla="*/ 2230755 w 3566168"/>
                <a:gd name="connsiteY419" fmla="*/ 2776871 h 3564189"/>
                <a:gd name="connsiteX420" fmla="*/ 2254250 w 3566168"/>
                <a:gd name="connsiteY420" fmla="*/ 2751494 h 3564189"/>
                <a:gd name="connsiteX421" fmla="*/ 2315210 w 3566168"/>
                <a:gd name="connsiteY421" fmla="*/ 2633491 h 3564189"/>
                <a:gd name="connsiteX422" fmla="*/ 2230755 w 3566168"/>
                <a:gd name="connsiteY422" fmla="*/ 2509779 h 3564189"/>
                <a:gd name="connsiteX423" fmla="*/ 3387090 w 3566168"/>
                <a:gd name="connsiteY423" fmla="*/ 2511048 h 3564189"/>
                <a:gd name="connsiteX424" fmla="*/ 3387090 w 3566168"/>
                <a:gd name="connsiteY424" fmla="*/ 3554039 h 3564189"/>
                <a:gd name="connsiteX425" fmla="*/ 3469640 w 3566168"/>
                <a:gd name="connsiteY425" fmla="*/ 3430961 h 3564189"/>
                <a:gd name="connsiteX426" fmla="*/ 3469640 w 3566168"/>
                <a:gd name="connsiteY426" fmla="*/ 2633491 h 3564189"/>
                <a:gd name="connsiteX427" fmla="*/ 3387090 w 3566168"/>
                <a:gd name="connsiteY427" fmla="*/ 2511048 h 3564189"/>
                <a:gd name="connsiteX428" fmla="*/ 311150 w 3566168"/>
                <a:gd name="connsiteY428" fmla="*/ 2564974 h 3564189"/>
                <a:gd name="connsiteX429" fmla="*/ 311150 w 3566168"/>
                <a:gd name="connsiteY429" fmla="*/ 3563556 h 3564189"/>
                <a:gd name="connsiteX430" fmla="*/ 358140 w 3566168"/>
                <a:gd name="connsiteY430" fmla="*/ 3563556 h 3564189"/>
                <a:gd name="connsiteX431" fmla="*/ 358140 w 3566168"/>
                <a:gd name="connsiteY431" fmla="*/ 2616362 h 3564189"/>
                <a:gd name="connsiteX432" fmla="*/ 318135 w 3566168"/>
                <a:gd name="connsiteY432" fmla="*/ 2572586 h 3564189"/>
                <a:gd name="connsiteX433" fmla="*/ 311150 w 3566168"/>
                <a:gd name="connsiteY433" fmla="*/ 2564974 h 3564189"/>
                <a:gd name="connsiteX434" fmla="*/ 429260 w 3566168"/>
                <a:gd name="connsiteY434" fmla="*/ 2693761 h 3564189"/>
                <a:gd name="connsiteX435" fmla="*/ 429260 w 3566168"/>
                <a:gd name="connsiteY435" fmla="*/ 3564190 h 3564189"/>
                <a:gd name="connsiteX436" fmla="*/ 493395 w 3566168"/>
                <a:gd name="connsiteY436" fmla="*/ 3564190 h 3564189"/>
                <a:gd name="connsiteX437" fmla="*/ 493395 w 3566168"/>
                <a:gd name="connsiteY437" fmla="*/ 2763548 h 3564189"/>
                <a:gd name="connsiteX438" fmla="*/ 429260 w 3566168"/>
                <a:gd name="connsiteY438" fmla="*/ 2693761 h 3564189"/>
                <a:gd name="connsiteX439" fmla="*/ 549910 w 3566168"/>
                <a:gd name="connsiteY439" fmla="*/ 2824453 h 3564189"/>
                <a:gd name="connsiteX440" fmla="*/ 549910 w 3566168"/>
                <a:gd name="connsiteY440" fmla="*/ 3564190 h 3564189"/>
                <a:gd name="connsiteX441" fmla="*/ 621030 w 3566168"/>
                <a:gd name="connsiteY441" fmla="*/ 3564190 h 3564189"/>
                <a:gd name="connsiteX442" fmla="*/ 621030 w 3566168"/>
                <a:gd name="connsiteY442" fmla="*/ 2901218 h 3564189"/>
                <a:gd name="connsiteX443" fmla="*/ 549910 w 3566168"/>
                <a:gd name="connsiteY443" fmla="*/ 2824453 h 3564189"/>
                <a:gd name="connsiteX444" fmla="*/ 668020 w 3566168"/>
                <a:gd name="connsiteY444" fmla="*/ 2951972 h 3564189"/>
                <a:gd name="connsiteX445" fmla="*/ 668020 w 3566168"/>
                <a:gd name="connsiteY445" fmla="*/ 3564190 h 3564189"/>
                <a:gd name="connsiteX446" fmla="*/ 744220 w 3566168"/>
                <a:gd name="connsiteY446" fmla="*/ 3564190 h 3564189"/>
                <a:gd name="connsiteX447" fmla="*/ 744220 w 3566168"/>
                <a:gd name="connsiteY447" fmla="*/ 3034447 h 3564189"/>
                <a:gd name="connsiteX448" fmla="*/ 668020 w 3566168"/>
                <a:gd name="connsiteY448" fmla="*/ 2951972 h 3564189"/>
                <a:gd name="connsiteX449" fmla="*/ 780415 w 3566168"/>
                <a:gd name="connsiteY449" fmla="*/ 3072512 h 3564189"/>
                <a:gd name="connsiteX450" fmla="*/ 780415 w 3566168"/>
                <a:gd name="connsiteY450" fmla="*/ 3563556 h 3564189"/>
                <a:gd name="connsiteX451" fmla="*/ 860425 w 3566168"/>
                <a:gd name="connsiteY451" fmla="*/ 3563556 h 3564189"/>
                <a:gd name="connsiteX452" fmla="*/ 860425 w 3566168"/>
                <a:gd name="connsiteY452" fmla="*/ 3158794 h 3564189"/>
                <a:gd name="connsiteX453" fmla="*/ 780415 w 3566168"/>
                <a:gd name="connsiteY453" fmla="*/ 3072512 h 3564189"/>
                <a:gd name="connsiteX454" fmla="*/ 884555 w 3566168"/>
                <a:gd name="connsiteY454" fmla="*/ 3185440 h 3564189"/>
                <a:gd name="connsiteX455" fmla="*/ 884555 w 3566168"/>
                <a:gd name="connsiteY455" fmla="*/ 3564190 h 3564189"/>
                <a:gd name="connsiteX456" fmla="*/ 929005 w 3566168"/>
                <a:gd name="connsiteY456" fmla="*/ 3564190 h 3564189"/>
                <a:gd name="connsiteX457" fmla="*/ 929005 w 3566168"/>
                <a:gd name="connsiteY457" fmla="*/ 3564190 h 3564189"/>
                <a:gd name="connsiteX458" fmla="*/ 930910 w 3566168"/>
                <a:gd name="connsiteY458" fmla="*/ 3564190 h 3564189"/>
                <a:gd name="connsiteX459" fmla="*/ 967105 w 3566168"/>
                <a:gd name="connsiteY459" fmla="*/ 3559115 h 3564189"/>
                <a:gd name="connsiteX460" fmla="*/ 967105 w 3566168"/>
                <a:gd name="connsiteY460" fmla="*/ 3274259 h 3564189"/>
                <a:gd name="connsiteX461" fmla="*/ 884555 w 3566168"/>
                <a:gd name="connsiteY461" fmla="*/ 3185440 h 3564189"/>
                <a:gd name="connsiteX462" fmla="*/ 979170 w 3566168"/>
                <a:gd name="connsiteY462" fmla="*/ 3287582 h 3564189"/>
                <a:gd name="connsiteX463" fmla="*/ 979170 w 3566168"/>
                <a:gd name="connsiteY463" fmla="*/ 3554674 h 3564189"/>
                <a:gd name="connsiteX464" fmla="*/ 1063625 w 3566168"/>
                <a:gd name="connsiteY464" fmla="*/ 3430961 h 3564189"/>
                <a:gd name="connsiteX465" fmla="*/ 1002665 w 3566168"/>
                <a:gd name="connsiteY465" fmla="*/ 3312959 h 3564189"/>
                <a:gd name="connsiteX466" fmla="*/ 979170 w 3566168"/>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8" h="3564189">
                  <a:moveTo>
                    <a:pt x="2621915" y="0"/>
                  </a:moveTo>
                  <a:lnTo>
                    <a:pt x="2597785" y="0"/>
                  </a:lnTo>
                  <a:lnTo>
                    <a:pt x="2597785" y="1063293"/>
                  </a:lnTo>
                  <a:lnTo>
                    <a:pt x="2621915" y="1063293"/>
                  </a:lnTo>
                  <a:lnTo>
                    <a:pt x="2621915"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3610" y="0"/>
                    <a:pt x="930910" y="0"/>
                  </a:cubicBezTo>
                  <a:moveTo>
                    <a:pt x="860425" y="0"/>
                  </a:moveTo>
                  <a:lnTo>
                    <a:pt x="780415" y="0"/>
                  </a:lnTo>
                  <a:lnTo>
                    <a:pt x="780415" y="491044"/>
                  </a:lnTo>
                  <a:cubicBezTo>
                    <a:pt x="808355" y="460591"/>
                    <a:pt x="835660" y="431408"/>
                    <a:pt x="860425" y="404762"/>
                  </a:cubicBezTo>
                  <a:lnTo>
                    <a:pt x="860425" y="0"/>
                  </a:lnTo>
                  <a:close/>
                  <a:moveTo>
                    <a:pt x="744855" y="0"/>
                  </a:moveTo>
                  <a:lnTo>
                    <a:pt x="668655" y="0"/>
                  </a:lnTo>
                  <a:lnTo>
                    <a:pt x="668655" y="612219"/>
                  </a:lnTo>
                  <a:cubicBezTo>
                    <a:pt x="694055" y="584304"/>
                    <a:pt x="720090" y="557024"/>
                    <a:pt x="744855" y="529743"/>
                  </a:cubicBezTo>
                  <a:lnTo>
                    <a:pt x="744855" y="0"/>
                  </a:lnTo>
                  <a:close/>
                  <a:moveTo>
                    <a:pt x="621665" y="0"/>
                  </a:moveTo>
                  <a:lnTo>
                    <a:pt x="550545" y="0"/>
                  </a:lnTo>
                  <a:lnTo>
                    <a:pt x="550545" y="739738"/>
                  </a:lnTo>
                  <a:cubicBezTo>
                    <a:pt x="574040" y="714361"/>
                    <a:pt x="597535" y="688984"/>
                    <a:pt x="621665" y="662338"/>
                  </a:cubicBezTo>
                  <a:lnTo>
                    <a:pt x="621665" y="0"/>
                  </a:lnTo>
                  <a:close/>
                  <a:moveTo>
                    <a:pt x="493395" y="0"/>
                  </a:moveTo>
                  <a:lnTo>
                    <a:pt x="429260" y="0"/>
                  </a:lnTo>
                  <a:lnTo>
                    <a:pt x="429260" y="870429"/>
                  </a:lnTo>
                  <a:cubicBezTo>
                    <a:pt x="448945" y="848858"/>
                    <a:pt x="470535" y="825385"/>
                    <a:pt x="493395" y="800642"/>
                  </a:cubicBezTo>
                  <a:lnTo>
                    <a:pt x="493395" y="0"/>
                  </a:lnTo>
                  <a:close/>
                  <a:moveTo>
                    <a:pt x="358140" y="0"/>
                  </a:moveTo>
                  <a:lnTo>
                    <a:pt x="311150" y="0"/>
                  </a:lnTo>
                  <a:lnTo>
                    <a:pt x="311150" y="998582"/>
                  </a:lnTo>
                  <a:cubicBezTo>
                    <a:pt x="313690" y="996045"/>
                    <a:pt x="315595" y="993507"/>
                    <a:pt x="318135" y="990969"/>
                  </a:cubicBezTo>
                  <a:cubicBezTo>
                    <a:pt x="324485" y="983991"/>
                    <a:pt x="338455" y="968764"/>
                    <a:pt x="358140" y="947194"/>
                  </a:cubicBezTo>
                  <a:lnTo>
                    <a:pt x="358140" y="0"/>
                  </a:lnTo>
                  <a:close/>
                  <a:moveTo>
                    <a:pt x="234950" y="0"/>
                  </a:moveTo>
                  <a:lnTo>
                    <a:pt x="199390" y="0"/>
                  </a:lnTo>
                  <a:lnTo>
                    <a:pt x="199390" y="1063293"/>
                  </a:lnTo>
                  <a:cubicBezTo>
                    <a:pt x="212725" y="1063293"/>
                    <a:pt x="224155" y="1061390"/>
                    <a:pt x="234950" y="1057584"/>
                  </a:cubicBezTo>
                  <a:lnTo>
                    <a:pt x="234950" y="0"/>
                  </a:lnTo>
                  <a:close/>
                  <a:moveTo>
                    <a:pt x="119380" y="0"/>
                  </a:moveTo>
                  <a:lnTo>
                    <a:pt x="95250" y="0"/>
                  </a:lnTo>
                  <a:lnTo>
                    <a:pt x="95250" y="1063293"/>
                  </a:lnTo>
                  <a:lnTo>
                    <a:pt x="119380" y="1063293"/>
                  </a:lnTo>
                  <a:lnTo>
                    <a:pt x="119380" y="0"/>
                  </a:lnTo>
                  <a:close/>
                  <a:moveTo>
                    <a:pt x="12065" y="0"/>
                  </a:moveTo>
                  <a:lnTo>
                    <a:pt x="0" y="0"/>
                  </a:lnTo>
                  <a:lnTo>
                    <a:pt x="0" y="1063293"/>
                  </a:lnTo>
                  <a:lnTo>
                    <a:pt x="12065" y="1063293"/>
                  </a:lnTo>
                  <a:lnTo>
                    <a:pt x="12065" y="0"/>
                  </a:lnTo>
                  <a:close/>
                  <a:moveTo>
                    <a:pt x="2701925" y="0"/>
                  </a:moveTo>
                  <a:lnTo>
                    <a:pt x="2701925" y="1062659"/>
                  </a:lnTo>
                  <a:lnTo>
                    <a:pt x="2737485" y="1062659"/>
                  </a:lnTo>
                  <a:lnTo>
                    <a:pt x="2737485" y="5075"/>
                  </a:lnTo>
                  <a:cubicBezTo>
                    <a:pt x="2726690" y="1903"/>
                    <a:pt x="2715260" y="0"/>
                    <a:pt x="2701925" y="0"/>
                  </a:cubicBezTo>
                  <a:moveTo>
                    <a:pt x="979170" y="8882"/>
                  </a:moveTo>
                  <a:lnTo>
                    <a:pt x="979170" y="275974"/>
                  </a:lnTo>
                  <a:cubicBezTo>
                    <a:pt x="992505" y="262017"/>
                    <a:pt x="1000760" y="253135"/>
                    <a:pt x="1002665" y="250597"/>
                  </a:cubicBezTo>
                  <a:cubicBezTo>
                    <a:pt x="1043940" y="205553"/>
                    <a:pt x="1063625" y="184617"/>
                    <a:pt x="1063625" y="132594"/>
                  </a:cubicBezTo>
                  <a:cubicBezTo>
                    <a:pt x="1064260"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4400"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4200" y="1062659"/>
                  </a:lnTo>
                  <a:lnTo>
                    <a:pt x="3124200" y="400321"/>
                  </a:lnTo>
                  <a:cubicBezTo>
                    <a:pt x="3100070"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950" y="571615"/>
                  </a:moveTo>
                  <a:lnTo>
                    <a:pt x="3282950" y="1062659"/>
                  </a:lnTo>
                  <a:lnTo>
                    <a:pt x="3362960" y="1062659"/>
                  </a:lnTo>
                  <a:lnTo>
                    <a:pt x="3362960" y="657897"/>
                  </a:lnTo>
                  <a:cubicBezTo>
                    <a:pt x="3337560" y="631251"/>
                    <a:pt x="3310890" y="602068"/>
                    <a:pt x="3282950" y="571615"/>
                  </a:cubicBezTo>
                  <a:moveTo>
                    <a:pt x="3387090" y="683908"/>
                  </a:moveTo>
                  <a:lnTo>
                    <a:pt x="3387090" y="1062659"/>
                  </a:lnTo>
                  <a:lnTo>
                    <a:pt x="3431540" y="1062659"/>
                  </a:lnTo>
                  <a:lnTo>
                    <a:pt x="3431540" y="1062659"/>
                  </a:lnTo>
                  <a:lnTo>
                    <a:pt x="3433445" y="1062659"/>
                  </a:lnTo>
                  <a:cubicBezTo>
                    <a:pt x="3446145" y="1062659"/>
                    <a:pt x="3458210" y="1060756"/>
                    <a:pt x="3469640" y="1057584"/>
                  </a:cubicBezTo>
                  <a:lnTo>
                    <a:pt x="3469640" y="772728"/>
                  </a:lnTo>
                  <a:cubicBezTo>
                    <a:pt x="3448685" y="751157"/>
                    <a:pt x="3420745" y="720070"/>
                    <a:pt x="3387090" y="683908"/>
                  </a:cubicBezTo>
                  <a:moveTo>
                    <a:pt x="3481705" y="786685"/>
                  </a:moveTo>
                  <a:lnTo>
                    <a:pt x="3481705" y="1053777"/>
                  </a:lnTo>
                  <a:cubicBezTo>
                    <a:pt x="3531235" y="1034744"/>
                    <a:pt x="3566160" y="986528"/>
                    <a:pt x="3566160" y="930065"/>
                  </a:cubicBezTo>
                  <a:cubicBezTo>
                    <a:pt x="3566160" y="878042"/>
                    <a:pt x="3547110"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855" y="1250448"/>
                  </a:moveTo>
                  <a:lnTo>
                    <a:pt x="668655" y="1250448"/>
                  </a:lnTo>
                  <a:lnTo>
                    <a:pt x="668655" y="2313742"/>
                  </a:lnTo>
                  <a:lnTo>
                    <a:pt x="744855" y="2313742"/>
                  </a:lnTo>
                  <a:lnTo>
                    <a:pt x="744855" y="1250448"/>
                  </a:lnTo>
                  <a:close/>
                  <a:moveTo>
                    <a:pt x="621665" y="1250448"/>
                  </a:moveTo>
                  <a:lnTo>
                    <a:pt x="550545" y="1250448"/>
                  </a:lnTo>
                  <a:lnTo>
                    <a:pt x="550545" y="2313742"/>
                  </a:lnTo>
                  <a:lnTo>
                    <a:pt x="621665" y="2313742"/>
                  </a:lnTo>
                  <a:lnTo>
                    <a:pt x="621665" y="1250448"/>
                  </a:lnTo>
                  <a:close/>
                  <a:moveTo>
                    <a:pt x="493395" y="1250448"/>
                  </a:moveTo>
                  <a:lnTo>
                    <a:pt x="429260" y="1250448"/>
                  </a:lnTo>
                  <a:lnTo>
                    <a:pt x="429260" y="2313742"/>
                  </a:lnTo>
                  <a:lnTo>
                    <a:pt x="493395" y="2313742"/>
                  </a:lnTo>
                  <a:lnTo>
                    <a:pt x="493395" y="1250448"/>
                  </a:lnTo>
                  <a:close/>
                  <a:moveTo>
                    <a:pt x="358140" y="1250448"/>
                  </a:moveTo>
                  <a:lnTo>
                    <a:pt x="311150" y="1250448"/>
                  </a:lnTo>
                  <a:lnTo>
                    <a:pt x="311150" y="2313742"/>
                  </a:lnTo>
                  <a:lnTo>
                    <a:pt x="358140" y="2313742"/>
                  </a:lnTo>
                  <a:lnTo>
                    <a:pt x="358140" y="1250448"/>
                  </a:lnTo>
                  <a:close/>
                  <a:moveTo>
                    <a:pt x="234950" y="1250448"/>
                  </a:moveTo>
                  <a:lnTo>
                    <a:pt x="199390" y="1250448"/>
                  </a:lnTo>
                  <a:lnTo>
                    <a:pt x="199390" y="2313742"/>
                  </a:lnTo>
                  <a:lnTo>
                    <a:pt x="234950" y="2313742"/>
                  </a:lnTo>
                  <a:lnTo>
                    <a:pt x="234950" y="1250448"/>
                  </a:lnTo>
                  <a:close/>
                  <a:moveTo>
                    <a:pt x="119380" y="1250448"/>
                  </a:moveTo>
                  <a:lnTo>
                    <a:pt x="95250" y="1250448"/>
                  </a:lnTo>
                  <a:lnTo>
                    <a:pt x="95250" y="2313742"/>
                  </a:lnTo>
                  <a:lnTo>
                    <a:pt x="119380" y="2313742"/>
                  </a:lnTo>
                  <a:lnTo>
                    <a:pt x="119380"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960" y="1250448"/>
                  </a:moveTo>
                  <a:lnTo>
                    <a:pt x="3282950" y="1250448"/>
                  </a:lnTo>
                  <a:lnTo>
                    <a:pt x="3282950" y="1741492"/>
                  </a:lnTo>
                  <a:cubicBezTo>
                    <a:pt x="3310890" y="1711040"/>
                    <a:pt x="3338195" y="1681856"/>
                    <a:pt x="3362960" y="1655211"/>
                  </a:cubicBezTo>
                  <a:lnTo>
                    <a:pt x="3362960" y="1250448"/>
                  </a:lnTo>
                  <a:close/>
                  <a:moveTo>
                    <a:pt x="3247390" y="1250448"/>
                  </a:moveTo>
                  <a:lnTo>
                    <a:pt x="3171190" y="1250448"/>
                  </a:lnTo>
                  <a:lnTo>
                    <a:pt x="3171190" y="1862667"/>
                  </a:lnTo>
                  <a:cubicBezTo>
                    <a:pt x="3196590" y="1834752"/>
                    <a:pt x="3222625" y="1807472"/>
                    <a:pt x="3247390" y="1780192"/>
                  </a:cubicBezTo>
                  <a:lnTo>
                    <a:pt x="3247390" y="1250448"/>
                  </a:lnTo>
                  <a:close/>
                  <a:moveTo>
                    <a:pt x="3124200" y="1250448"/>
                  </a:moveTo>
                  <a:lnTo>
                    <a:pt x="3053080" y="1250448"/>
                  </a:lnTo>
                  <a:lnTo>
                    <a:pt x="3053080" y="1990186"/>
                  </a:lnTo>
                  <a:cubicBezTo>
                    <a:pt x="3076575" y="1964809"/>
                    <a:pt x="3100070" y="1939432"/>
                    <a:pt x="3124200" y="1912786"/>
                  </a:cubicBezTo>
                  <a:lnTo>
                    <a:pt x="3124200" y="1250448"/>
                  </a:lnTo>
                  <a:close/>
                  <a:moveTo>
                    <a:pt x="2996565" y="1250448"/>
                  </a:moveTo>
                  <a:lnTo>
                    <a:pt x="2932430" y="1250448"/>
                  </a:lnTo>
                  <a:lnTo>
                    <a:pt x="2932430" y="2120877"/>
                  </a:lnTo>
                  <a:cubicBezTo>
                    <a:pt x="2952115" y="2099307"/>
                    <a:pt x="2973705" y="2075833"/>
                    <a:pt x="2996565" y="2051091"/>
                  </a:cubicBezTo>
                  <a:lnTo>
                    <a:pt x="2996565" y="1250448"/>
                  </a:lnTo>
                  <a:close/>
                  <a:moveTo>
                    <a:pt x="2860675" y="1250448"/>
                  </a:moveTo>
                  <a:lnTo>
                    <a:pt x="2813685" y="1250448"/>
                  </a:lnTo>
                  <a:lnTo>
                    <a:pt x="2813685" y="2249031"/>
                  </a:lnTo>
                  <a:cubicBezTo>
                    <a:pt x="2816225" y="2246493"/>
                    <a:pt x="2818130" y="2243955"/>
                    <a:pt x="2820670" y="2241418"/>
                  </a:cubicBezTo>
                  <a:cubicBezTo>
                    <a:pt x="2827020" y="2234439"/>
                    <a:pt x="2840990" y="2219213"/>
                    <a:pt x="2860675" y="2197642"/>
                  </a:cubicBezTo>
                  <a:lnTo>
                    <a:pt x="2860675" y="1250448"/>
                  </a:lnTo>
                  <a:close/>
                  <a:moveTo>
                    <a:pt x="2737485" y="1250448"/>
                  </a:moveTo>
                  <a:lnTo>
                    <a:pt x="2701925" y="1250448"/>
                  </a:lnTo>
                  <a:lnTo>
                    <a:pt x="2701925" y="2313107"/>
                  </a:lnTo>
                  <a:cubicBezTo>
                    <a:pt x="2715260" y="2313107"/>
                    <a:pt x="2726690" y="2311204"/>
                    <a:pt x="2737485" y="2307398"/>
                  </a:cubicBezTo>
                  <a:lnTo>
                    <a:pt x="2737485" y="1250448"/>
                  </a:lnTo>
                  <a:close/>
                  <a:moveTo>
                    <a:pt x="1370330" y="1250448"/>
                  </a:moveTo>
                  <a:lnTo>
                    <a:pt x="1346200" y="1250448"/>
                  </a:lnTo>
                  <a:lnTo>
                    <a:pt x="1346200" y="2313742"/>
                  </a:lnTo>
                  <a:lnTo>
                    <a:pt x="1370330" y="2313742"/>
                  </a:lnTo>
                  <a:lnTo>
                    <a:pt x="1370330" y="1250448"/>
                  </a:lnTo>
                  <a:close/>
                  <a:moveTo>
                    <a:pt x="1263650"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3280"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795" y="1326579"/>
                    <a:pt x="3531235" y="1278997"/>
                    <a:pt x="3481705" y="1259330"/>
                  </a:cubicBezTo>
                  <a:moveTo>
                    <a:pt x="884555" y="1259965"/>
                  </a:moveTo>
                  <a:lnTo>
                    <a:pt x="884555" y="2302957"/>
                  </a:lnTo>
                  <a:cubicBezTo>
                    <a:pt x="932815" y="2283290"/>
                    <a:pt x="967105" y="2235708"/>
                    <a:pt x="967105" y="2179879"/>
                  </a:cubicBezTo>
                  <a:lnTo>
                    <a:pt x="967105" y="1383043"/>
                  </a:lnTo>
                  <a:cubicBezTo>
                    <a:pt x="967105" y="1327848"/>
                    <a:pt x="932815" y="1280266"/>
                    <a:pt x="884555"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345" y="2313742"/>
                  </a:lnTo>
                  <a:lnTo>
                    <a:pt x="1744345" y="1512465"/>
                  </a:lnTo>
                  <a:cubicBezTo>
                    <a:pt x="1722120" y="1487723"/>
                    <a:pt x="1700530" y="1464249"/>
                    <a:pt x="1680210" y="1443313"/>
                  </a:cubicBezTo>
                  <a:moveTo>
                    <a:pt x="1801495" y="1574004"/>
                  </a:moveTo>
                  <a:lnTo>
                    <a:pt x="1801495" y="2313742"/>
                  </a:lnTo>
                  <a:lnTo>
                    <a:pt x="1872615" y="2313742"/>
                  </a:lnTo>
                  <a:lnTo>
                    <a:pt x="1872615" y="1650769"/>
                  </a:lnTo>
                  <a:cubicBezTo>
                    <a:pt x="1848485" y="1624758"/>
                    <a:pt x="1824355" y="1598747"/>
                    <a:pt x="1801495" y="1574004"/>
                  </a:cubicBezTo>
                  <a:moveTo>
                    <a:pt x="1919605" y="1701523"/>
                  </a:moveTo>
                  <a:lnTo>
                    <a:pt x="1919605" y="2313742"/>
                  </a:lnTo>
                  <a:lnTo>
                    <a:pt x="1995805" y="2313742"/>
                  </a:lnTo>
                  <a:lnTo>
                    <a:pt x="1995805" y="1783998"/>
                  </a:lnTo>
                  <a:cubicBezTo>
                    <a:pt x="1971040"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735" y="2001605"/>
                    <a:pt x="2169160" y="1970519"/>
                    <a:pt x="2135505" y="1934357"/>
                  </a:cubicBezTo>
                  <a:moveTo>
                    <a:pt x="2230755" y="2037133"/>
                  </a:moveTo>
                  <a:lnTo>
                    <a:pt x="2230755" y="2304226"/>
                  </a:lnTo>
                  <a:cubicBezTo>
                    <a:pt x="2280285" y="2285193"/>
                    <a:pt x="2315210" y="2236977"/>
                    <a:pt x="2315210" y="2180513"/>
                  </a:cubicBezTo>
                  <a:cubicBezTo>
                    <a:pt x="2315210" y="2128490"/>
                    <a:pt x="2295525" y="2107554"/>
                    <a:pt x="2254250" y="2062510"/>
                  </a:cubicBezTo>
                  <a:cubicBezTo>
                    <a:pt x="2251710" y="2059972"/>
                    <a:pt x="2243455" y="2051091"/>
                    <a:pt x="2230755" y="2037133"/>
                  </a:cubicBezTo>
                  <a:moveTo>
                    <a:pt x="3336925" y="2500897"/>
                  </a:moveTo>
                  <a:lnTo>
                    <a:pt x="3282950" y="2500897"/>
                  </a:lnTo>
                  <a:lnTo>
                    <a:pt x="3282950" y="3563556"/>
                  </a:lnTo>
                  <a:lnTo>
                    <a:pt x="3336925" y="3563556"/>
                  </a:lnTo>
                  <a:cubicBezTo>
                    <a:pt x="3345815" y="3563556"/>
                    <a:pt x="3354705" y="3562921"/>
                    <a:pt x="3362960" y="3561018"/>
                  </a:cubicBezTo>
                  <a:lnTo>
                    <a:pt x="3362960" y="2503434"/>
                  </a:lnTo>
                  <a:cubicBezTo>
                    <a:pt x="3354070" y="2501531"/>
                    <a:pt x="3345815" y="2500897"/>
                    <a:pt x="3336925" y="2500897"/>
                  </a:cubicBezTo>
                  <a:moveTo>
                    <a:pt x="3247390" y="2500897"/>
                  </a:moveTo>
                  <a:lnTo>
                    <a:pt x="3171190" y="2500897"/>
                  </a:lnTo>
                  <a:lnTo>
                    <a:pt x="3171190" y="3563556"/>
                  </a:lnTo>
                  <a:lnTo>
                    <a:pt x="3247390" y="3563556"/>
                  </a:lnTo>
                  <a:lnTo>
                    <a:pt x="3247390" y="2500897"/>
                  </a:lnTo>
                  <a:close/>
                  <a:moveTo>
                    <a:pt x="3124200" y="2500897"/>
                  </a:moveTo>
                  <a:lnTo>
                    <a:pt x="3053080" y="2500897"/>
                  </a:lnTo>
                  <a:lnTo>
                    <a:pt x="3053080" y="3563556"/>
                  </a:lnTo>
                  <a:lnTo>
                    <a:pt x="3124200" y="3563556"/>
                  </a:lnTo>
                  <a:lnTo>
                    <a:pt x="3124200" y="2500897"/>
                  </a:lnTo>
                  <a:close/>
                  <a:moveTo>
                    <a:pt x="2995930" y="2500897"/>
                  </a:moveTo>
                  <a:lnTo>
                    <a:pt x="2931795" y="2500897"/>
                  </a:lnTo>
                  <a:lnTo>
                    <a:pt x="2931795" y="3563556"/>
                  </a:lnTo>
                  <a:lnTo>
                    <a:pt x="2995930" y="3563556"/>
                  </a:lnTo>
                  <a:lnTo>
                    <a:pt x="2995930" y="2500897"/>
                  </a:lnTo>
                  <a:close/>
                  <a:moveTo>
                    <a:pt x="2860675" y="2500897"/>
                  </a:moveTo>
                  <a:lnTo>
                    <a:pt x="2813685" y="2500897"/>
                  </a:lnTo>
                  <a:lnTo>
                    <a:pt x="2813685" y="3563556"/>
                  </a:lnTo>
                  <a:lnTo>
                    <a:pt x="2860675" y="3563556"/>
                  </a:lnTo>
                  <a:lnTo>
                    <a:pt x="2860675" y="2500897"/>
                  </a:lnTo>
                  <a:close/>
                  <a:moveTo>
                    <a:pt x="2737485" y="2500897"/>
                  </a:moveTo>
                  <a:lnTo>
                    <a:pt x="2701925" y="2500897"/>
                  </a:lnTo>
                  <a:lnTo>
                    <a:pt x="2701925" y="3563556"/>
                  </a:lnTo>
                  <a:lnTo>
                    <a:pt x="2737485" y="3563556"/>
                  </a:lnTo>
                  <a:lnTo>
                    <a:pt x="2737485" y="2500897"/>
                  </a:lnTo>
                  <a:close/>
                  <a:moveTo>
                    <a:pt x="2621915" y="2500897"/>
                  </a:moveTo>
                  <a:lnTo>
                    <a:pt x="2597785" y="2500897"/>
                  </a:lnTo>
                  <a:lnTo>
                    <a:pt x="2597785" y="3563556"/>
                  </a:lnTo>
                  <a:lnTo>
                    <a:pt x="2621915" y="3563556"/>
                  </a:lnTo>
                  <a:lnTo>
                    <a:pt x="2621915" y="2500897"/>
                  </a:lnTo>
                  <a:close/>
                  <a:moveTo>
                    <a:pt x="2514600" y="2500897"/>
                  </a:moveTo>
                  <a:lnTo>
                    <a:pt x="2502535" y="2500897"/>
                  </a:lnTo>
                  <a:lnTo>
                    <a:pt x="2502535" y="3563556"/>
                  </a:lnTo>
                  <a:lnTo>
                    <a:pt x="2514600" y="3563556"/>
                  </a:lnTo>
                  <a:lnTo>
                    <a:pt x="2514600" y="2500897"/>
                  </a:lnTo>
                  <a:close/>
                  <a:moveTo>
                    <a:pt x="2182495" y="2500897"/>
                  </a:moveTo>
                  <a:lnTo>
                    <a:pt x="2180590" y="2500897"/>
                  </a:lnTo>
                  <a:lnTo>
                    <a:pt x="2180590" y="2500897"/>
                  </a:lnTo>
                  <a:lnTo>
                    <a:pt x="2136140" y="2500897"/>
                  </a:lnTo>
                  <a:lnTo>
                    <a:pt x="2136140" y="2879648"/>
                  </a:lnTo>
                  <a:cubicBezTo>
                    <a:pt x="2169795" y="2843485"/>
                    <a:pt x="2198370" y="2813033"/>
                    <a:pt x="2218690" y="2790194"/>
                  </a:cubicBezTo>
                  <a:lnTo>
                    <a:pt x="2218690" y="2505338"/>
                  </a:lnTo>
                  <a:cubicBezTo>
                    <a:pt x="2206625" y="2502800"/>
                    <a:pt x="2194560" y="2500897"/>
                    <a:pt x="2182495"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9380" y="2500897"/>
                  </a:moveTo>
                  <a:lnTo>
                    <a:pt x="95250" y="2500897"/>
                  </a:lnTo>
                  <a:lnTo>
                    <a:pt x="95250" y="3563556"/>
                  </a:lnTo>
                  <a:lnTo>
                    <a:pt x="119380" y="3563556"/>
                  </a:lnTo>
                  <a:lnTo>
                    <a:pt x="119380" y="2500897"/>
                  </a:lnTo>
                  <a:close/>
                  <a:moveTo>
                    <a:pt x="12065" y="2500897"/>
                  </a:moveTo>
                  <a:lnTo>
                    <a:pt x="0" y="2500897"/>
                  </a:lnTo>
                  <a:lnTo>
                    <a:pt x="0" y="3563556"/>
                  </a:lnTo>
                  <a:lnTo>
                    <a:pt x="12065" y="3563556"/>
                  </a:lnTo>
                  <a:lnTo>
                    <a:pt x="12065" y="2500897"/>
                  </a:lnTo>
                  <a:close/>
                  <a:moveTo>
                    <a:pt x="199390" y="2500897"/>
                  </a:moveTo>
                  <a:lnTo>
                    <a:pt x="199390" y="3563556"/>
                  </a:lnTo>
                  <a:lnTo>
                    <a:pt x="234950" y="3563556"/>
                  </a:lnTo>
                  <a:lnTo>
                    <a:pt x="234950" y="2506607"/>
                  </a:lnTo>
                  <a:cubicBezTo>
                    <a:pt x="224155" y="2502800"/>
                    <a:pt x="212090" y="2500897"/>
                    <a:pt x="199390" y="2500897"/>
                  </a:cubicBezTo>
                  <a:moveTo>
                    <a:pt x="2230755" y="2509779"/>
                  </a:moveTo>
                  <a:lnTo>
                    <a:pt x="2230755" y="2776871"/>
                  </a:lnTo>
                  <a:cubicBezTo>
                    <a:pt x="2244090" y="2762913"/>
                    <a:pt x="2252345" y="2754032"/>
                    <a:pt x="2254250" y="2751494"/>
                  </a:cubicBezTo>
                  <a:cubicBezTo>
                    <a:pt x="2295525" y="2706450"/>
                    <a:pt x="2315210" y="2685514"/>
                    <a:pt x="2315210" y="2633491"/>
                  </a:cubicBezTo>
                  <a:cubicBezTo>
                    <a:pt x="2315210" y="2577662"/>
                    <a:pt x="2280285" y="2529446"/>
                    <a:pt x="2230755"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7535"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80415" y="3072512"/>
                  </a:moveTo>
                  <a:lnTo>
                    <a:pt x="780415" y="3563556"/>
                  </a:lnTo>
                  <a:lnTo>
                    <a:pt x="860425" y="3563556"/>
                  </a:lnTo>
                  <a:lnTo>
                    <a:pt x="860425" y="3158794"/>
                  </a:lnTo>
                  <a:cubicBezTo>
                    <a:pt x="835025" y="3132148"/>
                    <a:pt x="808355" y="3102965"/>
                    <a:pt x="780415" y="3072512"/>
                  </a:cubicBezTo>
                  <a:moveTo>
                    <a:pt x="884555" y="3185440"/>
                  </a:moveTo>
                  <a:lnTo>
                    <a:pt x="884555" y="3564190"/>
                  </a:lnTo>
                  <a:lnTo>
                    <a:pt x="929005" y="3564190"/>
                  </a:lnTo>
                  <a:lnTo>
                    <a:pt x="929005" y="3564190"/>
                  </a:lnTo>
                  <a:lnTo>
                    <a:pt x="930910" y="3564190"/>
                  </a:lnTo>
                  <a:cubicBezTo>
                    <a:pt x="943610" y="3564190"/>
                    <a:pt x="955675" y="3562287"/>
                    <a:pt x="967105" y="3559115"/>
                  </a:cubicBezTo>
                  <a:lnTo>
                    <a:pt x="967105" y="3274259"/>
                  </a:lnTo>
                  <a:cubicBezTo>
                    <a:pt x="946150" y="3252054"/>
                    <a:pt x="918210" y="3221601"/>
                    <a:pt x="884555"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2505" y="3301539"/>
                    <a:pt x="979170" y="3287582"/>
                  </a:cubicBezTo>
                </a:path>
              </a:pathLst>
            </a:custGeom>
            <a:grpFill/>
            <a:ln w="6350" cap="flat">
              <a:noFill/>
              <a:prstDash val="solid"/>
              <a:miter/>
            </a:ln>
          </p:spPr>
          <p:txBody>
            <a:bodyPr rtlCol="0" anchor="ctr"/>
            <a:lstStyle/>
            <a:p>
              <a:endParaRPr lang="nb-NO"/>
            </a:p>
          </p:txBody>
        </p:sp>
        <p:sp>
          <p:nvSpPr>
            <p:cNvPr id="8" name="Friform 7">
              <a:extLst>
                <a:ext uri="{FF2B5EF4-FFF2-40B4-BE49-F238E27FC236}">
                  <a16:creationId xmlns:a16="http://schemas.microsoft.com/office/drawing/2014/main" id="{89721710-38B3-0349-BB93-F26A0BFE02B8}"/>
                </a:ext>
              </a:extLst>
            </p:cNvPr>
            <p:cNvSpPr/>
            <p:nvPr/>
          </p:nvSpPr>
          <p:spPr>
            <a:xfrm>
              <a:off x="4312920" y="2736151"/>
              <a:ext cx="3566160" cy="3564189"/>
            </a:xfrm>
            <a:custGeom>
              <a:avLst/>
              <a:gdLst>
                <a:gd name="connsiteX0" fmla="*/ 2621280 w 3566160"/>
                <a:gd name="connsiteY0" fmla="*/ 0 h 3564189"/>
                <a:gd name="connsiteX1" fmla="*/ 2597150 w 3566160"/>
                <a:gd name="connsiteY1" fmla="*/ 0 h 3564189"/>
                <a:gd name="connsiteX2" fmla="*/ 2597150 w 3566160"/>
                <a:gd name="connsiteY2" fmla="*/ 1063293 h 3564189"/>
                <a:gd name="connsiteX3" fmla="*/ 2621280 w 3566160"/>
                <a:gd name="connsiteY3" fmla="*/ 1063293 h 3564189"/>
                <a:gd name="connsiteX4" fmla="*/ 2621280 w 3566160"/>
                <a:gd name="connsiteY4" fmla="*/ 0 h 3564189"/>
                <a:gd name="connsiteX5" fmla="*/ 2514600 w 3566160"/>
                <a:gd name="connsiteY5" fmla="*/ 0 h 3564189"/>
                <a:gd name="connsiteX6" fmla="*/ 2502535 w 3566160"/>
                <a:gd name="connsiteY6" fmla="*/ 0 h 3564189"/>
                <a:gd name="connsiteX7" fmla="*/ 2502535 w 3566160"/>
                <a:gd name="connsiteY7" fmla="*/ 1063293 h 3564189"/>
                <a:gd name="connsiteX8" fmla="*/ 2514600 w 3566160"/>
                <a:gd name="connsiteY8" fmla="*/ 1063293 h 3564189"/>
                <a:gd name="connsiteX9" fmla="*/ 2514600 w 3566160"/>
                <a:gd name="connsiteY9" fmla="*/ 0 h 3564189"/>
                <a:gd name="connsiteX10" fmla="*/ 2085340 w 3566160"/>
                <a:gd name="connsiteY10" fmla="*/ 0 h 3564189"/>
                <a:gd name="connsiteX11" fmla="*/ 2031365 w 3566160"/>
                <a:gd name="connsiteY11" fmla="*/ 0 h 3564189"/>
                <a:gd name="connsiteX12" fmla="*/ 2031365 w 3566160"/>
                <a:gd name="connsiteY12" fmla="*/ 1063293 h 3564189"/>
                <a:gd name="connsiteX13" fmla="*/ 2085340 w 3566160"/>
                <a:gd name="connsiteY13" fmla="*/ 1063293 h 3564189"/>
                <a:gd name="connsiteX14" fmla="*/ 2111375 w 3566160"/>
                <a:gd name="connsiteY14" fmla="*/ 1060756 h 3564189"/>
                <a:gd name="connsiteX15" fmla="*/ 2111375 w 3566160"/>
                <a:gd name="connsiteY15" fmla="*/ 2538 h 3564189"/>
                <a:gd name="connsiteX16" fmla="*/ 2085340 w 3566160"/>
                <a:gd name="connsiteY16" fmla="*/ 0 h 3564189"/>
                <a:gd name="connsiteX17" fmla="*/ 1995805 w 3566160"/>
                <a:gd name="connsiteY17" fmla="*/ 0 h 3564189"/>
                <a:gd name="connsiteX18" fmla="*/ 1919605 w 3566160"/>
                <a:gd name="connsiteY18" fmla="*/ 0 h 3564189"/>
                <a:gd name="connsiteX19" fmla="*/ 1919605 w 3566160"/>
                <a:gd name="connsiteY19" fmla="*/ 1063293 h 3564189"/>
                <a:gd name="connsiteX20" fmla="*/ 1995805 w 3566160"/>
                <a:gd name="connsiteY20" fmla="*/ 1063293 h 3564189"/>
                <a:gd name="connsiteX21" fmla="*/ 1995805 w 3566160"/>
                <a:gd name="connsiteY21" fmla="*/ 0 h 3564189"/>
                <a:gd name="connsiteX22" fmla="*/ 1872615 w 3566160"/>
                <a:gd name="connsiteY22" fmla="*/ 0 h 3564189"/>
                <a:gd name="connsiteX23" fmla="*/ 1801495 w 3566160"/>
                <a:gd name="connsiteY23" fmla="*/ 0 h 3564189"/>
                <a:gd name="connsiteX24" fmla="*/ 1801495 w 3566160"/>
                <a:gd name="connsiteY24" fmla="*/ 1063293 h 3564189"/>
                <a:gd name="connsiteX25" fmla="*/ 1872615 w 3566160"/>
                <a:gd name="connsiteY25" fmla="*/ 1063293 h 3564189"/>
                <a:gd name="connsiteX26" fmla="*/ 1872615 w 3566160"/>
                <a:gd name="connsiteY26" fmla="*/ 0 h 3564189"/>
                <a:gd name="connsiteX27" fmla="*/ 1744980 w 3566160"/>
                <a:gd name="connsiteY27" fmla="*/ 0 h 3564189"/>
                <a:gd name="connsiteX28" fmla="*/ 1680845 w 3566160"/>
                <a:gd name="connsiteY28" fmla="*/ 0 h 3564189"/>
                <a:gd name="connsiteX29" fmla="*/ 1680845 w 3566160"/>
                <a:gd name="connsiteY29" fmla="*/ 1063293 h 3564189"/>
                <a:gd name="connsiteX30" fmla="*/ 1744980 w 3566160"/>
                <a:gd name="connsiteY30" fmla="*/ 1063293 h 3564189"/>
                <a:gd name="connsiteX31" fmla="*/ 1744980 w 3566160"/>
                <a:gd name="connsiteY31" fmla="*/ 0 h 3564189"/>
                <a:gd name="connsiteX32" fmla="*/ 1609090 w 3566160"/>
                <a:gd name="connsiteY32" fmla="*/ 0 h 3564189"/>
                <a:gd name="connsiteX33" fmla="*/ 1562100 w 3566160"/>
                <a:gd name="connsiteY33" fmla="*/ 0 h 3564189"/>
                <a:gd name="connsiteX34" fmla="*/ 1562100 w 3566160"/>
                <a:gd name="connsiteY34" fmla="*/ 1063293 h 3564189"/>
                <a:gd name="connsiteX35" fmla="*/ 1609090 w 3566160"/>
                <a:gd name="connsiteY35" fmla="*/ 1063293 h 3564189"/>
                <a:gd name="connsiteX36" fmla="*/ 1609090 w 3566160"/>
                <a:gd name="connsiteY36" fmla="*/ 0 h 3564189"/>
                <a:gd name="connsiteX37" fmla="*/ 1485900 w 3566160"/>
                <a:gd name="connsiteY37" fmla="*/ 0 h 3564189"/>
                <a:gd name="connsiteX38" fmla="*/ 1450340 w 3566160"/>
                <a:gd name="connsiteY38" fmla="*/ 0 h 3564189"/>
                <a:gd name="connsiteX39" fmla="*/ 1450340 w 3566160"/>
                <a:gd name="connsiteY39" fmla="*/ 1063293 h 3564189"/>
                <a:gd name="connsiteX40" fmla="*/ 1485900 w 3566160"/>
                <a:gd name="connsiteY40" fmla="*/ 1063293 h 3564189"/>
                <a:gd name="connsiteX41" fmla="*/ 1485900 w 3566160"/>
                <a:gd name="connsiteY41" fmla="*/ 0 h 3564189"/>
                <a:gd name="connsiteX42" fmla="*/ 1370330 w 3566160"/>
                <a:gd name="connsiteY42" fmla="*/ 0 h 3564189"/>
                <a:gd name="connsiteX43" fmla="*/ 1346200 w 3566160"/>
                <a:gd name="connsiteY43" fmla="*/ 0 h 3564189"/>
                <a:gd name="connsiteX44" fmla="*/ 1346200 w 3566160"/>
                <a:gd name="connsiteY44" fmla="*/ 1063293 h 3564189"/>
                <a:gd name="connsiteX45" fmla="*/ 1370330 w 3566160"/>
                <a:gd name="connsiteY45" fmla="*/ 1063293 h 3564189"/>
                <a:gd name="connsiteX46" fmla="*/ 1370330 w 3566160"/>
                <a:gd name="connsiteY46" fmla="*/ 0 h 3564189"/>
                <a:gd name="connsiteX47" fmla="*/ 1263650 w 3566160"/>
                <a:gd name="connsiteY47" fmla="*/ 0 h 3564189"/>
                <a:gd name="connsiteX48" fmla="*/ 1251585 w 3566160"/>
                <a:gd name="connsiteY48" fmla="*/ 0 h 3564189"/>
                <a:gd name="connsiteX49" fmla="*/ 1251585 w 3566160"/>
                <a:gd name="connsiteY49" fmla="*/ 1063293 h 3564189"/>
                <a:gd name="connsiteX50" fmla="*/ 1263650 w 3566160"/>
                <a:gd name="connsiteY50" fmla="*/ 1063293 h 3564189"/>
                <a:gd name="connsiteX51" fmla="*/ 1263650 w 3566160"/>
                <a:gd name="connsiteY51" fmla="*/ 0 h 3564189"/>
                <a:gd name="connsiteX52" fmla="*/ 930910 w 3566160"/>
                <a:gd name="connsiteY52" fmla="*/ 0 h 3564189"/>
                <a:gd name="connsiteX53" fmla="*/ 929005 w 3566160"/>
                <a:gd name="connsiteY53" fmla="*/ 0 h 3564189"/>
                <a:gd name="connsiteX54" fmla="*/ 929005 w 3566160"/>
                <a:gd name="connsiteY54" fmla="*/ 0 h 3564189"/>
                <a:gd name="connsiteX55" fmla="*/ 884555 w 3566160"/>
                <a:gd name="connsiteY55" fmla="*/ 0 h 3564189"/>
                <a:gd name="connsiteX56" fmla="*/ 884555 w 3566160"/>
                <a:gd name="connsiteY56" fmla="*/ 378751 h 3564189"/>
                <a:gd name="connsiteX57" fmla="*/ 967105 w 3566160"/>
                <a:gd name="connsiteY57" fmla="*/ 289931 h 3564189"/>
                <a:gd name="connsiteX58" fmla="*/ 967105 w 3566160"/>
                <a:gd name="connsiteY58" fmla="*/ 5075 h 3564189"/>
                <a:gd name="connsiteX59" fmla="*/ 930910 w 3566160"/>
                <a:gd name="connsiteY59" fmla="*/ 0 h 3564189"/>
                <a:gd name="connsiteX60" fmla="*/ 859790 w 3566160"/>
                <a:gd name="connsiteY60" fmla="*/ 0 h 3564189"/>
                <a:gd name="connsiteX61" fmla="*/ 779780 w 3566160"/>
                <a:gd name="connsiteY61" fmla="*/ 0 h 3564189"/>
                <a:gd name="connsiteX62" fmla="*/ 779780 w 3566160"/>
                <a:gd name="connsiteY62" fmla="*/ 491044 h 3564189"/>
                <a:gd name="connsiteX63" fmla="*/ 859790 w 3566160"/>
                <a:gd name="connsiteY63" fmla="*/ 404762 h 3564189"/>
                <a:gd name="connsiteX64" fmla="*/ 859790 w 3566160"/>
                <a:gd name="connsiteY64" fmla="*/ 0 h 3564189"/>
                <a:gd name="connsiteX65" fmla="*/ 744220 w 3566160"/>
                <a:gd name="connsiteY65" fmla="*/ 0 h 3564189"/>
                <a:gd name="connsiteX66" fmla="*/ 668020 w 3566160"/>
                <a:gd name="connsiteY66" fmla="*/ 0 h 3564189"/>
                <a:gd name="connsiteX67" fmla="*/ 668020 w 3566160"/>
                <a:gd name="connsiteY67" fmla="*/ 612219 h 3564189"/>
                <a:gd name="connsiteX68" fmla="*/ 744220 w 3566160"/>
                <a:gd name="connsiteY68" fmla="*/ 529743 h 3564189"/>
                <a:gd name="connsiteX69" fmla="*/ 744220 w 3566160"/>
                <a:gd name="connsiteY69" fmla="*/ 0 h 3564189"/>
                <a:gd name="connsiteX70" fmla="*/ 621030 w 3566160"/>
                <a:gd name="connsiteY70" fmla="*/ 0 h 3564189"/>
                <a:gd name="connsiteX71" fmla="*/ 549910 w 3566160"/>
                <a:gd name="connsiteY71" fmla="*/ 0 h 3564189"/>
                <a:gd name="connsiteX72" fmla="*/ 549910 w 3566160"/>
                <a:gd name="connsiteY72" fmla="*/ 739738 h 3564189"/>
                <a:gd name="connsiteX73" fmla="*/ 621030 w 3566160"/>
                <a:gd name="connsiteY73" fmla="*/ 662338 h 3564189"/>
                <a:gd name="connsiteX74" fmla="*/ 621030 w 3566160"/>
                <a:gd name="connsiteY74" fmla="*/ 0 h 3564189"/>
                <a:gd name="connsiteX75" fmla="*/ 493395 w 3566160"/>
                <a:gd name="connsiteY75" fmla="*/ 0 h 3564189"/>
                <a:gd name="connsiteX76" fmla="*/ 429260 w 3566160"/>
                <a:gd name="connsiteY76" fmla="*/ 0 h 3564189"/>
                <a:gd name="connsiteX77" fmla="*/ 429260 w 3566160"/>
                <a:gd name="connsiteY77" fmla="*/ 870429 h 3564189"/>
                <a:gd name="connsiteX78" fmla="*/ 493395 w 3566160"/>
                <a:gd name="connsiteY78" fmla="*/ 800642 h 3564189"/>
                <a:gd name="connsiteX79" fmla="*/ 493395 w 3566160"/>
                <a:gd name="connsiteY79" fmla="*/ 0 h 3564189"/>
                <a:gd name="connsiteX80" fmla="*/ 357505 w 3566160"/>
                <a:gd name="connsiteY80" fmla="*/ 0 h 3564189"/>
                <a:gd name="connsiteX81" fmla="*/ 310515 w 3566160"/>
                <a:gd name="connsiteY81" fmla="*/ 0 h 3564189"/>
                <a:gd name="connsiteX82" fmla="*/ 310515 w 3566160"/>
                <a:gd name="connsiteY82" fmla="*/ 998582 h 3564189"/>
                <a:gd name="connsiteX83" fmla="*/ 317500 w 3566160"/>
                <a:gd name="connsiteY83" fmla="*/ 990969 h 3564189"/>
                <a:gd name="connsiteX84" fmla="*/ 357505 w 3566160"/>
                <a:gd name="connsiteY84" fmla="*/ 947194 h 3564189"/>
                <a:gd name="connsiteX85" fmla="*/ 357505 w 3566160"/>
                <a:gd name="connsiteY85" fmla="*/ 0 h 3564189"/>
                <a:gd name="connsiteX86" fmla="*/ 234315 w 3566160"/>
                <a:gd name="connsiteY86" fmla="*/ 0 h 3564189"/>
                <a:gd name="connsiteX87" fmla="*/ 198755 w 3566160"/>
                <a:gd name="connsiteY87" fmla="*/ 0 h 3564189"/>
                <a:gd name="connsiteX88" fmla="*/ 198755 w 3566160"/>
                <a:gd name="connsiteY88" fmla="*/ 1063293 h 3564189"/>
                <a:gd name="connsiteX89" fmla="*/ 234315 w 3566160"/>
                <a:gd name="connsiteY89" fmla="*/ 1057584 h 3564189"/>
                <a:gd name="connsiteX90" fmla="*/ 234315 w 3566160"/>
                <a:gd name="connsiteY90" fmla="*/ 0 h 3564189"/>
                <a:gd name="connsiteX91" fmla="*/ 118745 w 3566160"/>
                <a:gd name="connsiteY91" fmla="*/ 0 h 3564189"/>
                <a:gd name="connsiteX92" fmla="*/ 94615 w 3566160"/>
                <a:gd name="connsiteY92" fmla="*/ 0 h 3564189"/>
                <a:gd name="connsiteX93" fmla="*/ 94615 w 3566160"/>
                <a:gd name="connsiteY93" fmla="*/ 1063293 h 3564189"/>
                <a:gd name="connsiteX94" fmla="*/ 118745 w 3566160"/>
                <a:gd name="connsiteY94" fmla="*/ 1063293 h 3564189"/>
                <a:gd name="connsiteX95" fmla="*/ 118745 w 3566160"/>
                <a:gd name="connsiteY95" fmla="*/ 0 h 3564189"/>
                <a:gd name="connsiteX96" fmla="*/ 12065 w 3566160"/>
                <a:gd name="connsiteY96" fmla="*/ 0 h 3564189"/>
                <a:gd name="connsiteX97" fmla="*/ 0 w 3566160"/>
                <a:gd name="connsiteY97" fmla="*/ 0 h 3564189"/>
                <a:gd name="connsiteX98" fmla="*/ 0 w 3566160"/>
                <a:gd name="connsiteY98" fmla="*/ 1063293 h 3564189"/>
                <a:gd name="connsiteX99" fmla="*/ 12065 w 3566160"/>
                <a:gd name="connsiteY99" fmla="*/ 1063293 h 3564189"/>
                <a:gd name="connsiteX100" fmla="*/ 12065 w 3566160"/>
                <a:gd name="connsiteY100" fmla="*/ 0 h 3564189"/>
                <a:gd name="connsiteX101" fmla="*/ 2701290 w 3566160"/>
                <a:gd name="connsiteY101" fmla="*/ 0 h 3564189"/>
                <a:gd name="connsiteX102" fmla="*/ 2701290 w 3566160"/>
                <a:gd name="connsiteY102" fmla="*/ 1062659 h 3564189"/>
                <a:gd name="connsiteX103" fmla="*/ 2736850 w 3566160"/>
                <a:gd name="connsiteY103" fmla="*/ 1062659 h 3564189"/>
                <a:gd name="connsiteX104" fmla="*/ 2736850 w 3566160"/>
                <a:gd name="connsiteY104" fmla="*/ 5075 h 3564189"/>
                <a:gd name="connsiteX105" fmla="*/ 2701290 w 3566160"/>
                <a:gd name="connsiteY105" fmla="*/ 0 h 3564189"/>
                <a:gd name="connsiteX106" fmla="*/ 979170 w 3566160"/>
                <a:gd name="connsiteY106" fmla="*/ 8882 h 3564189"/>
                <a:gd name="connsiteX107" fmla="*/ 979170 w 3566160"/>
                <a:gd name="connsiteY107" fmla="*/ 275974 h 3564189"/>
                <a:gd name="connsiteX108" fmla="*/ 1002665 w 3566160"/>
                <a:gd name="connsiteY108" fmla="*/ 250597 h 3564189"/>
                <a:gd name="connsiteX109" fmla="*/ 1063625 w 3566160"/>
                <a:gd name="connsiteY109" fmla="*/ 132594 h 3564189"/>
                <a:gd name="connsiteX110" fmla="*/ 979170 w 3566160"/>
                <a:gd name="connsiteY110" fmla="*/ 8882 h 3564189"/>
                <a:gd name="connsiteX111" fmla="*/ 2135505 w 3566160"/>
                <a:gd name="connsiteY111" fmla="*/ 9516 h 3564189"/>
                <a:gd name="connsiteX112" fmla="*/ 2135505 w 3566160"/>
                <a:gd name="connsiteY112" fmla="*/ 1052508 h 3564189"/>
                <a:gd name="connsiteX113" fmla="*/ 2218055 w 3566160"/>
                <a:gd name="connsiteY113" fmla="*/ 929430 h 3564189"/>
                <a:gd name="connsiteX114" fmla="*/ 2218055 w 3566160"/>
                <a:gd name="connsiteY114" fmla="*/ 929430 h 3564189"/>
                <a:gd name="connsiteX115" fmla="*/ 2218055 w 3566160"/>
                <a:gd name="connsiteY115" fmla="*/ 132594 h 3564189"/>
                <a:gd name="connsiteX116" fmla="*/ 2218055 w 3566160"/>
                <a:gd name="connsiteY116" fmla="*/ 132594 h 3564189"/>
                <a:gd name="connsiteX117" fmla="*/ 2135505 w 3566160"/>
                <a:gd name="connsiteY117" fmla="*/ 9516 h 3564189"/>
                <a:gd name="connsiteX118" fmla="*/ 2813685 w 3566160"/>
                <a:gd name="connsiteY118" fmla="*/ 64077 h 3564189"/>
                <a:gd name="connsiteX119" fmla="*/ 2813685 w 3566160"/>
                <a:gd name="connsiteY119" fmla="*/ 1062659 h 3564189"/>
                <a:gd name="connsiteX120" fmla="*/ 2860675 w 3566160"/>
                <a:gd name="connsiteY120" fmla="*/ 1062659 h 3564189"/>
                <a:gd name="connsiteX121" fmla="*/ 2860675 w 3566160"/>
                <a:gd name="connsiteY121" fmla="*/ 115465 h 3564189"/>
                <a:gd name="connsiteX122" fmla="*/ 2820670 w 3566160"/>
                <a:gd name="connsiteY122" fmla="*/ 71690 h 3564189"/>
                <a:gd name="connsiteX123" fmla="*/ 2813685 w 3566160"/>
                <a:gd name="connsiteY123" fmla="*/ 64077 h 3564189"/>
                <a:gd name="connsiteX124" fmla="*/ 2931795 w 3566160"/>
                <a:gd name="connsiteY124" fmla="*/ 192230 h 3564189"/>
                <a:gd name="connsiteX125" fmla="*/ 2931795 w 3566160"/>
                <a:gd name="connsiteY125" fmla="*/ 1062659 h 3564189"/>
                <a:gd name="connsiteX126" fmla="*/ 2995930 w 3566160"/>
                <a:gd name="connsiteY126" fmla="*/ 1062659 h 3564189"/>
                <a:gd name="connsiteX127" fmla="*/ 2995930 w 3566160"/>
                <a:gd name="connsiteY127" fmla="*/ 262017 h 3564189"/>
                <a:gd name="connsiteX128" fmla="*/ 2931795 w 3566160"/>
                <a:gd name="connsiteY128" fmla="*/ 192230 h 3564189"/>
                <a:gd name="connsiteX129" fmla="*/ 3052445 w 3566160"/>
                <a:gd name="connsiteY129" fmla="*/ 322921 h 3564189"/>
                <a:gd name="connsiteX130" fmla="*/ 3052445 w 3566160"/>
                <a:gd name="connsiteY130" fmla="*/ 1062659 h 3564189"/>
                <a:gd name="connsiteX131" fmla="*/ 3123565 w 3566160"/>
                <a:gd name="connsiteY131" fmla="*/ 1062659 h 3564189"/>
                <a:gd name="connsiteX132" fmla="*/ 3123565 w 3566160"/>
                <a:gd name="connsiteY132" fmla="*/ 400321 h 3564189"/>
                <a:gd name="connsiteX133" fmla="*/ 3052445 w 3566160"/>
                <a:gd name="connsiteY133" fmla="*/ 322921 h 3564189"/>
                <a:gd name="connsiteX134" fmla="*/ 3170555 w 3566160"/>
                <a:gd name="connsiteY134" fmla="*/ 451075 h 3564189"/>
                <a:gd name="connsiteX135" fmla="*/ 3170555 w 3566160"/>
                <a:gd name="connsiteY135" fmla="*/ 1063293 h 3564189"/>
                <a:gd name="connsiteX136" fmla="*/ 3246755 w 3566160"/>
                <a:gd name="connsiteY136" fmla="*/ 1063293 h 3564189"/>
                <a:gd name="connsiteX137" fmla="*/ 3246755 w 3566160"/>
                <a:gd name="connsiteY137" fmla="*/ 533550 h 3564189"/>
                <a:gd name="connsiteX138" fmla="*/ 3170555 w 3566160"/>
                <a:gd name="connsiteY138" fmla="*/ 451075 h 3564189"/>
                <a:gd name="connsiteX139" fmla="*/ 3282315 w 3566160"/>
                <a:gd name="connsiteY139" fmla="*/ 571615 h 3564189"/>
                <a:gd name="connsiteX140" fmla="*/ 3282315 w 3566160"/>
                <a:gd name="connsiteY140" fmla="*/ 1062659 h 3564189"/>
                <a:gd name="connsiteX141" fmla="*/ 3362325 w 3566160"/>
                <a:gd name="connsiteY141" fmla="*/ 1062659 h 3564189"/>
                <a:gd name="connsiteX142" fmla="*/ 3362325 w 3566160"/>
                <a:gd name="connsiteY142" fmla="*/ 657897 h 3564189"/>
                <a:gd name="connsiteX143" fmla="*/ 3282315 w 3566160"/>
                <a:gd name="connsiteY143" fmla="*/ 571615 h 3564189"/>
                <a:gd name="connsiteX144" fmla="*/ 3386455 w 3566160"/>
                <a:gd name="connsiteY144" fmla="*/ 683908 h 3564189"/>
                <a:gd name="connsiteX145" fmla="*/ 3386455 w 3566160"/>
                <a:gd name="connsiteY145" fmla="*/ 1062659 h 3564189"/>
                <a:gd name="connsiteX146" fmla="*/ 3430905 w 3566160"/>
                <a:gd name="connsiteY146" fmla="*/ 1062659 h 3564189"/>
                <a:gd name="connsiteX147" fmla="*/ 3430905 w 3566160"/>
                <a:gd name="connsiteY147" fmla="*/ 1062659 h 3564189"/>
                <a:gd name="connsiteX148" fmla="*/ 3432810 w 3566160"/>
                <a:gd name="connsiteY148" fmla="*/ 1062659 h 3564189"/>
                <a:gd name="connsiteX149" fmla="*/ 3469005 w 3566160"/>
                <a:gd name="connsiteY149" fmla="*/ 1057584 h 3564189"/>
                <a:gd name="connsiteX150" fmla="*/ 3469005 w 3566160"/>
                <a:gd name="connsiteY150" fmla="*/ 772728 h 3564189"/>
                <a:gd name="connsiteX151" fmla="*/ 3386455 w 3566160"/>
                <a:gd name="connsiteY151" fmla="*/ 683908 h 3564189"/>
                <a:gd name="connsiteX152" fmla="*/ 3481705 w 3566160"/>
                <a:gd name="connsiteY152" fmla="*/ 786685 h 3564189"/>
                <a:gd name="connsiteX153" fmla="*/ 3481705 w 3566160"/>
                <a:gd name="connsiteY153" fmla="*/ 1053777 h 3564189"/>
                <a:gd name="connsiteX154" fmla="*/ 3566160 w 3566160"/>
                <a:gd name="connsiteY154" fmla="*/ 930065 h 3564189"/>
                <a:gd name="connsiteX155" fmla="*/ 3505200 w 3566160"/>
                <a:gd name="connsiteY155" fmla="*/ 812062 h 3564189"/>
                <a:gd name="connsiteX156" fmla="*/ 3481705 w 3566160"/>
                <a:gd name="connsiteY156" fmla="*/ 786685 h 3564189"/>
                <a:gd name="connsiteX157" fmla="*/ 2621915 w 3566160"/>
                <a:gd name="connsiteY157" fmla="*/ 1250448 h 3564189"/>
                <a:gd name="connsiteX158" fmla="*/ 2597785 w 3566160"/>
                <a:gd name="connsiteY158" fmla="*/ 1250448 h 3564189"/>
                <a:gd name="connsiteX159" fmla="*/ 2597785 w 3566160"/>
                <a:gd name="connsiteY159" fmla="*/ 2313742 h 3564189"/>
                <a:gd name="connsiteX160" fmla="*/ 2621915 w 3566160"/>
                <a:gd name="connsiteY160" fmla="*/ 2313742 h 3564189"/>
                <a:gd name="connsiteX161" fmla="*/ 2621915 w 3566160"/>
                <a:gd name="connsiteY161" fmla="*/ 1250448 h 3564189"/>
                <a:gd name="connsiteX162" fmla="*/ 2514600 w 3566160"/>
                <a:gd name="connsiteY162" fmla="*/ 1250448 h 3564189"/>
                <a:gd name="connsiteX163" fmla="*/ 2502535 w 3566160"/>
                <a:gd name="connsiteY163" fmla="*/ 1250448 h 3564189"/>
                <a:gd name="connsiteX164" fmla="*/ 2502535 w 3566160"/>
                <a:gd name="connsiteY164" fmla="*/ 2313742 h 3564189"/>
                <a:gd name="connsiteX165" fmla="*/ 2514600 w 3566160"/>
                <a:gd name="connsiteY165" fmla="*/ 2313742 h 3564189"/>
                <a:gd name="connsiteX166" fmla="*/ 2514600 w 3566160"/>
                <a:gd name="connsiteY166" fmla="*/ 1250448 h 3564189"/>
                <a:gd name="connsiteX167" fmla="*/ 744220 w 3566160"/>
                <a:gd name="connsiteY167" fmla="*/ 1250448 h 3564189"/>
                <a:gd name="connsiteX168" fmla="*/ 668020 w 3566160"/>
                <a:gd name="connsiteY168" fmla="*/ 1250448 h 3564189"/>
                <a:gd name="connsiteX169" fmla="*/ 668020 w 3566160"/>
                <a:gd name="connsiteY169" fmla="*/ 2313742 h 3564189"/>
                <a:gd name="connsiteX170" fmla="*/ 744220 w 3566160"/>
                <a:gd name="connsiteY170" fmla="*/ 2313742 h 3564189"/>
                <a:gd name="connsiteX171" fmla="*/ 744220 w 3566160"/>
                <a:gd name="connsiteY171" fmla="*/ 1250448 h 3564189"/>
                <a:gd name="connsiteX172" fmla="*/ 621030 w 3566160"/>
                <a:gd name="connsiteY172" fmla="*/ 1250448 h 3564189"/>
                <a:gd name="connsiteX173" fmla="*/ 549910 w 3566160"/>
                <a:gd name="connsiteY173" fmla="*/ 1250448 h 3564189"/>
                <a:gd name="connsiteX174" fmla="*/ 549910 w 3566160"/>
                <a:gd name="connsiteY174" fmla="*/ 2313742 h 3564189"/>
                <a:gd name="connsiteX175" fmla="*/ 621030 w 3566160"/>
                <a:gd name="connsiteY175" fmla="*/ 2313742 h 3564189"/>
                <a:gd name="connsiteX176" fmla="*/ 621030 w 3566160"/>
                <a:gd name="connsiteY176" fmla="*/ 1250448 h 3564189"/>
                <a:gd name="connsiteX177" fmla="*/ 493395 w 3566160"/>
                <a:gd name="connsiteY177" fmla="*/ 1250448 h 3564189"/>
                <a:gd name="connsiteX178" fmla="*/ 429260 w 3566160"/>
                <a:gd name="connsiteY178" fmla="*/ 1250448 h 3564189"/>
                <a:gd name="connsiteX179" fmla="*/ 429260 w 3566160"/>
                <a:gd name="connsiteY179" fmla="*/ 2313742 h 3564189"/>
                <a:gd name="connsiteX180" fmla="*/ 493395 w 3566160"/>
                <a:gd name="connsiteY180" fmla="*/ 2313742 h 3564189"/>
                <a:gd name="connsiteX181" fmla="*/ 493395 w 3566160"/>
                <a:gd name="connsiteY181" fmla="*/ 1250448 h 3564189"/>
                <a:gd name="connsiteX182" fmla="*/ 357505 w 3566160"/>
                <a:gd name="connsiteY182" fmla="*/ 1250448 h 3564189"/>
                <a:gd name="connsiteX183" fmla="*/ 310515 w 3566160"/>
                <a:gd name="connsiteY183" fmla="*/ 1250448 h 3564189"/>
                <a:gd name="connsiteX184" fmla="*/ 310515 w 3566160"/>
                <a:gd name="connsiteY184" fmla="*/ 2313742 h 3564189"/>
                <a:gd name="connsiteX185" fmla="*/ 357505 w 3566160"/>
                <a:gd name="connsiteY185" fmla="*/ 2313742 h 3564189"/>
                <a:gd name="connsiteX186" fmla="*/ 357505 w 3566160"/>
                <a:gd name="connsiteY186" fmla="*/ 1250448 h 3564189"/>
                <a:gd name="connsiteX187" fmla="*/ 234315 w 3566160"/>
                <a:gd name="connsiteY187" fmla="*/ 1250448 h 3564189"/>
                <a:gd name="connsiteX188" fmla="*/ 198755 w 3566160"/>
                <a:gd name="connsiteY188" fmla="*/ 1250448 h 3564189"/>
                <a:gd name="connsiteX189" fmla="*/ 198755 w 3566160"/>
                <a:gd name="connsiteY189" fmla="*/ 2313742 h 3564189"/>
                <a:gd name="connsiteX190" fmla="*/ 234315 w 3566160"/>
                <a:gd name="connsiteY190" fmla="*/ 2313742 h 3564189"/>
                <a:gd name="connsiteX191" fmla="*/ 234315 w 3566160"/>
                <a:gd name="connsiteY191" fmla="*/ 1250448 h 3564189"/>
                <a:gd name="connsiteX192" fmla="*/ 118745 w 3566160"/>
                <a:gd name="connsiteY192" fmla="*/ 1250448 h 3564189"/>
                <a:gd name="connsiteX193" fmla="*/ 94615 w 3566160"/>
                <a:gd name="connsiteY193" fmla="*/ 1250448 h 3564189"/>
                <a:gd name="connsiteX194" fmla="*/ 94615 w 3566160"/>
                <a:gd name="connsiteY194" fmla="*/ 2313742 h 3564189"/>
                <a:gd name="connsiteX195" fmla="*/ 118745 w 3566160"/>
                <a:gd name="connsiteY195" fmla="*/ 2313742 h 3564189"/>
                <a:gd name="connsiteX196" fmla="*/ 118745 w 3566160"/>
                <a:gd name="connsiteY196" fmla="*/ 1250448 h 3564189"/>
                <a:gd name="connsiteX197" fmla="*/ 12065 w 3566160"/>
                <a:gd name="connsiteY197" fmla="*/ 1250448 h 3564189"/>
                <a:gd name="connsiteX198" fmla="*/ 0 w 3566160"/>
                <a:gd name="connsiteY198" fmla="*/ 1250448 h 3564189"/>
                <a:gd name="connsiteX199" fmla="*/ 0 w 3566160"/>
                <a:gd name="connsiteY199" fmla="*/ 2313742 h 3564189"/>
                <a:gd name="connsiteX200" fmla="*/ 12065 w 3566160"/>
                <a:gd name="connsiteY200" fmla="*/ 2313742 h 3564189"/>
                <a:gd name="connsiteX201" fmla="*/ 12065 w 3566160"/>
                <a:gd name="connsiteY201" fmla="*/ 1250448 h 3564189"/>
                <a:gd name="connsiteX202" fmla="*/ 3433445 w 3566160"/>
                <a:gd name="connsiteY202" fmla="*/ 1250448 h 3564189"/>
                <a:gd name="connsiteX203" fmla="*/ 3431540 w 3566160"/>
                <a:gd name="connsiteY203" fmla="*/ 1250448 h 3564189"/>
                <a:gd name="connsiteX204" fmla="*/ 3431540 w 3566160"/>
                <a:gd name="connsiteY204" fmla="*/ 1250448 h 3564189"/>
                <a:gd name="connsiteX205" fmla="*/ 3387090 w 3566160"/>
                <a:gd name="connsiteY205" fmla="*/ 1250448 h 3564189"/>
                <a:gd name="connsiteX206" fmla="*/ 3387090 w 3566160"/>
                <a:gd name="connsiteY206" fmla="*/ 1629199 h 3564189"/>
                <a:gd name="connsiteX207" fmla="*/ 3469640 w 3566160"/>
                <a:gd name="connsiteY207" fmla="*/ 1539745 h 3564189"/>
                <a:gd name="connsiteX208" fmla="*/ 3469640 w 3566160"/>
                <a:gd name="connsiteY208" fmla="*/ 1254889 h 3564189"/>
                <a:gd name="connsiteX209" fmla="*/ 3433445 w 3566160"/>
                <a:gd name="connsiteY209" fmla="*/ 1250448 h 3564189"/>
                <a:gd name="connsiteX210" fmla="*/ 3362325 w 3566160"/>
                <a:gd name="connsiteY210" fmla="*/ 1250448 h 3564189"/>
                <a:gd name="connsiteX211" fmla="*/ 3282315 w 3566160"/>
                <a:gd name="connsiteY211" fmla="*/ 1250448 h 3564189"/>
                <a:gd name="connsiteX212" fmla="*/ 3282315 w 3566160"/>
                <a:gd name="connsiteY212" fmla="*/ 1741492 h 3564189"/>
                <a:gd name="connsiteX213" fmla="*/ 3362325 w 3566160"/>
                <a:gd name="connsiteY213" fmla="*/ 1655211 h 3564189"/>
                <a:gd name="connsiteX214" fmla="*/ 3362325 w 3566160"/>
                <a:gd name="connsiteY214" fmla="*/ 1250448 h 3564189"/>
                <a:gd name="connsiteX215" fmla="*/ 3246755 w 3566160"/>
                <a:gd name="connsiteY215" fmla="*/ 1250448 h 3564189"/>
                <a:gd name="connsiteX216" fmla="*/ 3170555 w 3566160"/>
                <a:gd name="connsiteY216" fmla="*/ 1250448 h 3564189"/>
                <a:gd name="connsiteX217" fmla="*/ 3170555 w 3566160"/>
                <a:gd name="connsiteY217" fmla="*/ 1862667 h 3564189"/>
                <a:gd name="connsiteX218" fmla="*/ 3246755 w 3566160"/>
                <a:gd name="connsiteY218" fmla="*/ 1780192 h 3564189"/>
                <a:gd name="connsiteX219" fmla="*/ 3246755 w 3566160"/>
                <a:gd name="connsiteY219" fmla="*/ 1250448 h 3564189"/>
                <a:gd name="connsiteX220" fmla="*/ 3123565 w 3566160"/>
                <a:gd name="connsiteY220" fmla="*/ 1250448 h 3564189"/>
                <a:gd name="connsiteX221" fmla="*/ 3052445 w 3566160"/>
                <a:gd name="connsiteY221" fmla="*/ 1250448 h 3564189"/>
                <a:gd name="connsiteX222" fmla="*/ 3052445 w 3566160"/>
                <a:gd name="connsiteY222" fmla="*/ 1990186 h 3564189"/>
                <a:gd name="connsiteX223" fmla="*/ 3123565 w 3566160"/>
                <a:gd name="connsiteY223" fmla="*/ 1912786 h 3564189"/>
                <a:gd name="connsiteX224" fmla="*/ 3123565 w 3566160"/>
                <a:gd name="connsiteY224" fmla="*/ 1250448 h 3564189"/>
                <a:gd name="connsiteX225" fmla="*/ 2995930 w 3566160"/>
                <a:gd name="connsiteY225" fmla="*/ 1250448 h 3564189"/>
                <a:gd name="connsiteX226" fmla="*/ 2931795 w 3566160"/>
                <a:gd name="connsiteY226" fmla="*/ 1250448 h 3564189"/>
                <a:gd name="connsiteX227" fmla="*/ 2931795 w 3566160"/>
                <a:gd name="connsiteY227" fmla="*/ 2120877 h 3564189"/>
                <a:gd name="connsiteX228" fmla="*/ 2995930 w 3566160"/>
                <a:gd name="connsiteY228" fmla="*/ 2051091 h 3564189"/>
                <a:gd name="connsiteX229" fmla="*/ 2995930 w 3566160"/>
                <a:gd name="connsiteY229" fmla="*/ 1250448 h 3564189"/>
                <a:gd name="connsiteX230" fmla="*/ 2860040 w 3566160"/>
                <a:gd name="connsiteY230" fmla="*/ 1250448 h 3564189"/>
                <a:gd name="connsiteX231" fmla="*/ 2813050 w 3566160"/>
                <a:gd name="connsiteY231" fmla="*/ 1250448 h 3564189"/>
                <a:gd name="connsiteX232" fmla="*/ 2813050 w 3566160"/>
                <a:gd name="connsiteY232" fmla="*/ 2249031 h 3564189"/>
                <a:gd name="connsiteX233" fmla="*/ 2820035 w 3566160"/>
                <a:gd name="connsiteY233" fmla="*/ 2241418 h 3564189"/>
                <a:gd name="connsiteX234" fmla="*/ 2860040 w 3566160"/>
                <a:gd name="connsiteY234" fmla="*/ 2197642 h 3564189"/>
                <a:gd name="connsiteX235" fmla="*/ 2860040 w 3566160"/>
                <a:gd name="connsiteY235" fmla="*/ 1250448 h 3564189"/>
                <a:gd name="connsiteX236" fmla="*/ 2736850 w 3566160"/>
                <a:gd name="connsiteY236" fmla="*/ 1250448 h 3564189"/>
                <a:gd name="connsiteX237" fmla="*/ 2701290 w 3566160"/>
                <a:gd name="connsiteY237" fmla="*/ 1250448 h 3564189"/>
                <a:gd name="connsiteX238" fmla="*/ 2701290 w 3566160"/>
                <a:gd name="connsiteY238" fmla="*/ 2313107 h 3564189"/>
                <a:gd name="connsiteX239" fmla="*/ 2736850 w 3566160"/>
                <a:gd name="connsiteY239" fmla="*/ 2307398 h 3564189"/>
                <a:gd name="connsiteX240" fmla="*/ 2736850 w 3566160"/>
                <a:gd name="connsiteY240" fmla="*/ 1250448 h 3564189"/>
                <a:gd name="connsiteX241" fmla="*/ 1370330 w 3566160"/>
                <a:gd name="connsiteY241" fmla="*/ 1250448 h 3564189"/>
                <a:gd name="connsiteX242" fmla="*/ 1346200 w 3566160"/>
                <a:gd name="connsiteY242" fmla="*/ 1250448 h 3564189"/>
                <a:gd name="connsiteX243" fmla="*/ 1346200 w 3566160"/>
                <a:gd name="connsiteY243" fmla="*/ 2313742 h 3564189"/>
                <a:gd name="connsiteX244" fmla="*/ 1370330 w 3566160"/>
                <a:gd name="connsiteY244" fmla="*/ 2313742 h 3564189"/>
                <a:gd name="connsiteX245" fmla="*/ 1370330 w 3566160"/>
                <a:gd name="connsiteY245" fmla="*/ 1250448 h 3564189"/>
                <a:gd name="connsiteX246" fmla="*/ 1263015 w 3566160"/>
                <a:gd name="connsiteY246" fmla="*/ 1250448 h 3564189"/>
                <a:gd name="connsiteX247" fmla="*/ 1250950 w 3566160"/>
                <a:gd name="connsiteY247" fmla="*/ 1250448 h 3564189"/>
                <a:gd name="connsiteX248" fmla="*/ 1250950 w 3566160"/>
                <a:gd name="connsiteY248" fmla="*/ 2313742 h 3564189"/>
                <a:gd name="connsiteX249" fmla="*/ 1263015 w 3566160"/>
                <a:gd name="connsiteY249" fmla="*/ 2313742 h 3564189"/>
                <a:gd name="connsiteX250" fmla="*/ 1263015 w 3566160"/>
                <a:gd name="connsiteY250" fmla="*/ 1250448 h 3564189"/>
                <a:gd name="connsiteX251" fmla="*/ 833755 w 3566160"/>
                <a:gd name="connsiteY251" fmla="*/ 1250448 h 3564189"/>
                <a:gd name="connsiteX252" fmla="*/ 779780 w 3566160"/>
                <a:gd name="connsiteY252" fmla="*/ 1250448 h 3564189"/>
                <a:gd name="connsiteX253" fmla="*/ 779780 w 3566160"/>
                <a:gd name="connsiteY253" fmla="*/ 2313742 h 3564189"/>
                <a:gd name="connsiteX254" fmla="*/ 833755 w 3566160"/>
                <a:gd name="connsiteY254" fmla="*/ 2313742 h 3564189"/>
                <a:gd name="connsiteX255" fmla="*/ 859790 w 3566160"/>
                <a:gd name="connsiteY255" fmla="*/ 2311204 h 3564189"/>
                <a:gd name="connsiteX256" fmla="*/ 859790 w 3566160"/>
                <a:gd name="connsiteY256" fmla="*/ 1252986 h 3564189"/>
                <a:gd name="connsiteX257" fmla="*/ 833755 w 3566160"/>
                <a:gd name="connsiteY257" fmla="*/ 1250448 h 3564189"/>
                <a:gd name="connsiteX258" fmla="*/ 1450340 w 3566160"/>
                <a:gd name="connsiteY258" fmla="*/ 1250448 h 3564189"/>
                <a:gd name="connsiteX259" fmla="*/ 1450340 w 3566160"/>
                <a:gd name="connsiteY259" fmla="*/ 2313107 h 3564189"/>
                <a:gd name="connsiteX260" fmla="*/ 1485900 w 3566160"/>
                <a:gd name="connsiteY260" fmla="*/ 2313107 h 3564189"/>
                <a:gd name="connsiteX261" fmla="*/ 1485900 w 3566160"/>
                <a:gd name="connsiteY261" fmla="*/ 1255524 h 3564189"/>
                <a:gd name="connsiteX262" fmla="*/ 1450340 w 3566160"/>
                <a:gd name="connsiteY262" fmla="*/ 1250448 h 3564189"/>
                <a:gd name="connsiteX263" fmla="*/ 3481705 w 3566160"/>
                <a:gd name="connsiteY263" fmla="*/ 1259330 h 3564189"/>
                <a:gd name="connsiteX264" fmla="*/ 3481705 w 3566160"/>
                <a:gd name="connsiteY264" fmla="*/ 1526422 h 3564189"/>
                <a:gd name="connsiteX265" fmla="*/ 3505200 w 3566160"/>
                <a:gd name="connsiteY265" fmla="*/ 1501046 h 3564189"/>
                <a:gd name="connsiteX266" fmla="*/ 3566160 w 3566160"/>
                <a:gd name="connsiteY266" fmla="*/ 1383043 h 3564189"/>
                <a:gd name="connsiteX267" fmla="*/ 3481705 w 3566160"/>
                <a:gd name="connsiteY267" fmla="*/ 1259330 h 3564189"/>
                <a:gd name="connsiteX268" fmla="*/ 883920 w 3566160"/>
                <a:gd name="connsiteY268" fmla="*/ 1259965 h 3564189"/>
                <a:gd name="connsiteX269" fmla="*/ 883920 w 3566160"/>
                <a:gd name="connsiteY269" fmla="*/ 2302957 h 3564189"/>
                <a:gd name="connsiteX270" fmla="*/ 966470 w 3566160"/>
                <a:gd name="connsiteY270" fmla="*/ 2179879 h 3564189"/>
                <a:gd name="connsiteX271" fmla="*/ 966470 w 3566160"/>
                <a:gd name="connsiteY271" fmla="*/ 1383043 h 3564189"/>
                <a:gd name="connsiteX272" fmla="*/ 883920 w 3566160"/>
                <a:gd name="connsiteY272" fmla="*/ 1259965 h 3564189"/>
                <a:gd name="connsiteX273" fmla="*/ 1562100 w 3566160"/>
                <a:gd name="connsiteY273" fmla="*/ 1314525 h 3564189"/>
                <a:gd name="connsiteX274" fmla="*/ 1562100 w 3566160"/>
                <a:gd name="connsiteY274" fmla="*/ 2313107 h 3564189"/>
                <a:gd name="connsiteX275" fmla="*/ 1609090 w 3566160"/>
                <a:gd name="connsiteY275" fmla="*/ 2313107 h 3564189"/>
                <a:gd name="connsiteX276" fmla="*/ 1609090 w 3566160"/>
                <a:gd name="connsiteY276" fmla="*/ 1365913 h 3564189"/>
                <a:gd name="connsiteX277" fmla="*/ 1569085 w 3566160"/>
                <a:gd name="connsiteY277" fmla="*/ 1322138 h 3564189"/>
                <a:gd name="connsiteX278" fmla="*/ 1562100 w 3566160"/>
                <a:gd name="connsiteY278" fmla="*/ 1314525 h 3564189"/>
                <a:gd name="connsiteX279" fmla="*/ 1680210 w 3566160"/>
                <a:gd name="connsiteY279" fmla="*/ 1443313 h 3564189"/>
                <a:gd name="connsiteX280" fmla="*/ 1680210 w 3566160"/>
                <a:gd name="connsiteY280" fmla="*/ 2313742 h 3564189"/>
                <a:gd name="connsiteX281" fmla="*/ 1744980 w 3566160"/>
                <a:gd name="connsiteY281" fmla="*/ 2313742 h 3564189"/>
                <a:gd name="connsiteX282" fmla="*/ 1744980 w 3566160"/>
                <a:gd name="connsiteY282" fmla="*/ 1512465 h 3564189"/>
                <a:gd name="connsiteX283" fmla="*/ 1680210 w 3566160"/>
                <a:gd name="connsiteY283" fmla="*/ 1443313 h 3564189"/>
                <a:gd name="connsiteX284" fmla="*/ 1800860 w 3566160"/>
                <a:gd name="connsiteY284" fmla="*/ 1574004 h 3564189"/>
                <a:gd name="connsiteX285" fmla="*/ 1800860 w 3566160"/>
                <a:gd name="connsiteY285" fmla="*/ 2313742 h 3564189"/>
                <a:gd name="connsiteX286" fmla="*/ 1871980 w 3566160"/>
                <a:gd name="connsiteY286" fmla="*/ 2313742 h 3564189"/>
                <a:gd name="connsiteX287" fmla="*/ 1871980 w 3566160"/>
                <a:gd name="connsiteY287" fmla="*/ 1650769 h 3564189"/>
                <a:gd name="connsiteX288" fmla="*/ 1800860 w 3566160"/>
                <a:gd name="connsiteY288" fmla="*/ 1574004 h 3564189"/>
                <a:gd name="connsiteX289" fmla="*/ 1919605 w 3566160"/>
                <a:gd name="connsiteY289" fmla="*/ 1701523 h 3564189"/>
                <a:gd name="connsiteX290" fmla="*/ 1919605 w 3566160"/>
                <a:gd name="connsiteY290" fmla="*/ 2313742 h 3564189"/>
                <a:gd name="connsiteX291" fmla="*/ 1995805 w 3566160"/>
                <a:gd name="connsiteY291" fmla="*/ 2313742 h 3564189"/>
                <a:gd name="connsiteX292" fmla="*/ 1995805 w 3566160"/>
                <a:gd name="connsiteY292" fmla="*/ 1783998 h 3564189"/>
                <a:gd name="connsiteX293" fmla="*/ 1919605 w 3566160"/>
                <a:gd name="connsiteY293" fmla="*/ 1701523 h 3564189"/>
                <a:gd name="connsiteX294" fmla="*/ 2031365 w 3566160"/>
                <a:gd name="connsiteY294" fmla="*/ 1822064 h 3564189"/>
                <a:gd name="connsiteX295" fmla="*/ 2031365 w 3566160"/>
                <a:gd name="connsiteY295" fmla="*/ 2313107 h 3564189"/>
                <a:gd name="connsiteX296" fmla="*/ 2111375 w 3566160"/>
                <a:gd name="connsiteY296" fmla="*/ 2313107 h 3564189"/>
                <a:gd name="connsiteX297" fmla="*/ 2111375 w 3566160"/>
                <a:gd name="connsiteY297" fmla="*/ 1908345 h 3564189"/>
                <a:gd name="connsiteX298" fmla="*/ 2031365 w 3566160"/>
                <a:gd name="connsiteY298" fmla="*/ 1822064 h 3564189"/>
                <a:gd name="connsiteX299" fmla="*/ 2135505 w 3566160"/>
                <a:gd name="connsiteY299" fmla="*/ 1934357 h 3564189"/>
                <a:gd name="connsiteX300" fmla="*/ 2135505 w 3566160"/>
                <a:gd name="connsiteY300" fmla="*/ 2313107 h 3564189"/>
                <a:gd name="connsiteX301" fmla="*/ 2179955 w 3566160"/>
                <a:gd name="connsiteY301" fmla="*/ 2313107 h 3564189"/>
                <a:gd name="connsiteX302" fmla="*/ 2179955 w 3566160"/>
                <a:gd name="connsiteY302" fmla="*/ 2313107 h 3564189"/>
                <a:gd name="connsiteX303" fmla="*/ 2181860 w 3566160"/>
                <a:gd name="connsiteY303" fmla="*/ 2313107 h 3564189"/>
                <a:gd name="connsiteX304" fmla="*/ 2218055 w 3566160"/>
                <a:gd name="connsiteY304" fmla="*/ 2308032 h 3564189"/>
                <a:gd name="connsiteX305" fmla="*/ 2218055 w 3566160"/>
                <a:gd name="connsiteY305" fmla="*/ 2023176 h 3564189"/>
                <a:gd name="connsiteX306" fmla="*/ 2135505 w 3566160"/>
                <a:gd name="connsiteY306" fmla="*/ 1934357 h 3564189"/>
                <a:gd name="connsiteX307" fmla="*/ 2230120 w 3566160"/>
                <a:gd name="connsiteY307" fmla="*/ 2037133 h 3564189"/>
                <a:gd name="connsiteX308" fmla="*/ 2230120 w 3566160"/>
                <a:gd name="connsiteY308" fmla="*/ 2304226 h 3564189"/>
                <a:gd name="connsiteX309" fmla="*/ 2314575 w 3566160"/>
                <a:gd name="connsiteY309" fmla="*/ 2180513 h 3564189"/>
                <a:gd name="connsiteX310" fmla="*/ 2253615 w 3566160"/>
                <a:gd name="connsiteY310" fmla="*/ 2062510 h 3564189"/>
                <a:gd name="connsiteX311" fmla="*/ 2230120 w 3566160"/>
                <a:gd name="connsiteY311" fmla="*/ 2037133 h 3564189"/>
                <a:gd name="connsiteX312" fmla="*/ 3336290 w 3566160"/>
                <a:gd name="connsiteY312" fmla="*/ 2500897 h 3564189"/>
                <a:gd name="connsiteX313" fmla="*/ 3282315 w 3566160"/>
                <a:gd name="connsiteY313" fmla="*/ 2500897 h 3564189"/>
                <a:gd name="connsiteX314" fmla="*/ 3282315 w 3566160"/>
                <a:gd name="connsiteY314" fmla="*/ 3563556 h 3564189"/>
                <a:gd name="connsiteX315" fmla="*/ 3336290 w 3566160"/>
                <a:gd name="connsiteY315" fmla="*/ 3563556 h 3564189"/>
                <a:gd name="connsiteX316" fmla="*/ 3362325 w 3566160"/>
                <a:gd name="connsiteY316" fmla="*/ 3561018 h 3564189"/>
                <a:gd name="connsiteX317" fmla="*/ 3362325 w 3566160"/>
                <a:gd name="connsiteY317" fmla="*/ 2503434 h 3564189"/>
                <a:gd name="connsiteX318" fmla="*/ 3336290 w 3566160"/>
                <a:gd name="connsiteY318" fmla="*/ 2500897 h 3564189"/>
                <a:gd name="connsiteX319" fmla="*/ 3246755 w 3566160"/>
                <a:gd name="connsiteY319" fmla="*/ 2500897 h 3564189"/>
                <a:gd name="connsiteX320" fmla="*/ 3170555 w 3566160"/>
                <a:gd name="connsiteY320" fmla="*/ 2500897 h 3564189"/>
                <a:gd name="connsiteX321" fmla="*/ 3170555 w 3566160"/>
                <a:gd name="connsiteY321" fmla="*/ 3563556 h 3564189"/>
                <a:gd name="connsiteX322" fmla="*/ 3246755 w 3566160"/>
                <a:gd name="connsiteY322" fmla="*/ 3563556 h 3564189"/>
                <a:gd name="connsiteX323" fmla="*/ 3246755 w 3566160"/>
                <a:gd name="connsiteY323" fmla="*/ 2500897 h 3564189"/>
                <a:gd name="connsiteX324" fmla="*/ 3123565 w 3566160"/>
                <a:gd name="connsiteY324" fmla="*/ 2500897 h 3564189"/>
                <a:gd name="connsiteX325" fmla="*/ 3052445 w 3566160"/>
                <a:gd name="connsiteY325" fmla="*/ 2500897 h 3564189"/>
                <a:gd name="connsiteX326" fmla="*/ 3052445 w 3566160"/>
                <a:gd name="connsiteY326" fmla="*/ 3563556 h 3564189"/>
                <a:gd name="connsiteX327" fmla="*/ 3123565 w 3566160"/>
                <a:gd name="connsiteY327" fmla="*/ 3563556 h 3564189"/>
                <a:gd name="connsiteX328" fmla="*/ 3123565 w 3566160"/>
                <a:gd name="connsiteY328" fmla="*/ 2500897 h 3564189"/>
                <a:gd name="connsiteX329" fmla="*/ 2995930 w 3566160"/>
                <a:gd name="connsiteY329" fmla="*/ 2500897 h 3564189"/>
                <a:gd name="connsiteX330" fmla="*/ 2931795 w 3566160"/>
                <a:gd name="connsiteY330" fmla="*/ 2500897 h 3564189"/>
                <a:gd name="connsiteX331" fmla="*/ 2931795 w 3566160"/>
                <a:gd name="connsiteY331" fmla="*/ 3563556 h 3564189"/>
                <a:gd name="connsiteX332" fmla="*/ 2995930 w 3566160"/>
                <a:gd name="connsiteY332" fmla="*/ 3563556 h 3564189"/>
                <a:gd name="connsiteX333" fmla="*/ 2995930 w 3566160"/>
                <a:gd name="connsiteY333" fmla="*/ 2500897 h 3564189"/>
                <a:gd name="connsiteX334" fmla="*/ 2860040 w 3566160"/>
                <a:gd name="connsiteY334" fmla="*/ 2500897 h 3564189"/>
                <a:gd name="connsiteX335" fmla="*/ 2813050 w 3566160"/>
                <a:gd name="connsiteY335" fmla="*/ 2500897 h 3564189"/>
                <a:gd name="connsiteX336" fmla="*/ 2813050 w 3566160"/>
                <a:gd name="connsiteY336" fmla="*/ 3563556 h 3564189"/>
                <a:gd name="connsiteX337" fmla="*/ 2860040 w 3566160"/>
                <a:gd name="connsiteY337" fmla="*/ 3563556 h 3564189"/>
                <a:gd name="connsiteX338" fmla="*/ 2860040 w 3566160"/>
                <a:gd name="connsiteY338" fmla="*/ 2500897 h 3564189"/>
                <a:gd name="connsiteX339" fmla="*/ 2736850 w 3566160"/>
                <a:gd name="connsiteY339" fmla="*/ 2500897 h 3564189"/>
                <a:gd name="connsiteX340" fmla="*/ 2701290 w 3566160"/>
                <a:gd name="connsiteY340" fmla="*/ 2500897 h 3564189"/>
                <a:gd name="connsiteX341" fmla="*/ 2701290 w 3566160"/>
                <a:gd name="connsiteY341" fmla="*/ 3563556 h 3564189"/>
                <a:gd name="connsiteX342" fmla="*/ 2736850 w 3566160"/>
                <a:gd name="connsiteY342" fmla="*/ 3563556 h 3564189"/>
                <a:gd name="connsiteX343" fmla="*/ 2736850 w 3566160"/>
                <a:gd name="connsiteY343" fmla="*/ 2500897 h 3564189"/>
                <a:gd name="connsiteX344" fmla="*/ 2621280 w 3566160"/>
                <a:gd name="connsiteY344" fmla="*/ 2500897 h 3564189"/>
                <a:gd name="connsiteX345" fmla="*/ 2597150 w 3566160"/>
                <a:gd name="connsiteY345" fmla="*/ 2500897 h 3564189"/>
                <a:gd name="connsiteX346" fmla="*/ 2597150 w 3566160"/>
                <a:gd name="connsiteY346" fmla="*/ 3563556 h 3564189"/>
                <a:gd name="connsiteX347" fmla="*/ 2621280 w 3566160"/>
                <a:gd name="connsiteY347" fmla="*/ 3563556 h 3564189"/>
                <a:gd name="connsiteX348" fmla="*/ 2621280 w 3566160"/>
                <a:gd name="connsiteY348" fmla="*/ 2500897 h 3564189"/>
                <a:gd name="connsiteX349" fmla="*/ 2514600 w 3566160"/>
                <a:gd name="connsiteY349" fmla="*/ 2500897 h 3564189"/>
                <a:gd name="connsiteX350" fmla="*/ 2502535 w 3566160"/>
                <a:gd name="connsiteY350" fmla="*/ 2500897 h 3564189"/>
                <a:gd name="connsiteX351" fmla="*/ 2502535 w 3566160"/>
                <a:gd name="connsiteY351" fmla="*/ 3563556 h 3564189"/>
                <a:gd name="connsiteX352" fmla="*/ 2514600 w 3566160"/>
                <a:gd name="connsiteY352" fmla="*/ 3563556 h 3564189"/>
                <a:gd name="connsiteX353" fmla="*/ 2514600 w 3566160"/>
                <a:gd name="connsiteY353" fmla="*/ 2500897 h 3564189"/>
                <a:gd name="connsiteX354" fmla="*/ 2181860 w 3566160"/>
                <a:gd name="connsiteY354" fmla="*/ 2500897 h 3564189"/>
                <a:gd name="connsiteX355" fmla="*/ 2179955 w 3566160"/>
                <a:gd name="connsiteY355" fmla="*/ 2500897 h 3564189"/>
                <a:gd name="connsiteX356" fmla="*/ 2179955 w 3566160"/>
                <a:gd name="connsiteY356" fmla="*/ 2500897 h 3564189"/>
                <a:gd name="connsiteX357" fmla="*/ 2135505 w 3566160"/>
                <a:gd name="connsiteY357" fmla="*/ 2500897 h 3564189"/>
                <a:gd name="connsiteX358" fmla="*/ 2135505 w 3566160"/>
                <a:gd name="connsiteY358" fmla="*/ 2879648 h 3564189"/>
                <a:gd name="connsiteX359" fmla="*/ 2218055 w 3566160"/>
                <a:gd name="connsiteY359" fmla="*/ 2790194 h 3564189"/>
                <a:gd name="connsiteX360" fmla="*/ 2218055 w 3566160"/>
                <a:gd name="connsiteY360" fmla="*/ 2505338 h 3564189"/>
                <a:gd name="connsiteX361" fmla="*/ 2181860 w 3566160"/>
                <a:gd name="connsiteY361" fmla="*/ 2500897 h 3564189"/>
                <a:gd name="connsiteX362" fmla="*/ 2111375 w 3566160"/>
                <a:gd name="connsiteY362" fmla="*/ 2500897 h 3564189"/>
                <a:gd name="connsiteX363" fmla="*/ 2031365 w 3566160"/>
                <a:gd name="connsiteY363" fmla="*/ 2500897 h 3564189"/>
                <a:gd name="connsiteX364" fmla="*/ 2031365 w 3566160"/>
                <a:gd name="connsiteY364" fmla="*/ 2991941 h 3564189"/>
                <a:gd name="connsiteX365" fmla="*/ 2111375 w 3566160"/>
                <a:gd name="connsiteY365" fmla="*/ 2905659 h 3564189"/>
                <a:gd name="connsiteX366" fmla="*/ 2111375 w 3566160"/>
                <a:gd name="connsiteY366" fmla="*/ 2500897 h 3564189"/>
                <a:gd name="connsiteX367" fmla="*/ 1995805 w 3566160"/>
                <a:gd name="connsiteY367" fmla="*/ 2500897 h 3564189"/>
                <a:gd name="connsiteX368" fmla="*/ 1919605 w 3566160"/>
                <a:gd name="connsiteY368" fmla="*/ 2500897 h 3564189"/>
                <a:gd name="connsiteX369" fmla="*/ 1919605 w 3566160"/>
                <a:gd name="connsiteY369" fmla="*/ 3113115 h 3564189"/>
                <a:gd name="connsiteX370" fmla="*/ 1995805 w 3566160"/>
                <a:gd name="connsiteY370" fmla="*/ 3030640 h 3564189"/>
                <a:gd name="connsiteX371" fmla="*/ 1995805 w 3566160"/>
                <a:gd name="connsiteY371" fmla="*/ 2500897 h 3564189"/>
                <a:gd name="connsiteX372" fmla="*/ 1872615 w 3566160"/>
                <a:gd name="connsiteY372" fmla="*/ 2500897 h 3564189"/>
                <a:gd name="connsiteX373" fmla="*/ 1801495 w 3566160"/>
                <a:gd name="connsiteY373" fmla="*/ 2500897 h 3564189"/>
                <a:gd name="connsiteX374" fmla="*/ 1801495 w 3566160"/>
                <a:gd name="connsiteY374" fmla="*/ 3240634 h 3564189"/>
                <a:gd name="connsiteX375" fmla="*/ 1872615 w 3566160"/>
                <a:gd name="connsiteY375" fmla="*/ 3163235 h 3564189"/>
                <a:gd name="connsiteX376" fmla="*/ 1872615 w 3566160"/>
                <a:gd name="connsiteY376" fmla="*/ 2500897 h 3564189"/>
                <a:gd name="connsiteX377" fmla="*/ 1744980 w 3566160"/>
                <a:gd name="connsiteY377" fmla="*/ 2500897 h 3564189"/>
                <a:gd name="connsiteX378" fmla="*/ 1680845 w 3566160"/>
                <a:gd name="connsiteY378" fmla="*/ 2500897 h 3564189"/>
                <a:gd name="connsiteX379" fmla="*/ 1680845 w 3566160"/>
                <a:gd name="connsiteY379" fmla="*/ 3371326 h 3564189"/>
                <a:gd name="connsiteX380" fmla="*/ 1744980 w 3566160"/>
                <a:gd name="connsiteY380" fmla="*/ 3301539 h 3564189"/>
                <a:gd name="connsiteX381" fmla="*/ 1744980 w 3566160"/>
                <a:gd name="connsiteY381" fmla="*/ 2500897 h 3564189"/>
                <a:gd name="connsiteX382" fmla="*/ 1609090 w 3566160"/>
                <a:gd name="connsiteY382" fmla="*/ 2500897 h 3564189"/>
                <a:gd name="connsiteX383" fmla="*/ 1562100 w 3566160"/>
                <a:gd name="connsiteY383" fmla="*/ 2500897 h 3564189"/>
                <a:gd name="connsiteX384" fmla="*/ 1562100 w 3566160"/>
                <a:gd name="connsiteY384" fmla="*/ 3499479 h 3564189"/>
                <a:gd name="connsiteX385" fmla="*/ 1569085 w 3566160"/>
                <a:gd name="connsiteY385" fmla="*/ 3491866 h 3564189"/>
                <a:gd name="connsiteX386" fmla="*/ 1609090 w 3566160"/>
                <a:gd name="connsiteY386" fmla="*/ 3448091 h 3564189"/>
                <a:gd name="connsiteX387" fmla="*/ 1609090 w 3566160"/>
                <a:gd name="connsiteY387" fmla="*/ 2500897 h 3564189"/>
                <a:gd name="connsiteX388" fmla="*/ 1485900 w 3566160"/>
                <a:gd name="connsiteY388" fmla="*/ 2500897 h 3564189"/>
                <a:gd name="connsiteX389" fmla="*/ 1450340 w 3566160"/>
                <a:gd name="connsiteY389" fmla="*/ 2500897 h 3564189"/>
                <a:gd name="connsiteX390" fmla="*/ 1450340 w 3566160"/>
                <a:gd name="connsiteY390" fmla="*/ 3563556 h 3564189"/>
                <a:gd name="connsiteX391" fmla="*/ 1485900 w 3566160"/>
                <a:gd name="connsiteY391" fmla="*/ 3557846 h 3564189"/>
                <a:gd name="connsiteX392" fmla="*/ 1485900 w 3566160"/>
                <a:gd name="connsiteY392" fmla="*/ 2500897 h 3564189"/>
                <a:gd name="connsiteX393" fmla="*/ 1370330 w 3566160"/>
                <a:gd name="connsiteY393" fmla="*/ 2500897 h 3564189"/>
                <a:gd name="connsiteX394" fmla="*/ 1346200 w 3566160"/>
                <a:gd name="connsiteY394" fmla="*/ 2500897 h 3564189"/>
                <a:gd name="connsiteX395" fmla="*/ 1346200 w 3566160"/>
                <a:gd name="connsiteY395" fmla="*/ 3563556 h 3564189"/>
                <a:gd name="connsiteX396" fmla="*/ 1370330 w 3566160"/>
                <a:gd name="connsiteY396" fmla="*/ 3563556 h 3564189"/>
                <a:gd name="connsiteX397" fmla="*/ 1370330 w 3566160"/>
                <a:gd name="connsiteY397" fmla="*/ 2500897 h 3564189"/>
                <a:gd name="connsiteX398" fmla="*/ 1263650 w 3566160"/>
                <a:gd name="connsiteY398" fmla="*/ 2500897 h 3564189"/>
                <a:gd name="connsiteX399" fmla="*/ 1251585 w 3566160"/>
                <a:gd name="connsiteY399" fmla="*/ 2500897 h 3564189"/>
                <a:gd name="connsiteX400" fmla="*/ 1251585 w 3566160"/>
                <a:gd name="connsiteY400" fmla="*/ 3563556 h 3564189"/>
                <a:gd name="connsiteX401" fmla="*/ 1263650 w 3566160"/>
                <a:gd name="connsiteY401" fmla="*/ 3563556 h 3564189"/>
                <a:gd name="connsiteX402" fmla="*/ 1263650 w 3566160"/>
                <a:gd name="connsiteY402" fmla="*/ 2500897 h 3564189"/>
                <a:gd name="connsiteX403" fmla="*/ 118745 w 3566160"/>
                <a:gd name="connsiteY403" fmla="*/ 2500897 h 3564189"/>
                <a:gd name="connsiteX404" fmla="*/ 94615 w 3566160"/>
                <a:gd name="connsiteY404" fmla="*/ 2500897 h 3564189"/>
                <a:gd name="connsiteX405" fmla="*/ 94615 w 3566160"/>
                <a:gd name="connsiteY405" fmla="*/ 3563556 h 3564189"/>
                <a:gd name="connsiteX406" fmla="*/ 118745 w 3566160"/>
                <a:gd name="connsiteY406" fmla="*/ 3563556 h 3564189"/>
                <a:gd name="connsiteX407" fmla="*/ 118745 w 3566160"/>
                <a:gd name="connsiteY407" fmla="*/ 2500897 h 3564189"/>
                <a:gd name="connsiteX408" fmla="*/ 12065 w 3566160"/>
                <a:gd name="connsiteY408" fmla="*/ 2500897 h 3564189"/>
                <a:gd name="connsiteX409" fmla="*/ 0 w 3566160"/>
                <a:gd name="connsiteY409" fmla="*/ 2500897 h 3564189"/>
                <a:gd name="connsiteX410" fmla="*/ 0 w 3566160"/>
                <a:gd name="connsiteY410" fmla="*/ 3563556 h 3564189"/>
                <a:gd name="connsiteX411" fmla="*/ 12065 w 3566160"/>
                <a:gd name="connsiteY411" fmla="*/ 3563556 h 3564189"/>
                <a:gd name="connsiteX412" fmla="*/ 12065 w 3566160"/>
                <a:gd name="connsiteY412" fmla="*/ 2500897 h 3564189"/>
                <a:gd name="connsiteX413" fmla="*/ 198755 w 3566160"/>
                <a:gd name="connsiteY413" fmla="*/ 2500897 h 3564189"/>
                <a:gd name="connsiteX414" fmla="*/ 198755 w 3566160"/>
                <a:gd name="connsiteY414" fmla="*/ 3563556 h 3564189"/>
                <a:gd name="connsiteX415" fmla="*/ 234315 w 3566160"/>
                <a:gd name="connsiteY415" fmla="*/ 3563556 h 3564189"/>
                <a:gd name="connsiteX416" fmla="*/ 234315 w 3566160"/>
                <a:gd name="connsiteY416" fmla="*/ 2506607 h 3564189"/>
                <a:gd name="connsiteX417" fmla="*/ 198755 w 3566160"/>
                <a:gd name="connsiteY417" fmla="*/ 2500897 h 3564189"/>
                <a:gd name="connsiteX418" fmla="*/ 2230120 w 3566160"/>
                <a:gd name="connsiteY418" fmla="*/ 2509779 h 3564189"/>
                <a:gd name="connsiteX419" fmla="*/ 2230120 w 3566160"/>
                <a:gd name="connsiteY419" fmla="*/ 2776871 h 3564189"/>
                <a:gd name="connsiteX420" fmla="*/ 2253615 w 3566160"/>
                <a:gd name="connsiteY420" fmla="*/ 2751494 h 3564189"/>
                <a:gd name="connsiteX421" fmla="*/ 2314575 w 3566160"/>
                <a:gd name="connsiteY421" fmla="*/ 2633491 h 3564189"/>
                <a:gd name="connsiteX422" fmla="*/ 2230120 w 3566160"/>
                <a:gd name="connsiteY422" fmla="*/ 2509779 h 3564189"/>
                <a:gd name="connsiteX423" fmla="*/ 3387090 w 3566160"/>
                <a:gd name="connsiteY423" fmla="*/ 2511048 h 3564189"/>
                <a:gd name="connsiteX424" fmla="*/ 3387090 w 3566160"/>
                <a:gd name="connsiteY424" fmla="*/ 3554039 h 3564189"/>
                <a:gd name="connsiteX425" fmla="*/ 3469640 w 3566160"/>
                <a:gd name="connsiteY425" fmla="*/ 3430961 h 3564189"/>
                <a:gd name="connsiteX426" fmla="*/ 3469640 w 3566160"/>
                <a:gd name="connsiteY426" fmla="*/ 2633491 h 3564189"/>
                <a:gd name="connsiteX427" fmla="*/ 3387090 w 3566160"/>
                <a:gd name="connsiteY427" fmla="*/ 2511048 h 3564189"/>
                <a:gd name="connsiteX428" fmla="*/ 311150 w 3566160"/>
                <a:gd name="connsiteY428" fmla="*/ 2564974 h 3564189"/>
                <a:gd name="connsiteX429" fmla="*/ 311150 w 3566160"/>
                <a:gd name="connsiteY429" fmla="*/ 3563556 h 3564189"/>
                <a:gd name="connsiteX430" fmla="*/ 358140 w 3566160"/>
                <a:gd name="connsiteY430" fmla="*/ 3563556 h 3564189"/>
                <a:gd name="connsiteX431" fmla="*/ 358140 w 3566160"/>
                <a:gd name="connsiteY431" fmla="*/ 2616362 h 3564189"/>
                <a:gd name="connsiteX432" fmla="*/ 318135 w 3566160"/>
                <a:gd name="connsiteY432" fmla="*/ 2572586 h 3564189"/>
                <a:gd name="connsiteX433" fmla="*/ 311150 w 3566160"/>
                <a:gd name="connsiteY433" fmla="*/ 2564974 h 3564189"/>
                <a:gd name="connsiteX434" fmla="*/ 429260 w 3566160"/>
                <a:gd name="connsiteY434" fmla="*/ 2693761 h 3564189"/>
                <a:gd name="connsiteX435" fmla="*/ 429260 w 3566160"/>
                <a:gd name="connsiteY435" fmla="*/ 3564190 h 3564189"/>
                <a:gd name="connsiteX436" fmla="*/ 493395 w 3566160"/>
                <a:gd name="connsiteY436" fmla="*/ 3564190 h 3564189"/>
                <a:gd name="connsiteX437" fmla="*/ 493395 w 3566160"/>
                <a:gd name="connsiteY437" fmla="*/ 2763548 h 3564189"/>
                <a:gd name="connsiteX438" fmla="*/ 429260 w 3566160"/>
                <a:gd name="connsiteY438" fmla="*/ 2693761 h 3564189"/>
                <a:gd name="connsiteX439" fmla="*/ 549910 w 3566160"/>
                <a:gd name="connsiteY439" fmla="*/ 2824453 h 3564189"/>
                <a:gd name="connsiteX440" fmla="*/ 549910 w 3566160"/>
                <a:gd name="connsiteY440" fmla="*/ 3564190 h 3564189"/>
                <a:gd name="connsiteX441" fmla="*/ 621030 w 3566160"/>
                <a:gd name="connsiteY441" fmla="*/ 3564190 h 3564189"/>
                <a:gd name="connsiteX442" fmla="*/ 621030 w 3566160"/>
                <a:gd name="connsiteY442" fmla="*/ 2901218 h 3564189"/>
                <a:gd name="connsiteX443" fmla="*/ 549910 w 3566160"/>
                <a:gd name="connsiteY443" fmla="*/ 2824453 h 3564189"/>
                <a:gd name="connsiteX444" fmla="*/ 668020 w 3566160"/>
                <a:gd name="connsiteY444" fmla="*/ 2951972 h 3564189"/>
                <a:gd name="connsiteX445" fmla="*/ 668020 w 3566160"/>
                <a:gd name="connsiteY445" fmla="*/ 3564190 h 3564189"/>
                <a:gd name="connsiteX446" fmla="*/ 744220 w 3566160"/>
                <a:gd name="connsiteY446" fmla="*/ 3564190 h 3564189"/>
                <a:gd name="connsiteX447" fmla="*/ 744220 w 3566160"/>
                <a:gd name="connsiteY447" fmla="*/ 3034447 h 3564189"/>
                <a:gd name="connsiteX448" fmla="*/ 668020 w 3566160"/>
                <a:gd name="connsiteY448" fmla="*/ 2951972 h 3564189"/>
                <a:gd name="connsiteX449" fmla="*/ 779780 w 3566160"/>
                <a:gd name="connsiteY449" fmla="*/ 3072512 h 3564189"/>
                <a:gd name="connsiteX450" fmla="*/ 779780 w 3566160"/>
                <a:gd name="connsiteY450" fmla="*/ 3563556 h 3564189"/>
                <a:gd name="connsiteX451" fmla="*/ 859790 w 3566160"/>
                <a:gd name="connsiteY451" fmla="*/ 3563556 h 3564189"/>
                <a:gd name="connsiteX452" fmla="*/ 859790 w 3566160"/>
                <a:gd name="connsiteY452" fmla="*/ 3158794 h 3564189"/>
                <a:gd name="connsiteX453" fmla="*/ 779780 w 3566160"/>
                <a:gd name="connsiteY453" fmla="*/ 3072512 h 3564189"/>
                <a:gd name="connsiteX454" fmla="*/ 883920 w 3566160"/>
                <a:gd name="connsiteY454" fmla="*/ 3185440 h 3564189"/>
                <a:gd name="connsiteX455" fmla="*/ 883920 w 3566160"/>
                <a:gd name="connsiteY455" fmla="*/ 3564190 h 3564189"/>
                <a:gd name="connsiteX456" fmla="*/ 928370 w 3566160"/>
                <a:gd name="connsiteY456" fmla="*/ 3564190 h 3564189"/>
                <a:gd name="connsiteX457" fmla="*/ 928370 w 3566160"/>
                <a:gd name="connsiteY457" fmla="*/ 3564190 h 3564189"/>
                <a:gd name="connsiteX458" fmla="*/ 930275 w 3566160"/>
                <a:gd name="connsiteY458" fmla="*/ 3564190 h 3564189"/>
                <a:gd name="connsiteX459" fmla="*/ 966470 w 3566160"/>
                <a:gd name="connsiteY459" fmla="*/ 3559115 h 3564189"/>
                <a:gd name="connsiteX460" fmla="*/ 966470 w 3566160"/>
                <a:gd name="connsiteY460" fmla="*/ 3274259 h 3564189"/>
                <a:gd name="connsiteX461" fmla="*/ 883920 w 3566160"/>
                <a:gd name="connsiteY461" fmla="*/ 3185440 h 3564189"/>
                <a:gd name="connsiteX462" fmla="*/ 979170 w 3566160"/>
                <a:gd name="connsiteY462" fmla="*/ 3287582 h 3564189"/>
                <a:gd name="connsiteX463" fmla="*/ 979170 w 3566160"/>
                <a:gd name="connsiteY463" fmla="*/ 3554674 h 3564189"/>
                <a:gd name="connsiteX464" fmla="*/ 1063625 w 3566160"/>
                <a:gd name="connsiteY464" fmla="*/ 3430961 h 3564189"/>
                <a:gd name="connsiteX465" fmla="*/ 1002665 w 3566160"/>
                <a:gd name="connsiteY465" fmla="*/ 3312959 h 3564189"/>
                <a:gd name="connsiteX466" fmla="*/ 979170 w 3566160"/>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0"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690"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3565" y="1062659"/>
                  </a:lnTo>
                  <a:lnTo>
                    <a:pt x="3123565" y="400321"/>
                  </a:lnTo>
                  <a:cubicBezTo>
                    <a:pt x="3099435"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315" y="571615"/>
                  </a:moveTo>
                  <a:lnTo>
                    <a:pt x="3282315" y="1062659"/>
                  </a:lnTo>
                  <a:lnTo>
                    <a:pt x="3362325" y="1062659"/>
                  </a:lnTo>
                  <a:lnTo>
                    <a:pt x="3362325" y="657897"/>
                  </a:lnTo>
                  <a:cubicBezTo>
                    <a:pt x="3337560" y="631251"/>
                    <a:pt x="3310890"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7105" y="1327848"/>
                    <a:pt x="932815"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980" y="2313742"/>
                  </a:lnTo>
                  <a:lnTo>
                    <a:pt x="1744980" y="1512465"/>
                  </a:lnTo>
                  <a:cubicBezTo>
                    <a:pt x="1721485" y="1487723"/>
                    <a:pt x="1699895" y="1464249"/>
                    <a:pt x="1680210" y="1443313"/>
                  </a:cubicBezTo>
                  <a:moveTo>
                    <a:pt x="1800860" y="1574004"/>
                  </a:moveTo>
                  <a:lnTo>
                    <a:pt x="1800860" y="2313742"/>
                  </a:lnTo>
                  <a:lnTo>
                    <a:pt x="1871980" y="2313742"/>
                  </a:lnTo>
                  <a:lnTo>
                    <a:pt x="1871980" y="1650769"/>
                  </a:lnTo>
                  <a:cubicBezTo>
                    <a:pt x="1848485" y="1624758"/>
                    <a:pt x="1824355" y="1598747"/>
                    <a:pt x="1800860" y="1574004"/>
                  </a:cubicBezTo>
                  <a:moveTo>
                    <a:pt x="1919605" y="1701523"/>
                  </a:moveTo>
                  <a:lnTo>
                    <a:pt x="1919605" y="2313742"/>
                  </a:lnTo>
                  <a:lnTo>
                    <a:pt x="1995805" y="2313742"/>
                  </a:lnTo>
                  <a:lnTo>
                    <a:pt x="1995805" y="1783998"/>
                  </a:lnTo>
                  <a:cubicBezTo>
                    <a:pt x="1970405"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9160"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795" y="2500897"/>
                  </a:lnTo>
                  <a:lnTo>
                    <a:pt x="2931795" y="3563556"/>
                  </a:lnTo>
                  <a:lnTo>
                    <a:pt x="2995930" y="3563556"/>
                  </a:lnTo>
                  <a:lnTo>
                    <a:pt x="2995930"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4155"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6900"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79780" y="3072512"/>
                  </a:moveTo>
                  <a:lnTo>
                    <a:pt x="779780" y="3563556"/>
                  </a:lnTo>
                  <a:lnTo>
                    <a:pt x="859790" y="3563556"/>
                  </a:lnTo>
                  <a:lnTo>
                    <a:pt x="859790" y="3158794"/>
                  </a:lnTo>
                  <a:cubicBezTo>
                    <a:pt x="835025" y="3132148"/>
                    <a:pt x="808355"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1870" y="3301539"/>
                    <a:pt x="979170" y="3287582"/>
                  </a:cubicBezTo>
                </a:path>
              </a:pathLst>
            </a:custGeom>
            <a:grpFill/>
            <a:ln w="6350" cap="flat">
              <a:noFill/>
              <a:prstDash val="solid"/>
              <a:miter/>
            </a:ln>
          </p:spPr>
          <p:txBody>
            <a:bodyPr rtlCol="0" anchor="ctr"/>
            <a:lstStyle/>
            <a:p>
              <a:endParaRPr lang="nb-NO"/>
            </a:p>
          </p:txBody>
        </p:sp>
        <p:sp>
          <p:nvSpPr>
            <p:cNvPr id="9" name="Friform 8">
              <a:extLst>
                <a:ext uri="{FF2B5EF4-FFF2-40B4-BE49-F238E27FC236}">
                  <a16:creationId xmlns:a16="http://schemas.microsoft.com/office/drawing/2014/main" id="{262C24BE-F29E-4746-8D6E-AFCB8053E4E8}"/>
                </a:ext>
              </a:extLst>
            </p:cNvPr>
            <p:cNvSpPr/>
            <p:nvPr/>
          </p:nvSpPr>
          <p:spPr>
            <a:xfrm>
              <a:off x="8067040" y="2736151"/>
              <a:ext cx="3566159" cy="3564189"/>
            </a:xfrm>
            <a:custGeom>
              <a:avLst/>
              <a:gdLst>
                <a:gd name="connsiteX0" fmla="*/ 2621280 w 3566159"/>
                <a:gd name="connsiteY0" fmla="*/ 0 h 3564189"/>
                <a:gd name="connsiteX1" fmla="*/ 2597150 w 3566159"/>
                <a:gd name="connsiteY1" fmla="*/ 0 h 3564189"/>
                <a:gd name="connsiteX2" fmla="*/ 2597150 w 3566159"/>
                <a:gd name="connsiteY2" fmla="*/ 1063293 h 3564189"/>
                <a:gd name="connsiteX3" fmla="*/ 2621280 w 3566159"/>
                <a:gd name="connsiteY3" fmla="*/ 1063293 h 3564189"/>
                <a:gd name="connsiteX4" fmla="*/ 2621280 w 3566159"/>
                <a:gd name="connsiteY4" fmla="*/ 0 h 3564189"/>
                <a:gd name="connsiteX5" fmla="*/ 2514600 w 3566159"/>
                <a:gd name="connsiteY5" fmla="*/ 0 h 3564189"/>
                <a:gd name="connsiteX6" fmla="*/ 2502535 w 3566159"/>
                <a:gd name="connsiteY6" fmla="*/ 0 h 3564189"/>
                <a:gd name="connsiteX7" fmla="*/ 2502535 w 3566159"/>
                <a:gd name="connsiteY7" fmla="*/ 1063293 h 3564189"/>
                <a:gd name="connsiteX8" fmla="*/ 2514600 w 3566159"/>
                <a:gd name="connsiteY8" fmla="*/ 1063293 h 3564189"/>
                <a:gd name="connsiteX9" fmla="*/ 2514600 w 3566159"/>
                <a:gd name="connsiteY9" fmla="*/ 0 h 3564189"/>
                <a:gd name="connsiteX10" fmla="*/ 2084705 w 3566159"/>
                <a:gd name="connsiteY10" fmla="*/ 0 h 3564189"/>
                <a:gd name="connsiteX11" fmla="*/ 2030730 w 3566159"/>
                <a:gd name="connsiteY11" fmla="*/ 0 h 3564189"/>
                <a:gd name="connsiteX12" fmla="*/ 2030730 w 3566159"/>
                <a:gd name="connsiteY12" fmla="*/ 1063293 h 3564189"/>
                <a:gd name="connsiteX13" fmla="*/ 2084705 w 3566159"/>
                <a:gd name="connsiteY13" fmla="*/ 1063293 h 3564189"/>
                <a:gd name="connsiteX14" fmla="*/ 2110740 w 3566159"/>
                <a:gd name="connsiteY14" fmla="*/ 1060756 h 3564189"/>
                <a:gd name="connsiteX15" fmla="*/ 2110740 w 3566159"/>
                <a:gd name="connsiteY15" fmla="*/ 2538 h 3564189"/>
                <a:gd name="connsiteX16" fmla="*/ 2084705 w 3566159"/>
                <a:gd name="connsiteY16" fmla="*/ 0 h 3564189"/>
                <a:gd name="connsiteX17" fmla="*/ 1995805 w 3566159"/>
                <a:gd name="connsiteY17" fmla="*/ 0 h 3564189"/>
                <a:gd name="connsiteX18" fmla="*/ 1919605 w 3566159"/>
                <a:gd name="connsiteY18" fmla="*/ 0 h 3564189"/>
                <a:gd name="connsiteX19" fmla="*/ 1919605 w 3566159"/>
                <a:gd name="connsiteY19" fmla="*/ 1063293 h 3564189"/>
                <a:gd name="connsiteX20" fmla="*/ 1995805 w 3566159"/>
                <a:gd name="connsiteY20" fmla="*/ 1063293 h 3564189"/>
                <a:gd name="connsiteX21" fmla="*/ 1995805 w 3566159"/>
                <a:gd name="connsiteY21" fmla="*/ 0 h 3564189"/>
                <a:gd name="connsiteX22" fmla="*/ 1872615 w 3566159"/>
                <a:gd name="connsiteY22" fmla="*/ 0 h 3564189"/>
                <a:gd name="connsiteX23" fmla="*/ 1800860 w 3566159"/>
                <a:gd name="connsiteY23" fmla="*/ 0 h 3564189"/>
                <a:gd name="connsiteX24" fmla="*/ 1800860 w 3566159"/>
                <a:gd name="connsiteY24" fmla="*/ 1063293 h 3564189"/>
                <a:gd name="connsiteX25" fmla="*/ 1871980 w 3566159"/>
                <a:gd name="connsiteY25" fmla="*/ 1063293 h 3564189"/>
                <a:gd name="connsiteX26" fmla="*/ 1871980 w 3566159"/>
                <a:gd name="connsiteY26" fmla="*/ 0 h 3564189"/>
                <a:gd name="connsiteX27" fmla="*/ 1744345 w 3566159"/>
                <a:gd name="connsiteY27" fmla="*/ 0 h 3564189"/>
                <a:gd name="connsiteX28" fmla="*/ 1680210 w 3566159"/>
                <a:gd name="connsiteY28" fmla="*/ 0 h 3564189"/>
                <a:gd name="connsiteX29" fmla="*/ 1680210 w 3566159"/>
                <a:gd name="connsiteY29" fmla="*/ 1063293 h 3564189"/>
                <a:gd name="connsiteX30" fmla="*/ 1744345 w 3566159"/>
                <a:gd name="connsiteY30" fmla="*/ 1063293 h 3564189"/>
                <a:gd name="connsiteX31" fmla="*/ 1744345 w 3566159"/>
                <a:gd name="connsiteY31" fmla="*/ 0 h 3564189"/>
                <a:gd name="connsiteX32" fmla="*/ 1609090 w 3566159"/>
                <a:gd name="connsiteY32" fmla="*/ 0 h 3564189"/>
                <a:gd name="connsiteX33" fmla="*/ 1562100 w 3566159"/>
                <a:gd name="connsiteY33" fmla="*/ 0 h 3564189"/>
                <a:gd name="connsiteX34" fmla="*/ 1562100 w 3566159"/>
                <a:gd name="connsiteY34" fmla="*/ 1063293 h 3564189"/>
                <a:gd name="connsiteX35" fmla="*/ 1609090 w 3566159"/>
                <a:gd name="connsiteY35" fmla="*/ 1063293 h 3564189"/>
                <a:gd name="connsiteX36" fmla="*/ 1609090 w 3566159"/>
                <a:gd name="connsiteY36" fmla="*/ 0 h 3564189"/>
                <a:gd name="connsiteX37" fmla="*/ 1485900 w 3566159"/>
                <a:gd name="connsiteY37" fmla="*/ 0 h 3564189"/>
                <a:gd name="connsiteX38" fmla="*/ 1450340 w 3566159"/>
                <a:gd name="connsiteY38" fmla="*/ 0 h 3564189"/>
                <a:gd name="connsiteX39" fmla="*/ 1450340 w 3566159"/>
                <a:gd name="connsiteY39" fmla="*/ 1063293 h 3564189"/>
                <a:gd name="connsiteX40" fmla="*/ 1485900 w 3566159"/>
                <a:gd name="connsiteY40" fmla="*/ 1063293 h 3564189"/>
                <a:gd name="connsiteX41" fmla="*/ 1485900 w 3566159"/>
                <a:gd name="connsiteY41" fmla="*/ 0 h 3564189"/>
                <a:gd name="connsiteX42" fmla="*/ 1370330 w 3566159"/>
                <a:gd name="connsiteY42" fmla="*/ 0 h 3564189"/>
                <a:gd name="connsiteX43" fmla="*/ 1346200 w 3566159"/>
                <a:gd name="connsiteY43" fmla="*/ 0 h 3564189"/>
                <a:gd name="connsiteX44" fmla="*/ 1346200 w 3566159"/>
                <a:gd name="connsiteY44" fmla="*/ 1063293 h 3564189"/>
                <a:gd name="connsiteX45" fmla="*/ 1370330 w 3566159"/>
                <a:gd name="connsiteY45" fmla="*/ 1063293 h 3564189"/>
                <a:gd name="connsiteX46" fmla="*/ 1370330 w 3566159"/>
                <a:gd name="connsiteY46" fmla="*/ 0 h 3564189"/>
                <a:gd name="connsiteX47" fmla="*/ 1263015 w 3566159"/>
                <a:gd name="connsiteY47" fmla="*/ 0 h 3564189"/>
                <a:gd name="connsiteX48" fmla="*/ 1250950 w 3566159"/>
                <a:gd name="connsiteY48" fmla="*/ 0 h 3564189"/>
                <a:gd name="connsiteX49" fmla="*/ 1250950 w 3566159"/>
                <a:gd name="connsiteY49" fmla="*/ 1063293 h 3564189"/>
                <a:gd name="connsiteX50" fmla="*/ 1263015 w 3566159"/>
                <a:gd name="connsiteY50" fmla="*/ 1063293 h 3564189"/>
                <a:gd name="connsiteX51" fmla="*/ 1263015 w 3566159"/>
                <a:gd name="connsiteY51" fmla="*/ 0 h 3564189"/>
                <a:gd name="connsiteX52" fmla="*/ 930910 w 3566159"/>
                <a:gd name="connsiteY52" fmla="*/ 0 h 3564189"/>
                <a:gd name="connsiteX53" fmla="*/ 929005 w 3566159"/>
                <a:gd name="connsiteY53" fmla="*/ 0 h 3564189"/>
                <a:gd name="connsiteX54" fmla="*/ 929005 w 3566159"/>
                <a:gd name="connsiteY54" fmla="*/ 0 h 3564189"/>
                <a:gd name="connsiteX55" fmla="*/ 884555 w 3566159"/>
                <a:gd name="connsiteY55" fmla="*/ 0 h 3564189"/>
                <a:gd name="connsiteX56" fmla="*/ 884555 w 3566159"/>
                <a:gd name="connsiteY56" fmla="*/ 378751 h 3564189"/>
                <a:gd name="connsiteX57" fmla="*/ 967105 w 3566159"/>
                <a:gd name="connsiteY57" fmla="*/ 289931 h 3564189"/>
                <a:gd name="connsiteX58" fmla="*/ 967105 w 3566159"/>
                <a:gd name="connsiteY58" fmla="*/ 5075 h 3564189"/>
                <a:gd name="connsiteX59" fmla="*/ 930910 w 3566159"/>
                <a:gd name="connsiteY59" fmla="*/ 0 h 3564189"/>
                <a:gd name="connsiteX60" fmla="*/ 859790 w 3566159"/>
                <a:gd name="connsiteY60" fmla="*/ 0 h 3564189"/>
                <a:gd name="connsiteX61" fmla="*/ 779780 w 3566159"/>
                <a:gd name="connsiteY61" fmla="*/ 0 h 3564189"/>
                <a:gd name="connsiteX62" fmla="*/ 779780 w 3566159"/>
                <a:gd name="connsiteY62" fmla="*/ 491044 h 3564189"/>
                <a:gd name="connsiteX63" fmla="*/ 859790 w 3566159"/>
                <a:gd name="connsiteY63" fmla="*/ 404762 h 3564189"/>
                <a:gd name="connsiteX64" fmla="*/ 859790 w 3566159"/>
                <a:gd name="connsiteY64" fmla="*/ 0 h 3564189"/>
                <a:gd name="connsiteX65" fmla="*/ 744220 w 3566159"/>
                <a:gd name="connsiteY65" fmla="*/ 0 h 3564189"/>
                <a:gd name="connsiteX66" fmla="*/ 668020 w 3566159"/>
                <a:gd name="connsiteY66" fmla="*/ 0 h 3564189"/>
                <a:gd name="connsiteX67" fmla="*/ 668020 w 3566159"/>
                <a:gd name="connsiteY67" fmla="*/ 612219 h 3564189"/>
                <a:gd name="connsiteX68" fmla="*/ 744220 w 3566159"/>
                <a:gd name="connsiteY68" fmla="*/ 529743 h 3564189"/>
                <a:gd name="connsiteX69" fmla="*/ 744220 w 3566159"/>
                <a:gd name="connsiteY69" fmla="*/ 0 h 3564189"/>
                <a:gd name="connsiteX70" fmla="*/ 621030 w 3566159"/>
                <a:gd name="connsiteY70" fmla="*/ 0 h 3564189"/>
                <a:gd name="connsiteX71" fmla="*/ 549910 w 3566159"/>
                <a:gd name="connsiteY71" fmla="*/ 0 h 3564189"/>
                <a:gd name="connsiteX72" fmla="*/ 549910 w 3566159"/>
                <a:gd name="connsiteY72" fmla="*/ 739738 h 3564189"/>
                <a:gd name="connsiteX73" fmla="*/ 621030 w 3566159"/>
                <a:gd name="connsiteY73" fmla="*/ 662338 h 3564189"/>
                <a:gd name="connsiteX74" fmla="*/ 621030 w 3566159"/>
                <a:gd name="connsiteY74" fmla="*/ 0 h 3564189"/>
                <a:gd name="connsiteX75" fmla="*/ 493395 w 3566159"/>
                <a:gd name="connsiteY75" fmla="*/ 0 h 3564189"/>
                <a:gd name="connsiteX76" fmla="*/ 429260 w 3566159"/>
                <a:gd name="connsiteY76" fmla="*/ 0 h 3564189"/>
                <a:gd name="connsiteX77" fmla="*/ 429260 w 3566159"/>
                <a:gd name="connsiteY77" fmla="*/ 870429 h 3564189"/>
                <a:gd name="connsiteX78" fmla="*/ 493395 w 3566159"/>
                <a:gd name="connsiteY78" fmla="*/ 800642 h 3564189"/>
                <a:gd name="connsiteX79" fmla="*/ 493395 w 3566159"/>
                <a:gd name="connsiteY79" fmla="*/ 0 h 3564189"/>
                <a:gd name="connsiteX80" fmla="*/ 357505 w 3566159"/>
                <a:gd name="connsiteY80" fmla="*/ 0 h 3564189"/>
                <a:gd name="connsiteX81" fmla="*/ 310515 w 3566159"/>
                <a:gd name="connsiteY81" fmla="*/ 0 h 3564189"/>
                <a:gd name="connsiteX82" fmla="*/ 310515 w 3566159"/>
                <a:gd name="connsiteY82" fmla="*/ 998582 h 3564189"/>
                <a:gd name="connsiteX83" fmla="*/ 317500 w 3566159"/>
                <a:gd name="connsiteY83" fmla="*/ 990969 h 3564189"/>
                <a:gd name="connsiteX84" fmla="*/ 357505 w 3566159"/>
                <a:gd name="connsiteY84" fmla="*/ 947194 h 3564189"/>
                <a:gd name="connsiteX85" fmla="*/ 357505 w 3566159"/>
                <a:gd name="connsiteY85" fmla="*/ 0 h 3564189"/>
                <a:gd name="connsiteX86" fmla="*/ 234315 w 3566159"/>
                <a:gd name="connsiteY86" fmla="*/ 0 h 3564189"/>
                <a:gd name="connsiteX87" fmla="*/ 198755 w 3566159"/>
                <a:gd name="connsiteY87" fmla="*/ 0 h 3564189"/>
                <a:gd name="connsiteX88" fmla="*/ 198755 w 3566159"/>
                <a:gd name="connsiteY88" fmla="*/ 1063293 h 3564189"/>
                <a:gd name="connsiteX89" fmla="*/ 234315 w 3566159"/>
                <a:gd name="connsiteY89" fmla="*/ 1057584 h 3564189"/>
                <a:gd name="connsiteX90" fmla="*/ 234315 w 3566159"/>
                <a:gd name="connsiteY90" fmla="*/ 0 h 3564189"/>
                <a:gd name="connsiteX91" fmla="*/ 118745 w 3566159"/>
                <a:gd name="connsiteY91" fmla="*/ 0 h 3564189"/>
                <a:gd name="connsiteX92" fmla="*/ 94615 w 3566159"/>
                <a:gd name="connsiteY92" fmla="*/ 0 h 3564189"/>
                <a:gd name="connsiteX93" fmla="*/ 94615 w 3566159"/>
                <a:gd name="connsiteY93" fmla="*/ 1063293 h 3564189"/>
                <a:gd name="connsiteX94" fmla="*/ 118745 w 3566159"/>
                <a:gd name="connsiteY94" fmla="*/ 1063293 h 3564189"/>
                <a:gd name="connsiteX95" fmla="*/ 118745 w 3566159"/>
                <a:gd name="connsiteY95" fmla="*/ 0 h 3564189"/>
                <a:gd name="connsiteX96" fmla="*/ 12065 w 3566159"/>
                <a:gd name="connsiteY96" fmla="*/ 0 h 3564189"/>
                <a:gd name="connsiteX97" fmla="*/ 0 w 3566159"/>
                <a:gd name="connsiteY97" fmla="*/ 0 h 3564189"/>
                <a:gd name="connsiteX98" fmla="*/ 0 w 3566159"/>
                <a:gd name="connsiteY98" fmla="*/ 1063293 h 3564189"/>
                <a:gd name="connsiteX99" fmla="*/ 12065 w 3566159"/>
                <a:gd name="connsiteY99" fmla="*/ 1063293 h 3564189"/>
                <a:gd name="connsiteX100" fmla="*/ 12065 w 3566159"/>
                <a:gd name="connsiteY100" fmla="*/ 0 h 3564189"/>
                <a:gd name="connsiteX101" fmla="*/ 2701290 w 3566159"/>
                <a:gd name="connsiteY101" fmla="*/ 0 h 3564189"/>
                <a:gd name="connsiteX102" fmla="*/ 2701290 w 3566159"/>
                <a:gd name="connsiteY102" fmla="*/ 1062659 h 3564189"/>
                <a:gd name="connsiteX103" fmla="*/ 2736850 w 3566159"/>
                <a:gd name="connsiteY103" fmla="*/ 1062659 h 3564189"/>
                <a:gd name="connsiteX104" fmla="*/ 2736850 w 3566159"/>
                <a:gd name="connsiteY104" fmla="*/ 5075 h 3564189"/>
                <a:gd name="connsiteX105" fmla="*/ 2701290 w 3566159"/>
                <a:gd name="connsiteY105" fmla="*/ 0 h 3564189"/>
                <a:gd name="connsiteX106" fmla="*/ 979170 w 3566159"/>
                <a:gd name="connsiteY106" fmla="*/ 8882 h 3564189"/>
                <a:gd name="connsiteX107" fmla="*/ 979170 w 3566159"/>
                <a:gd name="connsiteY107" fmla="*/ 275974 h 3564189"/>
                <a:gd name="connsiteX108" fmla="*/ 1002665 w 3566159"/>
                <a:gd name="connsiteY108" fmla="*/ 250597 h 3564189"/>
                <a:gd name="connsiteX109" fmla="*/ 1063625 w 3566159"/>
                <a:gd name="connsiteY109" fmla="*/ 132594 h 3564189"/>
                <a:gd name="connsiteX110" fmla="*/ 979170 w 3566159"/>
                <a:gd name="connsiteY110" fmla="*/ 8882 h 3564189"/>
                <a:gd name="connsiteX111" fmla="*/ 2135505 w 3566159"/>
                <a:gd name="connsiteY111" fmla="*/ 9516 h 3564189"/>
                <a:gd name="connsiteX112" fmla="*/ 2135505 w 3566159"/>
                <a:gd name="connsiteY112" fmla="*/ 1052508 h 3564189"/>
                <a:gd name="connsiteX113" fmla="*/ 2218055 w 3566159"/>
                <a:gd name="connsiteY113" fmla="*/ 929430 h 3564189"/>
                <a:gd name="connsiteX114" fmla="*/ 2218055 w 3566159"/>
                <a:gd name="connsiteY114" fmla="*/ 929430 h 3564189"/>
                <a:gd name="connsiteX115" fmla="*/ 2218055 w 3566159"/>
                <a:gd name="connsiteY115" fmla="*/ 132594 h 3564189"/>
                <a:gd name="connsiteX116" fmla="*/ 2218055 w 3566159"/>
                <a:gd name="connsiteY116" fmla="*/ 132594 h 3564189"/>
                <a:gd name="connsiteX117" fmla="*/ 2135505 w 3566159"/>
                <a:gd name="connsiteY117" fmla="*/ 9516 h 3564189"/>
                <a:gd name="connsiteX118" fmla="*/ 2813050 w 3566159"/>
                <a:gd name="connsiteY118" fmla="*/ 64077 h 3564189"/>
                <a:gd name="connsiteX119" fmla="*/ 2813050 w 3566159"/>
                <a:gd name="connsiteY119" fmla="*/ 1062659 h 3564189"/>
                <a:gd name="connsiteX120" fmla="*/ 2860040 w 3566159"/>
                <a:gd name="connsiteY120" fmla="*/ 1062659 h 3564189"/>
                <a:gd name="connsiteX121" fmla="*/ 2860040 w 3566159"/>
                <a:gd name="connsiteY121" fmla="*/ 115465 h 3564189"/>
                <a:gd name="connsiteX122" fmla="*/ 2820035 w 3566159"/>
                <a:gd name="connsiteY122" fmla="*/ 71690 h 3564189"/>
                <a:gd name="connsiteX123" fmla="*/ 2813050 w 3566159"/>
                <a:gd name="connsiteY123" fmla="*/ 64077 h 3564189"/>
                <a:gd name="connsiteX124" fmla="*/ 2931160 w 3566159"/>
                <a:gd name="connsiteY124" fmla="*/ 192230 h 3564189"/>
                <a:gd name="connsiteX125" fmla="*/ 2931160 w 3566159"/>
                <a:gd name="connsiteY125" fmla="*/ 1062659 h 3564189"/>
                <a:gd name="connsiteX126" fmla="*/ 2995295 w 3566159"/>
                <a:gd name="connsiteY126" fmla="*/ 1062659 h 3564189"/>
                <a:gd name="connsiteX127" fmla="*/ 2995295 w 3566159"/>
                <a:gd name="connsiteY127" fmla="*/ 262017 h 3564189"/>
                <a:gd name="connsiteX128" fmla="*/ 2931160 w 3566159"/>
                <a:gd name="connsiteY128" fmla="*/ 192230 h 3564189"/>
                <a:gd name="connsiteX129" fmla="*/ 3052445 w 3566159"/>
                <a:gd name="connsiteY129" fmla="*/ 322921 h 3564189"/>
                <a:gd name="connsiteX130" fmla="*/ 3052445 w 3566159"/>
                <a:gd name="connsiteY130" fmla="*/ 1062659 h 3564189"/>
                <a:gd name="connsiteX131" fmla="*/ 3123565 w 3566159"/>
                <a:gd name="connsiteY131" fmla="*/ 1062659 h 3564189"/>
                <a:gd name="connsiteX132" fmla="*/ 3123565 w 3566159"/>
                <a:gd name="connsiteY132" fmla="*/ 400321 h 3564189"/>
                <a:gd name="connsiteX133" fmla="*/ 3052445 w 3566159"/>
                <a:gd name="connsiteY133" fmla="*/ 322921 h 3564189"/>
                <a:gd name="connsiteX134" fmla="*/ 3170555 w 3566159"/>
                <a:gd name="connsiteY134" fmla="*/ 451075 h 3564189"/>
                <a:gd name="connsiteX135" fmla="*/ 3170555 w 3566159"/>
                <a:gd name="connsiteY135" fmla="*/ 1063293 h 3564189"/>
                <a:gd name="connsiteX136" fmla="*/ 3246755 w 3566159"/>
                <a:gd name="connsiteY136" fmla="*/ 1063293 h 3564189"/>
                <a:gd name="connsiteX137" fmla="*/ 3246755 w 3566159"/>
                <a:gd name="connsiteY137" fmla="*/ 533550 h 3564189"/>
                <a:gd name="connsiteX138" fmla="*/ 3170555 w 3566159"/>
                <a:gd name="connsiteY138" fmla="*/ 451075 h 3564189"/>
                <a:gd name="connsiteX139" fmla="*/ 3282315 w 3566159"/>
                <a:gd name="connsiteY139" fmla="*/ 571615 h 3564189"/>
                <a:gd name="connsiteX140" fmla="*/ 3282315 w 3566159"/>
                <a:gd name="connsiteY140" fmla="*/ 1062659 h 3564189"/>
                <a:gd name="connsiteX141" fmla="*/ 3362325 w 3566159"/>
                <a:gd name="connsiteY141" fmla="*/ 1062659 h 3564189"/>
                <a:gd name="connsiteX142" fmla="*/ 3362325 w 3566159"/>
                <a:gd name="connsiteY142" fmla="*/ 657897 h 3564189"/>
                <a:gd name="connsiteX143" fmla="*/ 3282315 w 3566159"/>
                <a:gd name="connsiteY143" fmla="*/ 571615 h 3564189"/>
                <a:gd name="connsiteX144" fmla="*/ 3386455 w 3566159"/>
                <a:gd name="connsiteY144" fmla="*/ 683908 h 3564189"/>
                <a:gd name="connsiteX145" fmla="*/ 3386455 w 3566159"/>
                <a:gd name="connsiteY145" fmla="*/ 1062659 h 3564189"/>
                <a:gd name="connsiteX146" fmla="*/ 3430905 w 3566159"/>
                <a:gd name="connsiteY146" fmla="*/ 1062659 h 3564189"/>
                <a:gd name="connsiteX147" fmla="*/ 3430905 w 3566159"/>
                <a:gd name="connsiteY147" fmla="*/ 1062659 h 3564189"/>
                <a:gd name="connsiteX148" fmla="*/ 3432810 w 3566159"/>
                <a:gd name="connsiteY148" fmla="*/ 1062659 h 3564189"/>
                <a:gd name="connsiteX149" fmla="*/ 3469005 w 3566159"/>
                <a:gd name="connsiteY149" fmla="*/ 1057584 h 3564189"/>
                <a:gd name="connsiteX150" fmla="*/ 3469005 w 3566159"/>
                <a:gd name="connsiteY150" fmla="*/ 772728 h 3564189"/>
                <a:gd name="connsiteX151" fmla="*/ 3386455 w 3566159"/>
                <a:gd name="connsiteY151" fmla="*/ 683908 h 3564189"/>
                <a:gd name="connsiteX152" fmla="*/ 3481705 w 3566159"/>
                <a:gd name="connsiteY152" fmla="*/ 786685 h 3564189"/>
                <a:gd name="connsiteX153" fmla="*/ 3481705 w 3566159"/>
                <a:gd name="connsiteY153" fmla="*/ 1053777 h 3564189"/>
                <a:gd name="connsiteX154" fmla="*/ 3566160 w 3566159"/>
                <a:gd name="connsiteY154" fmla="*/ 930065 h 3564189"/>
                <a:gd name="connsiteX155" fmla="*/ 3505200 w 3566159"/>
                <a:gd name="connsiteY155" fmla="*/ 812062 h 3564189"/>
                <a:gd name="connsiteX156" fmla="*/ 3481705 w 3566159"/>
                <a:gd name="connsiteY156" fmla="*/ 786685 h 3564189"/>
                <a:gd name="connsiteX157" fmla="*/ 2621280 w 3566159"/>
                <a:gd name="connsiteY157" fmla="*/ 1250448 h 3564189"/>
                <a:gd name="connsiteX158" fmla="*/ 2597150 w 3566159"/>
                <a:gd name="connsiteY158" fmla="*/ 1250448 h 3564189"/>
                <a:gd name="connsiteX159" fmla="*/ 2597150 w 3566159"/>
                <a:gd name="connsiteY159" fmla="*/ 2313742 h 3564189"/>
                <a:gd name="connsiteX160" fmla="*/ 2621280 w 3566159"/>
                <a:gd name="connsiteY160" fmla="*/ 2313742 h 3564189"/>
                <a:gd name="connsiteX161" fmla="*/ 2621280 w 3566159"/>
                <a:gd name="connsiteY161" fmla="*/ 1250448 h 3564189"/>
                <a:gd name="connsiteX162" fmla="*/ 2514600 w 3566159"/>
                <a:gd name="connsiteY162" fmla="*/ 1250448 h 3564189"/>
                <a:gd name="connsiteX163" fmla="*/ 2502535 w 3566159"/>
                <a:gd name="connsiteY163" fmla="*/ 1250448 h 3564189"/>
                <a:gd name="connsiteX164" fmla="*/ 2502535 w 3566159"/>
                <a:gd name="connsiteY164" fmla="*/ 2313742 h 3564189"/>
                <a:gd name="connsiteX165" fmla="*/ 2514600 w 3566159"/>
                <a:gd name="connsiteY165" fmla="*/ 2313742 h 3564189"/>
                <a:gd name="connsiteX166" fmla="*/ 2514600 w 3566159"/>
                <a:gd name="connsiteY166" fmla="*/ 1250448 h 3564189"/>
                <a:gd name="connsiteX167" fmla="*/ 744220 w 3566159"/>
                <a:gd name="connsiteY167" fmla="*/ 1250448 h 3564189"/>
                <a:gd name="connsiteX168" fmla="*/ 668020 w 3566159"/>
                <a:gd name="connsiteY168" fmla="*/ 1250448 h 3564189"/>
                <a:gd name="connsiteX169" fmla="*/ 668020 w 3566159"/>
                <a:gd name="connsiteY169" fmla="*/ 2313742 h 3564189"/>
                <a:gd name="connsiteX170" fmla="*/ 744220 w 3566159"/>
                <a:gd name="connsiteY170" fmla="*/ 2313742 h 3564189"/>
                <a:gd name="connsiteX171" fmla="*/ 744220 w 3566159"/>
                <a:gd name="connsiteY171" fmla="*/ 1250448 h 3564189"/>
                <a:gd name="connsiteX172" fmla="*/ 621030 w 3566159"/>
                <a:gd name="connsiteY172" fmla="*/ 1250448 h 3564189"/>
                <a:gd name="connsiteX173" fmla="*/ 549910 w 3566159"/>
                <a:gd name="connsiteY173" fmla="*/ 1250448 h 3564189"/>
                <a:gd name="connsiteX174" fmla="*/ 549910 w 3566159"/>
                <a:gd name="connsiteY174" fmla="*/ 2313742 h 3564189"/>
                <a:gd name="connsiteX175" fmla="*/ 621030 w 3566159"/>
                <a:gd name="connsiteY175" fmla="*/ 2313742 h 3564189"/>
                <a:gd name="connsiteX176" fmla="*/ 621030 w 3566159"/>
                <a:gd name="connsiteY176" fmla="*/ 1250448 h 3564189"/>
                <a:gd name="connsiteX177" fmla="*/ 493395 w 3566159"/>
                <a:gd name="connsiteY177" fmla="*/ 1250448 h 3564189"/>
                <a:gd name="connsiteX178" fmla="*/ 429260 w 3566159"/>
                <a:gd name="connsiteY178" fmla="*/ 1250448 h 3564189"/>
                <a:gd name="connsiteX179" fmla="*/ 429260 w 3566159"/>
                <a:gd name="connsiteY179" fmla="*/ 2313742 h 3564189"/>
                <a:gd name="connsiteX180" fmla="*/ 493395 w 3566159"/>
                <a:gd name="connsiteY180" fmla="*/ 2313742 h 3564189"/>
                <a:gd name="connsiteX181" fmla="*/ 493395 w 3566159"/>
                <a:gd name="connsiteY181" fmla="*/ 1250448 h 3564189"/>
                <a:gd name="connsiteX182" fmla="*/ 357505 w 3566159"/>
                <a:gd name="connsiteY182" fmla="*/ 1250448 h 3564189"/>
                <a:gd name="connsiteX183" fmla="*/ 310515 w 3566159"/>
                <a:gd name="connsiteY183" fmla="*/ 1250448 h 3564189"/>
                <a:gd name="connsiteX184" fmla="*/ 310515 w 3566159"/>
                <a:gd name="connsiteY184" fmla="*/ 2313742 h 3564189"/>
                <a:gd name="connsiteX185" fmla="*/ 357505 w 3566159"/>
                <a:gd name="connsiteY185" fmla="*/ 2313742 h 3564189"/>
                <a:gd name="connsiteX186" fmla="*/ 357505 w 3566159"/>
                <a:gd name="connsiteY186" fmla="*/ 1250448 h 3564189"/>
                <a:gd name="connsiteX187" fmla="*/ 234315 w 3566159"/>
                <a:gd name="connsiteY187" fmla="*/ 1250448 h 3564189"/>
                <a:gd name="connsiteX188" fmla="*/ 198755 w 3566159"/>
                <a:gd name="connsiteY188" fmla="*/ 1250448 h 3564189"/>
                <a:gd name="connsiteX189" fmla="*/ 198755 w 3566159"/>
                <a:gd name="connsiteY189" fmla="*/ 2313742 h 3564189"/>
                <a:gd name="connsiteX190" fmla="*/ 234315 w 3566159"/>
                <a:gd name="connsiteY190" fmla="*/ 2313742 h 3564189"/>
                <a:gd name="connsiteX191" fmla="*/ 234315 w 3566159"/>
                <a:gd name="connsiteY191" fmla="*/ 1250448 h 3564189"/>
                <a:gd name="connsiteX192" fmla="*/ 118745 w 3566159"/>
                <a:gd name="connsiteY192" fmla="*/ 1250448 h 3564189"/>
                <a:gd name="connsiteX193" fmla="*/ 94615 w 3566159"/>
                <a:gd name="connsiteY193" fmla="*/ 1250448 h 3564189"/>
                <a:gd name="connsiteX194" fmla="*/ 94615 w 3566159"/>
                <a:gd name="connsiteY194" fmla="*/ 2313742 h 3564189"/>
                <a:gd name="connsiteX195" fmla="*/ 118745 w 3566159"/>
                <a:gd name="connsiteY195" fmla="*/ 2313742 h 3564189"/>
                <a:gd name="connsiteX196" fmla="*/ 118745 w 3566159"/>
                <a:gd name="connsiteY196" fmla="*/ 1250448 h 3564189"/>
                <a:gd name="connsiteX197" fmla="*/ 12065 w 3566159"/>
                <a:gd name="connsiteY197" fmla="*/ 1250448 h 3564189"/>
                <a:gd name="connsiteX198" fmla="*/ 0 w 3566159"/>
                <a:gd name="connsiteY198" fmla="*/ 1250448 h 3564189"/>
                <a:gd name="connsiteX199" fmla="*/ 0 w 3566159"/>
                <a:gd name="connsiteY199" fmla="*/ 2313742 h 3564189"/>
                <a:gd name="connsiteX200" fmla="*/ 12065 w 3566159"/>
                <a:gd name="connsiteY200" fmla="*/ 2313742 h 3564189"/>
                <a:gd name="connsiteX201" fmla="*/ 12065 w 3566159"/>
                <a:gd name="connsiteY201" fmla="*/ 1250448 h 3564189"/>
                <a:gd name="connsiteX202" fmla="*/ 3433445 w 3566159"/>
                <a:gd name="connsiteY202" fmla="*/ 1250448 h 3564189"/>
                <a:gd name="connsiteX203" fmla="*/ 3431540 w 3566159"/>
                <a:gd name="connsiteY203" fmla="*/ 1250448 h 3564189"/>
                <a:gd name="connsiteX204" fmla="*/ 3431540 w 3566159"/>
                <a:gd name="connsiteY204" fmla="*/ 1250448 h 3564189"/>
                <a:gd name="connsiteX205" fmla="*/ 3387090 w 3566159"/>
                <a:gd name="connsiteY205" fmla="*/ 1250448 h 3564189"/>
                <a:gd name="connsiteX206" fmla="*/ 3387090 w 3566159"/>
                <a:gd name="connsiteY206" fmla="*/ 1629199 h 3564189"/>
                <a:gd name="connsiteX207" fmla="*/ 3469640 w 3566159"/>
                <a:gd name="connsiteY207" fmla="*/ 1539745 h 3564189"/>
                <a:gd name="connsiteX208" fmla="*/ 3469640 w 3566159"/>
                <a:gd name="connsiteY208" fmla="*/ 1254889 h 3564189"/>
                <a:gd name="connsiteX209" fmla="*/ 3433445 w 3566159"/>
                <a:gd name="connsiteY209" fmla="*/ 1250448 h 3564189"/>
                <a:gd name="connsiteX210" fmla="*/ 3362325 w 3566159"/>
                <a:gd name="connsiteY210" fmla="*/ 1250448 h 3564189"/>
                <a:gd name="connsiteX211" fmla="*/ 3282315 w 3566159"/>
                <a:gd name="connsiteY211" fmla="*/ 1250448 h 3564189"/>
                <a:gd name="connsiteX212" fmla="*/ 3282315 w 3566159"/>
                <a:gd name="connsiteY212" fmla="*/ 1741492 h 3564189"/>
                <a:gd name="connsiteX213" fmla="*/ 3362325 w 3566159"/>
                <a:gd name="connsiteY213" fmla="*/ 1655211 h 3564189"/>
                <a:gd name="connsiteX214" fmla="*/ 3362325 w 3566159"/>
                <a:gd name="connsiteY214" fmla="*/ 1250448 h 3564189"/>
                <a:gd name="connsiteX215" fmla="*/ 3246755 w 3566159"/>
                <a:gd name="connsiteY215" fmla="*/ 1250448 h 3564189"/>
                <a:gd name="connsiteX216" fmla="*/ 3170555 w 3566159"/>
                <a:gd name="connsiteY216" fmla="*/ 1250448 h 3564189"/>
                <a:gd name="connsiteX217" fmla="*/ 3170555 w 3566159"/>
                <a:gd name="connsiteY217" fmla="*/ 1862667 h 3564189"/>
                <a:gd name="connsiteX218" fmla="*/ 3246755 w 3566159"/>
                <a:gd name="connsiteY218" fmla="*/ 1780192 h 3564189"/>
                <a:gd name="connsiteX219" fmla="*/ 3246755 w 3566159"/>
                <a:gd name="connsiteY219" fmla="*/ 1250448 h 3564189"/>
                <a:gd name="connsiteX220" fmla="*/ 3123565 w 3566159"/>
                <a:gd name="connsiteY220" fmla="*/ 1250448 h 3564189"/>
                <a:gd name="connsiteX221" fmla="*/ 3052445 w 3566159"/>
                <a:gd name="connsiteY221" fmla="*/ 1250448 h 3564189"/>
                <a:gd name="connsiteX222" fmla="*/ 3052445 w 3566159"/>
                <a:gd name="connsiteY222" fmla="*/ 1990186 h 3564189"/>
                <a:gd name="connsiteX223" fmla="*/ 3123565 w 3566159"/>
                <a:gd name="connsiteY223" fmla="*/ 1912786 h 3564189"/>
                <a:gd name="connsiteX224" fmla="*/ 3123565 w 3566159"/>
                <a:gd name="connsiteY224" fmla="*/ 1250448 h 3564189"/>
                <a:gd name="connsiteX225" fmla="*/ 2995930 w 3566159"/>
                <a:gd name="connsiteY225" fmla="*/ 1250448 h 3564189"/>
                <a:gd name="connsiteX226" fmla="*/ 2931795 w 3566159"/>
                <a:gd name="connsiteY226" fmla="*/ 1250448 h 3564189"/>
                <a:gd name="connsiteX227" fmla="*/ 2931795 w 3566159"/>
                <a:gd name="connsiteY227" fmla="*/ 2120877 h 3564189"/>
                <a:gd name="connsiteX228" fmla="*/ 2995930 w 3566159"/>
                <a:gd name="connsiteY228" fmla="*/ 2051091 h 3564189"/>
                <a:gd name="connsiteX229" fmla="*/ 2995930 w 3566159"/>
                <a:gd name="connsiteY229" fmla="*/ 1250448 h 3564189"/>
                <a:gd name="connsiteX230" fmla="*/ 2860040 w 3566159"/>
                <a:gd name="connsiteY230" fmla="*/ 1250448 h 3564189"/>
                <a:gd name="connsiteX231" fmla="*/ 2813050 w 3566159"/>
                <a:gd name="connsiteY231" fmla="*/ 1250448 h 3564189"/>
                <a:gd name="connsiteX232" fmla="*/ 2813050 w 3566159"/>
                <a:gd name="connsiteY232" fmla="*/ 2249031 h 3564189"/>
                <a:gd name="connsiteX233" fmla="*/ 2820035 w 3566159"/>
                <a:gd name="connsiteY233" fmla="*/ 2241418 h 3564189"/>
                <a:gd name="connsiteX234" fmla="*/ 2860040 w 3566159"/>
                <a:gd name="connsiteY234" fmla="*/ 2197642 h 3564189"/>
                <a:gd name="connsiteX235" fmla="*/ 2860040 w 3566159"/>
                <a:gd name="connsiteY235" fmla="*/ 1250448 h 3564189"/>
                <a:gd name="connsiteX236" fmla="*/ 2736850 w 3566159"/>
                <a:gd name="connsiteY236" fmla="*/ 1250448 h 3564189"/>
                <a:gd name="connsiteX237" fmla="*/ 2701290 w 3566159"/>
                <a:gd name="connsiteY237" fmla="*/ 1250448 h 3564189"/>
                <a:gd name="connsiteX238" fmla="*/ 2701290 w 3566159"/>
                <a:gd name="connsiteY238" fmla="*/ 2313107 h 3564189"/>
                <a:gd name="connsiteX239" fmla="*/ 2736850 w 3566159"/>
                <a:gd name="connsiteY239" fmla="*/ 2307398 h 3564189"/>
                <a:gd name="connsiteX240" fmla="*/ 2736850 w 3566159"/>
                <a:gd name="connsiteY240" fmla="*/ 1250448 h 3564189"/>
                <a:gd name="connsiteX241" fmla="*/ 1370330 w 3566159"/>
                <a:gd name="connsiteY241" fmla="*/ 1250448 h 3564189"/>
                <a:gd name="connsiteX242" fmla="*/ 1346200 w 3566159"/>
                <a:gd name="connsiteY242" fmla="*/ 1250448 h 3564189"/>
                <a:gd name="connsiteX243" fmla="*/ 1346200 w 3566159"/>
                <a:gd name="connsiteY243" fmla="*/ 2313742 h 3564189"/>
                <a:gd name="connsiteX244" fmla="*/ 1370330 w 3566159"/>
                <a:gd name="connsiteY244" fmla="*/ 2313742 h 3564189"/>
                <a:gd name="connsiteX245" fmla="*/ 1370330 w 3566159"/>
                <a:gd name="connsiteY245" fmla="*/ 1250448 h 3564189"/>
                <a:gd name="connsiteX246" fmla="*/ 1263015 w 3566159"/>
                <a:gd name="connsiteY246" fmla="*/ 1250448 h 3564189"/>
                <a:gd name="connsiteX247" fmla="*/ 1250950 w 3566159"/>
                <a:gd name="connsiteY247" fmla="*/ 1250448 h 3564189"/>
                <a:gd name="connsiteX248" fmla="*/ 1250950 w 3566159"/>
                <a:gd name="connsiteY248" fmla="*/ 2313742 h 3564189"/>
                <a:gd name="connsiteX249" fmla="*/ 1263015 w 3566159"/>
                <a:gd name="connsiteY249" fmla="*/ 2313742 h 3564189"/>
                <a:gd name="connsiteX250" fmla="*/ 1263015 w 3566159"/>
                <a:gd name="connsiteY250" fmla="*/ 1250448 h 3564189"/>
                <a:gd name="connsiteX251" fmla="*/ 833755 w 3566159"/>
                <a:gd name="connsiteY251" fmla="*/ 1250448 h 3564189"/>
                <a:gd name="connsiteX252" fmla="*/ 779780 w 3566159"/>
                <a:gd name="connsiteY252" fmla="*/ 1250448 h 3564189"/>
                <a:gd name="connsiteX253" fmla="*/ 779780 w 3566159"/>
                <a:gd name="connsiteY253" fmla="*/ 2313742 h 3564189"/>
                <a:gd name="connsiteX254" fmla="*/ 833755 w 3566159"/>
                <a:gd name="connsiteY254" fmla="*/ 2313742 h 3564189"/>
                <a:gd name="connsiteX255" fmla="*/ 859790 w 3566159"/>
                <a:gd name="connsiteY255" fmla="*/ 2311204 h 3564189"/>
                <a:gd name="connsiteX256" fmla="*/ 859790 w 3566159"/>
                <a:gd name="connsiteY256" fmla="*/ 1252986 h 3564189"/>
                <a:gd name="connsiteX257" fmla="*/ 833755 w 3566159"/>
                <a:gd name="connsiteY257" fmla="*/ 1250448 h 3564189"/>
                <a:gd name="connsiteX258" fmla="*/ 1450340 w 3566159"/>
                <a:gd name="connsiteY258" fmla="*/ 1250448 h 3564189"/>
                <a:gd name="connsiteX259" fmla="*/ 1450340 w 3566159"/>
                <a:gd name="connsiteY259" fmla="*/ 2313107 h 3564189"/>
                <a:gd name="connsiteX260" fmla="*/ 1485900 w 3566159"/>
                <a:gd name="connsiteY260" fmla="*/ 2313107 h 3564189"/>
                <a:gd name="connsiteX261" fmla="*/ 1485900 w 3566159"/>
                <a:gd name="connsiteY261" fmla="*/ 1255524 h 3564189"/>
                <a:gd name="connsiteX262" fmla="*/ 1450340 w 3566159"/>
                <a:gd name="connsiteY262" fmla="*/ 1250448 h 3564189"/>
                <a:gd name="connsiteX263" fmla="*/ 3481705 w 3566159"/>
                <a:gd name="connsiteY263" fmla="*/ 1259330 h 3564189"/>
                <a:gd name="connsiteX264" fmla="*/ 3481705 w 3566159"/>
                <a:gd name="connsiteY264" fmla="*/ 1526422 h 3564189"/>
                <a:gd name="connsiteX265" fmla="*/ 3505200 w 3566159"/>
                <a:gd name="connsiteY265" fmla="*/ 1501046 h 3564189"/>
                <a:gd name="connsiteX266" fmla="*/ 3566160 w 3566159"/>
                <a:gd name="connsiteY266" fmla="*/ 1383043 h 3564189"/>
                <a:gd name="connsiteX267" fmla="*/ 3481705 w 3566159"/>
                <a:gd name="connsiteY267" fmla="*/ 1259330 h 3564189"/>
                <a:gd name="connsiteX268" fmla="*/ 883920 w 3566159"/>
                <a:gd name="connsiteY268" fmla="*/ 1259965 h 3564189"/>
                <a:gd name="connsiteX269" fmla="*/ 883920 w 3566159"/>
                <a:gd name="connsiteY269" fmla="*/ 2302957 h 3564189"/>
                <a:gd name="connsiteX270" fmla="*/ 966470 w 3566159"/>
                <a:gd name="connsiteY270" fmla="*/ 2179879 h 3564189"/>
                <a:gd name="connsiteX271" fmla="*/ 966470 w 3566159"/>
                <a:gd name="connsiteY271" fmla="*/ 1383043 h 3564189"/>
                <a:gd name="connsiteX272" fmla="*/ 883920 w 3566159"/>
                <a:gd name="connsiteY272" fmla="*/ 1259965 h 3564189"/>
                <a:gd name="connsiteX273" fmla="*/ 1562100 w 3566159"/>
                <a:gd name="connsiteY273" fmla="*/ 1314525 h 3564189"/>
                <a:gd name="connsiteX274" fmla="*/ 1562100 w 3566159"/>
                <a:gd name="connsiteY274" fmla="*/ 2313107 h 3564189"/>
                <a:gd name="connsiteX275" fmla="*/ 1609090 w 3566159"/>
                <a:gd name="connsiteY275" fmla="*/ 2313107 h 3564189"/>
                <a:gd name="connsiteX276" fmla="*/ 1609090 w 3566159"/>
                <a:gd name="connsiteY276" fmla="*/ 1365913 h 3564189"/>
                <a:gd name="connsiteX277" fmla="*/ 1569085 w 3566159"/>
                <a:gd name="connsiteY277" fmla="*/ 1322138 h 3564189"/>
                <a:gd name="connsiteX278" fmla="*/ 1562100 w 3566159"/>
                <a:gd name="connsiteY278" fmla="*/ 1314525 h 3564189"/>
                <a:gd name="connsiteX279" fmla="*/ 1680210 w 3566159"/>
                <a:gd name="connsiteY279" fmla="*/ 1443313 h 3564189"/>
                <a:gd name="connsiteX280" fmla="*/ 1680210 w 3566159"/>
                <a:gd name="connsiteY280" fmla="*/ 2313742 h 3564189"/>
                <a:gd name="connsiteX281" fmla="*/ 1744345 w 3566159"/>
                <a:gd name="connsiteY281" fmla="*/ 2313742 h 3564189"/>
                <a:gd name="connsiteX282" fmla="*/ 1744345 w 3566159"/>
                <a:gd name="connsiteY282" fmla="*/ 1512465 h 3564189"/>
                <a:gd name="connsiteX283" fmla="*/ 1680210 w 3566159"/>
                <a:gd name="connsiteY283" fmla="*/ 1443313 h 3564189"/>
                <a:gd name="connsiteX284" fmla="*/ 1800860 w 3566159"/>
                <a:gd name="connsiteY284" fmla="*/ 1574004 h 3564189"/>
                <a:gd name="connsiteX285" fmla="*/ 1800860 w 3566159"/>
                <a:gd name="connsiteY285" fmla="*/ 2313742 h 3564189"/>
                <a:gd name="connsiteX286" fmla="*/ 1871980 w 3566159"/>
                <a:gd name="connsiteY286" fmla="*/ 2313742 h 3564189"/>
                <a:gd name="connsiteX287" fmla="*/ 1871980 w 3566159"/>
                <a:gd name="connsiteY287" fmla="*/ 1650769 h 3564189"/>
                <a:gd name="connsiteX288" fmla="*/ 1800860 w 3566159"/>
                <a:gd name="connsiteY288" fmla="*/ 1574004 h 3564189"/>
                <a:gd name="connsiteX289" fmla="*/ 1918970 w 3566159"/>
                <a:gd name="connsiteY289" fmla="*/ 1701523 h 3564189"/>
                <a:gd name="connsiteX290" fmla="*/ 1918970 w 3566159"/>
                <a:gd name="connsiteY290" fmla="*/ 2313742 h 3564189"/>
                <a:gd name="connsiteX291" fmla="*/ 1995170 w 3566159"/>
                <a:gd name="connsiteY291" fmla="*/ 2313742 h 3564189"/>
                <a:gd name="connsiteX292" fmla="*/ 1995170 w 3566159"/>
                <a:gd name="connsiteY292" fmla="*/ 1783998 h 3564189"/>
                <a:gd name="connsiteX293" fmla="*/ 1918970 w 3566159"/>
                <a:gd name="connsiteY293" fmla="*/ 1701523 h 3564189"/>
                <a:gd name="connsiteX294" fmla="*/ 2030730 w 3566159"/>
                <a:gd name="connsiteY294" fmla="*/ 1822064 h 3564189"/>
                <a:gd name="connsiteX295" fmla="*/ 2030730 w 3566159"/>
                <a:gd name="connsiteY295" fmla="*/ 2313107 h 3564189"/>
                <a:gd name="connsiteX296" fmla="*/ 2110740 w 3566159"/>
                <a:gd name="connsiteY296" fmla="*/ 2313107 h 3564189"/>
                <a:gd name="connsiteX297" fmla="*/ 2110740 w 3566159"/>
                <a:gd name="connsiteY297" fmla="*/ 1908345 h 3564189"/>
                <a:gd name="connsiteX298" fmla="*/ 2030730 w 3566159"/>
                <a:gd name="connsiteY298" fmla="*/ 1822064 h 3564189"/>
                <a:gd name="connsiteX299" fmla="*/ 2135505 w 3566159"/>
                <a:gd name="connsiteY299" fmla="*/ 1934357 h 3564189"/>
                <a:gd name="connsiteX300" fmla="*/ 2135505 w 3566159"/>
                <a:gd name="connsiteY300" fmla="*/ 2313107 h 3564189"/>
                <a:gd name="connsiteX301" fmla="*/ 2179955 w 3566159"/>
                <a:gd name="connsiteY301" fmla="*/ 2313107 h 3564189"/>
                <a:gd name="connsiteX302" fmla="*/ 2179955 w 3566159"/>
                <a:gd name="connsiteY302" fmla="*/ 2313107 h 3564189"/>
                <a:gd name="connsiteX303" fmla="*/ 2181860 w 3566159"/>
                <a:gd name="connsiteY303" fmla="*/ 2313107 h 3564189"/>
                <a:gd name="connsiteX304" fmla="*/ 2218055 w 3566159"/>
                <a:gd name="connsiteY304" fmla="*/ 2308032 h 3564189"/>
                <a:gd name="connsiteX305" fmla="*/ 2218055 w 3566159"/>
                <a:gd name="connsiteY305" fmla="*/ 2023176 h 3564189"/>
                <a:gd name="connsiteX306" fmla="*/ 2135505 w 3566159"/>
                <a:gd name="connsiteY306" fmla="*/ 1934357 h 3564189"/>
                <a:gd name="connsiteX307" fmla="*/ 2230120 w 3566159"/>
                <a:gd name="connsiteY307" fmla="*/ 2037133 h 3564189"/>
                <a:gd name="connsiteX308" fmla="*/ 2230120 w 3566159"/>
                <a:gd name="connsiteY308" fmla="*/ 2304226 h 3564189"/>
                <a:gd name="connsiteX309" fmla="*/ 2314575 w 3566159"/>
                <a:gd name="connsiteY309" fmla="*/ 2180513 h 3564189"/>
                <a:gd name="connsiteX310" fmla="*/ 2253615 w 3566159"/>
                <a:gd name="connsiteY310" fmla="*/ 2062510 h 3564189"/>
                <a:gd name="connsiteX311" fmla="*/ 2230120 w 3566159"/>
                <a:gd name="connsiteY311" fmla="*/ 2037133 h 3564189"/>
                <a:gd name="connsiteX312" fmla="*/ 3336290 w 3566159"/>
                <a:gd name="connsiteY312" fmla="*/ 2500897 h 3564189"/>
                <a:gd name="connsiteX313" fmla="*/ 3282315 w 3566159"/>
                <a:gd name="connsiteY313" fmla="*/ 2500897 h 3564189"/>
                <a:gd name="connsiteX314" fmla="*/ 3282315 w 3566159"/>
                <a:gd name="connsiteY314" fmla="*/ 3563556 h 3564189"/>
                <a:gd name="connsiteX315" fmla="*/ 3336290 w 3566159"/>
                <a:gd name="connsiteY315" fmla="*/ 3563556 h 3564189"/>
                <a:gd name="connsiteX316" fmla="*/ 3362325 w 3566159"/>
                <a:gd name="connsiteY316" fmla="*/ 3561018 h 3564189"/>
                <a:gd name="connsiteX317" fmla="*/ 3362325 w 3566159"/>
                <a:gd name="connsiteY317" fmla="*/ 2503434 h 3564189"/>
                <a:gd name="connsiteX318" fmla="*/ 3336290 w 3566159"/>
                <a:gd name="connsiteY318" fmla="*/ 2500897 h 3564189"/>
                <a:gd name="connsiteX319" fmla="*/ 3246755 w 3566159"/>
                <a:gd name="connsiteY319" fmla="*/ 2500897 h 3564189"/>
                <a:gd name="connsiteX320" fmla="*/ 3170555 w 3566159"/>
                <a:gd name="connsiteY320" fmla="*/ 2500897 h 3564189"/>
                <a:gd name="connsiteX321" fmla="*/ 3170555 w 3566159"/>
                <a:gd name="connsiteY321" fmla="*/ 3563556 h 3564189"/>
                <a:gd name="connsiteX322" fmla="*/ 3246755 w 3566159"/>
                <a:gd name="connsiteY322" fmla="*/ 3563556 h 3564189"/>
                <a:gd name="connsiteX323" fmla="*/ 3246755 w 3566159"/>
                <a:gd name="connsiteY323" fmla="*/ 2500897 h 3564189"/>
                <a:gd name="connsiteX324" fmla="*/ 3123565 w 3566159"/>
                <a:gd name="connsiteY324" fmla="*/ 2500897 h 3564189"/>
                <a:gd name="connsiteX325" fmla="*/ 3052445 w 3566159"/>
                <a:gd name="connsiteY325" fmla="*/ 2500897 h 3564189"/>
                <a:gd name="connsiteX326" fmla="*/ 3052445 w 3566159"/>
                <a:gd name="connsiteY326" fmla="*/ 3563556 h 3564189"/>
                <a:gd name="connsiteX327" fmla="*/ 3123565 w 3566159"/>
                <a:gd name="connsiteY327" fmla="*/ 3563556 h 3564189"/>
                <a:gd name="connsiteX328" fmla="*/ 3123565 w 3566159"/>
                <a:gd name="connsiteY328" fmla="*/ 2500897 h 3564189"/>
                <a:gd name="connsiteX329" fmla="*/ 2995930 w 3566159"/>
                <a:gd name="connsiteY329" fmla="*/ 2500897 h 3564189"/>
                <a:gd name="connsiteX330" fmla="*/ 2931160 w 3566159"/>
                <a:gd name="connsiteY330" fmla="*/ 2500897 h 3564189"/>
                <a:gd name="connsiteX331" fmla="*/ 2931160 w 3566159"/>
                <a:gd name="connsiteY331" fmla="*/ 3563556 h 3564189"/>
                <a:gd name="connsiteX332" fmla="*/ 2995295 w 3566159"/>
                <a:gd name="connsiteY332" fmla="*/ 3563556 h 3564189"/>
                <a:gd name="connsiteX333" fmla="*/ 2995295 w 3566159"/>
                <a:gd name="connsiteY333" fmla="*/ 2500897 h 3564189"/>
                <a:gd name="connsiteX334" fmla="*/ 2860040 w 3566159"/>
                <a:gd name="connsiteY334" fmla="*/ 2500897 h 3564189"/>
                <a:gd name="connsiteX335" fmla="*/ 2813050 w 3566159"/>
                <a:gd name="connsiteY335" fmla="*/ 2500897 h 3564189"/>
                <a:gd name="connsiteX336" fmla="*/ 2813050 w 3566159"/>
                <a:gd name="connsiteY336" fmla="*/ 3563556 h 3564189"/>
                <a:gd name="connsiteX337" fmla="*/ 2860040 w 3566159"/>
                <a:gd name="connsiteY337" fmla="*/ 3563556 h 3564189"/>
                <a:gd name="connsiteX338" fmla="*/ 2860040 w 3566159"/>
                <a:gd name="connsiteY338" fmla="*/ 2500897 h 3564189"/>
                <a:gd name="connsiteX339" fmla="*/ 2736850 w 3566159"/>
                <a:gd name="connsiteY339" fmla="*/ 2500897 h 3564189"/>
                <a:gd name="connsiteX340" fmla="*/ 2701290 w 3566159"/>
                <a:gd name="connsiteY340" fmla="*/ 2500897 h 3564189"/>
                <a:gd name="connsiteX341" fmla="*/ 2701290 w 3566159"/>
                <a:gd name="connsiteY341" fmla="*/ 3563556 h 3564189"/>
                <a:gd name="connsiteX342" fmla="*/ 2736850 w 3566159"/>
                <a:gd name="connsiteY342" fmla="*/ 3563556 h 3564189"/>
                <a:gd name="connsiteX343" fmla="*/ 2736850 w 3566159"/>
                <a:gd name="connsiteY343" fmla="*/ 2500897 h 3564189"/>
                <a:gd name="connsiteX344" fmla="*/ 2621280 w 3566159"/>
                <a:gd name="connsiteY344" fmla="*/ 2500897 h 3564189"/>
                <a:gd name="connsiteX345" fmla="*/ 2597150 w 3566159"/>
                <a:gd name="connsiteY345" fmla="*/ 2500897 h 3564189"/>
                <a:gd name="connsiteX346" fmla="*/ 2597150 w 3566159"/>
                <a:gd name="connsiteY346" fmla="*/ 3563556 h 3564189"/>
                <a:gd name="connsiteX347" fmla="*/ 2621280 w 3566159"/>
                <a:gd name="connsiteY347" fmla="*/ 3563556 h 3564189"/>
                <a:gd name="connsiteX348" fmla="*/ 2621280 w 3566159"/>
                <a:gd name="connsiteY348" fmla="*/ 2500897 h 3564189"/>
                <a:gd name="connsiteX349" fmla="*/ 2514600 w 3566159"/>
                <a:gd name="connsiteY349" fmla="*/ 2500897 h 3564189"/>
                <a:gd name="connsiteX350" fmla="*/ 2502535 w 3566159"/>
                <a:gd name="connsiteY350" fmla="*/ 2500897 h 3564189"/>
                <a:gd name="connsiteX351" fmla="*/ 2502535 w 3566159"/>
                <a:gd name="connsiteY351" fmla="*/ 3563556 h 3564189"/>
                <a:gd name="connsiteX352" fmla="*/ 2514600 w 3566159"/>
                <a:gd name="connsiteY352" fmla="*/ 3563556 h 3564189"/>
                <a:gd name="connsiteX353" fmla="*/ 2514600 w 3566159"/>
                <a:gd name="connsiteY353" fmla="*/ 2500897 h 3564189"/>
                <a:gd name="connsiteX354" fmla="*/ 2181860 w 3566159"/>
                <a:gd name="connsiteY354" fmla="*/ 2500897 h 3564189"/>
                <a:gd name="connsiteX355" fmla="*/ 2179955 w 3566159"/>
                <a:gd name="connsiteY355" fmla="*/ 2500897 h 3564189"/>
                <a:gd name="connsiteX356" fmla="*/ 2179955 w 3566159"/>
                <a:gd name="connsiteY356" fmla="*/ 2500897 h 3564189"/>
                <a:gd name="connsiteX357" fmla="*/ 2135505 w 3566159"/>
                <a:gd name="connsiteY357" fmla="*/ 2500897 h 3564189"/>
                <a:gd name="connsiteX358" fmla="*/ 2135505 w 3566159"/>
                <a:gd name="connsiteY358" fmla="*/ 2879648 h 3564189"/>
                <a:gd name="connsiteX359" fmla="*/ 2218055 w 3566159"/>
                <a:gd name="connsiteY359" fmla="*/ 2790194 h 3564189"/>
                <a:gd name="connsiteX360" fmla="*/ 2218055 w 3566159"/>
                <a:gd name="connsiteY360" fmla="*/ 2505338 h 3564189"/>
                <a:gd name="connsiteX361" fmla="*/ 2181860 w 3566159"/>
                <a:gd name="connsiteY361" fmla="*/ 2500897 h 3564189"/>
                <a:gd name="connsiteX362" fmla="*/ 2111375 w 3566159"/>
                <a:gd name="connsiteY362" fmla="*/ 2500897 h 3564189"/>
                <a:gd name="connsiteX363" fmla="*/ 2031365 w 3566159"/>
                <a:gd name="connsiteY363" fmla="*/ 2500897 h 3564189"/>
                <a:gd name="connsiteX364" fmla="*/ 2031365 w 3566159"/>
                <a:gd name="connsiteY364" fmla="*/ 2991941 h 3564189"/>
                <a:gd name="connsiteX365" fmla="*/ 2111375 w 3566159"/>
                <a:gd name="connsiteY365" fmla="*/ 2905659 h 3564189"/>
                <a:gd name="connsiteX366" fmla="*/ 2111375 w 3566159"/>
                <a:gd name="connsiteY366" fmla="*/ 2500897 h 3564189"/>
                <a:gd name="connsiteX367" fmla="*/ 1995805 w 3566159"/>
                <a:gd name="connsiteY367" fmla="*/ 2500897 h 3564189"/>
                <a:gd name="connsiteX368" fmla="*/ 1919605 w 3566159"/>
                <a:gd name="connsiteY368" fmla="*/ 2500897 h 3564189"/>
                <a:gd name="connsiteX369" fmla="*/ 1919605 w 3566159"/>
                <a:gd name="connsiteY369" fmla="*/ 3113115 h 3564189"/>
                <a:gd name="connsiteX370" fmla="*/ 1995805 w 3566159"/>
                <a:gd name="connsiteY370" fmla="*/ 3030640 h 3564189"/>
                <a:gd name="connsiteX371" fmla="*/ 1995805 w 3566159"/>
                <a:gd name="connsiteY371" fmla="*/ 2500897 h 3564189"/>
                <a:gd name="connsiteX372" fmla="*/ 1872615 w 3566159"/>
                <a:gd name="connsiteY372" fmla="*/ 2500897 h 3564189"/>
                <a:gd name="connsiteX373" fmla="*/ 1800860 w 3566159"/>
                <a:gd name="connsiteY373" fmla="*/ 2500897 h 3564189"/>
                <a:gd name="connsiteX374" fmla="*/ 1800860 w 3566159"/>
                <a:gd name="connsiteY374" fmla="*/ 3240634 h 3564189"/>
                <a:gd name="connsiteX375" fmla="*/ 1871980 w 3566159"/>
                <a:gd name="connsiteY375" fmla="*/ 3163235 h 3564189"/>
                <a:gd name="connsiteX376" fmla="*/ 1871980 w 3566159"/>
                <a:gd name="connsiteY376" fmla="*/ 2500897 h 3564189"/>
                <a:gd name="connsiteX377" fmla="*/ 1744345 w 3566159"/>
                <a:gd name="connsiteY377" fmla="*/ 2500897 h 3564189"/>
                <a:gd name="connsiteX378" fmla="*/ 1680210 w 3566159"/>
                <a:gd name="connsiteY378" fmla="*/ 2500897 h 3564189"/>
                <a:gd name="connsiteX379" fmla="*/ 1680210 w 3566159"/>
                <a:gd name="connsiteY379" fmla="*/ 3371326 h 3564189"/>
                <a:gd name="connsiteX380" fmla="*/ 1744345 w 3566159"/>
                <a:gd name="connsiteY380" fmla="*/ 3301539 h 3564189"/>
                <a:gd name="connsiteX381" fmla="*/ 1744345 w 3566159"/>
                <a:gd name="connsiteY381" fmla="*/ 2500897 h 3564189"/>
                <a:gd name="connsiteX382" fmla="*/ 1608455 w 3566159"/>
                <a:gd name="connsiteY382" fmla="*/ 2500897 h 3564189"/>
                <a:gd name="connsiteX383" fmla="*/ 1561465 w 3566159"/>
                <a:gd name="connsiteY383" fmla="*/ 2500897 h 3564189"/>
                <a:gd name="connsiteX384" fmla="*/ 1561465 w 3566159"/>
                <a:gd name="connsiteY384" fmla="*/ 3499479 h 3564189"/>
                <a:gd name="connsiteX385" fmla="*/ 1568450 w 3566159"/>
                <a:gd name="connsiteY385" fmla="*/ 3491866 h 3564189"/>
                <a:gd name="connsiteX386" fmla="*/ 1608455 w 3566159"/>
                <a:gd name="connsiteY386" fmla="*/ 3448091 h 3564189"/>
                <a:gd name="connsiteX387" fmla="*/ 1608455 w 3566159"/>
                <a:gd name="connsiteY387" fmla="*/ 2500897 h 3564189"/>
                <a:gd name="connsiteX388" fmla="*/ 1485900 w 3566159"/>
                <a:gd name="connsiteY388" fmla="*/ 2500897 h 3564189"/>
                <a:gd name="connsiteX389" fmla="*/ 1450340 w 3566159"/>
                <a:gd name="connsiteY389" fmla="*/ 2500897 h 3564189"/>
                <a:gd name="connsiteX390" fmla="*/ 1450340 w 3566159"/>
                <a:gd name="connsiteY390" fmla="*/ 3563556 h 3564189"/>
                <a:gd name="connsiteX391" fmla="*/ 1485900 w 3566159"/>
                <a:gd name="connsiteY391" fmla="*/ 3557846 h 3564189"/>
                <a:gd name="connsiteX392" fmla="*/ 1485900 w 3566159"/>
                <a:gd name="connsiteY392" fmla="*/ 2500897 h 3564189"/>
                <a:gd name="connsiteX393" fmla="*/ 1370330 w 3566159"/>
                <a:gd name="connsiteY393" fmla="*/ 2500897 h 3564189"/>
                <a:gd name="connsiteX394" fmla="*/ 1346200 w 3566159"/>
                <a:gd name="connsiteY394" fmla="*/ 2500897 h 3564189"/>
                <a:gd name="connsiteX395" fmla="*/ 1346200 w 3566159"/>
                <a:gd name="connsiteY395" fmla="*/ 3563556 h 3564189"/>
                <a:gd name="connsiteX396" fmla="*/ 1370330 w 3566159"/>
                <a:gd name="connsiteY396" fmla="*/ 3563556 h 3564189"/>
                <a:gd name="connsiteX397" fmla="*/ 1370330 w 3566159"/>
                <a:gd name="connsiteY397" fmla="*/ 2500897 h 3564189"/>
                <a:gd name="connsiteX398" fmla="*/ 1263015 w 3566159"/>
                <a:gd name="connsiteY398" fmla="*/ 2500897 h 3564189"/>
                <a:gd name="connsiteX399" fmla="*/ 1250950 w 3566159"/>
                <a:gd name="connsiteY399" fmla="*/ 2500897 h 3564189"/>
                <a:gd name="connsiteX400" fmla="*/ 1250950 w 3566159"/>
                <a:gd name="connsiteY400" fmla="*/ 3563556 h 3564189"/>
                <a:gd name="connsiteX401" fmla="*/ 1263015 w 3566159"/>
                <a:gd name="connsiteY401" fmla="*/ 3563556 h 3564189"/>
                <a:gd name="connsiteX402" fmla="*/ 1263015 w 3566159"/>
                <a:gd name="connsiteY402" fmla="*/ 2500897 h 3564189"/>
                <a:gd name="connsiteX403" fmla="*/ 118745 w 3566159"/>
                <a:gd name="connsiteY403" fmla="*/ 2500897 h 3564189"/>
                <a:gd name="connsiteX404" fmla="*/ 94615 w 3566159"/>
                <a:gd name="connsiteY404" fmla="*/ 2500897 h 3564189"/>
                <a:gd name="connsiteX405" fmla="*/ 94615 w 3566159"/>
                <a:gd name="connsiteY405" fmla="*/ 3563556 h 3564189"/>
                <a:gd name="connsiteX406" fmla="*/ 118745 w 3566159"/>
                <a:gd name="connsiteY406" fmla="*/ 3563556 h 3564189"/>
                <a:gd name="connsiteX407" fmla="*/ 118745 w 3566159"/>
                <a:gd name="connsiteY407" fmla="*/ 2500897 h 3564189"/>
                <a:gd name="connsiteX408" fmla="*/ 12065 w 3566159"/>
                <a:gd name="connsiteY408" fmla="*/ 2500897 h 3564189"/>
                <a:gd name="connsiteX409" fmla="*/ 0 w 3566159"/>
                <a:gd name="connsiteY409" fmla="*/ 2500897 h 3564189"/>
                <a:gd name="connsiteX410" fmla="*/ 0 w 3566159"/>
                <a:gd name="connsiteY410" fmla="*/ 3563556 h 3564189"/>
                <a:gd name="connsiteX411" fmla="*/ 12065 w 3566159"/>
                <a:gd name="connsiteY411" fmla="*/ 3563556 h 3564189"/>
                <a:gd name="connsiteX412" fmla="*/ 12065 w 3566159"/>
                <a:gd name="connsiteY412" fmla="*/ 2500897 h 3564189"/>
                <a:gd name="connsiteX413" fmla="*/ 198755 w 3566159"/>
                <a:gd name="connsiteY413" fmla="*/ 2500897 h 3564189"/>
                <a:gd name="connsiteX414" fmla="*/ 198755 w 3566159"/>
                <a:gd name="connsiteY414" fmla="*/ 3563556 h 3564189"/>
                <a:gd name="connsiteX415" fmla="*/ 234315 w 3566159"/>
                <a:gd name="connsiteY415" fmla="*/ 3563556 h 3564189"/>
                <a:gd name="connsiteX416" fmla="*/ 234315 w 3566159"/>
                <a:gd name="connsiteY416" fmla="*/ 2506607 h 3564189"/>
                <a:gd name="connsiteX417" fmla="*/ 198755 w 3566159"/>
                <a:gd name="connsiteY417" fmla="*/ 2500897 h 3564189"/>
                <a:gd name="connsiteX418" fmla="*/ 2230120 w 3566159"/>
                <a:gd name="connsiteY418" fmla="*/ 2509779 h 3564189"/>
                <a:gd name="connsiteX419" fmla="*/ 2230120 w 3566159"/>
                <a:gd name="connsiteY419" fmla="*/ 2776871 h 3564189"/>
                <a:gd name="connsiteX420" fmla="*/ 2253615 w 3566159"/>
                <a:gd name="connsiteY420" fmla="*/ 2751494 h 3564189"/>
                <a:gd name="connsiteX421" fmla="*/ 2314575 w 3566159"/>
                <a:gd name="connsiteY421" fmla="*/ 2633491 h 3564189"/>
                <a:gd name="connsiteX422" fmla="*/ 2230120 w 3566159"/>
                <a:gd name="connsiteY422" fmla="*/ 2509779 h 3564189"/>
                <a:gd name="connsiteX423" fmla="*/ 3386455 w 3566159"/>
                <a:gd name="connsiteY423" fmla="*/ 2511048 h 3564189"/>
                <a:gd name="connsiteX424" fmla="*/ 3386455 w 3566159"/>
                <a:gd name="connsiteY424" fmla="*/ 3554039 h 3564189"/>
                <a:gd name="connsiteX425" fmla="*/ 3469005 w 3566159"/>
                <a:gd name="connsiteY425" fmla="*/ 3430961 h 3564189"/>
                <a:gd name="connsiteX426" fmla="*/ 3469005 w 3566159"/>
                <a:gd name="connsiteY426" fmla="*/ 2633491 h 3564189"/>
                <a:gd name="connsiteX427" fmla="*/ 3386455 w 3566159"/>
                <a:gd name="connsiteY427" fmla="*/ 2511048 h 3564189"/>
                <a:gd name="connsiteX428" fmla="*/ 310515 w 3566159"/>
                <a:gd name="connsiteY428" fmla="*/ 2564974 h 3564189"/>
                <a:gd name="connsiteX429" fmla="*/ 310515 w 3566159"/>
                <a:gd name="connsiteY429" fmla="*/ 3563556 h 3564189"/>
                <a:gd name="connsiteX430" fmla="*/ 357505 w 3566159"/>
                <a:gd name="connsiteY430" fmla="*/ 3563556 h 3564189"/>
                <a:gd name="connsiteX431" fmla="*/ 357505 w 3566159"/>
                <a:gd name="connsiteY431" fmla="*/ 2616362 h 3564189"/>
                <a:gd name="connsiteX432" fmla="*/ 317500 w 3566159"/>
                <a:gd name="connsiteY432" fmla="*/ 2572586 h 3564189"/>
                <a:gd name="connsiteX433" fmla="*/ 310515 w 3566159"/>
                <a:gd name="connsiteY433" fmla="*/ 2564974 h 3564189"/>
                <a:gd name="connsiteX434" fmla="*/ 428625 w 3566159"/>
                <a:gd name="connsiteY434" fmla="*/ 2693761 h 3564189"/>
                <a:gd name="connsiteX435" fmla="*/ 428625 w 3566159"/>
                <a:gd name="connsiteY435" fmla="*/ 3564190 h 3564189"/>
                <a:gd name="connsiteX436" fmla="*/ 492760 w 3566159"/>
                <a:gd name="connsiteY436" fmla="*/ 3564190 h 3564189"/>
                <a:gd name="connsiteX437" fmla="*/ 492760 w 3566159"/>
                <a:gd name="connsiteY437" fmla="*/ 2763548 h 3564189"/>
                <a:gd name="connsiteX438" fmla="*/ 428625 w 3566159"/>
                <a:gd name="connsiteY438" fmla="*/ 2693761 h 3564189"/>
                <a:gd name="connsiteX439" fmla="*/ 549910 w 3566159"/>
                <a:gd name="connsiteY439" fmla="*/ 2824453 h 3564189"/>
                <a:gd name="connsiteX440" fmla="*/ 549910 w 3566159"/>
                <a:gd name="connsiteY440" fmla="*/ 3564190 h 3564189"/>
                <a:gd name="connsiteX441" fmla="*/ 621030 w 3566159"/>
                <a:gd name="connsiteY441" fmla="*/ 3564190 h 3564189"/>
                <a:gd name="connsiteX442" fmla="*/ 621030 w 3566159"/>
                <a:gd name="connsiteY442" fmla="*/ 2901218 h 3564189"/>
                <a:gd name="connsiteX443" fmla="*/ 549910 w 3566159"/>
                <a:gd name="connsiteY443" fmla="*/ 2824453 h 3564189"/>
                <a:gd name="connsiteX444" fmla="*/ 668020 w 3566159"/>
                <a:gd name="connsiteY444" fmla="*/ 2951972 h 3564189"/>
                <a:gd name="connsiteX445" fmla="*/ 668020 w 3566159"/>
                <a:gd name="connsiteY445" fmla="*/ 3564190 h 3564189"/>
                <a:gd name="connsiteX446" fmla="*/ 744220 w 3566159"/>
                <a:gd name="connsiteY446" fmla="*/ 3564190 h 3564189"/>
                <a:gd name="connsiteX447" fmla="*/ 744220 w 3566159"/>
                <a:gd name="connsiteY447" fmla="*/ 3034447 h 3564189"/>
                <a:gd name="connsiteX448" fmla="*/ 668020 w 3566159"/>
                <a:gd name="connsiteY448" fmla="*/ 2951972 h 3564189"/>
                <a:gd name="connsiteX449" fmla="*/ 779780 w 3566159"/>
                <a:gd name="connsiteY449" fmla="*/ 3072512 h 3564189"/>
                <a:gd name="connsiteX450" fmla="*/ 779780 w 3566159"/>
                <a:gd name="connsiteY450" fmla="*/ 3563556 h 3564189"/>
                <a:gd name="connsiteX451" fmla="*/ 859790 w 3566159"/>
                <a:gd name="connsiteY451" fmla="*/ 3563556 h 3564189"/>
                <a:gd name="connsiteX452" fmla="*/ 859790 w 3566159"/>
                <a:gd name="connsiteY452" fmla="*/ 3158794 h 3564189"/>
                <a:gd name="connsiteX453" fmla="*/ 779780 w 3566159"/>
                <a:gd name="connsiteY453" fmla="*/ 3072512 h 3564189"/>
                <a:gd name="connsiteX454" fmla="*/ 883920 w 3566159"/>
                <a:gd name="connsiteY454" fmla="*/ 3185440 h 3564189"/>
                <a:gd name="connsiteX455" fmla="*/ 883920 w 3566159"/>
                <a:gd name="connsiteY455" fmla="*/ 3564190 h 3564189"/>
                <a:gd name="connsiteX456" fmla="*/ 928370 w 3566159"/>
                <a:gd name="connsiteY456" fmla="*/ 3564190 h 3564189"/>
                <a:gd name="connsiteX457" fmla="*/ 928370 w 3566159"/>
                <a:gd name="connsiteY457" fmla="*/ 3564190 h 3564189"/>
                <a:gd name="connsiteX458" fmla="*/ 930275 w 3566159"/>
                <a:gd name="connsiteY458" fmla="*/ 3564190 h 3564189"/>
                <a:gd name="connsiteX459" fmla="*/ 966470 w 3566159"/>
                <a:gd name="connsiteY459" fmla="*/ 3559115 h 3564189"/>
                <a:gd name="connsiteX460" fmla="*/ 966470 w 3566159"/>
                <a:gd name="connsiteY460" fmla="*/ 3274259 h 3564189"/>
                <a:gd name="connsiteX461" fmla="*/ 883920 w 3566159"/>
                <a:gd name="connsiteY461" fmla="*/ 3185440 h 3564189"/>
                <a:gd name="connsiteX462" fmla="*/ 979170 w 3566159"/>
                <a:gd name="connsiteY462" fmla="*/ 3287582 h 3564189"/>
                <a:gd name="connsiteX463" fmla="*/ 979170 w 3566159"/>
                <a:gd name="connsiteY463" fmla="*/ 3554674 h 3564189"/>
                <a:gd name="connsiteX464" fmla="*/ 1063625 w 3566159"/>
                <a:gd name="connsiteY464" fmla="*/ 3430961 h 3564189"/>
                <a:gd name="connsiteX465" fmla="*/ 1002665 w 3566159"/>
                <a:gd name="connsiteY465" fmla="*/ 3312959 h 3564189"/>
                <a:gd name="connsiteX466" fmla="*/ 979170 w 3566159"/>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59"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4705" y="0"/>
                  </a:moveTo>
                  <a:lnTo>
                    <a:pt x="2030730" y="0"/>
                  </a:lnTo>
                  <a:lnTo>
                    <a:pt x="2030730" y="1063293"/>
                  </a:lnTo>
                  <a:lnTo>
                    <a:pt x="2084705" y="1063293"/>
                  </a:lnTo>
                  <a:cubicBezTo>
                    <a:pt x="2093595" y="1063293"/>
                    <a:pt x="2102485" y="1062659"/>
                    <a:pt x="2110740" y="1060756"/>
                  </a:cubicBezTo>
                  <a:lnTo>
                    <a:pt x="2110740" y="2538"/>
                  </a:lnTo>
                  <a:cubicBezTo>
                    <a:pt x="2102485" y="634"/>
                    <a:pt x="2093595" y="0"/>
                    <a:pt x="2084705" y="0"/>
                  </a:cubicBezTo>
                  <a:moveTo>
                    <a:pt x="1995805" y="0"/>
                  </a:moveTo>
                  <a:lnTo>
                    <a:pt x="1919605" y="0"/>
                  </a:lnTo>
                  <a:lnTo>
                    <a:pt x="1919605" y="1063293"/>
                  </a:lnTo>
                  <a:lnTo>
                    <a:pt x="1995805" y="1063293"/>
                  </a:lnTo>
                  <a:lnTo>
                    <a:pt x="1995805" y="0"/>
                  </a:lnTo>
                  <a:close/>
                  <a:moveTo>
                    <a:pt x="1872615" y="0"/>
                  </a:moveTo>
                  <a:lnTo>
                    <a:pt x="1800860" y="0"/>
                  </a:lnTo>
                  <a:lnTo>
                    <a:pt x="1800860" y="1063293"/>
                  </a:lnTo>
                  <a:lnTo>
                    <a:pt x="1871980" y="1063293"/>
                  </a:lnTo>
                  <a:lnTo>
                    <a:pt x="1871980" y="0"/>
                  </a:lnTo>
                  <a:close/>
                  <a:moveTo>
                    <a:pt x="1744345" y="0"/>
                  </a:moveTo>
                  <a:lnTo>
                    <a:pt x="1680210" y="0"/>
                  </a:lnTo>
                  <a:lnTo>
                    <a:pt x="1680210" y="1063293"/>
                  </a:lnTo>
                  <a:lnTo>
                    <a:pt x="1744345" y="1063293"/>
                  </a:lnTo>
                  <a:lnTo>
                    <a:pt x="1744345"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015" y="0"/>
                  </a:moveTo>
                  <a:lnTo>
                    <a:pt x="1250950" y="0"/>
                  </a:lnTo>
                  <a:lnTo>
                    <a:pt x="1250950" y="1063293"/>
                  </a:lnTo>
                  <a:lnTo>
                    <a:pt x="1263015" y="1063293"/>
                  </a:lnTo>
                  <a:lnTo>
                    <a:pt x="1263015"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040"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055"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050" y="64077"/>
                  </a:moveTo>
                  <a:lnTo>
                    <a:pt x="2813050" y="1062659"/>
                  </a:lnTo>
                  <a:lnTo>
                    <a:pt x="2860040" y="1062659"/>
                  </a:lnTo>
                  <a:lnTo>
                    <a:pt x="2860040" y="115465"/>
                  </a:lnTo>
                  <a:cubicBezTo>
                    <a:pt x="2840355" y="93895"/>
                    <a:pt x="2826385" y="78668"/>
                    <a:pt x="2820035" y="71690"/>
                  </a:cubicBezTo>
                  <a:cubicBezTo>
                    <a:pt x="2817495" y="69152"/>
                    <a:pt x="2815590" y="66614"/>
                    <a:pt x="2813050" y="64077"/>
                  </a:cubicBezTo>
                  <a:moveTo>
                    <a:pt x="2931160" y="192230"/>
                  </a:moveTo>
                  <a:lnTo>
                    <a:pt x="2931160" y="1062659"/>
                  </a:lnTo>
                  <a:lnTo>
                    <a:pt x="2995295" y="1062659"/>
                  </a:lnTo>
                  <a:lnTo>
                    <a:pt x="2995295" y="262017"/>
                  </a:lnTo>
                  <a:cubicBezTo>
                    <a:pt x="2973070" y="237274"/>
                    <a:pt x="2951480" y="213801"/>
                    <a:pt x="2931160" y="192230"/>
                  </a:cubicBezTo>
                  <a:moveTo>
                    <a:pt x="3052445" y="322921"/>
                  </a:moveTo>
                  <a:lnTo>
                    <a:pt x="3052445" y="1062659"/>
                  </a:lnTo>
                  <a:lnTo>
                    <a:pt x="3123565" y="1062659"/>
                  </a:lnTo>
                  <a:lnTo>
                    <a:pt x="3123565" y="400321"/>
                  </a:lnTo>
                  <a:cubicBezTo>
                    <a:pt x="3099435" y="374310"/>
                    <a:pt x="3075305" y="348298"/>
                    <a:pt x="3052445" y="322921"/>
                  </a:cubicBezTo>
                  <a:moveTo>
                    <a:pt x="3170555" y="451075"/>
                  </a:moveTo>
                  <a:lnTo>
                    <a:pt x="3170555" y="1063293"/>
                  </a:lnTo>
                  <a:lnTo>
                    <a:pt x="3246755" y="1063293"/>
                  </a:lnTo>
                  <a:lnTo>
                    <a:pt x="3246755" y="533550"/>
                  </a:lnTo>
                  <a:cubicBezTo>
                    <a:pt x="3221990" y="506270"/>
                    <a:pt x="3195955" y="478355"/>
                    <a:pt x="3170555" y="451075"/>
                  </a:cubicBezTo>
                  <a:moveTo>
                    <a:pt x="3282315" y="571615"/>
                  </a:moveTo>
                  <a:lnTo>
                    <a:pt x="3282315" y="1062659"/>
                  </a:lnTo>
                  <a:lnTo>
                    <a:pt x="3362325" y="1062659"/>
                  </a:lnTo>
                  <a:lnTo>
                    <a:pt x="3362325" y="657897"/>
                  </a:lnTo>
                  <a:cubicBezTo>
                    <a:pt x="3337560" y="631251"/>
                    <a:pt x="3310255"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2660" y="809524"/>
                    <a:pt x="3494405" y="800642"/>
                    <a:pt x="3481705" y="786685"/>
                  </a:cubicBezTo>
                  <a:moveTo>
                    <a:pt x="2621280" y="1250448"/>
                  </a:moveTo>
                  <a:lnTo>
                    <a:pt x="2597150" y="1250448"/>
                  </a:lnTo>
                  <a:lnTo>
                    <a:pt x="2597150" y="2313742"/>
                  </a:lnTo>
                  <a:lnTo>
                    <a:pt x="2621280" y="2313742"/>
                  </a:lnTo>
                  <a:lnTo>
                    <a:pt x="2621280"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7575" y="1252352"/>
                    <a:pt x="3445510"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040"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6470" y="1327848"/>
                    <a:pt x="932180"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005" y="1317063"/>
                    <a:pt x="1562100" y="1314525"/>
                  </a:cubicBezTo>
                  <a:moveTo>
                    <a:pt x="1680210" y="1443313"/>
                  </a:moveTo>
                  <a:lnTo>
                    <a:pt x="1680210" y="2313742"/>
                  </a:lnTo>
                  <a:lnTo>
                    <a:pt x="1744345" y="2313742"/>
                  </a:lnTo>
                  <a:lnTo>
                    <a:pt x="1744345" y="1512465"/>
                  </a:lnTo>
                  <a:cubicBezTo>
                    <a:pt x="1721485" y="1487723"/>
                    <a:pt x="1699895" y="1464249"/>
                    <a:pt x="1680210" y="1443313"/>
                  </a:cubicBezTo>
                  <a:moveTo>
                    <a:pt x="1800860" y="1574004"/>
                  </a:moveTo>
                  <a:lnTo>
                    <a:pt x="1800860" y="2313742"/>
                  </a:lnTo>
                  <a:lnTo>
                    <a:pt x="1871980" y="2313742"/>
                  </a:lnTo>
                  <a:lnTo>
                    <a:pt x="1871980" y="1650769"/>
                  </a:lnTo>
                  <a:cubicBezTo>
                    <a:pt x="1847850" y="1624758"/>
                    <a:pt x="1824355" y="1598747"/>
                    <a:pt x="1800860" y="1574004"/>
                  </a:cubicBezTo>
                  <a:moveTo>
                    <a:pt x="1918970" y="1701523"/>
                  </a:moveTo>
                  <a:lnTo>
                    <a:pt x="1918970" y="2313742"/>
                  </a:lnTo>
                  <a:lnTo>
                    <a:pt x="1995170" y="2313742"/>
                  </a:lnTo>
                  <a:lnTo>
                    <a:pt x="1995170" y="1783998"/>
                  </a:lnTo>
                  <a:cubicBezTo>
                    <a:pt x="1970405" y="1756718"/>
                    <a:pt x="1945005" y="1729438"/>
                    <a:pt x="1918970" y="1701523"/>
                  </a:cubicBezTo>
                  <a:moveTo>
                    <a:pt x="2030730" y="1822064"/>
                  </a:moveTo>
                  <a:lnTo>
                    <a:pt x="2030730" y="2313107"/>
                  </a:lnTo>
                  <a:lnTo>
                    <a:pt x="2110740" y="2313107"/>
                  </a:lnTo>
                  <a:lnTo>
                    <a:pt x="2110740" y="1908345"/>
                  </a:lnTo>
                  <a:cubicBezTo>
                    <a:pt x="2085975" y="1881700"/>
                    <a:pt x="2059305" y="1852516"/>
                    <a:pt x="2030730"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8525"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160" y="2500897"/>
                  </a:lnTo>
                  <a:lnTo>
                    <a:pt x="2931160" y="3563556"/>
                  </a:lnTo>
                  <a:lnTo>
                    <a:pt x="2995295" y="3563556"/>
                  </a:lnTo>
                  <a:lnTo>
                    <a:pt x="2995295"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0860" y="2500897"/>
                  </a:lnTo>
                  <a:lnTo>
                    <a:pt x="1800860" y="3240634"/>
                  </a:lnTo>
                  <a:cubicBezTo>
                    <a:pt x="1824355" y="3215257"/>
                    <a:pt x="1847850" y="3189880"/>
                    <a:pt x="1871980" y="3163235"/>
                  </a:cubicBezTo>
                  <a:lnTo>
                    <a:pt x="1871980" y="2500897"/>
                  </a:lnTo>
                  <a:close/>
                  <a:moveTo>
                    <a:pt x="1744345" y="2500897"/>
                  </a:moveTo>
                  <a:lnTo>
                    <a:pt x="1680210" y="2500897"/>
                  </a:lnTo>
                  <a:lnTo>
                    <a:pt x="1680210" y="3371326"/>
                  </a:lnTo>
                  <a:cubicBezTo>
                    <a:pt x="1699895" y="3349755"/>
                    <a:pt x="1721485" y="3326281"/>
                    <a:pt x="1744345" y="3301539"/>
                  </a:cubicBezTo>
                  <a:lnTo>
                    <a:pt x="1744345" y="2500897"/>
                  </a:lnTo>
                  <a:close/>
                  <a:moveTo>
                    <a:pt x="1608455" y="2500897"/>
                  </a:moveTo>
                  <a:lnTo>
                    <a:pt x="1561465" y="2500897"/>
                  </a:lnTo>
                  <a:lnTo>
                    <a:pt x="1561465" y="3499479"/>
                  </a:lnTo>
                  <a:cubicBezTo>
                    <a:pt x="1563370" y="3496941"/>
                    <a:pt x="1565910" y="3494403"/>
                    <a:pt x="1568450" y="3491866"/>
                  </a:cubicBezTo>
                  <a:cubicBezTo>
                    <a:pt x="1574800" y="3484887"/>
                    <a:pt x="1588770" y="3469661"/>
                    <a:pt x="1608455" y="3448091"/>
                  </a:cubicBezTo>
                  <a:lnTo>
                    <a:pt x="1608455"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015" y="2500897"/>
                  </a:moveTo>
                  <a:lnTo>
                    <a:pt x="1250950" y="2500897"/>
                  </a:lnTo>
                  <a:lnTo>
                    <a:pt x="1250950" y="3563556"/>
                  </a:lnTo>
                  <a:lnTo>
                    <a:pt x="1263015" y="3563556"/>
                  </a:lnTo>
                  <a:lnTo>
                    <a:pt x="1263015"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3520"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6455" y="2511048"/>
                  </a:moveTo>
                  <a:lnTo>
                    <a:pt x="3386455" y="3554039"/>
                  </a:lnTo>
                  <a:cubicBezTo>
                    <a:pt x="3434715" y="3534372"/>
                    <a:pt x="3469005" y="3486791"/>
                    <a:pt x="3469005" y="3430961"/>
                  </a:cubicBezTo>
                  <a:lnTo>
                    <a:pt x="3469005" y="2633491"/>
                  </a:lnTo>
                  <a:cubicBezTo>
                    <a:pt x="3469005" y="2578296"/>
                    <a:pt x="3435350" y="2530715"/>
                    <a:pt x="3386455" y="2511048"/>
                  </a:cubicBezTo>
                  <a:moveTo>
                    <a:pt x="310515" y="2564974"/>
                  </a:moveTo>
                  <a:lnTo>
                    <a:pt x="310515" y="3563556"/>
                  </a:lnTo>
                  <a:lnTo>
                    <a:pt x="357505" y="3563556"/>
                  </a:lnTo>
                  <a:lnTo>
                    <a:pt x="357505" y="2616362"/>
                  </a:lnTo>
                  <a:cubicBezTo>
                    <a:pt x="337820" y="2594791"/>
                    <a:pt x="323850" y="2579565"/>
                    <a:pt x="317500" y="2572586"/>
                  </a:cubicBezTo>
                  <a:cubicBezTo>
                    <a:pt x="314960" y="2570049"/>
                    <a:pt x="313055" y="2567511"/>
                    <a:pt x="310515" y="2564974"/>
                  </a:cubicBezTo>
                  <a:moveTo>
                    <a:pt x="428625" y="2693761"/>
                  </a:moveTo>
                  <a:lnTo>
                    <a:pt x="428625" y="3564190"/>
                  </a:lnTo>
                  <a:lnTo>
                    <a:pt x="492760" y="3564190"/>
                  </a:lnTo>
                  <a:lnTo>
                    <a:pt x="492760" y="2763548"/>
                  </a:lnTo>
                  <a:cubicBezTo>
                    <a:pt x="470535" y="2738805"/>
                    <a:pt x="448945" y="2715332"/>
                    <a:pt x="428625" y="2693761"/>
                  </a:cubicBezTo>
                  <a:moveTo>
                    <a:pt x="549910" y="2824453"/>
                  </a:moveTo>
                  <a:lnTo>
                    <a:pt x="549910" y="3564190"/>
                  </a:lnTo>
                  <a:lnTo>
                    <a:pt x="621030" y="3564190"/>
                  </a:lnTo>
                  <a:lnTo>
                    <a:pt x="621030" y="2901218"/>
                  </a:lnTo>
                  <a:cubicBezTo>
                    <a:pt x="596900" y="2875206"/>
                    <a:pt x="572770" y="2849195"/>
                    <a:pt x="549910" y="2824453"/>
                  </a:cubicBezTo>
                  <a:moveTo>
                    <a:pt x="668020" y="2951972"/>
                  </a:moveTo>
                  <a:lnTo>
                    <a:pt x="668020" y="3564190"/>
                  </a:lnTo>
                  <a:lnTo>
                    <a:pt x="744220" y="3564190"/>
                  </a:lnTo>
                  <a:lnTo>
                    <a:pt x="744220" y="3034447"/>
                  </a:lnTo>
                  <a:cubicBezTo>
                    <a:pt x="719455" y="3007166"/>
                    <a:pt x="693420" y="2979886"/>
                    <a:pt x="668020" y="2951972"/>
                  </a:cubicBezTo>
                  <a:moveTo>
                    <a:pt x="779780" y="3072512"/>
                  </a:moveTo>
                  <a:lnTo>
                    <a:pt x="779780" y="3563556"/>
                  </a:lnTo>
                  <a:lnTo>
                    <a:pt x="859790" y="3563556"/>
                  </a:lnTo>
                  <a:lnTo>
                    <a:pt x="859790" y="3158794"/>
                  </a:lnTo>
                  <a:cubicBezTo>
                    <a:pt x="835025" y="3132148"/>
                    <a:pt x="807720"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125" y="3310421"/>
                    <a:pt x="991870" y="3301539"/>
                    <a:pt x="979170" y="3287582"/>
                  </a:cubicBezTo>
                </a:path>
              </a:pathLst>
            </a:custGeom>
            <a:grpFill/>
            <a:ln w="6350" cap="flat">
              <a:noFill/>
              <a:prstDash val="solid"/>
              <a:miter/>
            </a:ln>
          </p:spPr>
          <p:txBody>
            <a:bodyPr rtlCol="0" anchor="ctr"/>
            <a:lstStyle/>
            <a:p>
              <a:endParaRPr lang="nb-NO"/>
            </a:p>
          </p:txBody>
        </p:sp>
      </p:grpSp>
      <p:grpSp>
        <p:nvGrpSpPr>
          <p:cNvPr id="10" name="Grafikk 11">
            <a:extLst>
              <a:ext uri="{FF2B5EF4-FFF2-40B4-BE49-F238E27FC236}">
                <a16:creationId xmlns:a16="http://schemas.microsoft.com/office/drawing/2014/main" id="{E0F61787-C7AF-BF47-8AB3-57B96E4548BA}"/>
              </a:ext>
            </a:extLst>
          </p:cNvPr>
          <p:cNvGrpSpPr>
            <a:grpSpLocks noChangeAspect="1"/>
          </p:cNvGrpSpPr>
          <p:nvPr userDrawn="1"/>
        </p:nvGrpSpPr>
        <p:grpSpPr>
          <a:xfrm>
            <a:off x="190626" y="134470"/>
            <a:ext cx="2189503" cy="1231595"/>
            <a:chOff x="638734" y="-399631"/>
            <a:chExt cx="5945841" cy="3344536"/>
          </a:xfrm>
        </p:grpSpPr>
        <p:sp>
          <p:nvSpPr>
            <p:cNvPr id="11" name="Friform 10">
              <a:extLst>
                <a:ext uri="{FF2B5EF4-FFF2-40B4-BE49-F238E27FC236}">
                  <a16:creationId xmlns:a16="http://schemas.microsoft.com/office/drawing/2014/main" id="{E99ED0FB-188A-784F-801A-E668F7336F29}"/>
                </a:ext>
              </a:extLst>
            </p:cNvPr>
            <p:cNvSpPr/>
            <p:nvPr/>
          </p:nvSpPr>
          <p:spPr>
            <a:xfrm>
              <a:off x="1618551" y="761975"/>
              <a:ext cx="3120345" cy="1018535"/>
            </a:xfrm>
            <a:custGeom>
              <a:avLst/>
              <a:gdLst>
                <a:gd name="connsiteX0" fmla="*/ 3120336 w 3120345"/>
                <a:gd name="connsiteY0" fmla="*/ 632675 h 1018535"/>
                <a:gd name="connsiteX1" fmla="*/ 2908205 w 3120345"/>
                <a:gd name="connsiteY1" fmla="*/ 466067 h 1018535"/>
                <a:gd name="connsiteX2" fmla="*/ 2790218 w 3120345"/>
                <a:gd name="connsiteY2" fmla="*/ 445319 h 1018535"/>
                <a:gd name="connsiteX3" fmla="*/ 2725495 w 3120345"/>
                <a:gd name="connsiteY3" fmla="*/ 392673 h 1018535"/>
                <a:gd name="connsiteX4" fmla="*/ 2755533 w 3120345"/>
                <a:gd name="connsiteY4" fmla="*/ 354273 h 1018535"/>
                <a:gd name="connsiteX5" fmla="*/ 2873521 w 3120345"/>
                <a:gd name="connsiteY5" fmla="*/ 340338 h 1018535"/>
                <a:gd name="connsiteX6" fmla="*/ 3046013 w 3120345"/>
                <a:gd name="connsiteY6" fmla="*/ 351176 h 1018535"/>
                <a:gd name="connsiteX7" fmla="*/ 3057161 w 3120345"/>
                <a:gd name="connsiteY7" fmla="*/ 352415 h 1018535"/>
                <a:gd name="connsiteX8" fmla="*/ 3072335 w 3120345"/>
                <a:gd name="connsiteY8" fmla="*/ 251460 h 1018535"/>
                <a:gd name="connsiteX9" fmla="*/ 3060258 w 3120345"/>
                <a:gd name="connsiteY9" fmla="*/ 249911 h 1018535"/>
                <a:gd name="connsiteX10" fmla="*/ 2845960 w 3120345"/>
                <a:gd name="connsiteY10" fmla="*/ 236905 h 1018535"/>
                <a:gd name="connsiteX11" fmla="*/ 2585210 w 3120345"/>
                <a:gd name="connsiteY11" fmla="*/ 390506 h 1018535"/>
                <a:gd name="connsiteX12" fmla="*/ 2686475 w 3120345"/>
                <a:gd name="connsiteY12" fmla="*/ 528622 h 1018535"/>
                <a:gd name="connsiteX13" fmla="*/ 2832334 w 3120345"/>
                <a:gd name="connsiteY13" fmla="*/ 561449 h 1018535"/>
                <a:gd name="connsiteX14" fmla="*/ 2917496 w 3120345"/>
                <a:gd name="connsiteY14" fmla="*/ 580339 h 1018535"/>
                <a:gd name="connsiteX15" fmla="*/ 2976025 w 3120345"/>
                <a:gd name="connsiteY15" fmla="*/ 635772 h 1018535"/>
                <a:gd name="connsiteX16" fmla="*/ 2938864 w 3120345"/>
                <a:gd name="connsiteY16" fmla="*/ 681914 h 1018535"/>
                <a:gd name="connsiteX17" fmla="*/ 2814992 w 3120345"/>
                <a:gd name="connsiteY17" fmla="*/ 700185 h 1018535"/>
                <a:gd name="connsiteX18" fmla="*/ 2621442 w 3120345"/>
                <a:gd name="connsiteY18" fmla="*/ 688417 h 1018535"/>
                <a:gd name="connsiteX19" fmla="*/ 2610604 w 3120345"/>
                <a:gd name="connsiteY19" fmla="*/ 687488 h 1018535"/>
                <a:gd name="connsiteX20" fmla="*/ 2609055 w 3120345"/>
                <a:gd name="connsiteY20" fmla="*/ 698017 h 1018535"/>
                <a:gd name="connsiteX21" fmla="*/ 2592333 w 3120345"/>
                <a:gd name="connsiteY21" fmla="*/ 791850 h 1018535"/>
                <a:gd name="connsiteX22" fmla="*/ 2605029 w 3120345"/>
                <a:gd name="connsiteY22" fmla="*/ 793089 h 1018535"/>
                <a:gd name="connsiteX23" fmla="*/ 2820256 w 3120345"/>
                <a:gd name="connsiteY23" fmla="*/ 805166 h 1018535"/>
                <a:gd name="connsiteX24" fmla="*/ 3120336 w 3120345"/>
                <a:gd name="connsiteY24" fmla="*/ 632675 h 1018535"/>
                <a:gd name="connsiteX25" fmla="*/ 2521416 w 3120345"/>
                <a:gd name="connsiteY25" fmla="*/ 632675 h 1018535"/>
                <a:gd name="connsiteX26" fmla="*/ 2309286 w 3120345"/>
                <a:gd name="connsiteY26" fmla="*/ 466067 h 1018535"/>
                <a:gd name="connsiteX27" fmla="*/ 2191298 w 3120345"/>
                <a:gd name="connsiteY27" fmla="*/ 445319 h 1018535"/>
                <a:gd name="connsiteX28" fmla="*/ 2126575 w 3120345"/>
                <a:gd name="connsiteY28" fmla="*/ 392673 h 1018535"/>
                <a:gd name="connsiteX29" fmla="*/ 2156614 w 3120345"/>
                <a:gd name="connsiteY29" fmla="*/ 354273 h 1018535"/>
                <a:gd name="connsiteX30" fmla="*/ 2274602 w 3120345"/>
                <a:gd name="connsiteY30" fmla="*/ 340338 h 1018535"/>
                <a:gd name="connsiteX31" fmla="*/ 2447093 w 3120345"/>
                <a:gd name="connsiteY31" fmla="*/ 351176 h 1018535"/>
                <a:gd name="connsiteX32" fmla="*/ 2458241 w 3120345"/>
                <a:gd name="connsiteY32" fmla="*/ 352415 h 1018535"/>
                <a:gd name="connsiteX33" fmla="*/ 2473416 w 3120345"/>
                <a:gd name="connsiteY33" fmla="*/ 251460 h 1018535"/>
                <a:gd name="connsiteX34" fmla="*/ 2461648 w 3120345"/>
                <a:gd name="connsiteY34" fmla="*/ 249911 h 1018535"/>
                <a:gd name="connsiteX35" fmla="*/ 2247350 w 3120345"/>
                <a:gd name="connsiteY35" fmla="*/ 236905 h 1018535"/>
                <a:gd name="connsiteX36" fmla="*/ 1986600 w 3120345"/>
                <a:gd name="connsiteY36" fmla="*/ 390506 h 1018535"/>
                <a:gd name="connsiteX37" fmla="*/ 2087865 w 3120345"/>
                <a:gd name="connsiteY37" fmla="*/ 528622 h 1018535"/>
                <a:gd name="connsiteX38" fmla="*/ 2233724 w 3120345"/>
                <a:gd name="connsiteY38" fmla="*/ 561449 h 1018535"/>
                <a:gd name="connsiteX39" fmla="*/ 2318886 w 3120345"/>
                <a:gd name="connsiteY39" fmla="*/ 580339 h 1018535"/>
                <a:gd name="connsiteX40" fmla="*/ 2377415 w 3120345"/>
                <a:gd name="connsiteY40" fmla="*/ 635772 h 1018535"/>
                <a:gd name="connsiteX41" fmla="*/ 2340254 w 3120345"/>
                <a:gd name="connsiteY41" fmla="*/ 681914 h 1018535"/>
                <a:gd name="connsiteX42" fmla="*/ 2216382 w 3120345"/>
                <a:gd name="connsiteY42" fmla="*/ 700185 h 1018535"/>
                <a:gd name="connsiteX43" fmla="*/ 2022832 w 3120345"/>
                <a:gd name="connsiteY43" fmla="*/ 688417 h 1018535"/>
                <a:gd name="connsiteX44" fmla="*/ 2011994 w 3120345"/>
                <a:gd name="connsiteY44" fmla="*/ 687488 h 1018535"/>
                <a:gd name="connsiteX45" fmla="*/ 2010136 w 3120345"/>
                <a:gd name="connsiteY45" fmla="*/ 698017 h 1018535"/>
                <a:gd name="connsiteX46" fmla="*/ 1993413 w 3120345"/>
                <a:gd name="connsiteY46" fmla="*/ 791850 h 1018535"/>
                <a:gd name="connsiteX47" fmla="*/ 2006110 w 3120345"/>
                <a:gd name="connsiteY47" fmla="*/ 793089 h 1018535"/>
                <a:gd name="connsiteX48" fmla="*/ 2221337 w 3120345"/>
                <a:gd name="connsiteY48" fmla="*/ 805166 h 1018535"/>
                <a:gd name="connsiteX49" fmla="*/ 2521416 w 3120345"/>
                <a:gd name="connsiteY49" fmla="*/ 632675 h 1018535"/>
                <a:gd name="connsiteX50" fmla="*/ 1892148 w 3120345"/>
                <a:gd name="connsiteY50" fmla="*/ 778843 h 1018535"/>
                <a:gd name="connsiteX51" fmla="*/ 1892148 w 3120345"/>
                <a:gd name="connsiteY51" fmla="*/ 241550 h 1018535"/>
                <a:gd name="connsiteX52" fmla="*/ 1747528 w 3120345"/>
                <a:gd name="connsiteY52" fmla="*/ 241550 h 1018535"/>
                <a:gd name="connsiteX53" fmla="*/ 1747528 w 3120345"/>
                <a:gd name="connsiteY53" fmla="*/ 692443 h 1018535"/>
                <a:gd name="connsiteX54" fmla="*/ 1636972 w 3120345"/>
                <a:gd name="connsiteY54" fmla="*/ 701423 h 1018535"/>
                <a:gd name="connsiteX55" fmla="*/ 1451784 w 3120345"/>
                <a:gd name="connsiteY55" fmla="*/ 559590 h 1018535"/>
                <a:gd name="connsiteX56" fmla="*/ 1451784 w 3120345"/>
                <a:gd name="connsiteY56" fmla="*/ 241550 h 1018535"/>
                <a:gd name="connsiteX57" fmla="*/ 1307473 w 3120345"/>
                <a:gd name="connsiteY57" fmla="*/ 241550 h 1018535"/>
                <a:gd name="connsiteX58" fmla="*/ 1307473 w 3120345"/>
                <a:gd name="connsiteY58" fmla="*/ 561139 h 1018535"/>
                <a:gd name="connsiteX59" fmla="*/ 1620559 w 3120345"/>
                <a:gd name="connsiteY59" fmla="*/ 806714 h 1018535"/>
                <a:gd name="connsiteX60" fmla="*/ 1746599 w 3120345"/>
                <a:gd name="connsiteY60" fmla="*/ 792160 h 1018535"/>
                <a:gd name="connsiteX61" fmla="*/ 1722134 w 3120345"/>
                <a:gd name="connsiteY61" fmla="*/ 885683 h 1018535"/>
                <a:gd name="connsiteX62" fmla="*/ 1579681 w 3120345"/>
                <a:gd name="connsiteY62" fmla="*/ 911386 h 1018535"/>
                <a:gd name="connsiteX63" fmla="*/ 1368171 w 3120345"/>
                <a:gd name="connsiteY63" fmla="*/ 892805 h 1018535"/>
                <a:gd name="connsiteX64" fmla="*/ 1350828 w 3120345"/>
                <a:gd name="connsiteY64" fmla="*/ 996238 h 1018535"/>
                <a:gd name="connsiteX65" fmla="*/ 1586185 w 3120345"/>
                <a:gd name="connsiteY65" fmla="*/ 1018535 h 1018535"/>
                <a:gd name="connsiteX66" fmla="*/ 1892148 w 3120345"/>
                <a:gd name="connsiteY66" fmla="*/ 778843 h 1018535"/>
                <a:gd name="connsiteX67" fmla="*/ 1235628 w 3120345"/>
                <a:gd name="connsiteY67" fmla="*/ 798663 h 1018535"/>
                <a:gd name="connsiteX68" fmla="*/ 911394 w 3120345"/>
                <a:gd name="connsiteY68" fmla="*/ 487126 h 1018535"/>
                <a:gd name="connsiteX69" fmla="*/ 1229124 w 3120345"/>
                <a:gd name="connsiteY69" fmla="*/ 241550 h 1018535"/>
                <a:gd name="connsiteX70" fmla="*/ 1044556 w 3120345"/>
                <a:gd name="connsiteY70" fmla="*/ 241550 h 1018535"/>
                <a:gd name="connsiteX71" fmla="*/ 788761 w 3120345"/>
                <a:gd name="connsiteY71" fmla="*/ 436648 h 1018535"/>
                <a:gd name="connsiteX72" fmla="*/ 760270 w 3120345"/>
                <a:gd name="connsiteY72" fmla="*/ 436648 h 1018535"/>
                <a:gd name="connsiteX73" fmla="*/ 760270 w 3120345"/>
                <a:gd name="connsiteY73" fmla="*/ 0 h 1018535"/>
                <a:gd name="connsiteX74" fmla="*/ 621224 w 3120345"/>
                <a:gd name="connsiteY74" fmla="*/ 0 h 1018535"/>
                <a:gd name="connsiteX75" fmla="*/ 621224 w 3120345"/>
                <a:gd name="connsiteY75" fmla="*/ 798663 h 1018535"/>
                <a:gd name="connsiteX76" fmla="*/ 759960 w 3120345"/>
                <a:gd name="connsiteY76" fmla="*/ 798663 h 1018535"/>
                <a:gd name="connsiteX77" fmla="*/ 759960 w 3120345"/>
                <a:gd name="connsiteY77" fmla="*/ 536984 h 1018535"/>
                <a:gd name="connsiteX78" fmla="*/ 785045 w 3120345"/>
                <a:gd name="connsiteY78" fmla="*/ 536984 h 1018535"/>
                <a:gd name="connsiteX79" fmla="*/ 1053846 w 3120345"/>
                <a:gd name="connsiteY79" fmla="*/ 798663 h 1018535"/>
                <a:gd name="connsiteX80" fmla="*/ 1235628 w 3120345"/>
                <a:gd name="connsiteY80" fmla="*/ 798663 h 1018535"/>
                <a:gd name="connsiteX81" fmla="*/ 534824 w 3120345"/>
                <a:gd name="connsiteY81" fmla="*/ 632675 h 1018535"/>
                <a:gd name="connsiteX82" fmla="*/ 322693 w 3120345"/>
                <a:gd name="connsiteY82" fmla="*/ 466067 h 1018535"/>
                <a:gd name="connsiteX83" fmla="*/ 204706 w 3120345"/>
                <a:gd name="connsiteY83" fmla="*/ 445319 h 1018535"/>
                <a:gd name="connsiteX84" fmla="*/ 140292 w 3120345"/>
                <a:gd name="connsiteY84" fmla="*/ 392673 h 1018535"/>
                <a:gd name="connsiteX85" fmla="*/ 170331 w 3120345"/>
                <a:gd name="connsiteY85" fmla="*/ 354273 h 1018535"/>
                <a:gd name="connsiteX86" fmla="*/ 288319 w 3120345"/>
                <a:gd name="connsiteY86" fmla="*/ 340338 h 1018535"/>
                <a:gd name="connsiteX87" fmla="*/ 460810 w 3120345"/>
                <a:gd name="connsiteY87" fmla="*/ 351176 h 1018535"/>
                <a:gd name="connsiteX88" fmla="*/ 471959 w 3120345"/>
                <a:gd name="connsiteY88" fmla="*/ 352415 h 1018535"/>
                <a:gd name="connsiteX89" fmla="*/ 487133 w 3120345"/>
                <a:gd name="connsiteY89" fmla="*/ 251460 h 1018535"/>
                <a:gd name="connsiteX90" fmla="*/ 475056 w 3120345"/>
                <a:gd name="connsiteY90" fmla="*/ 249911 h 1018535"/>
                <a:gd name="connsiteX91" fmla="*/ 260758 w 3120345"/>
                <a:gd name="connsiteY91" fmla="*/ 236905 h 1018535"/>
                <a:gd name="connsiteX92" fmla="*/ 8 w 3120345"/>
                <a:gd name="connsiteY92" fmla="*/ 390506 h 1018535"/>
                <a:gd name="connsiteX93" fmla="*/ 101273 w 3120345"/>
                <a:gd name="connsiteY93" fmla="*/ 528622 h 1018535"/>
                <a:gd name="connsiteX94" fmla="*/ 247132 w 3120345"/>
                <a:gd name="connsiteY94" fmla="*/ 561449 h 1018535"/>
                <a:gd name="connsiteX95" fmla="*/ 332293 w 3120345"/>
                <a:gd name="connsiteY95" fmla="*/ 580339 h 1018535"/>
                <a:gd name="connsiteX96" fmla="*/ 390823 w 3120345"/>
                <a:gd name="connsiteY96" fmla="*/ 635772 h 1018535"/>
                <a:gd name="connsiteX97" fmla="*/ 353661 w 3120345"/>
                <a:gd name="connsiteY97" fmla="*/ 681914 h 1018535"/>
                <a:gd name="connsiteX98" fmla="*/ 229790 w 3120345"/>
                <a:gd name="connsiteY98" fmla="*/ 700185 h 1018535"/>
                <a:gd name="connsiteX99" fmla="*/ 36240 w 3120345"/>
                <a:gd name="connsiteY99" fmla="*/ 688417 h 1018535"/>
                <a:gd name="connsiteX100" fmla="*/ 25401 w 3120345"/>
                <a:gd name="connsiteY100" fmla="*/ 687488 h 1018535"/>
                <a:gd name="connsiteX101" fmla="*/ 23543 w 3120345"/>
                <a:gd name="connsiteY101" fmla="*/ 698017 h 1018535"/>
                <a:gd name="connsiteX102" fmla="*/ 6821 w 3120345"/>
                <a:gd name="connsiteY102" fmla="*/ 791850 h 1018535"/>
                <a:gd name="connsiteX103" fmla="*/ 19517 w 3120345"/>
                <a:gd name="connsiteY103" fmla="*/ 793089 h 1018535"/>
                <a:gd name="connsiteX104" fmla="*/ 234745 w 3120345"/>
                <a:gd name="connsiteY104" fmla="*/ 805166 h 1018535"/>
                <a:gd name="connsiteX105" fmla="*/ 534824 w 3120345"/>
                <a:gd name="connsiteY105" fmla="*/ 632675 h 1018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120345" h="1018535">
                  <a:moveTo>
                    <a:pt x="3120336" y="632675"/>
                  </a:moveTo>
                  <a:cubicBezTo>
                    <a:pt x="3121265" y="537913"/>
                    <a:pt x="3057781" y="490842"/>
                    <a:pt x="2908205" y="466067"/>
                  </a:cubicBezTo>
                  <a:cubicBezTo>
                    <a:pt x="2842243" y="454919"/>
                    <a:pt x="2804153" y="448416"/>
                    <a:pt x="2790218" y="445319"/>
                  </a:cubicBezTo>
                  <a:cubicBezTo>
                    <a:pt x="2745314" y="435099"/>
                    <a:pt x="2725495" y="416828"/>
                    <a:pt x="2725495" y="392673"/>
                  </a:cubicBezTo>
                  <a:cubicBezTo>
                    <a:pt x="2726114" y="374093"/>
                    <a:pt x="2732617" y="364183"/>
                    <a:pt x="2755533" y="354273"/>
                  </a:cubicBezTo>
                  <a:cubicBezTo>
                    <a:pt x="2778759" y="344983"/>
                    <a:pt x="2817779" y="340028"/>
                    <a:pt x="2873521" y="340338"/>
                  </a:cubicBezTo>
                  <a:cubicBezTo>
                    <a:pt x="2927715" y="340338"/>
                    <a:pt x="2981290" y="343434"/>
                    <a:pt x="3046013" y="351176"/>
                  </a:cubicBezTo>
                  <a:lnTo>
                    <a:pt x="3057161" y="352415"/>
                  </a:lnTo>
                  <a:lnTo>
                    <a:pt x="3072335" y="251460"/>
                  </a:lnTo>
                  <a:lnTo>
                    <a:pt x="3060258" y="249911"/>
                  </a:lnTo>
                  <a:cubicBezTo>
                    <a:pt x="2985935" y="241240"/>
                    <a:pt x="2905109" y="236905"/>
                    <a:pt x="2845960" y="236905"/>
                  </a:cubicBezTo>
                  <a:cubicBezTo>
                    <a:pt x="2677804" y="237214"/>
                    <a:pt x="2585210" y="285834"/>
                    <a:pt x="2585210" y="390506"/>
                  </a:cubicBezTo>
                  <a:cubicBezTo>
                    <a:pt x="2584591" y="455538"/>
                    <a:pt x="2621752" y="506016"/>
                    <a:pt x="2686475" y="528622"/>
                  </a:cubicBezTo>
                  <a:cubicBezTo>
                    <a:pt x="2711559" y="537913"/>
                    <a:pt x="2761727" y="548442"/>
                    <a:pt x="2832334" y="561449"/>
                  </a:cubicBezTo>
                  <a:cubicBezTo>
                    <a:pt x="2881883" y="570120"/>
                    <a:pt x="2900463" y="574455"/>
                    <a:pt x="2917496" y="580339"/>
                  </a:cubicBezTo>
                  <a:cubicBezTo>
                    <a:pt x="2961470" y="596752"/>
                    <a:pt x="2976025" y="614404"/>
                    <a:pt x="2976025" y="635772"/>
                  </a:cubicBezTo>
                  <a:cubicBezTo>
                    <a:pt x="2975716" y="655591"/>
                    <a:pt x="2965496" y="669527"/>
                    <a:pt x="2938864" y="681914"/>
                  </a:cubicBezTo>
                  <a:cubicBezTo>
                    <a:pt x="2912231" y="693681"/>
                    <a:pt x="2870425" y="700185"/>
                    <a:pt x="2814992" y="700185"/>
                  </a:cubicBezTo>
                  <a:cubicBezTo>
                    <a:pt x="2759559" y="700185"/>
                    <a:pt x="2704436" y="697088"/>
                    <a:pt x="2621442" y="688417"/>
                  </a:cubicBezTo>
                  <a:lnTo>
                    <a:pt x="2610604" y="687488"/>
                  </a:lnTo>
                  <a:lnTo>
                    <a:pt x="2609055" y="698017"/>
                  </a:lnTo>
                  <a:lnTo>
                    <a:pt x="2592333" y="791850"/>
                  </a:lnTo>
                  <a:lnTo>
                    <a:pt x="2605029" y="793089"/>
                  </a:lnTo>
                  <a:cubicBezTo>
                    <a:pt x="2687094" y="800831"/>
                    <a:pt x="2758630" y="805166"/>
                    <a:pt x="2820256" y="805166"/>
                  </a:cubicBezTo>
                  <a:cubicBezTo>
                    <a:pt x="3011948" y="804856"/>
                    <a:pt x="3120026" y="748805"/>
                    <a:pt x="3120336" y="632675"/>
                  </a:cubicBezTo>
                  <a:moveTo>
                    <a:pt x="2521416" y="632675"/>
                  </a:moveTo>
                  <a:cubicBezTo>
                    <a:pt x="2522345" y="537913"/>
                    <a:pt x="2458861" y="490842"/>
                    <a:pt x="2309286" y="466067"/>
                  </a:cubicBezTo>
                  <a:cubicBezTo>
                    <a:pt x="2243324" y="454919"/>
                    <a:pt x="2205233" y="448416"/>
                    <a:pt x="2191298" y="445319"/>
                  </a:cubicBezTo>
                  <a:cubicBezTo>
                    <a:pt x="2146394" y="435099"/>
                    <a:pt x="2126575" y="416828"/>
                    <a:pt x="2126575" y="392673"/>
                  </a:cubicBezTo>
                  <a:cubicBezTo>
                    <a:pt x="2127194" y="374093"/>
                    <a:pt x="2133698" y="364183"/>
                    <a:pt x="2156614" y="354273"/>
                  </a:cubicBezTo>
                  <a:cubicBezTo>
                    <a:pt x="2179840" y="344983"/>
                    <a:pt x="2218859" y="340028"/>
                    <a:pt x="2274602" y="340338"/>
                  </a:cubicBezTo>
                  <a:cubicBezTo>
                    <a:pt x="2328796" y="340338"/>
                    <a:pt x="2382370" y="343434"/>
                    <a:pt x="2447093" y="351176"/>
                  </a:cubicBezTo>
                  <a:lnTo>
                    <a:pt x="2458241" y="352415"/>
                  </a:lnTo>
                  <a:lnTo>
                    <a:pt x="2473416" y="251460"/>
                  </a:lnTo>
                  <a:lnTo>
                    <a:pt x="2461648" y="249911"/>
                  </a:lnTo>
                  <a:cubicBezTo>
                    <a:pt x="2387325" y="241240"/>
                    <a:pt x="2306498" y="236905"/>
                    <a:pt x="2247350" y="236905"/>
                  </a:cubicBezTo>
                  <a:cubicBezTo>
                    <a:pt x="2079194" y="237214"/>
                    <a:pt x="1986600" y="285834"/>
                    <a:pt x="1986600" y="390506"/>
                  </a:cubicBezTo>
                  <a:cubicBezTo>
                    <a:pt x="1985981" y="455538"/>
                    <a:pt x="2023142" y="506016"/>
                    <a:pt x="2087865" y="528622"/>
                  </a:cubicBezTo>
                  <a:cubicBezTo>
                    <a:pt x="2112949" y="537913"/>
                    <a:pt x="2163427" y="548442"/>
                    <a:pt x="2233724" y="561449"/>
                  </a:cubicBezTo>
                  <a:cubicBezTo>
                    <a:pt x="2283272" y="570120"/>
                    <a:pt x="2301853" y="574455"/>
                    <a:pt x="2318886" y="580339"/>
                  </a:cubicBezTo>
                  <a:cubicBezTo>
                    <a:pt x="2362860" y="596752"/>
                    <a:pt x="2377415" y="614404"/>
                    <a:pt x="2377415" y="635772"/>
                  </a:cubicBezTo>
                  <a:cubicBezTo>
                    <a:pt x="2377105" y="655591"/>
                    <a:pt x="2366886" y="669527"/>
                    <a:pt x="2340254" y="681914"/>
                  </a:cubicBezTo>
                  <a:cubicBezTo>
                    <a:pt x="2313621" y="693681"/>
                    <a:pt x="2271815" y="700185"/>
                    <a:pt x="2216382" y="700185"/>
                  </a:cubicBezTo>
                  <a:cubicBezTo>
                    <a:pt x="2160949" y="700185"/>
                    <a:pt x="2105827" y="697088"/>
                    <a:pt x="2022832" y="688417"/>
                  </a:cubicBezTo>
                  <a:lnTo>
                    <a:pt x="2011994" y="687488"/>
                  </a:lnTo>
                  <a:lnTo>
                    <a:pt x="2010136" y="698017"/>
                  </a:lnTo>
                  <a:lnTo>
                    <a:pt x="1993413" y="791850"/>
                  </a:lnTo>
                  <a:lnTo>
                    <a:pt x="2006110" y="793089"/>
                  </a:lnTo>
                  <a:cubicBezTo>
                    <a:pt x="2088175" y="800831"/>
                    <a:pt x="2159711" y="805166"/>
                    <a:pt x="2221337" y="805166"/>
                  </a:cubicBezTo>
                  <a:cubicBezTo>
                    <a:pt x="2413028" y="804856"/>
                    <a:pt x="2521106" y="748805"/>
                    <a:pt x="2521416" y="632675"/>
                  </a:cubicBezTo>
                  <a:moveTo>
                    <a:pt x="1892148" y="778843"/>
                  </a:moveTo>
                  <a:lnTo>
                    <a:pt x="1892148" y="241550"/>
                  </a:lnTo>
                  <a:lnTo>
                    <a:pt x="1747528" y="241550"/>
                  </a:lnTo>
                  <a:lnTo>
                    <a:pt x="1747528" y="692443"/>
                  </a:lnTo>
                  <a:cubicBezTo>
                    <a:pt x="1710056" y="697707"/>
                    <a:pt x="1666701" y="701423"/>
                    <a:pt x="1636972" y="701423"/>
                  </a:cubicBezTo>
                  <a:cubicBezTo>
                    <a:pt x="1469436" y="701423"/>
                    <a:pt x="1451784" y="651256"/>
                    <a:pt x="1451784" y="559590"/>
                  </a:cubicBezTo>
                  <a:lnTo>
                    <a:pt x="1451784" y="241550"/>
                  </a:lnTo>
                  <a:lnTo>
                    <a:pt x="1307473" y="241550"/>
                  </a:lnTo>
                  <a:lnTo>
                    <a:pt x="1307473" y="561139"/>
                  </a:lnTo>
                  <a:cubicBezTo>
                    <a:pt x="1307473" y="759334"/>
                    <a:pt x="1425151" y="806714"/>
                    <a:pt x="1620559" y="806714"/>
                  </a:cubicBezTo>
                  <a:cubicBezTo>
                    <a:pt x="1658030" y="806714"/>
                    <a:pt x="1714392" y="800521"/>
                    <a:pt x="1746599" y="792160"/>
                  </a:cubicBezTo>
                  <a:cubicBezTo>
                    <a:pt x="1745979" y="824676"/>
                    <a:pt x="1745669" y="862147"/>
                    <a:pt x="1722134" y="885683"/>
                  </a:cubicBezTo>
                  <a:cubicBezTo>
                    <a:pt x="1700456" y="907670"/>
                    <a:pt x="1653075" y="911386"/>
                    <a:pt x="1579681" y="911386"/>
                  </a:cubicBezTo>
                  <a:cubicBezTo>
                    <a:pt x="1513100" y="911386"/>
                    <a:pt x="1434442" y="903025"/>
                    <a:pt x="1368171" y="892805"/>
                  </a:cubicBezTo>
                  <a:lnTo>
                    <a:pt x="1350828" y="996238"/>
                  </a:lnTo>
                  <a:cubicBezTo>
                    <a:pt x="1440326" y="1011722"/>
                    <a:pt x="1513720" y="1018535"/>
                    <a:pt x="1586185" y="1018535"/>
                  </a:cubicBezTo>
                  <a:cubicBezTo>
                    <a:pt x="1835476" y="1018225"/>
                    <a:pt x="1892148" y="946380"/>
                    <a:pt x="1892148" y="778843"/>
                  </a:cubicBezTo>
                  <a:moveTo>
                    <a:pt x="1235628" y="798663"/>
                  </a:moveTo>
                  <a:lnTo>
                    <a:pt x="911394" y="487126"/>
                  </a:lnTo>
                  <a:lnTo>
                    <a:pt x="1229124" y="241550"/>
                  </a:lnTo>
                  <a:lnTo>
                    <a:pt x="1044556" y="241550"/>
                  </a:lnTo>
                  <a:lnTo>
                    <a:pt x="788761" y="436648"/>
                  </a:lnTo>
                  <a:lnTo>
                    <a:pt x="760270" y="436648"/>
                  </a:lnTo>
                  <a:lnTo>
                    <a:pt x="760270" y="0"/>
                  </a:lnTo>
                  <a:lnTo>
                    <a:pt x="621224" y="0"/>
                  </a:lnTo>
                  <a:lnTo>
                    <a:pt x="621224" y="798663"/>
                  </a:lnTo>
                  <a:lnTo>
                    <a:pt x="759960" y="798663"/>
                  </a:lnTo>
                  <a:lnTo>
                    <a:pt x="759960" y="536984"/>
                  </a:lnTo>
                  <a:lnTo>
                    <a:pt x="785045" y="536984"/>
                  </a:lnTo>
                  <a:lnTo>
                    <a:pt x="1053846" y="798663"/>
                  </a:lnTo>
                  <a:lnTo>
                    <a:pt x="1235628" y="798663"/>
                  </a:lnTo>
                  <a:close/>
                  <a:moveTo>
                    <a:pt x="534824" y="632675"/>
                  </a:moveTo>
                  <a:cubicBezTo>
                    <a:pt x="535753" y="537913"/>
                    <a:pt x="472268" y="490842"/>
                    <a:pt x="322693" y="466067"/>
                  </a:cubicBezTo>
                  <a:cubicBezTo>
                    <a:pt x="256732" y="454919"/>
                    <a:pt x="218641" y="448416"/>
                    <a:pt x="204706" y="445319"/>
                  </a:cubicBezTo>
                  <a:cubicBezTo>
                    <a:pt x="160112" y="435099"/>
                    <a:pt x="140292" y="416828"/>
                    <a:pt x="140292" y="392673"/>
                  </a:cubicBezTo>
                  <a:cubicBezTo>
                    <a:pt x="140912" y="374093"/>
                    <a:pt x="147415" y="364183"/>
                    <a:pt x="170331" y="354273"/>
                  </a:cubicBezTo>
                  <a:cubicBezTo>
                    <a:pt x="193557" y="344983"/>
                    <a:pt x="232577" y="340028"/>
                    <a:pt x="288319" y="340338"/>
                  </a:cubicBezTo>
                  <a:cubicBezTo>
                    <a:pt x="342513" y="340338"/>
                    <a:pt x="396087" y="343434"/>
                    <a:pt x="460810" y="351176"/>
                  </a:cubicBezTo>
                  <a:lnTo>
                    <a:pt x="471959" y="352415"/>
                  </a:lnTo>
                  <a:lnTo>
                    <a:pt x="487133" y="251460"/>
                  </a:lnTo>
                  <a:lnTo>
                    <a:pt x="475056" y="249911"/>
                  </a:lnTo>
                  <a:cubicBezTo>
                    <a:pt x="400733" y="241240"/>
                    <a:pt x="319906" y="236905"/>
                    <a:pt x="260758" y="236905"/>
                  </a:cubicBezTo>
                  <a:cubicBezTo>
                    <a:pt x="92602" y="237214"/>
                    <a:pt x="8" y="285834"/>
                    <a:pt x="8" y="390506"/>
                  </a:cubicBezTo>
                  <a:cubicBezTo>
                    <a:pt x="-612" y="455538"/>
                    <a:pt x="36550" y="506016"/>
                    <a:pt x="101273" y="528622"/>
                  </a:cubicBezTo>
                  <a:cubicBezTo>
                    <a:pt x="126357" y="537913"/>
                    <a:pt x="176834" y="548442"/>
                    <a:pt x="247132" y="561449"/>
                  </a:cubicBezTo>
                  <a:cubicBezTo>
                    <a:pt x="296680" y="570120"/>
                    <a:pt x="315261" y="574455"/>
                    <a:pt x="332293" y="580339"/>
                  </a:cubicBezTo>
                  <a:cubicBezTo>
                    <a:pt x="376268" y="596752"/>
                    <a:pt x="390823" y="614404"/>
                    <a:pt x="390823" y="635772"/>
                  </a:cubicBezTo>
                  <a:cubicBezTo>
                    <a:pt x="390513" y="655591"/>
                    <a:pt x="380294" y="669527"/>
                    <a:pt x="353661" y="681914"/>
                  </a:cubicBezTo>
                  <a:cubicBezTo>
                    <a:pt x="327029" y="693681"/>
                    <a:pt x="285222" y="700185"/>
                    <a:pt x="229790" y="700185"/>
                  </a:cubicBezTo>
                  <a:cubicBezTo>
                    <a:pt x="174357" y="700185"/>
                    <a:pt x="119234" y="697088"/>
                    <a:pt x="36240" y="688417"/>
                  </a:cubicBezTo>
                  <a:lnTo>
                    <a:pt x="25401" y="687488"/>
                  </a:lnTo>
                  <a:lnTo>
                    <a:pt x="23543" y="698017"/>
                  </a:lnTo>
                  <a:lnTo>
                    <a:pt x="6821" y="791850"/>
                  </a:lnTo>
                  <a:lnTo>
                    <a:pt x="19517" y="793089"/>
                  </a:lnTo>
                  <a:cubicBezTo>
                    <a:pt x="101582" y="800831"/>
                    <a:pt x="173118" y="805166"/>
                    <a:pt x="234745" y="805166"/>
                  </a:cubicBezTo>
                  <a:cubicBezTo>
                    <a:pt x="426436" y="804856"/>
                    <a:pt x="534514" y="748805"/>
                    <a:pt x="534824" y="632675"/>
                  </a:cubicBezTo>
                </a:path>
              </a:pathLst>
            </a:custGeom>
            <a:solidFill>
              <a:schemeClr val="bg1"/>
            </a:solidFill>
            <a:ln w="3096" cap="flat">
              <a:noFill/>
              <a:prstDash val="solid"/>
              <a:miter/>
            </a:ln>
          </p:spPr>
          <p:txBody>
            <a:bodyPr rtlCol="0" anchor="ctr"/>
            <a:lstStyle/>
            <a:p>
              <a:endParaRPr lang="nb-NO"/>
            </a:p>
          </p:txBody>
        </p:sp>
        <p:sp>
          <p:nvSpPr>
            <p:cNvPr id="12" name="Friform 11">
              <a:extLst>
                <a:ext uri="{FF2B5EF4-FFF2-40B4-BE49-F238E27FC236}">
                  <a16:creationId xmlns:a16="http://schemas.microsoft.com/office/drawing/2014/main" id="{7484B891-A666-F648-959B-33598B32BBF1}"/>
                </a:ext>
              </a:extLst>
            </p:cNvPr>
            <p:cNvSpPr/>
            <p:nvPr/>
          </p:nvSpPr>
          <p:spPr>
            <a:xfrm>
              <a:off x="5010379" y="1003835"/>
              <a:ext cx="586416" cy="713500"/>
            </a:xfrm>
            <a:custGeom>
              <a:avLst/>
              <a:gdLst>
                <a:gd name="connsiteX0" fmla="*/ 586319 w 586416"/>
                <a:gd name="connsiteY0" fmla="*/ 18271 h 713500"/>
                <a:gd name="connsiteX1" fmla="*/ 586009 w 586416"/>
                <a:gd name="connsiteY1" fmla="*/ 0 h 713500"/>
                <a:gd name="connsiteX2" fmla="*/ 406 w 586416"/>
                <a:gd name="connsiteY2" fmla="*/ 0 h 713500"/>
                <a:gd name="connsiteX3" fmla="*/ 96 w 586416"/>
                <a:gd name="connsiteY3" fmla="*/ 18271 h 713500"/>
                <a:gd name="connsiteX4" fmla="*/ 30445 w 586416"/>
                <a:gd name="connsiteY4" fmla="*/ 358299 h 713500"/>
                <a:gd name="connsiteX5" fmla="*/ 51503 w 586416"/>
                <a:gd name="connsiteY5" fmla="*/ 426738 h 713500"/>
                <a:gd name="connsiteX6" fmla="*/ 124587 w 586416"/>
                <a:gd name="connsiteY6" fmla="*/ 553707 h 713500"/>
                <a:gd name="connsiteX7" fmla="*/ 277259 w 586416"/>
                <a:gd name="connsiteY7" fmla="*/ 700495 h 713500"/>
                <a:gd name="connsiteX8" fmla="*/ 293363 w 586416"/>
                <a:gd name="connsiteY8" fmla="*/ 713501 h 713500"/>
                <a:gd name="connsiteX9" fmla="*/ 309466 w 586416"/>
                <a:gd name="connsiteY9" fmla="*/ 700495 h 713500"/>
                <a:gd name="connsiteX10" fmla="*/ 462138 w 586416"/>
                <a:gd name="connsiteY10" fmla="*/ 553707 h 713500"/>
                <a:gd name="connsiteX11" fmla="*/ 535222 w 586416"/>
                <a:gd name="connsiteY11" fmla="*/ 426738 h 713500"/>
                <a:gd name="connsiteX12" fmla="*/ 556280 w 586416"/>
                <a:gd name="connsiteY12" fmla="*/ 358299 h 713500"/>
                <a:gd name="connsiteX13" fmla="*/ 586319 w 586416"/>
                <a:gd name="connsiteY13" fmla="*/ 18271 h 71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416" h="713500">
                  <a:moveTo>
                    <a:pt x="586319" y="18271"/>
                  </a:moveTo>
                  <a:lnTo>
                    <a:pt x="586009" y="0"/>
                  </a:lnTo>
                  <a:lnTo>
                    <a:pt x="406" y="0"/>
                  </a:lnTo>
                  <a:lnTo>
                    <a:pt x="96" y="18271"/>
                  </a:lnTo>
                  <a:cubicBezTo>
                    <a:pt x="96" y="20129"/>
                    <a:pt x="-3310" y="216156"/>
                    <a:pt x="30445" y="358299"/>
                  </a:cubicBezTo>
                  <a:cubicBezTo>
                    <a:pt x="36638" y="384002"/>
                    <a:pt x="43761" y="406918"/>
                    <a:pt x="51503" y="426738"/>
                  </a:cubicBezTo>
                  <a:cubicBezTo>
                    <a:pt x="69774" y="471641"/>
                    <a:pt x="94239" y="514377"/>
                    <a:pt x="124587" y="553707"/>
                  </a:cubicBezTo>
                  <a:cubicBezTo>
                    <a:pt x="175065" y="619359"/>
                    <a:pt x="231736" y="664262"/>
                    <a:pt x="277259" y="700495"/>
                  </a:cubicBezTo>
                  <a:lnTo>
                    <a:pt x="293363" y="713501"/>
                  </a:lnTo>
                  <a:lnTo>
                    <a:pt x="309466" y="700495"/>
                  </a:lnTo>
                  <a:cubicBezTo>
                    <a:pt x="354989" y="664262"/>
                    <a:pt x="411660" y="619359"/>
                    <a:pt x="462138" y="553707"/>
                  </a:cubicBezTo>
                  <a:cubicBezTo>
                    <a:pt x="492486" y="514377"/>
                    <a:pt x="516951" y="471641"/>
                    <a:pt x="535222" y="426738"/>
                  </a:cubicBezTo>
                  <a:cubicBezTo>
                    <a:pt x="543274" y="407228"/>
                    <a:pt x="550396" y="384002"/>
                    <a:pt x="556280" y="358299"/>
                  </a:cubicBezTo>
                  <a:cubicBezTo>
                    <a:pt x="589725" y="216156"/>
                    <a:pt x="586319" y="20129"/>
                    <a:pt x="586319" y="18271"/>
                  </a:cubicBezTo>
                </a:path>
              </a:pathLst>
            </a:custGeom>
            <a:solidFill>
              <a:schemeClr val="bg1"/>
            </a:solidFill>
            <a:ln w="3096" cap="flat">
              <a:noFill/>
              <a:prstDash val="solid"/>
              <a:miter/>
            </a:ln>
          </p:spPr>
          <p:txBody>
            <a:bodyPr rtlCol="0" anchor="ctr"/>
            <a:lstStyle/>
            <a:p>
              <a:endParaRPr lang="nb-NO"/>
            </a:p>
          </p:txBody>
        </p:sp>
        <p:sp>
          <p:nvSpPr>
            <p:cNvPr id="13" name="Friform 12">
              <a:extLst>
                <a:ext uri="{FF2B5EF4-FFF2-40B4-BE49-F238E27FC236}">
                  <a16:creationId xmlns:a16="http://schemas.microsoft.com/office/drawing/2014/main" id="{08AA9570-1B09-B44C-8E36-AD2FFD395CC5}"/>
                </a:ext>
              </a:extLst>
            </p:cNvPr>
            <p:cNvSpPr/>
            <p:nvPr/>
          </p:nvSpPr>
          <p:spPr>
            <a:xfrm>
              <a:off x="5028906" y="1021796"/>
              <a:ext cx="549050" cy="523667"/>
            </a:xfrm>
            <a:custGeom>
              <a:avLst/>
              <a:gdLst>
                <a:gd name="connsiteX0" fmla="*/ 519172 w 549050"/>
                <a:gd name="connsiteY0" fmla="*/ 335692 h 523667"/>
                <a:gd name="connsiteX1" fmla="*/ 499043 w 549050"/>
                <a:gd name="connsiteY1" fmla="*/ 401344 h 523667"/>
                <a:gd name="connsiteX2" fmla="*/ 428745 w 549050"/>
                <a:gd name="connsiteY2" fmla="*/ 523668 h 523667"/>
                <a:gd name="connsiteX3" fmla="*/ 428745 w 549050"/>
                <a:gd name="connsiteY3" fmla="*/ 523668 h 523667"/>
                <a:gd name="connsiteX4" fmla="*/ 120615 w 549050"/>
                <a:gd name="connsiteY4" fmla="*/ 523668 h 523667"/>
                <a:gd name="connsiteX5" fmla="*/ 274525 w 549050"/>
                <a:gd name="connsiteY5" fmla="*/ 335383 h 523667"/>
                <a:gd name="connsiteX6" fmla="*/ 29879 w 549050"/>
                <a:gd name="connsiteY6" fmla="*/ 335383 h 523667"/>
                <a:gd name="connsiteX7" fmla="*/ 149 w 549050"/>
                <a:gd name="connsiteY7" fmla="*/ 0 h 523667"/>
                <a:gd name="connsiteX8" fmla="*/ 274525 w 549050"/>
                <a:gd name="connsiteY8" fmla="*/ 335383 h 523667"/>
                <a:gd name="connsiteX9" fmla="*/ 548901 w 549050"/>
                <a:gd name="connsiteY9" fmla="*/ 0 h 523667"/>
                <a:gd name="connsiteX10" fmla="*/ 519172 w 549050"/>
                <a:gd name="connsiteY10" fmla="*/ 335692 h 523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9050" h="523667">
                  <a:moveTo>
                    <a:pt x="519172" y="335692"/>
                  </a:moveTo>
                  <a:cubicBezTo>
                    <a:pt x="513598" y="359538"/>
                    <a:pt x="506785" y="381835"/>
                    <a:pt x="499043" y="401344"/>
                  </a:cubicBezTo>
                  <a:cubicBezTo>
                    <a:pt x="479843" y="448725"/>
                    <a:pt x="455378" y="488984"/>
                    <a:pt x="428745" y="523668"/>
                  </a:cubicBezTo>
                  <a:lnTo>
                    <a:pt x="428745" y="523668"/>
                  </a:lnTo>
                  <a:lnTo>
                    <a:pt x="120615" y="523668"/>
                  </a:lnTo>
                  <a:lnTo>
                    <a:pt x="274525" y="335383"/>
                  </a:lnTo>
                  <a:lnTo>
                    <a:pt x="29879" y="335383"/>
                  </a:lnTo>
                  <a:cubicBezTo>
                    <a:pt x="-3876" y="193550"/>
                    <a:pt x="149" y="0"/>
                    <a:pt x="149" y="0"/>
                  </a:cubicBezTo>
                  <a:lnTo>
                    <a:pt x="274525" y="335383"/>
                  </a:lnTo>
                  <a:lnTo>
                    <a:pt x="548901" y="0"/>
                  </a:lnTo>
                  <a:cubicBezTo>
                    <a:pt x="548901" y="619"/>
                    <a:pt x="552927" y="194169"/>
                    <a:pt x="519172" y="335692"/>
                  </a:cubicBezTo>
                </a:path>
              </a:pathLst>
            </a:custGeom>
            <a:solidFill>
              <a:schemeClr val="tx1"/>
            </a:solidFill>
            <a:ln w="3096" cap="flat">
              <a:noFill/>
              <a:prstDash val="solid"/>
              <a:miter/>
            </a:ln>
          </p:spPr>
          <p:txBody>
            <a:bodyPr rtlCol="0" anchor="ctr"/>
            <a:lstStyle/>
            <a:p>
              <a:endParaRPr lang="nb-NO"/>
            </a:p>
          </p:txBody>
        </p:sp>
      </p:grpSp>
    </p:spTree>
    <p:extLst>
      <p:ext uri="{BB962C8B-B14F-4D97-AF65-F5344CB8AC3E}">
        <p14:creationId xmlns:p14="http://schemas.microsoft.com/office/powerpoint/2010/main" val="33383419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3b Tekst 1/2 og bilde">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5256000" cy="410050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5256000" cy="1080000"/>
          </a:xfrm>
        </p:spPr>
        <p:txBody>
          <a:bodyPr/>
          <a:lstStyle/>
          <a:p>
            <a:r>
              <a:rPr lang="nb-NO"/>
              <a:t>Klikk for å legge til en tittel</a:t>
            </a:r>
          </a:p>
        </p:txBody>
      </p:sp>
      <p:sp>
        <p:nvSpPr>
          <p:cNvPr id="7" name="Plassholder for bilde 2">
            <a:extLst>
              <a:ext uri="{FF2B5EF4-FFF2-40B4-BE49-F238E27FC236}">
                <a16:creationId xmlns:a16="http://schemas.microsoft.com/office/drawing/2014/main" id="{828DA03A-83B8-9540-BC22-F35D97ABE955}"/>
              </a:ext>
            </a:extLst>
          </p:cNvPr>
          <p:cNvSpPr>
            <a:spLocks noGrp="1"/>
          </p:cNvSpPr>
          <p:nvPr>
            <p:ph type="pic" sz="quarter" idx="10"/>
          </p:nvPr>
        </p:nvSpPr>
        <p:spPr>
          <a:xfrm>
            <a:off x="6385139" y="549275"/>
            <a:ext cx="5255999" cy="5359400"/>
          </a:xfrm>
        </p:spPr>
        <p:txBody>
          <a:bodyPr/>
          <a:lstStyle/>
          <a:p>
            <a:endParaRPr lang="nb-NO"/>
          </a:p>
        </p:txBody>
      </p:sp>
    </p:spTree>
    <p:extLst>
      <p:ext uri="{BB962C8B-B14F-4D97-AF65-F5344CB8AC3E}">
        <p14:creationId xmlns:p14="http://schemas.microsoft.com/office/powerpoint/2010/main" val="213449586"/>
      </p:ext>
    </p:extLst>
  </p:cSld>
  <p:clrMapOvr>
    <a:masterClrMapping/>
  </p:clrMapOvr>
  <p:extLst>
    <p:ext uri="{DCECCB84-F9BA-43D5-87BE-67443E8EF086}">
      <p15:sldGuideLst xmlns:p15="http://schemas.microsoft.com/office/powerpoint/2012/main">
        <p15:guide id="1" pos="402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 Tittel og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1783C94-8A74-A54F-BB37-E49E29F2812C}"/>
              </a:ext>
            </a:extLst>
          </p:cNvPr>
          <p:cNvSpPr>
            <a:spLocks noGrp="1"/>
          </p:cNvSpPr>
          <p:nvPr>
            <p:ph type="title" hasCustomPrompt="1"/>
          </p:nvPr>
        </p:nvSpPr>
        <p:spPr/>
        <p:txBody>
          <a:bodyPr/>
          <a:lstStyle/>
          <a:p>
            <a:r>
              <a:rPr lang="nb-NO"/>
              <a:t>Klikk for å legge til en tittel</a:t>
            </a:r>
          </a:p>
        </p:txBody>
      </p:sp>
      <p:sp>
        <p:nvSpPr>
          <p:cNvPr id="5" name="Plassholder for tekst 4">
            <a:extLst>
              <a:ext uri="{FF2B5EF4-FFF2-40B4-BE49-F238E27FC236}">
                <a16:creationId xmlns:a16="http://schemas.microsoft.com/office/drawing/2014/main" id="{6B8BAC05-7EBB-444C-9DE0-6B5FE960B9EF}"/>
              </a:ext>
            </a:extLst>
          </p:cNvPr>
          <p:cNvSpPr>
            <a:spLocks noGrp="1"/>
          </p:cNvSpPr>
          <p:nvPr>
            <p:ph type="body" sz="quarter" idx="10" hasCustomPrompt="1"/>
          </p:nvPr>
        </p:nvSpPr>
        <p:spPr>
          <a:xfrm>
            <a:off x="558000" y="1807200"/>
            <a:ext cx="11077200" cy="4105275"/>
          </a:xfrm>
        </p:spPr>
        <p:txBody>
          <a:bodyPr/>
          <a:lstStyle>
            <a:lvl1pPr>
              <a:buNone/>
              <a:defRPr/>
            </a:lvl1pPr>
          </a:lstStyle>
          <a:p>
            <a:pPr lvl="0"/>
            <a:r>
              <a:rPr lang="nb-NO"/>
              <a:t>Klikk for å legge til tekst</a:t>
            </a:r>
          </a:p>
        </p:txBody>
      </p:sp>
    </p:spTree>
    <p:extLst>
      <p:ext uri="{BB962C8B-B14F-4D97-AF65-F5344CB8AC3E}">
        <p14:creationId xmlns:p14="http://schemas.microsoft.com/office/powerpoint/2010/main" val="1012606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orside svart">
    <p:bg>
      <p:bgPr>
        <a:solidFill>
          <a:schemeClr val="tx1"/>
        </a:solidFill>
        <a:effectLst/>
      </p:bgPr>
    </p:bg>
    <p:spTree>
      <p:nvGrpSpPr>
        <p:cNvPr id="1" name=""/>
        <p:cNvGrpSpPr/>
        <p:nvPr/>
      </p:nvGrpSpPr>
      <p:grpSpPr>
        <a:xfrm>
          <a:off x="0" y="0"/>
          <a:ext cx="0" cy="0"/>
          <a:chOff x="0" y="0"/>
          <a:chExt cx="0" cy="0"/>
        </a:xfrm>
      </p:grpSpPr>
      <p:grpSp>
        <p:nvGrpSpPr>
          <p:cNvPr id="6" name="Grafikk 17">
            <a:extLst>
              <a:ext uri="{FF2B5EF4-FFF2-40B4-BE49-F238E27FC236}">
                <a16:creationId xmlns:a16="http://schemas.microsoft.com/office/drawing/2014/main" id="{CD2E3870-17DC-7645-BD3B-6109F3D876BF}"/>
              </a:ext>
            </a:extLst>
          </p:cNvPr>
          <p:cNvGrpSpPr/>
          <p:nvPr userDrawn="1"/>
        </p:nvGrpSpPr>
        <p:grpSpPr>
          <a:xfrm>
            <a:off x="558800" y="2736151"/>
            <a:ext cx="11074400" cy="3564189"/>
            <a:chOff x="558800" y="2736151"/>
            <a:chExt cx="11074400" cy="3564189"/>
          </a:xfrm>
          <a:solidFill>
            <a:srgbClr val="4E4E4E"/>
          </a:solidFill>
        </p:grpSpPr>
        <p:sp>
          <p:nvSpPr>
            <p:cNvPr id="7" name="Friform 6">
              <a:extLst>
                <a:ext uri="{FF2B5EF4-FFF2-40B4-BE49-F238E27FC236}">
                  <a16:creationId xmlns:a16="http://schemas.microsoft.com/office/drawing/2014/main" id="{F6D3BCD7-06DB-FB46-B779-B6142E07C8CA}"/>
                </a:ext>
              </a:extLst>
            </p:cNvPr>
            <p:cNvSpPr/>
            <p:nvPr/>
          </p:nvSpPr>
          <p:spPr>
            <a:xfrm>
              <a:off x="558800" y="2736151"/>
              <a:ext cx="3566168" cy="3564189"/>
            </a:xfrm>
            <a:custGeom>
              <a:avLst/>
              <a:gdLst>
                <a:gd name="connsiteX0" fmla="*/ 2621915 w 3566168"/>
                <a:gd name="connsiteY0" fmla="*/ 0 h 3564189"/>
                <a:gd name="connsiteX1" fmla="*/ 2597785 w 3566168"/>
                <a:gd name="connsiteY1" fmla="*/ 0 h 3564189"/>
                <a:gd name="connsiteX2" fmla="*/ 2597785 w 3566168"/>
                <a:gd name="connsiteY2" fmla="*/ 1063293 h 3564189"/>
                <a:gd name="connsiteX3" fmla="*/ 2621915 w 3566168"/>
                <a:gd name="connsiteY3" fmla="*/ 1063293 h 3564189"/>
                <a:gd name="connsiteX4" fmla="*/ 2621915 w 3566168"/>
                <a:gd name="connsiteY4" fmla="*/ 0 h 3564189"/>
                <a:gd name="connsiteX5" fmla="*/ 2514600 w 3566168"/>
                <a:gd name="connsiteY5" fmla="*/ 0 h 3564189"/>
                <a:gd name="connsiteX6" fmla="*/ 2502535 w 3566168"/>
                <a:gd name="connsiteY6" fmla="*/ 0 h 3564189"/>
                <a:gd name="connsiteX7" fmla="*/ 2502535 w 3566168"/>
                <a:gd name="connsiteY7" fmla="*/ 1063293 h 3564189"/>
                <a:gd name="connsiteX8" fmla="*/ 2514600 w 3566168"/>
                <a:gd name="connsiteY8" fmla="*/ 1063293 h 3564189"/>
                <a:gd name="connsiteX9" fmla="*/ 2514600 w 3566168"/>
                <a:gd name="connsiteY9" fmla="*/ 0 h 3564189"/>
                <a:gd name="connsiteX10" fmla="*/ 2085340 w 3566168"/>
                <a:gd name="connsiteY10" fmla="*/ 0 h 3564189"/>
                <a:gd name="connsiteX11" fmla="*/ 2031365 w 3566168"/>
                <a:gd name="connsiteY11" fmla="*/ 0 h 3564189"/>
                <a:gd name="connsiteX12" fmla="*/ 2031365 w 3566168"/>
                <a:gd name="connsiteY12" fmla="*/ 1063293 h 3564189"/>
                <a:gd name="connsiteX13" fmla="*/ 2085340 w 3566168"/>
                <a:gd name="connsiteY13" fmla="*/ 1063293 h 3564189"/>
                <a:gd name="connsiteX14" fmla="*/ 2111375 w 3566168"/>
                <a:gd name="connsiteY14" fmla="*/ 1060756 h 3564189"/>
                <a:gd name="connsiteX15" fmla="*/ 2111375 w 3566168"/>
                <a:gd name="connsiteY15" fmla="*/ 2538 h 3564189"/>
                <a:gd name="connsiteX16" fmla="*/ 2085340 w 3566168"/>
                <a:gd name="connsiteY16" fmla="*/ 0 h 3564189"/>
                <a:gd name="connsiteX17" fmla="*/ 1995805 w 3566168"/>
                <a:gd name="connsiteY17" fmla="*/ 0 h 3564189"/>
                <a:gd name="connsiteX18" fmla="*/ 1919605 w 3566168"/>
                <a:gd name="connsiteY18" fmla="*/ 0 h 3564189"/>
                <a:gd name="connsiteX19" fmla="*/ 1919605 w 3566168"/>
                <a:gd name="connsiteY19" fmla="*/ 1063293 h 3564189"/>
                <a:gd name="connsiteX20" fmla="*/ 1995805 w 3566168"/>
                <a:gd name="connsiteY20" fmla="*/ 1063293 h 3564189"/>
                <a:gd name="connsiteX21" fmla="*/ 1995805 w 3566168"/>
                <a:gd name="connsiteY21" fmla="*/ 0 h 3564189"/>
                <a:gd name="connsiteX22" fmla="*/ 1872615 w 3566168"/>
                <a:gd name="connsiteY22" fmla="*/ 0 h 3564189"/>
                <a:gd name="connsiteX23" fmla="*/ 1801495 w 3566168"/>
                <a:gd name="connsiteY23" fmla="*/ 0 h 3564189"/>
                <a:gd name="connsiteX24" fmla="*/ 1801495 w 3566168"/>
                <a:gd name="connsiteY24" fmla="*/ 1063293 h 3564189"/>
                <a:gd name="connsiteX25" fmla="*/ 1872615 w 3566168"/>
                <a:gd name="connsiteY25" fmla="*/ 1063293 h 3564189"/>
                <a:gd name="connsiteX26" fmla="*/ 1872615 w 3566168"/>
                <a:gd name="connsiteY26" fmla="*/ 0 h 3564189"/>
                <a:gd name="connsiteX27" fmla="*/ 1744980 w 3566168"/>
                <a:gd name="connsiteY27" fmla="*/ 0 h 3564189"/>
                <a:gd name="connsiteX28" fmla="*/ 1680845 w 3566168"/>
                <a:gd name="connsiteY28" fmla="*/ 0 h 3564189"/>
                <a:gd name="connsiteX29" fmla="*/ 1680845 w 3566168"/>
                <a:gd name="connsiteY29" fmla="*/ 1063293 h 3564189"/>
                <a:gd name="connsiteX30" fmla="*/ 1744980 w 3566168"/>
                <a:gd name="connsiteY30" fmla="*/ 1063293 h 3564189"/>
                <a:gd name="connsiteX31" fmla="*/ 1744980 w 3566168"/>
                <a:gd name="connsiteY31" fmla="*/ 0 h 3564189"/>
                <a:gd name="connsiteX32" fmla="*/ 1609090 w 3566168"/>
                <a:gd name="connsiteY32" fmla="*/ 0 h 3564189"/>
                <a:gd name="connsiteX33" fmla="*/ 1562100 w 3566168"/>
                <a:gd name="connsiteY33" fmla="*/ 0 h 3564189"/>
                <a:gd name="connsiteX34" fmla="*/ 1562100 w 3566168"/>
                <a:gd name="connsiteY34" fmla="*/ 1063293 h 3564189"/>
                <a:gd name="connsiteX35" fmla="*/ 1609090 w 3566168"/>
                <a:gd name="connsiteY35" fmla="*/ 1063293 h 3564189"/>
                <a:gd name="connsiteX36" fmla="*/ 1609090 w 3566168"/>
                <a:gd name="connsiteY36" fmla="*/ 0 h 3564189"/>
                <a:gd name="connsiteX37" fmla="*/ 1485900 w 3566168"/>
                <a:gd name="connsiteY37" fmla="*/ 0 h 3564189"/>
                <a:gd name="connsiteX38" fmla="*/ 1450340 w 3566168"/>
                <a:gd name="connsiteY38" fmla="*/ 0 h 3564189"/>
                <a:gd name="connsiteX39" fmla="*/ 1450340 w 3566168"/>
                <a:gd name="connsiteY39" fmla="*/ 1063293 h 3564189"/>
                <a:gd name="connsiteX40" fmla="*/ 1485900 w 3566168"/>
                <a:gd name="connsiteY40" fmla="*/ 1063293 h 3564189"/>
                <a:gd name="connsiteX41" fmla="*/ 1485900 w 3566168"/>
                <a:gd name="connsiteY41" fmla="*/ 0 h 3564189"/>
                <a:gd name="connsiteX42" fmla="*/ 1370330 w 3566168"/>
                <a:gd name="connsiteY42" fmla="*/ 0 h 3564189"/>
                <a:gd name="connsiteX43" fmla="*/ 1346200 w 3566168"/>
                <a:gd name="connsiteY43" fmla="*/ 0 h 3564189"/>
                <a:gd name="connsiteX44" fmla="*/ 1346200 w 3566168"/>
                <a:gd name="connsiteY44" fmla="*/ 1063293 h 3564189"/>
                <a:gd name="connsiteX45" fmla="*/ 1370330 w 3566168"/>
                <a:gd name="connsiteY45" fmla="*/ 1063293 h 3564189"/>
                <a:gd name="connsiteX46" fmla="*/ 1370330 w 3566168"/>
                <a:gd name="connsiteY46" fmla="*/ 0 h 3564189"/>
                <a:gd name="connsiteX47" fmla="*/ 1263650 w 3566168"/>
                <a:gd name="connsiteY47" fmla="*/ 0 h 3564189"/>
                <a:gd name="connsiteX48" fmla="*/ 1251585 w 3566168"/>
                <a:gd name="connsiteY48" fmla="*/ 0 h 3564189"/>
                <a:gd name="connsiteX49" fmla="*/ 1251585 w 3566168"/>
                <a:gd name="connsiteY49" fmla="*/ 1063293 h 3564189"/>
                <a:gd name="connsiteX50" fmla="*/ 1263650 w 3566168"/>
                <a:gd name="connsiteY50" fmla="*/ 1063293 h 3564189"/>
                <a:gd name="connsiteX51" fmla="*/ 1263650 w 3566168"/>
                <a:gd name="connsiteY51" fmla="*/ 0 h 3564189"/>
                <a:gd name="connsiteX52" fmla="*/ 930910 w 3566168"/>
                <a:gd name="connsiteY52" fmla="*/ 0 h 3564189"/>
                <a:gd name="connsiteX53" fmla="*/ 929005 w 3566168"/>
                <a:gd name="connsiteY53" fmla="*/ 0 h 3564189"/>
                <a:gd name="connsiteX54" fmla="*/ 929005 w 3566168"/>
                <a:gd name="connsiteY54" fmla="*/ 0 h 3564189"/>
                <a:gd name="connsiteX55" fmla="*/ 884555 w 3566168"/>
                <a:gd name="connsiteY55" fmla="*/ 0 h 3564189"/>
                <a:gd name="connsiteX56" fmla="*/ 884555 w 3566168"/>
                <a:gd name="connsiteY56" fmla="*/ 378751 h 3564189"/>
                <a:gd name="connsiteX57" fmla="*/ 967105 w 3566168"/>
                <a:gd name="connsiteY57" fmla="*/ 289931 h 3564189"/>
                <a:gd name="connsiteX58" fmla="*/ 967105 w 3566168"/>
                <a:gd name="connsiteY58" fmla="*/ 5075 h 3564189"/>
                <a:gd name="connsiteX59" fmla="*/ 930910 w 3566168"/>
                <a:gd name="connsiteY59" fmla="*/ 0 h 3564189"/>
                <a:gd name="connsiteX60" fmla="*/ 860425 w 3566168"/>
                <a:gd name="connsiteY60" fmla="*/ 0 h 3564189"/>
                <a:gd name="connsiteX61" fmla="*/ 780415 w 3566168"/>
                <a:gd name="connsiteY61" fmla="*/ 0 h 3564189"/>
                <a:gd name="connsiteX62" fmla="*/ 780415 w 3566168"/>
                <a:gd name="connsiteY62" fmla="*/ 491044 h 3564189"/>
                <a:gd name="connsiteX63" fmla="*/ 860425 w 3566168"/>
                <a:gd name="connsiteY63" fmla="*/ 404762 h 3564189"/>
                <a:gd name="connsiteX64" fmla="*/ 860425 w 3566168"/>
                <a:gd name="connsiteY64" fmla="*/ 0 h 3564189"/>
                <a:gd name="connsiteX65" fmla="*/ 744855 w 3566168"/>
                <a:gd name="connsiteY65" fmla="*/ 0 h 3564189"/>
                <a:gd name="connsiteX66" fmla="*/ 668655 w 3566168"/>
                <a:gd name="connsiteY66" fmla="*/ 0 h 3564189"/>
                <a:gd name="connsiteX67" fmla="*/ 668655 w 3566168"/>
                <a:gd name="connsiteY67" fmla="*/ 612219 h 3564189"/>
                <a:gd name="connsiteX68" fmla="*/ 744855 w 3566168"/>
                <a:gd name="connsiteY68" fmla="*/ 529743 h 3564189"/>
                <a:gd name="connsiteX69" fmla="*/ 744855 w 3566168"/>
                <a:gd name="connsiteY69" fmla="*/ 0 h 3564189"/>
                <a:gd name="connsiteX70" fmla="*/ 621665 w 3566168"/>
                <a:gd name="connsiteY70" fmla="*/ 0 h 3564189"/>
                <a:gd name="connsiteX71" fmla="*/ 550545 w 3566168"/>
                <a:gd name="connsiteY71" fmla="*/ 0 h 3564189"/>
                <a:gd name="connsiteX72" fmla="*/ 550545 w 3566168"/>
                <a:gd name="connsiteY72" fmla="*/ 739738 h 3564189"/>
                <a:gd name="connsiteX73" fmla="*/ 621665 w 3566168"/>
                <a:gd name="connsiteY73" fmla="*/ 662338 h 3564189"/>
                <a:gd name="connsiteX74" fmla="*/ 621665 w 3566168"/>
                <a:gd name="connsiteY74" fmla="*/ 0 h 3564189"/>
                <a:gd name="connsiteX75" fmla="*/ 493395 w 3566168"/>
                <a:gd name="connsiteY75" fmla="*/ 0 h 3564189"/>
                <a:gd name="connsiteX76" fmla="*/ 429260 w 3566168"/>
                <a:gd name="connsiteY76" fmla="*/ 0 h 3564189"/>
                <a:gd name="connsiteX77" fmla="*/ 429260 w 3566168"/>
                <a:gd name="connsiteY77" fmla="*/ 870429 h 3564189"/>
                <a:gd name="connsiteX78" fmla="*/ 493395 w 3566168"/>
                <a:gd name="connsiteY78" fmla="*/ 800642 h 3564189"/>
                <a:gd name="connsiteX79" fmla="*/ 493395 w 3566168"/>
                <a:gd name="connsiteY79" fmla="*/ 0 h 3564189"/>
                <a:gd name="connsiteX80" fmla="*/ 358140 w 3566168"/>
                <a:gd name="connsiteY80" fmla="*/ 0 h 3564189"/>
                <a:gd name="connsiteX81" fmla="*/ 311150 w 3566168"/>
                <a:gd name="connsiteY81" fmla="*/ 0 h 3564189"/>
                <a:gd name="connsiteX82" fmla="*/ 311150 w 3566168"/>
                <a:gd name="connsiteY82" fmla="*/ 998582 h 3564189"/>
                <a:gd name="connsiteX83" fmla="*/ 318135 w 3566168"/>
                <a:gd name="connsiteY83" fmla="*/ 990969 h 3564189"/>
                <a:gd name="connsiteX84" fmla="*/ 358140 w 3566168"/>
                <a:gd name="connsiteY84" fmla="*/ 947194 h 3564189"/>
                <a:gd name="connsiteX85" fmla="*/ 358140 w 3566168"/>
                <a:gd name="connsiteY85" fmla="*/ 0 h 3564189"/>
                <a:gd name="connsiteX86" fmla="*/ 234950 w 3566168"/>
                <a:gd name="connsiteY86" fmla="*/ 0 h 3564189"/>
                <a:gd name="connsiteX87" fmla="*/ 199390 w 3566168"/>
                <a:gd name="connsiteY87" fmla="*/ 0 h 3564189"/>
                <a:gd name="connsiteX88" fmla="*/ 199390 w 3566168"/>
                <a:gd name="connsiteY88" fmla="*/ 1063293 h 3564189"/>
                <a:gd name="connsiteX89" fmla="*/ 234950 w 3566168"/>
                <a:gd name="connsiteY89" fmla="*/ 1057584 h 3564189"/>
                <a:gd name="connsiteX90" fmla="*/ 234950 w 3566168"/>
                <a:gd name="connsiteY90" fmla="*/ 0 h 3564189"/>
                <a:gd name="connsiteX91" fmla="*/ 119380 w 3566168"/>
                <a:gd name="connsiteY91" fmla="*/ 0 h 3564189"/>
                <a:gd name="connsiteX92" fmla="*/ 95250 w 3566168"/>
                <a:gd name="connsiteY92" fmla="*/ 0 h 3564189"/>
                <a:gd name="connsiteX93" fmla="*/ 95250 w 3566168"/>
                <a:gd name="connsiteY93" fmla="*/ 1063293 h 3564189"/>
                <a:gd name="connsiteX94" fmla="*/ 119380 w 3566168"/>
                <a:gd name="connsiteY94" fmla="*/ 1063293 h 3564189"/>
                <a:gd name="connsiteX95" fmla="*/ 119380 w 3566168"/>
                <a:gd name="connsiteY95" fmla="*/ 0 h 3564189"/>
                <a:gd name="connsiteX96" fmla="*/ 12065 w 3566168"/>
                <a:gd name="connsiteY96" fmla="*/ 0 h 3564189"/>
                <a:gd name="connsiteX97" fmla="*/ 0 w 3566168"/>
                <a:gd name="connsiteY97" fmla="*/ 0 h 3564189"/>
                <a:gd name="connsiteX98" fmla="*/ 0 w 3566168"/>
                <a:gd name="connsiteY98" fmla="*/ 1063293 h 3564189"/>
                <a:gd name="connsiteX99" fmla="*/ 12065 w 3566168"/>
                <a:gd name="connsiteY99" fmla="*/ 1063293 h 3564189"/>
                <a:gd name="connsiteX100" fmla="*/ 12065 w 3566168"/>
                <a:gd name="connsiteY100" fmla="*/ 0 h 3564189"/>
                <a:gd name="connsiteX101" fmla="*/ 2701925 w 3566168"/>
                <a:gd name="connsiteY101" fmla="*/ 0 h 3564189"/>
                <a:gd name="connsiteX102" fmla="*/ 2701925 w 3566168"/>
                <a:gd name="connsiteY102" fmla="*/ 1062659 h 3564189"/>
                <a:gd name="connsiteX103" fmla="*/ 2737485 w 3566168"/>
                <a:gd name="connsiteY103" fmla="*/ 1062659 h 3564189"/>
                <a:gd name="connsiteX104" fmla="*/ 2737485 w 3566168"/>
                <a:gd name="connsiteY104" fmla="*/ 5075 h 3564189"/>
                <a:gd name="connsiteX105" fmla="*/ 2701925 w 3566168"/>
                <a:gd name="connsiteY105" fmla="*/ 0 h 3564189"/>
                <a:gd name="connsiteX106" fmla="*/ 979170 w 3566168"/>
                <a:gd name="connsiteY106" fmla="*/ 8882 h 3564189"/>
                <a:gd name="connsiteX107" fmla="*/ 979170 w 3566168"/>
                <a:gd name="connsiteY107" fmla="*/ 275974 h 3564189"/>
                <a:gd name="connsiteX108" fmla="*/ 1002665 w 3566168"/>
                <a:gd name="connsiteY108" fmla="*/ 250597 h 3564189"/>
                <a:gd name="connsiteX109" fmla="*/ 1063625 w 3566168"/>
                <a:gd name="connsiteY109" fmla="*/ 132594 h 3564189"/>
                <a:gd name="connsiteX110" fmla="*/ 979170 w 3566168"/>
                <a:gd name="connsiteY110" fmla="*/ 8882 h 3564189"/>
                <a:gd name="connsiteX111" fmla="*/ 2135505 w 3566168"/>
                <a:gd name="connsiteY111" fmla="*/ 9516 h 3564189"/>
                <a:gd name="connsiteX112" fmla="*/ 2135505 w 3566168"/>
                <a:gd name="connsiteY112" fmla="*/ 1052508 h 3564189"/>
                <a:gd name="connsiteX113" fmla="*/ 2218055 w 3566168"/>
                <a:gd name="connsiteY113" fmla="*/ 929430 h 3564189"/>
                <a:gd name="connsiteX114" fmla="*/ 2218055 w 3566168"/>
                <a:gd name="connsiteY114" fmla="*/ 929430 h 3564189"/>
                <a:gd name="connsiteX115" fmla="*/ 2218055 w 3566168"/>
                <a:gd name="connsiteY115" fmla="*/ 132594 h 3564189"/>
                <a:gd name="connsiteX116" fmla="*/ 2218055 w 3566168"/>
                <a:gd name="connsiteY116" fmla="*/ 132594 h 3564189"/>
                <a:gd name="connsiteX117" fmla="*/ 2135505 w 3566168"/>
                <a:gd name="connsiteY117" fmla="*/ 9516 h 3564189"/>
                <a:gd name="connsiteX118" fmla="*/ 2813685 w 3566168"/>
                <a:gd name="connsiteY118" fmla="*/ 64077 h 3564189"/>
                <a:gd name="connsiteX119" fmla="*/ 2813685 w 3566168"/>
                <a:gd name="connsiteY119" fmla="*/ 1062659 h 3564189"/>
                <a:gd name="connsiteX120" fmla="*/ 2860675 w 3566168"/>
                <a:gd name="connsiteY120" fmla="*/ 1062659 h 3564189"/>
                <a:gd name="connsiteX121" fmla="*/ 2860675 w 3566168"/>
                <a:gd name="connsiteY121" fmla="*/ 115465 h 3564189"/>
                <a:gd name="connsiteX122" fmla="*/ 2820670 w 3566168"/>
                <a:gd name="connsiteY122" fmla="*/ 71690 h 3564189"/>
                <a:gd name="connsiteX123" fmla="*/ 2813685 w 3566168"/>
                <a:gd name="connsiteY123" fmla="*/ 64077 h 3564189"/>
                <a:gd name="connsiteX124" fmla="*/ 2931795 w 3566168"/>
                <a:gd name="connsiteY124" fmla="*/ 192230 h 3564189"/>
                <a:gd name="connsiteX125" fmla="*/ 2931795 w 3566168"/>
                <a:gd name="connsiteY125" fmla="*/ 1062659 h 3564189"/>
                <a:gd name="connsiteX126" fmla="*/ 2995930 w 3566168"/>
                <a:gd name="connsiteY126" fmla="*/ 1062659 h 3564189"/>
                <a:gd name="connsiteX127" fmla="*/ 2995930 w 3566168"/>
                <a:gd name="connsiteY127" fmla="*/ 262017 h 3564189"/>
                <a:gd name="connsiteX128" fmla="*/ 2931795 w 3566168"/>
                <a:gd name="connsiteY128" fmla="*/ 192230 h 3564189"/>
                <a:gd name="connsiteX129" fmla="*/ 3052445 w 3566168"/>
                <a:gd name="connsiteY129" fmla="*/ 322921 h 3564189"/>
                <a:gd name="connsiteX130" fmla="*/ 3052445 w 3566168"/>
                <a:gd name="connsiteY130" fmla="*/ 1062659 h 3564189"/>
                <a:gd name="connsiteX131" fmla="*/ 3124200 w 3566168"/>
                <a:gd name="connsiteY131" fmla="*/ 1062659 h 3564189"/>
                <a:gd name="connsiteX132" fmla="*/ 3124200 w 3566168"/>
                <a:gd name="connsiteY132" fmla="*/ 400321 h 3564189"/>
                <a:gd name="connsiteX133" fmla="*/ 3052445 w 3566168"/>
                <a:gd name="connsiteY133" fmla="*/ 322921 h 3564189"/>
                <a:gd name="connsiteX134" fmla="*/ 3170555 w 3566168"/>
                <a:gd name="connsiteY134" fmla="*/ 451075 h 3564189"/>
                <a:gd name="connsiteX135" fmla="*/ 3170555 w 3566168"/>
                <a:gd name="connsiteY135" fmla="*/ 1063293 h 3564189"/>
                <a:gd name="connsiteX136" fmla="*/ 3246755 w 3566168"/>
                <a:gd name="connsiteY136" fmla="*/ 1063293 h 3564189"/>
                <a:gd name="connsiteX137" fmla="*/ 3246755 w 3566168"/>
                <a:gd name="connsiteY137" fmla="*/ 533550 h 3564189"/>
                <a:gd name="connsiteX138" fmla="*/ 3170555 w 3566168"/>
                <a:gd name="connsiteY138" fmla="*/ 451075 h 3564189"/>
                <a:gd name="connsiteX139" fmla="*/ 3282950 w 3566168"/>
                <a:gd name="connsiteY139" fmla="*/ 571615 h 3564189"/>
                <a:gd name="connsiteX140" fmla="*/ 3282950 w 3566168"/>
                <a:gd name="connsiteY140" fmla="*/ 1062659 h 3564189"/>
                <a:gd name="connsiteX141" fmla="*/ 3362960 w 3566168"/>
                <a:gd name="connsiteY141" fmla="*/ 1062659 h 3564189"/>
                <a:gd name="connsiteX142" fmla="*/ 3362960 w 3566168"/>
                <a:gd name="connsiteY142" fmla="*/ 657897 h 3564189"/>
                <a:gd name="connsiteX143" fmla="*/ 3282950 w 3566168"/>
                <a:gd name="connsiteY143" fmla="*/ 571615 h 3564189"/>
                <a:gd name="connsiteX144" fmla="*/ 3387090 w 3566168"/>
                <a:gd name="connsiteY144" fmla="*/ 683908 h 3564189"/>
                <a:gd name="connsiteX145" fmla="*/ 3387090 w 3566168"/>
                <a:gd name="connsiteY145" fmla="*/ 1062659 h 3564189"/>
                <a:gd name="connsiteX146" fmla="*/ 3431540 w 3566168"/>
                <a:gd name="connsiteY146" fmla="*/ 1062659 h 3564189"/>
                <a:gd name="connsiteX147" fmla="*/ 3431540 w 3566168"/>
                <a:gd name="connsiteY147" fmla="*/ 1062659 h 3564189"/>
                <a:gd name="connsiteX148" fmla="*/ 3433445 w 3566168"/>
                <a:gd name="connsiteY148" fmla="*/ 1062659 h 3564189"/>
                <a:gd name="connsiteX149" fmla="*/ 3469640 w 3566168"/>
                <a:gd name="connsiteY149" fmla="*/ 1057584 h 3564189"/>
                <a:gd name="connsiteX150" fmla="*/ 3469640 w 3566168"/>
                <a:gd name="connsiteY150" fmla="*/ 772728 h 3564189"/>
                <a:gd name="connsiteX151" fmla="*/ 3387090 w 3566168"/>
                <a:gd name="connsiteY151" fmla="*/ 683908 h 3564189"/>
                <a:gd name="connsiteX152" fmla="*/ 3481705 w 3566168"/>
                <a:gd name="connsiteY152" fmla="*/ 786685 h 3564189"/>
                <a:gd name="connsiteX153" fmla="*/ 3481705 w 3566168"/>
                <a:gd name="connsiteY153" fmla="*/ 1053777 h 3564189"/>
                <a:gd name="connsiteX154" fmla="*/ 3566160 w 3566168"/>
                <a:gd name="connsiteY154" fmla="*/ 930065 h 3564189"/>
                <a:gd name="connsiteX155" fmla="*/ 3505200 w 3566168"/>
                <a:gd name="connsiteY155" fmla="*/ 812062 h 3564189"/>
                <a:gd name="connsiteX156" fmla="*/ 3481705 w 3566168"/>
                <a:gd name="connsiteY156" fmla="*/ 786685 h 3564189"/>
                <a:gd name="connsiteX157" fmla="*/ 2621915 w 3566168"/>
                <a:gd name="connsiteY157" fmla="*/ 1250448 h 3564189"/>
                <a:gd name="connsiteX158" fmla="*/ 2597785 w 3566168"/>
                <a:gd name="connsiteY158" fmla="*/ 1250448 h 3564189"/>
                <a:gd name="connsiteX159" fmla="*/ 2597785 w 3566168"/>
                <a:gd name="connsiteY159" fmla="*/ 2313742 h 3564189"/>
                <a:gd name="connsiteX160" fmla="*/ 2621915 w 3566168"/>
                <a:gd name="connsiteY160" fmla="*/ 2313742 h 3564189"/>
                <a:gd name="connsiteX161" fmla="*/ 2621915 w 3566168"/>
                <a:gd name="connsiteY161" fmla="*/ 1250448 h 3564189"/>
                <a:gd name="connsiteX162" fmla="*/ 2514600 w 3566168"/>
                <a:gd name="connsiteY162" fmla="*/ 1250448 h 3564189"/>
                <a:gd name="connsiteX163" fmla="*/ 2502535 w 3566168"/>
                <a:gd name="connsiteY163" fmla="*/ 1250448 h 3564189"/>
                <a:gd name="connsiteX164" fmla="*/ 2502535 w 3566168"/>
                <a:gd name="connsiteY164" fmla="*/ 2313742 h 3564189"/>
                <a:gd name="connsiteX165" fmla="*/ 2514600 w 3566168"/>
                <a:gd name="connsiteY165" fmla="*/ 2313742 h 3564189"/>
                <a:gd name="connsiteX166" fmla="*/ 2514600 w 3566168"/>
                <a:gd name="connsiteY166" fmla="*/ 1250448 h 3564189"/>
                <a:gd name="connsiteX167" fmla="*/ 744855 w 3566168"/>
                <a:gd name="connsiteY167" fmla="*/ 1250448 h 3564189"/>
                <a:gd name="connsiteX168" fmla="*/ 668655 w 3566168"/>
                <a:gd name="connsiteY168" fmla="*/ 1250448 h 3564189"/>
                <a:gd name="connsiteX169" fmla="*/ 668655 w 3566168"/>
                <a:gd name="connsiteY169" fmla="*/ 2313742 h 3564189"/>
                <a:gd name="connsiteX170" fmla="*/ 744855 w 3566168"/>
                <a:gd name="connsiteY170" fmla="*/ 2313742 h 3564189"/>
                <a:gd name="connsiteX171" fmla="*/ 744855 w 3566168"/>
                <a:gd name="connsiteY171" fmla="*/ 1250448 h 3564189"/>
                <a:gd name="connsiteX172" fmla="*/ 621665 w 3566168"/>
                <a:gd name="connsiteY172" fmla="*/ 1250448 h 3564189"/>
                <a:gd name="connsiteX173" fmla="*/ 550545 w 3566168"/>
                <a:gd name="connsiteY173" fmla="*/ 1250448 h 3564189"/>
                <a:gd name="connsiteX174" fmla="*/ 550545 w 3566168"/>
                <a:gd name="connsiteY174" fmla="*/ 2313742 h 3564189"/>
                <a:gd name="connsiteX175" fmla="*/ 621665 w 3566168"/>
                <a:gd name="connsiteY175" fmla="*/ 2313742 h 3564189"/>
                <a:gd name="connsiteX176" fmla="*/ 621665 w 3566168"/>
                <a:gd name="connsiteY176" fmla="*/ 1250448 h 3564189"/>
                <a:gd name="connsiteX177" fmla="*/ 493395 w 3566168"/>
                <a:gd name="connsiteY177" fmla="*/ 1250448 h 3564189"/>
                <a:gd name="connsiteX178" fmla="*/ 429260 w 3566168"/>
                <a:gd name="connsiteY178" fmla="*/ 1250448 h 3564189"/>
                <a:gd name="connsiteX179" fmla="*/ 429260 w 3566168"/>
                <a:gd name="connsiteY179" fmla="*/ 2313742 h 3564189"/>
                <a:gd name="connsiteX180" fmla="*/ 493395 w 3566168"/>
                <a:gd name="connsiteY180" fmla="*/ 2313742 h 3564189"/>
                <a:gd name="connsiteX181" fmla="*/ 493395 w 3566168"/>
                <a:gd name="connsiteY181" fmla="*/ 1250448 h 3564189"/>
                <a:gd name="connsiteX182" fmla="*/ 358140 w 3566168"/>
                <a:gd name="connsiteY182" fmla="*/ 1250448 h 3564189"/>
                <a:gd name="connsiteX183" fmla="*/ 311150 w 3566168"/>
                <a:gd name="connsiteY183" fmla="*/ 1250448 h 3564189"/>
                <a:gd name="connsiteX184" fmla="*/ 311150 w 3566168"/>
                <a:gd name="connsiteY184" fmla="*/ 2313742 h 3564189"/>
                <a:gd name="connsiteX185" fmla="*/ 358140 w 3566168"/>
                <a:gd name="connsiteY185" fmla="*/ 2313742 h 3564189"/>
                <a:gd name="connsiteX186" fmla="*/ 358140 w 3566168"/>
                <a:gd name="connsiteY186" fmla="*/ 1250448 h 3564189"/>
                <a:gd name="connsiteX187" fmla="*/ 234950 w 3566168"/>
                <a:gd name="connsiteY187" fmla="*/ 1250448 h 3564189"/>
                <a:gd name="connsiteX188" fmla="*/ 199390 w 3566168"/>
                <a:gd name="connsiteY188" fmla="*/ 1250448 h 3564189"/>
                <a:gd name="connsiteX189" fmla="*/ 199390 w 3566168"/>
                <a:gd name="connsiteY189" fmla="*/ 2313742 h 3564189"/>
                <a:gd name="connsiteX190" fmla="*/ 234950 w 3566168"/>
                <a:gd name="connsiteY190" fmla="*/ 2313742 h 3564189"/>
                <a:gd name="connsiteX191" fmla="*/ 234950 w 3566168"/>
                <a:gd name="connsiteY191" fmla="*/ 1250448 h 3564189"/>
                <a:gd name="connsiteX192" fmla="*/ 119380 w 3566168"/>
                <a:gd name="connsiteY192" fmla="*/ 1250448 h 3564189"/>
                <a:gd name="connsiteX193" fmla="*/ 95250 w 3566168"/>
                <a:gd name="connsiteY193" fmla="*/ 1250448 h 3564189"/>
                <a:gd name="connsiteX194" fmla="*/ 95250 w 3566168"/>
                <a:gd name="connsiteY194" fmla="*/ 2313742 h 3564189"/>
                <a:gd name="connsiteX195" fmla="*/ 119380 w 3566168"/>
                <a:gd name="connsiteY195" fmla="*/ 2313742 h 3564189"/>
                <a:gd name="connsiteX196" fmla="*/ 119380 w 3566168"/>
                <a:gd name="connsiteY196" fmla="*/ 1250448 h 3564189"/>
                <a:gd name="connsiteX197" fmla="*/ 12065 w 3566168"/>
                <a:gd name="connsiteY197" fmla="*/ 1250448 h 3564189"/>
                <a:gd name="connsiteX198" fmla="*/ 0 w 3566168"/>
                <a:gd name="connsiteY198" fmla="*/ 1250448 h 3564189"/>
                <a:gd name="connsiteX199" fmla="*/ 0 w 3566168"/>
                <a:gd name="connsiteY199" fmla="*/ 2313742 h 3564189"/>
                <a:gd name="connsiteX200" fmla="*/ 12065 w 3566168"/>
                <a:gd name="connsiteY200" fmla="*/ 2313742 h 3564189"/>
                <a:gd name="connsiteX201" fmla="*/ 12065 w 3566168"/>
                <a:gd name="connsiteY201" fmla="*/ 1250448 h 3564189"/>
                <a:gd name="connsiteX202" fmla="*/ 3433445 w 3566168"/>
                <a:gd name="connsiteY202" fmla="*/ 1250448 h 3564189"/>
                <a:gd name="connsiteX203" fmla="*/ 3431540 w 3566168"/>
                <a:gd name="connsiteY203" fmla="*/ 1250448 h 3564189"/>
                <a:gd name="connsiteX204" fmla="*/ 3431540 w 3566168"/>
                <a:gd name="connsiteY204" fmla="*/ 1250448 h 3564189"/>
                <a:gd name="connsiteX205" fmla="*/ 3387090 w 3566168"/>
                <a:gd name="connsiteY205" fmla="*/ 1250448 h 3564189"/>
                <a:gd name="connsiteX206" fmla="*/ 3387090 w 3566168"/>
                <a:gd name="connsiteY206" fmla="*/ 1629199 h 3564189"/>
                <a:gd name="connsiteX207" fmla="*/ 3469640 w 3566168"/>
                <a:gd name="connsiteY207" fmla="*/ 1539745 h 3564189"/>
                <a:gd name="connsiteX208" fmla="*/ 3469640 w 3566168"/>
                <a:gd name="connsiteY208" fmla="*/ 1254889 h 3564189"/>
                <a:gd name="connsiteX209" fmla="*/ 3433445 w 3566168"/>
                <a:gd name="connsiteY209" fmla="*/ 1250448 h 3564189"/>
                <a:gd name="connsiteX210" fmla="*/ 3362960 w 3566168"/>
                <a:gd name="connsiteY210" fmla="*/ 1250448 h 3564189"/>
                <a:gd name="connsiteX211" fmla="*/ 3282950 w 3566168"/>
                <a:gd name="connsiteY211" fmla="*/ 1250448 h 3564189"/>
                <a:gd name="connsiteX212" fmla="*/ 3282950 w 3566168"/>
                <a:gd name="connsiteY212" fmla="*/ 1741492 h 3564189"/>
                <a:gd name="connsiteX213" fmla="*/ 3362960 w 3566168"/>
                <a:gd name="connsiteY213" fmla="*/ 1655211 h 3564189"/>
                <a:gd name="connsiteX214" fmla="*/ 3362960 w 3566168"/>
                <a:gd name="connsiteY214" fmla="*/ 1250448 h 3564189"/>
                <a:gd name="connsiteX215" fmla="*/ 3247390 w 3566168"/>
                <a:gd name="connsiteY215" fmla="*/ 1250448 h 3564189"/>
                <a:gd name="connsiteX216" fmla="*/ 3171190 w 3566168"/>
                <a:gd name="connsiteY216" fmla="*/ 1250448 h 3564189"/>
                <a:gd name="connsiteX217" fmla="*/ 3171190 w 3566168"/>
                <a:gd name="connsiteY217" fmla="*/ 1862667 h 3564189"/>
                <a:gd name="connsiteX218" fmla="*/ 3247390 w 3566168"/>
                <a:gd name="connsiteY218" fmla="*/ 1780192 h 3564189"/>
                <a:gd name="connsiteX219" fmla="*/ 3247390 w 3566168"/>
                <a:gd name="connsiteY219" fmla="*/ 1250448 h 3564189"/>
                <a:gd name="connsiteX220" fmla="*/ 3124200 w 3566168"/>
                <a:gd name="connsiteY220" fmla="*/ 1250448 h 3564189"/>
                <a:gd name="connsiteX221" fmla="*/ 3053080 w 3566168"/>
                <a:gd name="connsiteY221" fmla="*/ 1250448 h 3564189"/>
                <a:gd name="connsiteX222" fmla="*/ 3053080 w 3566168"/>
                <a:gd name="connsiteY222" fmla="*/ 1990186 h 3564189"/>
                <a:gd name="connsiteX223" fmla="*/ 3124200 w 3566168"/>
                <a:gd name="connsiteY223" fmla="*/ 1912786 h 3564189"/>
                <a:gd name="connsiteX224" fmla="*/ 3124200 w 3566168"/>
                <a:gd name="connsiteY224" fmla="*/ 1250448 h 3564189"/>
                <a:gd name="connsiteX225" fmla="*/ 2996565 w 3566168"/>
                <a:gd name="connsiteY225" fmla="*/ 1250448 h 3564189"/>
                <a:gd name="connsiteX226" fmla="*/ 2932430 w 3566168"/>
                <a:gd name="connsiteY226" fmla="*/ 1250448 h 3564189"/>
                <a:gd name="connsiteX227" fmla="*/ 2932430 w 3566168"/>
                <a:gd name="connsiteY227" fmla="*/ 2120877 h 3564189"/>
                <a:gd name="connsiteX228" fmla="*/ 2996565 w 3566168"/>
                <a:gd name="connsiteY228" fmla="*/ 2051091 h 3564189"/>
                <a:gd name="connsiteX229" fmla="*/ 2996565 w 3566168"/>
                <a:gd name="connsiteY229" fmla="*/ 1250448 h 3564189"/>
                <a:gd name="connsiteX230" fmla="*/ 2860675 w 3566168"/>
                <a:gd name="connsiteY230" fmla="*/ 1250448 h 3564189"/>
                <a:gd name="connsiteX231" fmla="*/ 2813685 w 3566168"/>
                <a:gd name="connsiteY231" fmla="*/ 1250448 h 3564189"/>
                <a:gd name="connsiteX232" fmla="*/ 2813685 w 3566168"/>
                <a:gd name="connsiteY232" fmla="*/ 2249031 h 3564189"/>
                <a:gd name="connsiteX233" fmla="*/ 2820670 w 3566168"/>
                <a:gd name="connsiteY233" fmla="*/ 2241418 h 3564189"/>
                <a:gd name="connsiteX234" fmla="*/ 2860675 w 3566168"/>
                <a:gd name="connsiteY234" fmla="*/ 2197642 h 3564189"/>
                <a:gd name="connsiteX235" fmla="*/ 2860675 w 3566168"/>
                <a:gd name="connsiteY235" fmla="*/ 1250448 h 3564189"/>
                <a:gd name="connsiteX236" fmla="*/ 2737485 w 3566168"/>
                <a:gd name="connsiteY236" fmla="*/ 1250448 h 3564189"/>
                <a:gd name="connsiteX237" fmla="*/ 2701925 w 3566168"/>
                <a:gd name="connsiteY237" fmla="*/ 1250448 h 3564189"/>
                <a:gd name="connsiteX238" fmla="*/ 2701925 w 3566168"/>
                <a:gd name="connsiteY238" fmla="*/ 2313107 h 3564189"/>
                <a:gd name="connsiteX239" fmla="*/ 2737485 w 3566168"/>
                <a:gd name="connsiteY239" fmla="*/ 2307398 h 3564189"/>
                <a:gd name="connsiteX240" fmla="*/ 2737485 w 3566168"/>
                <a:gd name="connsiteY240" fmla="*/ 1250448 h 3564189"/>
                <a:gd name="connsiteX241" fmla="*/ 1370330 w 3566168"/>
                <a:gd name="connsiteY241" fmla="*/ 1250448 h 3564189"/>
                <a:gd name="connsiteX242" fmla="*/ 1346200 w 3566168"/>
                <a:gd name="connsiteY242" fmla="*/ 1250448 h 3564189"/>
                <a:gd name="connsiteX243" fmla="*/ 1346200 w 3566168"/>
                <a:gd name="connsiteY243" fmla="*/ 2313742 h 3564189"/>
                <a:gd name="connsiteX244" fmla="*/ 1370330 w 3566168"/>
                <a:gd name="connsiteY244" fmla="*/ 2313742 h 3564189"/>
                <a:gd name="connsiteX245" fmla="*/ 1370330 w 3566168"/>
                <a:gd name="connsiteY245" fmla="*/ 1250448 h 3564189"/>
                <a:gd name="connsiteX246" fmla="*/ 1263650 w 3566168"/>
                <a:gd name="connsiteY246" fmla="*/ 1250448 h 3564189"/>
                <a:gd name="connsiteX247" fmla="*/ 1250950 w 3566168"/>
                <a:gd name="connsiteY247" fmla="*/ 1250448 h 3564189"/>
                <a:gd name="connsiteX248" fmla="*/ 1250950 w 3566168"/>
                <a:gd name="connsiteY248" fmla="*/ 2313742 h 3564189"/>
                <a:gd name="connsiteX249" fmla="*/ 1263015 w 3566168"/>
                <a:gd name="connsiteY249" fmla="*/ 2313742 h 3564189"/>
                <a:gd name="connsiteX250" fmla="*/ 1263015 w 3566168"/>
                <a:gd name="connsiteY250" fmla="*/ 1250448 h 3564189"/>
                <a:gd name="connsiteX251" fmla="*/ 833755 w 3566168"/>
                <a:gd name="connsiteY251" fmla="*/ 1250448 h 3564189"/>
                <a:gd name="connsiteX252" fmla="*/ 779780 w 3566168"/>
                <a:gd name="connsiteY252" fmla="*/ 1250448 h 3564189"/>
                <a:gd name="connsiteX253" fmla="*/ 779780 w 3566168"/>
                <a:gd name="connsiteY253" fmla="*/ 2313742 h 3564189"/>
                <a:gd name="connsiteX254" fmla="*/ 833755 w 3566168"/>
                <a:gd name="connsiteY254" fmla="*/ 2313742 h 3564189"/>
                <a:gd name="connsiteX255" fmla="*/ 859790 w 3566168"/>
                <a:gd name="connsiteY255" fmla="*/ 2311204 h 3564189"/>
                <a:gd name="connsiteX256" fmla="*/ 859790 w 3566168"/>
                <a:gd name="connsiteY256" fmla="*/ 1252986 h 3564189"/>
                <a:gd name="connsiteX257" fmla="*/ 833755 w 3566168"/>
                <a:gd name="connsiteY257" fmla="*/ 1250448 h 3564189"/>
                <a:gd name="connsiteX258" fmla="*/ 1450340 w 3566168"/>
                <a:gd name="connsiteY258" fmla="*/ 1250448 h 3564189"/>
                <a:gd name="connsiteX259" fmla="*/ 1450340 w 3566168"/>
                <a:gd name="connsiteY259" fmla="*/ 2313107 h 3564189"/>
                <a:gd name="connsiteX260" fmla="*/ 1485900 w 3566168"/>
                <a:gd name="connsiteY260" fmla="*/ 2313107 h 3564189"/>
                <a:gd name="connsiteX261" fmla="*/ 1485900 w 3566168"/>
                <a:gd name="connsiteY261" fmla="*/ 1255524 h 3564189"/>
                <a:gd name="connsiteX262" fmla="*/ 1450340 w 3566168"/>
                <a:gd name="connsiteY262" fmla="*/ 1250448 h 3564189"/>
                <a:gd name="connsiteX263" fmla="*/ 3481705 w 3566168"/>
                <a:gd name="connsiteY263" fmla="*/ 1259330 h 3564189"/>
                <a:gd name="connsiteX264" fmla="*/ 3481705 w 3566168"/>
                <a:gd name="connsiteY264" fmla="*/ 1526422 h 3564189"/>
                <a:gd name="connsiteX265" fmla="*/ 3505200 w 3566168"/>
                <a:gd name="connsiteY265" fmla="*/ 1501046 h 3564189"/>
                <a:gd name="connsiteX266" fmla="*/ 3566160 w 3566168"/>
                <a:gd name="connsiteY266" fmla="*/ 1383043 h 3564189"/>
                <a:gd name="connsiteX267" fmla="*/ 3481705 w 3566168"/>
                <a:gd name="connsiteY267" fmla="*/ 1259330 h 3564189"/>
                <a:gd name="connsiteX268" fmla="*/ 884555 w 3566168"/>
                <a:gd name="connsiteY268" fmla="*/ 1259965 h 3564189"/>
                <a:gd name="connsiteX269" fmla="*/ 884555 w 3566168"/>
                <a:gd name="connsiteY269" fmla="*/ 2302957 h 3564189"/>
                <a:gd name="connsiteX270" fmla="*/ 967105 w 3566168"/>
                <a:gd name="connsiteY270" fmla="*/ 2179879 h 3564189"/>
                <a:gd name="connsiteX271" fmla="*/ 967105 w 3566168"/>
                <a:gd name="connsiteY271" fmla="*/ 1383043 h 3564189"/>
                <a:gd name="connsiteX272" fmla="*/ 884555 w 3566168"/>
                <a:gd name="connsiteY272" fmla="*/ 1259965 h 3564189"/>
                <a:gd name="connsiteX273" fmla="*/ 1562100 w 3566168"/>
                <a:gd name="connsiteY273" fmla="*/ 1314525 h 3564189"/>
                <a:gd name="connsiteX274" fmla="*/ 1562100 w 3566168"/>
                <a:gd name="connsiteY274" fmla="*/ 2313107 h 3564189"/>
                <a:gd name="connsiteX275" fmla="*/ 1609090 w 3566168"/>
                <a:gd name="connsiteY275" fmla="*/ 2313107 h 3564189"/>
                <a:gd name="connsiteX276" fmla="*/ 1609090 w 3566168"/>
                <a:gd name="connsiteY276" fmla="*/ 1365913 h 3564189"/>
                <a:gd name="connsiteX277" fmla="*/ 1569085 w 3566168"/>
                <a:gd name="connsiteY277" fmla="*/ 1322138 h 3564189"/>
                <a:gd name="connsiteX278" fmla="*/ 1562100 w 3566168"/>
                <a:gd name="connsiteY278" fmla="*/ 1314525 h 3564189"/>
                <a:gd name="connsiteX279" fmla="*/ 1680210 w 3566168"/>
                <a:gd name="connsiteY279" fmla="*/ 1443313 h 3564189"/>
                <a:gd name="connsiteX280" fmla="*/ 1680210 w 3566168"/>
                <a:gd name="connsiteY280" fmla="*/ 2313742 h 3564189"/>
                <a:gd name="connsiteX281" fmla="*/ 1744345 w 3566168"/>
                <a:gd name="connsiteY281" fmla="*/ 2313742 h 3564189"/>
                <a:gd name="connsiteX282" fmla="*/ 1744345 w 3566168"/>
                <a:gd name="connsiteY282" fmla="*/ 1512465 h 3564189"/>
                <a:gd name="connsiteX283" fmla="*/ 1680210 w 3566168"/>
                <a:gd name="connsiteY283" fmla="*/ 1443313 h 3564189"/>
                <a:gd name="connsiteX284" fmla="*/ 1801495 w 3566168"/>
                <a:gd name="connsiteY284" fmla="*/ 1574004 h 3564189"/>
                <a:gd name="connsiteX285" fmla="*/ 1801495 w 3566168"/>
                <a:gd name="connsiteY285" fmla="*/ 2313742 h 3564189"/>
                <a:gd name="connsiteX286" fmla="*/ 1872615 w 3566168"/>
                <a:gd name="connsiteY286" fmla="*/ 2313742 h 3564189"/>
                <a:gd name="connsiteX287" fmla="*/ 1872615 w 3566168"/>
                <a:gd name="connsiteY287" fmla="*/ 1650769 h 3564189"/>
                <a:gd name="connsiteX288" fmla="*/ 1801495 w 3566168"/>
                <a:gd name="connsiteY288" fmla="*/ 1574004 h 3564189"/>
                <a:gd name="connsiteX289" fmla="*/ 1919605 w 3566168"/>
                <a:gd name="connsiteY289" fmla="*/ 1701523 h 3564189"/>
                <a:gd name="connsiteX290" fmla="*/ 1919605 w 3566168"/>
                <a:gd name="connsiteY290" fmla="*/ 2313742 h 3564189"/>
                <a:gd name="connsiteX291" fmla="*/ 1995805 w 3566168"/>
                <a:gd name="connsiteY291" fmla="*/ 2313742 h 3564189"/>
                <a:gd name="connsiteX292" fmla="*/ 1995805 w 3566168"/>
                <a:gd name="connsiteY292" fmla="*/ 1783998 h 3564189"/>
                <a:gd name="connsiteX293" fmla="*/ 1919605 w 3566168"/>
                <a:gd name="connsiteY293" fmla="*/ 1701523 h 3564189"/>
                <a:gd name="connsiteX294" fmla="*/ 2031365 w 3566168"/>
                <a:gd name="connsiteY294" fmla="*/ 1822064 h 3564189"/>
                <a:gd name="connsiteX295" fmla="*/ 2031365 w 3566168"/>
                <a:gd name="connsiteY295" fmla="*/ 2313107 h 3564189"/>
                <a:gd name="connsiteX296" fmla="*/ 2111375 w 3566168"/>
                <a:gd name="connsiteY296" fmla="*/ 2313107 h 3564189"/>
                <a:gd name="connsiteX297" fmla="*/ 2111375 w 3566168"/>
                <a:gd name="connsiteY297" fmla="*/ 1908345 h 3564189"/>
                <a:gd name="connsiteX298" fmla="*/ 2031365 w 3566168"/>
                <a:gd name="connsiteY298" fmla="*/ 1822064 h 3564189"/>
                <a:gd name="connsiteX299" fmla="*/ 2135505 w 3566168"/>
                <a:gd name="connsiteY299" fmla="*/ 1934357 h 3564189"/>
                <a:gd name="connsiteX300" fmla="*/ 2135505 w 3566168"/>
                <a:gd name="connsiteY300" fmla="*/ 2313107 h 3564189"/>
                <a:gd name="connsiteX301" fmla="*/ 2179955 w 3566168"/>
                <a:gd name="connsiteY301" fmla="*/ 2313107 h 3564189"/>
                <a:gd name="connsiteX302" fmla="*/ 2179955 w 3566168"/>
                <a:gd name="connsiteY302" fmla="*/ 2313107 h 3564189"/>
                <a:gd name="connsiteX303" fmla="*/ 2181860 w 3566168"/>
                <a:gd name="connsiteY303" fmla="*/ 2313107 h 3564189"/>
                <a:gd name="connsiteX304" fmla="*/ 2218055 w 3566168"/>
                <a:gd name="connsiteY304" fmla="*/ 2308032 h 3564189"/>
                <a:gd name="connsiteX305" fmla="*/ 2218055 w 3566168"/>
                <a:gd name="connsiteY305" fmla="*/ 2023176 h 3564189"/>
                <a:gd name="connsiteX306" fmla="*/ 2135505 w 3566168"/>
                <a:gd name="connsiteY306" fmla="*/ 1934357 h 3564189"/>
                <a:gd name="connsiteX307" fmla="*/ 2230755 w 3566168"/>
                <a:gd name="connsiteY307" fmla="*/ 2037133 h 3564189"/>
                <a:gd name="connsiteX308" fmla="*/ 2230755 w 3566168"/>
                <a:gd name="connsiteY308" fmla="*/ 2304226 h 3564189"/>
                <a:gd name="connsiteX309" fmla="*/ 2315210 w 3566168"/>
                <a:gd name="connsiteY309" fmla="*/ 2180513 h 3564189"/>
                <a:gd name="connsiteX310" fmla="*/ 2254250 w 3566168"/>
                <a:gd name="connsiteY310" fmla="*/ 2062510 h 3564189"/>
                <a:gd name="connsiteX311" fmla="*/ 2230755 w 3566168"/>
                <a:gd name="connsiteY311" fmla="*/ 2037133 h 3564189"/>
                <a:gd name="connsiteX312" fmla="*/ 3336925 w 3566168"/>
                <a:gd name="connsiteY312" fmla="*/ 2500897 h 3564189"/>
                <a:gd name="connsiteX313" fmla="*/ 3282950 w 3566168"/>
                <a:gd name="connsiteY313" fmla="*/ 2500897 h 3564189"/>
                <a:gd name="connsiteX314" fmla="*/ 3282950 w 3566168"/>
                <a:gd name="connsiteY314" fmla="*/ 3563556 h 3564189"/>
                <a:gd name="connsiteX315" fmla="*/ 3336925 w 3566168"/>
                <a:gd name="connsiteY315" fmla="*/ 3563556 h 3564189"/>
                <a:gd name="connsiteX316" fmla="*/ 3362960 w 3566168"/>
                <a:gd name="connsiteY316" fmla="*/ 3561018 h 3564189"/>
                <a:gd name="connsiteX317" fmla="*/ 3362960 w 3566168"/>
                <a:gd name="connsiteY317" fmla="*/ 2503434 h 3564189"/>
                <a:gd name="connsiteX318" fmla="*/ 3336925 w 3566168"/>
                <a:gd name="connsiteY318" fmla="*/ 2500897 h 3564189"/>
                <a:gd name="connsiteX319" fmla="*/ 3247390 w 3566168"/>
                <a:gd name="connsiteY319" fmla="*/ 2500897 h 3564189"/>
                <a:gd name="connsiteX320" fmla="*/ 3171190 w 3566168"/>
                <a:gd name="connsiteY320" fmla="*/ 2500897 h 3564189"/>
                <a:gd name="connsiteX321" fmla="*/ 3171190 w 3566168"/>
                <a:gd name="connsiteY321" fmla="*/ 3563556 h 3564189"/>
                <a:gd name="connsiteX322" fmla="*/ 3247390 w 3566168"/>
                <a:gd name="connsiteY322" fmla="*/ 3563556 h 3564189"/>
                <a:gd name="connsiteX323" fmla="*/ 3247390 w 3566168"/>
                <a:gd name="connsiteY323" fmla="*/ 2500897 h 3564189"/>
                <a:gd name="connsiteX324" fmla="*/ 3124200 w 3566168"/>
                <a:gd name="connsiteY324" fmla="*/ 2500897 h 3564189"/>
                <a:gd name="connsiteX325" fmla="*/ 3053080 w 3566168"/>
                <a:gd name="connsiteY325" fmla="*/ 2500897 h 3564189"/>
                <a:gd name="connsiteX326" fmla="*/ 3053080 w 3566168"/>
                <a:gd name="connsiteY326" fmla="*/ 3563556 h 3564189"/>
                <a:gd name="connsiteX327" fmla="*/ 3124200 w 3566168"/>
                <a:gd name="connsiteY327" fmla="*/ 3563556 h 3564189"/>
                <a:gd name="connsiteX328" fmla="*/ 3124200 w 3566168"/>
                <a:gd name="connsiteY328" fmla="*/ 2500897 h 3564189"/>
                <a:gd name="connsiteX329" fmla="*/ 2995930 w 3566168"/>
                <a:gd name="connsiteY329" fmla="*/ 2500897 h 3564189"/>
                <a:gd name="connsiteX330" fmla="*/ 2931795 w 3566168"/>
                <a:gd name="connsiteY330" fmla="*/ 2500897 h 3564189"/>
                <a:gd name="connsiteX331" fmla="*/ 2931795 w 3566168"/>
                <a:gd name="connsiteY331" fmla="*/ 3563556 h 3564189"/>
                <a:gd name="connsiteX332" fmla="*/ 2995930 w 3566168"/>
                <a:gd name="connsiteY332" fmla="*/ 3563556 h 3564189"/>
                <a:gd name="connsiteX333" fmla="*/ 2995930 w 3566168"/>
                <a:gd name="connsiteY333" fmla="*/ 2500897 h 3564189"/>
                <a:gd name="connsiteX334" fmla="*/ 2860675 w 3566168"/>
                <a:gd name="connsiteY334" fmla="*/ 2500897 h 3564189"/>
                <a:gd name="connsiteX335" fmla="*/ 2813685 w 3566168"/>
                <a:gd name="connsiteY335" fmla="*/ 2500897 h 3564189"/>
                <a:gd name="connsiteX336" fmla="*/ 2813685 w 3566168"/>
                <a:gd name="connsiteY336" fmla="*/ 3563556 h 3564189"/>
                <a:gd name="connsiteX337" fmla="*/ 2860675 w 3566168"/>
                <a:gd name="connsiteY337" fmla="*/ 3563556 h 3564189"/>
                <a:gd name="connsiteX338" fmla="*/ 2860675 w 3566168"/>
                <a:gd name="connsiteY338" fmla="*/ 2500897 h 3564189"/>
                <a:gd name="connsiteX339" fmla="*/ 2737485 w 3566168"/>
                <a:gd name="connsiteY339" fmla="*/ 2500897 h 3564189"/>
                <a:gd name="connsiteX340" fmla="*/ 2701925 w 3566168"/>
                <a:gd name="connsiteY340" fmla="*/ 2500897 h 3564189"/>
                <a:gd name="connsiteX341" fmla="*/ 2701925 w 3566168"/>
                <a:gd name="connsiteY341" fmla="*/ 3563556 h 3564189"/>
                <a:gd name="connsiteX342" fmla="*/ 2737485 w 3566168"/>
                <a:gd name="connsiteY342" fmla="*/ 3563556 h 3564189"/>
                <a:gd name="connsiteX343" fmla="*/ 2737485 w 3566168"/>
                <a:gd name="connsiteY343" fmla="*/ 2500897 h 3564189"/>
                <a:gd name="connsiteX344" fmla="*/ 2621915 w 3566168"/>
                <a:gd name="connsiteY344" fmla="*/ 2500897 h 3564189"/>
                <a:gd name="connsiteX345" fmla="*/ 2597785 w 3566168"/>
                <a:gd name="connsiteY345" fmla="*/ 2500897 h 3564189"/>
                <a:gd name="connsiteX346" fmla="*/ 2597785 w 3566168"/>
                <a:gd name="connsiteY346" fmla="*/ 3563556 h 3564189"/>
                <a:gd name="connsiteX347" fmla="*/ 2621915 w 3566168"/>
                <a:gd name="connsiteY347" fmla="*/ 3563556 h 3564189"/>
                <a:gd name="connsiteX348" fmla="*/ 2621915 w 3566168"/>
                <a:gd name="connsiteY348" fmla="*/ 2500897 h 3564189"/>
                <a:gd name="connsiteX349" fmla="*/ 2514600 w 3566168"/>
                <a:gd name="connsiteY349" fmla="*/ 2500897 h 3564189"/>
                <a:gd name="connsiteX350" fmla="*/ 2502535 w 3566168"/>
                <a:gd name="connsiteY350" fmla="*/ 2500897 h 3564189"/>
                <a:gd name="connsiteX351" fmla="*/ 2502535 w 3566168"/>
                <a:gd name="connsiteY351" fmla="*/ 3563556 h 3564189"/>
                <a:gd name="connsiteX352" fmla="*/ 2514600 w 3566168"/>
                <a:gd name="connsiteY352" fmla="*/ 3563556 h 3564189"/>
                <a:gd name="connsiteX353" fmla="*/ 2514600 w 3566168"/>
                <a:gd name="connsiteY353" fmla="*/ 2500897 h 3564189"/>
                <a:gd name="connsiteX354" fmla="*/ 2182495 w 3566168"/>
                <a:gd name="connsiteY354" fmla="*/ 2500897 h 3564189"/>
                <a:gd name="connsiteX355" fmla="*/ 2180590 w 3566168"/>
                <a:gd name="connsiteY355" fmla="*/ 2500897 h 3564189"/>
                <a:gd name="connsiteX356" fmla="*/ 2180590 w 3566168"/>
                <a:gd name="connsiteY356" fmla="*/ 2500897 h 3564189"/>
                <a:gd name="connsiteX357" fmla="*/ 2136140 w 3566168"/>
                <a:gd name="connsiteY357" fmla="*/ 2500897 h 3564189"/>
                <a:gd name="connsiteX358" fmla="*/ 2136140 w 3566168"/>
                <a:gd name="connsiteY358" fmla="*/ 2879648 h 3564189"/>
                <a:gd name="connsiteX359" fmla="*/ 2218690 w 3566168"/>
                <a:gd name="connsiteY359" fmla="*/ 2790194 h 3564189"/>
                <a:gd name="connsiteX360" fmla="*/ 2218690 w 3566168"/>
                <a:gd name="connsiteY360" fmla="*/ 2505338 h 3564189"/>
                <a:gd name="connsiteX361" fmla="*/ 2182495 w 3566168"/>
                <a:gd name="connsiteY361" fmla="*/ 2500897 h 3564189"/>
                <a:gd name="connsiteX362" fmla="*/ 2111375 w 3566168"/>
                <a:gd name="connsiteY362" fmla="*/ 2500897 h 3564189"/>
                <a:gd name="connsiteX363" fmla="*/ 2031365 w 3566168"/>
                <a:gd name="connsiteY363" fmla="*/ 2500897 h 3564189"/>
                <a:gd name="connsiteX364" fmla="*/ 2031365 w 3566168"/>
                <a:gd name="connsiteY364" fmla="*/ 2991941 h 3564189"/>
                <a:gd name="connsiteX365" fmla="*/ 2111375 w 3566168"/>
                <a:gd name="connsiteY365" fmla="*/ 2905659 h 3564189"/>
                <a:gd name="connsiteX366" fmla="*/ 2111375 w 3566168"/>
                <a:gd name="connsiteY366" fmla="*/ 2500897 h 3564189"/>
                <a:gd name="connsiteX367" fmla="*/ 1995805 w 3566168"/>
                <a:gd name="connsiteY367" fmla="*/ 2500897 h 3564189"/>
                <a:gd name="connsiteX368" fmla="*/ 1919605 w 3566168"/>
                <a:gd name="connsiteY368" fmla="*/ 2500897 h 3564189"/>
                <a:gd name="connsiteX369" fmla="*/ 1919605 w 3566168"/>
                <a:gd name="connsiteY369" fmla="*/ 3113115 h 3564189"/>
                <a:gd name="connsiteX370" fmla="*/ 1995805 w 3566168"/>
                <a:gd name="connsiteY370" fmla="*/ 3030640 h 3564189"/>
                <a:gd name="connsiteX371" fmla="*/ 1995805 w 3566168"/>
                <a:gd name="connsiteY371" fmla="*/ 2500897 h 3564189"/>
                <a:gd name="connsiteX372" fmla="*/ 1872615 w 3566168"/>
                <a:gd name="connsiteY372" fmla="*/ 2500897 h 3564189"/>
                <a:gd name="connsiteX373" fmla="*/ 1801495 w 3566168"/>
                <a:gd name="connsiteY373" fmla="*/ 2500897 h 3564189"/>
                <a:gd name="connsiteX374" fmla="*/ 1801495 w 3566168"/>
                <a:gd name="connsiteY374" fmla="*/ 3240634 h 3564189"/>
                <a:gd name="connsiteX375" fmla="*/ 1872615 w 3566168"/>
                <a:gd name="connsiteY375" fmla="*/ 3163235 h 3564189"/>
                <a:gd name="connsiteX376" fmla="*/ 1872615 w 3566168"/>
                <a:gd name="connsiteY376" fmla="*/ 2500897 h 3564189"/>
                <a:gd name="connsiteX377" fmla="*/ 1744980 w 3566168"/>
                <a:gd name="connsiteY377" fmla="*/ 2500897 h 3564189"/>
                <a:gd name="connsiteX378" fmla="*/ 1680845 w 3566168"/>
                <a:gd name="connsiteY378" fmla="*/ 2500897 h 3564189"/>
                <a:gd name="connsiteX379" fmla="*/ 1680845 w 3566168"/>
                <a:gd name="connsiteY379" fmla="*/ 3371326 h 3564189"/>
                <a:gd name="connsiteX380" fmla="*/ 1744980 w 3566168"/>
                <a:gd name="connsiteY380" fmla="*/ 3301539 h 3564189"/>
                <a:gd name="connsiteX381" fmla="*/ 1744980 w 3566168"/>
                <a:gd name="connsiteY381" fmla="*/ 2500897 h 3564189"/>
                <a:gd name="connsiteX382" fmla="*/ 1609090 w 3566168"/>
                <a:gd name="connsiteY382" fmla="*/ 2500897 h 3564189"/>
                <a:gd name="connsiteX383" fmla="*/ 1562100 w 3566168"/>
                <a:gd name="connsiteY383" fmla="*/ 2500897 h 3564189"/>
                <a:gd name="connsiteX384" fmla="*/ 1562100 w 3566168"/>
                <a:gd name="connsiteY384" fmla="*/ 3499479 h 3564189"/>
                <a:gd name="connsiteX385" fmla="*/ 1569085 w 3566168"/>
                <a:gd name="connsiteY385" fmla="*/ 3491866 h 3564189"/>
                <a:gd name="connsiteX386" fmla="*/ 1609090 w 3566168"/>
                <a:gd name="connsiteY386" fmla="*/ 3448091 h 3564189"/>
                <a:gd name="connsiteX387" fmla="*/ 1609090 w 3566168"/>
                <a:gd name="connsiteY387" fmla="*/ 2500897 h 3564189"/>
                <a:gd name="connsiteX388" fmla="*/ 1485900 w 3566168"/>
                <a:gd name="connsiteY388" fmla="*/ 2500897 h 3564189"/>
                <a:gd name="connsiteX389" fmla="*/ 1450340 w 3566168"/>
                <a:gd name="connsiteY389" fmla="*/ 2500897 h 3564189"/>
                <a:gd name="connsiteX390" fmla="*/ 1450340 w 3566168"/>
                <a:gd name="connsiteY390" fmla="*/ 3563556 h 3564189"/>
                <a:gd name="connsiteX391" fmla="*/ 1485900 w 3566168"/>
                <a:gd name="connsiteY391" fmla="*/ 3557846 h 3564189"/>
                <a:gd name="connsiteX392" fmla="*/ 1485900 w 3566168"/>
                <a:gd name="connsiteY392" fmla="*/ 2500897 h 3564189"/>
                <a:gd name="connsiteX393" fmla="*/ 1370330 w 3566168"/>
                <a:gd name="connsiteY393" fmla="*/ 2500897 h 3564189"/>
                <a:gd name="connsiteX394" fmla="*/ 1346200 w 3566168"/>
                <a:gd name="connsiteY394" fmla="*/ 2500897 h 3564189"/>
                <a:gd name="connsiteX395" fmla="*/ 1346200 w 3566168"/>
                <a:gd name="connsiteY395" fmla="*/ 3563556 h 3564189"/>
                <a:gd name="connsiteX396" fmla="*/ 1370330 w 3566168"/>
                <a:gd name="connsiteY396" fmla="*/ 3563556 h 3564189"/>
                <a:gd name="connsiteX397" fmla="*/ 1370330 w 3566168"/>
                <a:gd name="connsiteY397" fmla="*/ 2500897 h 3564189"/>
                <a:gd name="connsiteX398" fmla="*/ 1263650 w 3566168"/>
                <a:gd name="connsiteY398" fmla="*/ 2500897 h 3564189"/>
                <a:gd name="connsiteX399" fmla="*/ 1251585 w 3566168"/>
                <a:gd name="connsiteY399" fmla="*/ 2500897 h 3564189"/>
                <a:gd name="connsiteX400" fmla="*/ 1251585 w 3566168"/>
                <a:gd name="connsiteY400" fmla="*/ 3563556 h 3564189"/>
                <a:gd name="connsiteX401" fmla="*/ 1263650 w 3566168"/>
                <a:gd name="connsiteY401" fmla="*/ 3563556 h 3564189"/>
                <a:gd name="connsiteX402" fmla="*/ 1263650 w 3566168"/>
                <a:gd name="connsiteY402" fmla="*/ 2500897 h 3564189"/>
                <a:gd name="connsiteX403" fmla="*/ 119380 w 3566168"/>
                <a:gd name="connsiteY403" fmla="*/ 2500897 h 3564189"/>
                <a:gd name="connsiteX404" fmla="*/ 95250 w 3566168"/>
                <a:gd name="connsiteY404" fmla="*/ 2500897 h 3564189"/>
                <a:gd name="connsiteX405" fmla="*/ 95250 w 3566168"/>
                <a:gd name="connsiteY405" fmla="*/ 3563556 h 3564189"/>
                <a:gd name="connsiteX406" fmla="*/ 119380 w 3566168"/>
                <a:gd name="connsiteY406" fmla="*/ 3563556 h 3564189"/>
                <a:gd name="connsiteX407" fmla="*/ 119380 w 3566168"/>
                <a:gd name="connsiteY407" fmla="*/ 2500897 h 3564189"/>
                <a:gd name="connsiteX408" fmla="*/ 12065 w 3566168"/>
                <a:gd name="connsiteY408" fmla="*/ 2500897 h 3564189"/>
                <a:gd name="connsiteX409" fmla="*/ 0 w 3566168"/>
                <a:gd name="connsiteY409" fmla="*/ 2500897 h 3564189"/>
                <a:gd name="connsiteX410" fmla="*/ 0 w 3566168"/>
                <a:gd name="connsiteY410" fmla="*/ 3563556 h 3564189"/>
                <a:gd name="connsiteX411" fmla="*/ 12065 w 3566168"/>
                <a:gd name="connsiteY411" fmla="*/ 3563556 h 3564189"/>
                <a:gd name="connsiteX412" fmla="*/ 12065 w 3566168"/>
                <a:gd name="connsiteY412" fmla="*/ 2500897 h 3564189"/>
                <a:gd name="connsiteX413" fmla="*/ 199390 w 3566168"/>
                <a:gd name="connsiteY413" fmla="*/ 2500897 h 3564189"/>
                <a:gd name="connsiteX414" fmla="*/ 199390 w 3566168"/>
                <a:gd name="connsiteY414" fmla="*/ 3563556 h 3564189"/>
                <a:gd name="connsiteX415" fmla="*/ 234950 w 3566168"/>
                <a:gd name="connsiteY415" fmla="*/ 3563556 h 3564189"/>
                <a:gd name="connsiteX416" fmla="*/ 234950 w 3566168"/>
                <a:gd name="connsiteY416" fmla="*/ 2506607 h 3564189"/>
                <a:gd name="connsiteX417" fmla="*/ 199390 w 3566168"/>
                <a:gd name="connsiteY417" fmla="*/ 2500897 h 3564189"/>
                <a:gd name="connsiteX418" fmla="*/ 2230755 w 3566168"/>
                <a:gd name="connsiteY418" fmla="*/ 2509779 h 3564189"/>
                <a:gd name="connsiteX419" fmla="*/ 2230755 w 3566168"/>
                <a:gd name="connsiteY419" fmla="*/ 2776871 h 3564189"/>
                <a:gd name="connsiteX420" fmla="*/ 2254250 w 3566168"/>
                <a:gd name="connsiteY420" fmla="*/ 2751494 h 3564189"/>
                <a:gd name="connsiteX421" fmla="*/ 2315210 w 3566168"/>
                <a:gd name="connsiteY421" fmla="*/ 2633491 h 3564189"/>
                <a:gd name="connsiteX422" fmla="*/ 2230755 w 3566168"/>
                <a:gd name="connsiteY422" fmla="*/ 2509779 h 3564189"/>
                <a:gd name="connsiteX423" fmla="*/ 3387090 w 3566168"/>
                <a:gd name="connsiteY423" fmla="*/ 2511048 h 3564189"/>
                <a:gd name="connsiteX424" fmla="*/ 3387090 w 3566168"/>
                <a:gd name="connsiteY424" fmla="*/ 3554039 h 3564189"/>
                <a:gd name="connsiteX425" fmla="*/ 3469640 w 3566168"/>
                <a:gd name="connsiteY425" fmla="*/ 3430961 h 3564189"/>
                <a:gd name="connsiteX426" fmla="*/ 3469640 w 3566168"/>
                <a:gd name="connsiteY426" fmla="*/ 2633491 h 3564189"/>
                <a:gd name="connsiteX427" fmla="*/ 3387090 w 3566168"/>
                <a:gd name="connsiteY427" fmla="*/ 2511048 h 3564189"/>
                <a:gd name="connsiteX428" fmla="*/ 311150 w 3566168"/>
                <a:gd name="connsiteY428" fmla="*/ 2564974 h 3564189"/>
                <a:gd name="connsiteX429" fmla="*/ 311150 w 3566168"/>
                <a:gd name="connsiteY429" fmla="*/ 3563556 h 3564189"/>
                <a:gd name="connsiteX430" fmla="*/ 358140 w 3566168"/>
                <a:gd name="connsiteY430" fmla="*/ 3563556 h 3564189"/>
                <a:gd name="connsiteX431" fmla="*/ 358140 w 3566168"/>
                <a:gd name="connsiteY431" fmla="*/ 2616362 h 3564189"/>
                <a:gd name="connsiteX432" fmla="*/ 318135 w 3566168"/>
                <a:gd name="connsiteY432" fmla="*/ 2572586 h 3564189"/>
                <a:gd name="connsiteX433" fmla="*/ 311150 w 3566168"/>
                <a:gd name="connsiteY433" fmla="*/ 2564974 h 3564189"/>
                <a:gd name="connsiteX434" fmla="*/ 429260 w 3566168"/>
                <a:gd name="connsiteY434" fmla="*/ 2693761 h 3564189"/>
                <a:gd name="connsiteX435" fmla="*/ 429260 w 3566168"/>
                <a:gd name="connsiteY435" fmla="*/ 3564190 h 3564189"/>
                <a:gd name="connsiteX436" fmla="*/ 493395 w 3566168"/>
                <a:gd name="connsiteY436" fmla="*/ 3564190 h 3564189"/>
                <a:gd name="connsiteX437" fmla="*/ 493395 w 3566168"/>
                <a:gd name="connsiteY437" fmla="*/ 2763548 h 3564189"/>
                <a:gd name="connsiteX438" fmla="*/ 429260 w 3566168"/>
                <a:gd name="connsiteY438" fmla="*/ 2693761 h 3564189"/>
                <a:gd name="connsiteX439" fmla="*/ 549910 w 3566168"/>
                <a:gd name="connsiteY439" fmla="*/ 2824453 h 3564189"/>
                <a:gd name="connsiteX440" fmla="*/ 549910 w 3566168"/>
                <a:gd name="connsiteY440" fmla="*/ 3564190 h 3564189"/>
                <a:gd name="connsiteX441" fmla="*/ 621030 w 3566168"/>
                <a:gd name="connsiteY441" fmla="*/ 3564190 h 3564189"/>
                <a:gd name="connsiteX442" fmla="*/ 621030 w 3566168"/>
                <a:gd name="connsiteY442" fmla="*/ 2901218 h 3564189"/>
                <a:gd name="connsiteX443" fmla="*/ 549910 w 3566168"/>
                <a:gd name="connsiteY443" fmla="*/ 2824453 h 3564189"/>
                <a:gd name="connsiteX444" fmla="*/ 668020 w 3566168"/>
                <a:gd name="connsiteY444" fmla="*/ 2951972 h 3564189"/>
                <a:gd name="connsiteX445" fmla="*/ 668020 w 3566168"/>
                <a:gd name="connsiteY445" fmla="*/ 3564190 h 3564189"/>
                <a:gd name="connsiteX446" fmla="*/ 744220 w 3566168"/>
                <a:gd name="connsiteY446" fmla="*/ 3564190 h 3564189"/>
                <a:gd name="connsiteX447" fmla="*/ 744220 w 3566168"/>
                <a:gd name="connsiteY447" fmla="*/ 3034447 h 3564189"/>
                <a:gd name="connsiteX448" fmla="*/ 668020 w 3566168"/>
                <a:gd name="connsiteY448" fmla="*/ 2951972 h 3564189"/>
                <a:gd name="connsiteX449" fmla="*/ 780415 w 3566168"/>
                <a:gd name="connsiteY449" fmla="*/ 3072512 h 3564189"/>
                <a:gd name="connsiteX450" fmla="*/ 780415 w 3566168"/>
                <a:gd name="connsiteY450" fmla="*/ 3563556 h 3564189"/>
                <a:gd name="connsiteX451" fmla="*/ 860425 w 3566168"/>
                <a:gd name="connsiteY451" fmla="*/ 3563556 h 3564189"/>
                <a:gd name="connsiteX452" fmla="*/ 860425 w 3566168"/>
                <a:gd name="connsiteY452" fmla="*/ 3158794 h 3564189"/>
                <a:gd name="connsiteX453" fmla="*/ 780415 w 3566168"/>
                <a:gd name="connsiteY453" fmla="*/ 3072512 h 3564189"/>
                <a:gd name="connsiteX454" fmla="*/ 884555 w 3566168"/>
                <a:gd name="connsiteY454" fmla="*/ 3185440 h 3564189"/>
                <a:gd name="connsiteX455" fmla="*/ 884555 w 3566168"/>
                <a:gd name="connsiteY455" fmla="*/ 3564190 h 3564189"/>
                <a:gd name="connsiteX456" fmla="*/ 929005 w 3566168"/>
                <a:gd name="connsiteY456" fmla="*/ 3564190 h 3564189"/>
                <a:gd name="connsiteX457" fmla="*/ 929005 w 3566168"/>
                <a:gd name="connsiteY457" fmla="*/ 3564190 h 3564189"/>
                <a:gd name="connsiteX458" fmla="*/ 930910 w 3566168"/>
                <a:gd name="connsiteY458" fmla="*/ 3564190 h 3564189"/>
                <a:gd name="connsiteX459" fmla="*/ 967105 w 3566168"/>
                <a:gd name="connsiteY459" fmla="*/ 3559115 h 3564189"/>
                <a:gd name="connsiteX460" fmla="*/ 967105 w 3566168"/>
                <a:gd name="connsiteY460" fmla="*/ 3274259 h 3564189"/>
                <a:gd name="connsiteX461" fmla="*/ 884555 w 3566168"/>
                <a:gd name="connsiteY461" fmla="*/ 3185440 h 3564189"/>
                <a:gd name="connsiteX462" fmla="*/ 979170 w 3566168"/>
                <a:gd name="connsiteY462" fmla="*/ 3287582 h 3564189"/>
                <a:gd name="connsiteX463" fmla="*/ 979170 w 3566168"/>
                <a:gd name="connsiteY463" fmla="*/ 3554674 h 3564189"/>
                <a:gd name="connsiteX464" fmla="*/ 1063625 w 3566168"/>
                <a:gd name="connsiteY464" fmla="*/ 3430961 h 3564189"/>
                <a:gd name="connsiteX465" fmla="*/ 1002665 w 3566168"/>
                <a:gd name="connsiteY465" fmla="*/ 3312959 h 3564189"/>
                <a:gd name="connsiteX466" fmla="*/ 979170 w 3566168"/>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8" h="3564189">
                  <a:moveTo>
                    <a:pt x="2621915" y="0"/>
                  </a:moveTo>
                  <a:lnTo>
                    <a:pt x="2597785" y="0"/>
                  </a:lnTo>
                  <a:lnTo>
                    <a:pt x="2597785" y="1063293"/>
                  </a:lnTo>
                  <a:lnTo>
                    <a:pt x="2621915" y="1063293"/>
                  </a:lnTo>
                  <a:lnTo>
                    <a:pt x="2621915"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3610" y="0"/>
                    <a:pt x="930910" y="0"/>
                  </a:cubicBezTo>
                  <a:moveTo>
                    <a:pt x="860425" y="0"/>
                  </a:moveTo>
                  <a:lnTo>
                    <a:pt x="780415" y="0"/>
                  </a:lnTo>
                  <a:lnTo>
                    <a:pt x="780415" y="491044"/>
                  </a:lnTo>
                  <a:cubicBezTo>
                    <a:pt x="808355" y="460591"/>
                    <a:pt x="835660" y="431408"/>
                    <a:pt x="860425" y="404762"/>
                  </a:cubicBezTo>
                  <a:lnTo>
                    <a:pt x="860425" y="0"/>
                  </a:lnTo>
                  <a:close/>
                  <a:moveTo>
                    <a:pt x="744855" y="0"/>
                  </a:moveTo>
                  <a:lnTo>
                    <a:pt x="668655" y="0"/>
                  </a:lnTo>
                  <a:lnTo>
                    <a:pt x="668655" y="612219"/>
                  </a:lnTo>
                  <a:cubicBezTo>
                    <a:pt x="694055" y="584304"/>
                    <a:pt x="720090" y="557024"/>
                    <a:pt x="744855" y="529743"/>
                  </a:cubicBezTo>
                  <a:lnTo>
                    <a:pt x="744855" y="0"/>
                  </a:lnTo>
                  <a:close/>
                  <a:moveTo>
                    <a:pt x="621665" y="0"/>
                  </a:moveTo>
                  <a:lnTo>
                    <a:pt x="550545" y="0"/>
                  </a:lnTo>
                  <a:lnTo>
                    <a:pt x="550545" y="739738"/>
                  </a:lnTo>
                  <a:cubicBezTo>
                    <a:pt x="574040" y="714361"/>
                    <a:pt x="597535" y="688984"/>
                    <a:pt x="621665" y="662338"/>
                  </a:cubicBezTo>
                  <a:lnTo>
                    <a:pt x="621665" y="0"/>
                  </a:lnTo>
                  <a:close/>
                  <a:moveTo>
                    <a:pt x="493395" y="0"/>
                  </a:moveTo>
                  <a:lnTo>
                    <a:pt x="429260" y="0"/>
                  </a:lnTo>
                  <a:lnTo>
                    <a:pt x="429260" y="870429"/>
                  </a:lnTo>
                  <a:cubicBezTo>
                    <a:pt x="448945" y="848858"/>
                    <a:pt x="470535" y="825385"/>
                    <a:pt x="493395" y="800642"/>
                  </a:cubicBezTo>
                  <a:lnTo>
                    <a:pt x="493395" y="0"/>
                  </a:lnTo>
                  <a:close/>
                  <a:moveTo>
                    <a:pt x="358140" y="0"/>
                  </a:moveTo>
                  <a:lnTo>
                    <a:pt x="311150" y="0"/>
                  </a:lnTo>
                  <a:lnTo>
                    <a:pt x="311150" y="998582"/>
                  </a:lnTo>
                  <a:cubicBezTo>
                    <a:pt x="313690" y="996045"/>
                    <a:pt x="315595" y="993507"/>
                    <a:pt x="318135" y="990969"/>
                  </a:cubicBezTo>
                  <a:cubicBezTo>
                    <a:pt x="324485" y="983991"/>
                    <a:pt x="338455" y="968764"/>
                    <a:pt x="358140" y="947194"/>
                  </a:cubicBezTo>
                  <a:lnTo>
                    <a:pt x="358140" y="0"/>
                  </a:lnTo>
                  <a:close/>
                  <a:moveTo>
                    <a:pt x="234950" y="0"/>
                  </a:moveTo>
                  <a:lnTo>
                    <a:pt x="199390" y="0"/>
                  </a:lnTo>
                  <a:lnTo>
                    <a:pt x="199390" y="1063293"/>
                  </a:lnTo>
                  <a:cubicBezTo>
                    <a:pt x="212725" y="1063293"/>
                    <a:pt x="224155" y="1061390"/>
                    <a:pt x="234950" y="1057584"/>
                  </a:cubicBezTo>
                  <a:lnTo>
                    <a:pt x="234950" y="0"/>
                  </a:lnTo>
                  <a:close/>
                  <a:moveTo>
                    <a:pt x="119380" y="0"/>
                  </a:moveTo>
                  <a:lnTo>
                    <a:pt x="95250" y="0"/>
                  </a:lnTo>
                  <a:lnTo>
                    <a:pt x="95250" y="1063293"/>
                  </a:lnTo>
                  <a:lnTo>
                    <a:pt x="119380" y="1063293"/>
                  </a:lnTo>
                  <a:lnTo>
                    <a:pt x="119380" y="0"/>
                  </a:lnTo>
                  <a:close/>
                  <a:moveTo>
                    <a:pt x="12065" y="0"/>
                  </a:moveTo>
                  <a:lnTo>
                    <a:pt x="0" y="0"/>
                  </a:lnTo>
                  <a:lnTo>
                    <a:pt x="0" y="1063293"/>
                  </a:lnTo>
                  <a:lnTo>
                    <a:pt x="12065" y="1063293"/>
                  </a:lnTo>
                  <a:lnTo>
                    <a:pt x="12065" y="0"/>
                  </a:lnTo>
                  <a:close/>
                  <a:moveTo>
                    <a:pt x="2701925" y="0"/>
                  </a:moveTo>
                  <a:lnTo>
                    <a:pt x="2701925" y="1062659"/>
                  </a:lnTo>
                  <a:lnTo>
                    <a:pt x="2737485" y="1062659"/>
                  </a:lnTo>
                  <a:lnTo>
                    <a:pt x="2737485" y="5075"/>
                  </a:lnTo>
                  <a:cubicBezTo>
                    <a:pt x="2726690" y="1903"/>
                    <a:pt x="2715260" y="0"/>
                    <a:pt x="2701925" y="0"/>
                  </a:cubicBezTo>
                  <a:moveTo>
                    <a:pt x="979170" y="8882"/>
                  </a:moveTo>
                  <a:lnTo>
                    <a:pt x="979170" y="275974"/>
                  </a:lnTo>
                  <a:cubicBezTo>
                    <a:pt x="992505" y="262017"/>
                    <a:pt x="1000760" y="253135"/>
                    <a:pt x="1002665" y="250597"/>
                  </a:cubicBezTo>
                  <a:cubicBezTo>
                    <a:pt x="1043940" y="205553"/>
                    <a:pt x="1063625" y="184617"/>
                    <a:pt x="1063625" y="132594"/>
                  </a:cubicBezTo>
                  <a:cubicBezTo>
                    <a:pt x="1064260"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4400"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4200" y="1062659"/>
                  </a:lnTo>
                  <a:lnTo>
                    <a:pt x="3124200" y="400321"/>
                  </a:lnTo>
                  <a:cubicBezTo>
                    <a:pt x="3100070"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950" y="571615"/>
                  </a:moveTo>
                  <a:lnTo>
                    <a:pt x="3282950" y="1062659"/>
                  </a:lnTo>
                  <a:lnTo>
                    <a:pt x="3362960" y="1062659"/>
                  </a:lnTo>
                  <a:lnTo>
                    <a:pt x="3362960" y="657897"/>
                  </a:lnTo>
                  <a:cubicBezTo>
                    <a:pt x="3337560" y="631251"/>
                    <a:pt x="3310890" y="602068"/>
                    <a:pt x="3282950" y="571615"/>
                  </a:cubicBezTo>
                  <a:moveTo>
                    <a:pt x="3387090" y="683908"/>
                  </a:moveTo>
                  <a:lnTo>
                    <a:pt x="3387090" y="1062659"/>
                  </a:lnTo>
                  <a:lnTo>
                    <a:pt x="3431540" y="1062659"/>
                  </a:lnTo>
                  <a:lnTo>
                    <a:pt x="3431540" y="1062659"/>
                  </a:lnTo>
                  <a:lnTo>
                    <a:pt x="3433445" y="1062659"/>
                  </a:lnTo>
                  <a:cubicBezTo>
                    <a:pt x="3446145" y="1062659"/>
                    <a:pt x="3458210" y="1060756"/>
                    <a:pt x="3469640" y="1057584"/>
                  </a:cubicBezTo>
                  <a:lnTo>
                    <a:pt x="3469640" y="772728"/>
                  </a:lnTo>
                  <a:cubicBezTo>
                    <a:pt x="3448685" y="751157"/>
                    <a:pt x="3420745" y="720070"/>
                    <a:pt x="3387090" y="683908"/>
                  </a:cubicBezTo>
                  <a:moveTo>
                    <a:pt x="3481705" y="786685"/>
                  </a:moveTo>
                  <a:lnTo>
                    <a:pt x="3481705" y="1053777"/>
                  </a:lnTo>
                  <a:cubicBezTo>
                    <a:pt x="3531235" y="1034744"/>
                    <a:pt x="3566160" y="986528"/>
                    <a:pt x="3566160" y="930065"/>
                  </a:cubicBezTo>
                  <a:cubicBezTo>
                    <a:pt x="3566160" y="878042"/>
                    <a:pt x="3547110"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855" y="1250448"/>
                  </a:moveTo>
                  <a:lnTo>
                    <a:pt x="668655" y="1250448"/>
                  </a:lnTo>
                  <a:lnTo>
                    <a:pt x="668655" y="2313742"/>
                  </a:lnTo>
                  <a:lnTo>
                    <a:pt x="744855" y="2313742"/>
                  </a:lnTo>
                  <a:lnTo>
                    <a:pt x="744855" y="1250448"/>
                  </a:lnTo>
                  <a:close/>
                  <a:moveTo>
                    <a:pt x="621665" y="1250448"/>
                  </a:moveTo>
                  <a:lnTo>
                    <a:pt x="550545" y="1250448"/>
                  </a:lnTo>
                  <a:lnTo>
                    <a:pt x="550545" y="2313742"/>
                  </a:lnTo>
                  <a:lnTo>
                    <a:pt x="621665" y="2313742"/>
                  </a:lnTo>
                  <a:lnTo>
                    <a:pt x="621665" y="1250448"/>
                  </a:lnTo>
                  <a:close/>
                  <a:moveTo>
                    <a:pt x="493395" y="1250448"/>
                  </a:moveTo>
                  <a:lnTo>
                    <a:pt x="429260" y="1250448"/>
                  </a:lnTo>
                  <a:lnTo>
                    <a:pt x="429260" y="2313742"/>
                  </a:lnTo>
                  <a:lnTo>
                    <a:pt x="493395" y="2313742"/>
                  </a:lnTo>
                  <a:lnTo>
                    <a:pt x="493395" y="1250448"/>
                  </a:lnTo>
                  <a:close/>
                  <a:moveTo>
                    <a:pt x="358140" y="1250448"/>
                  </a:moveTo>
                  <a:lnTo>
                    <a:pt x="311150" y="1250448"/>
                  </a:lnTo>
                  <a:lnTo>
                    <a:pt x="311150" y="2313742"/>
                  </a:lnTo>
                  <a:lnTo>
                    <a:pt x="358140" y="2313742"/>
                  </a:lnTo>
                  <a:lnTo>
                    <a:pt x="358140" y="1250448"/>
                  </a:lnTo>
                  <a:close/>
                  <a:moveTo>
                    <a:pt x="234950" y="1250448"/>
                  </a:moveTo>
                  <a:lnTo>
                    <a:pt x="199390" y="1250448"/>
                  </a:lnTo>
                  <a:lnTo>
                    <a:pt x="199390" y="2313742"/>
                  </a:lnTo>
                  <a:lnTo>
                    <a:pt x="234950" y="2313742"/>
                  </a:lnTo>
                  <a:lnTo>
                    <a:pt x="234950" y="1250448"/>
                  </a:lnTo>
                  <a:close/>
                  <a:moveTo>
                    <a:pt x="119380" y="1250448"/>
                  </a:moveTo>
                  <a:lnTo>
                    <a:pt x="95250" y="1250448"/>
                  </a:lnTo>
                  <a:lnTo>
                    <a:pt x="95250" y="2313742"/>
                  </a:lnTo>
                  <a:lnTo>
                    <a:pt x="119380" y="2313742"/>
                  </a:lnTo>
                  <a:lnTo>
                    <a:pt x="119380"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960" y="1250448"/>
                  </a:moveTo>
                  <a:lnTo>
                    <a:pt x="3282950" y="1250448"/>
                  </a:lnTo>
                  <a:lnTo>
                    <a:pt x="3282950" y="1741492"/>
                  </a:lnTo>
                  <a:cubicBezTo>
                    <a:pt x="3310890" y="1711040"/>
                    <a:pt x="3338195" y="1681856"/>
                    <a:pt x="3362960" y="1655211"/>
                  </a:cubicBezTo>
                  <a:lnTo>
                    <a:pt x="3362960" y="1250448"/>
                  </a:lnTo>
                  <a:close/>
                  <a:moveTo>
                    <a:pt x="3247390" y="1250448"/>
                  </a:moveTo>
                  <a:lnTo>
                    <a:pt x="3171190" y="1250448"/>
                  </a:lnTo>
                  <a:lnTo>
                    <a:pt x="3171190" y="1862667"/>
                  </a:lnTo>
                  <a:cubicBezTo>
                    <a:pt x="3196590" y="1834752"/>
                    <a:pt x="3222625" y="1807472"/>
                    <a:pt x="3247390" y="1780192"/>
                  </a:cubicBezTo>
                  <a:lnTo>
                    <a:pt x="3247390" y="1250448"/>
                  </a:lnTo>
                  <a:close/>
                  <a:moveTo>
                    <a:pt x="3124200" y="1250448"/>
                  </a:moveTo>
                  <a:lnTo>
                    <a:pt x="3053080" y="1250448"/>
                  </a:lnTo>
                  <a:lnTo>
                    <a:pt x="3053080" y="1990186"/>
                  </a:lnTo>
                  <a:cubicBezTo>
                    <a:pt x="3076575" y="1964809"/>
                    <a:pt x="3100070" y="1939432"/>
                    <a:pt x="3124200" y="1912786"/>
                  </a:cubicBezTo>
                  <a:lnTo>
                    <a:pt x="3124200" y="1250448"/>
                  </a:lnTo>
                  <a:close/>
                  <a:moveTo>
                    <a:pt x="2996565" y="1250448"/>
                  </a:moveTo>
                  <a:lnTo>
                    <a:pt x="2932430" y="1250448"/>
                  </a:lnTo>
                  <a:lnTo>
                    <a:pt x="2932430" y="2120877"/>
                  </a:lnTo>
                  <a:cubicBezTo>
                    <a:pt x="2952115" y="2099307"/>
                    <a:pt x="2973705" y="2075833"/>
                    <a:pt x="2996565" y="2051091"/>
                  </a:cubicBezTo>
                  <a:lnTo>
                    <a:pt x="2996565" y="1250448"/>
                  </a:lnTo>
                  <a:close/>
                  <a:moveTo>
                    <a:pt x="2860675" y="1250448"/>
                  </a:moveTo>
                  <a:lnTo>
                    <a:pt x="2813685" y="1250448"/>
                  </a:lnTo>
                  <a:lnTo>
                    <a:pt x="2813685" y="2249031"/>
                  </a:lnTo>
                  <a:cubicBezTo>
                    <a:pt x="2816225" y="2246493"/>
                    <a:pt x="2818130" y="2243955"/>
                    <a:pt x="2820670" y="2241418"/>
                  </a:cubicBezTo>
                  <a:cubicBezTo>
                    <a:pt x="2827020" y="2234439"/>
                    <a:pt x="2840990" y="2219213"/>
                    <a:pt x="2860675" y="2197642"/>
                  </a:cubicBezTo>
                  <a:lnTo>
                    <a:pt x="2860675" y="1250448"/>
                  </a:lnTo>
                  <a:close/>
                  <a:moveTo>
                    <a:pt x="2737485" y="1250448"/>
                  </a:moveTo>
                  <a:lnTo>
                    <a:pt x="2701925" y="1250448"/>
                  </a:lnTo>
                  <a:lnTo>
                    <a:pt x="2701925" y="2313107"/>
                  </a:lnTo>
                  <a:cubicBezTo>
                    <a:pt x="2715260" y="2313107"/>
                    <a:pt x="2726690" y="2311204"/>
                    <a:pt x="2737485" y="2307398"/>
                  </a:cubicBezTo>
                  <a:lnTo>
                    <a:pt x="2737485" y="1250448"/>
                  </a:lnTo>
                  <a:close/>
                  <a:moveTo>
                    <a:pt x="1370330" y="1250448"/>
                  </a:moveTo>
                  <a:lnTo>
                    <a:pt x="1346200" y="1250448"/>
                  </a:lnTo>
                  <a:lnTo>
                    <a:pt x="1346200" y="2313742"/>
                  </a:lnTo>
                  <a:lnTo>
                    <a:pt x="1370330" y="2313742"/>
                  </a:lnTo>
                  <a:lnTo>
                    <a:pt x="1370330" y="1250448"/>
                  </a:lnTo>
                  <a:close/>
                  <a:moveTo>
                    <a:pt x="1263650"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3280"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795" y="1326579"/>
                    <a:pt x="3531235" y="1278997"/>
                    <a:pt x="3481705" y="1259330"/>
                  </a:cubicBezTo>
                  <a:moveTo>
                    <a:pt x="884555" y="1259965"/>
                  </a:moveTo>
                  <a:lnTo>
                    <a:pt x="884555" y="2302957"/>
                  </a:lnTo>
                  <a:cubicBezTo>
                    <a:pt x="932815" y="2283290"/>
                    <a:pt x="967105" y="2235708"/>
                    <a:pt x="967105" y="2179879"/>
                  </a:cubicBezTo>
                  <a:lnTo>
                    <a:pt x="967105" y="1383043"/>
                  </a:lnTo>
                  <a:cubicBezTo>
                    <a:pt x="967105" y="1327848"/>
                    <a:pt x="932815" y="1280266"/>
                    <a:pt x="884555"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345" y="2313742"/>
                  </a:lnTo>
                  <a:lnTo>
                    <a:pt x="1744345" y="1512465"/>
                  </a:lnTo>
                  <a:cubicBezTo>
                    <a:pt x="1722120" y="1487723"/>
                    <a:pt x="1700530" y="1464249"/>
                    <a:pt x="1680210" y="1443313"/>
                  </a:cubicBezTo>
                  <a:moveTo>
                    <a:pt x="1801495" y="1574004"/>
                  </a:moveTo>
                  <a:lnTo>
                    <a:pt x="1801495" y="2313742"/>
                  </a:lnTo>
                  <a:lnTo>
                    <a:pt x="1872615" y="2313742"/>
                  </a:lnTo>
                  <a:lnTo>
                    <a:pt x="1872615" y="1650769"/>
                  </a:lnTo>
                  <a:cubicBezTo>
                    <a:pt x="1848485" y="1624758"/>
                    <a:pt x="1824355" y="1598747"/>
                    <a:pt x="1801495" y="1574004"/>
                  </a:cubicBezTo>
                  <a:moveTo>
                    <a:pt x="1919605" y="1701523"/>
                  </a:moveTo>
                  <a:lnTo>
                    <a:pt x="1919605" y="2313742"/>
                  </a:lnTo>
                  <a:lnTo>
                    <a:pt x="1995805" y="2313742"/>
                  </a:lnTo>
                  <a:lnTo>
                    <a:pt x="1995805" y="1783998"/>
                  </a:lnTo>
                  <a:cubicBezTo>
                    <a:pt x="1971040"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735" y="2001605"/>
                    <a:pt x="2169160" y="1970519"/>
                    <a:pt x="2135505" y="1934357"/>
                  </a:cubicBezTo>
                  <a:moveTo>
                    <a:pt x="2230755" y="2037133"/>
                  </a:moveTo>
                  <a:lnTo>
                    <a:pt x="2230755" y="2304226"/>
                  </a:lnTo>
                  <a:cubicBezTo>
                    <a:pt x="2280285" y="2285193"/>
                    <a:pt x="2315210" y="2236977"/>
                    <a:pt x="2315210" y="2180513"/>
                  </a:cubicBezTo>
                  <a:cubicBezTo>
                    <a:pt x="2315210" y="2128490"/>
                    <a:pt x="2295525" y="2107554"/>
                    <a:pt x="2254250" y="2062510"/>
                  </a:cubicBezTo>
                  <a:cubicBezTo>
                    <a:pt x="2251710" y="2059972"/>
                    <a:pt x="2243455" y="2051091"/>
                    <a:pt x="2230755" y="2037133"/>
                  </a:cubicBezTo>
                  <a:moveTo>
                    <a:pt x="3336925" y="2500897"/>
                  </a:moveTo>
                  <a:lnTo>
                    <a:pt x="3282950" y="2500897"/>
                  </a:lnTo>
                  <a:lnTo>
                    <a:pt x="3282950" y="3563556"/>
                  </a:lnTo>
                  <a:lnTo>
                    <a:pt x="3336925" y="3563556"/>
                  </a:lnTo>
                  <a:cubicBezTo>
                    <a:pt x="3345815" y="3563556"/>
                    <a:pt x="3354705" y="3562921"/>
                    <a:pt x="3362960" y="3561018"/>
                  </a:cubicBezTo>
                  <a:lnTo>
                    <a:pt x="3362960" y="2503434"/>
                  </a:lnTo>
                  <a:cubicBezTo>
                    <a:pt x="3354070" y="2501531"/>
                    <a:pt x="3345815" y="2500897"/>
                    <a:pt x="3336925" y="2500897"/>
                  </a:cubicBezTo>
                  <a:moveTo>
                    <a:pt x="3247390" y="2500897"/>
                  </a:moveTo>
                  <a:lnTo>
                    <a:pt x="3171190" y="2500897"/>
                  </a:lnTo>
                  <a:lnTo>
                    <a:pt x="3171190" y="3563556"/>
                  </a:lnTo>
                  <a:lnTo>
                    <a:pt x="3247390" y="3563556"/>
                  </a:lnTo>
                  <a:lnTo>
                    <a:pt x="3247390" y="2500897"/>
                  </a:lnTo>
                  <a:close/>
                  <a:moveTo>
                    <a:pt x="3124200" y="2500897"/>
                  </a:moveTo>
                  <a:lnTo>
                    <a:pt x="3053080" y="2500897"/>
                  </a:lnTo>
                  <a:lnTo>
                    <a:pt x="3053080" y="3563556"/>
                  </a:lnTo>
                  <a:lnTo>
                    <a:pt x="3124200" y="3563556"/>
                  </a:lnTo>
                  <a:lnTo>
                    <a:pt x="3124200" y="2500897"/>
                  </a:lnTo>
                  <a:close/>
                  <a:moveTo>
                    <a:pt x="2995930" y="2500897"/>
                  </a:moveTo>
                  <a:lnTo>
                    <a:pt x="2931795" y="2500897"/>
                  </a:lnTo>
                  <a:lnTo>
                    <a:pt x="2931795" y="3563556"/>
                  </a:lnTo>
                  <a:lnTo>
                    <a:pt x="2995930" y="3563556"/>
                  </a:lnTo>
                  <a:lnTo>
                    <a:pt x="2995930" y="2500897"/>
                  </a:lnTo>
                  <a:close/>
                  <a:moveTo>
                    <a:pt x="2860675" y="2500897"/>
                  </a:moveTo>
                  <a:lnTo>
                    <a:pt x="2813685" y="2500897"/>
                  </a:lnTo>
                  <a:lnTo>
                    <a:pt x="2813685" y="3563556"/>
                  </a:lnTo>
                  <a:lnTo>
                    <a:pt x="2860675" y="3563556"/>
                  </a:lnTo>
                  <a:lnTo>
                    <a:pt x="2860675" y="2500897"/>
                  </a:lnTo>
                  <a:close/>
                  <a:moveTo>
                    <a:pt x="2737485" y="2500897"/>
                  </a:moveTo>
                  <a:lnTo>
                    <a:pt x="2701925" y="2500897"/>
                  </a:lnTo>
                  <a:lnTo>
                    <a:pt x="2701925" y="3563556"/>
                  </a:lnTo>
                  <a:lnTo>
                    <a:pt x="2737485" y="3563556"/>
                  </a:lnTo>
                  <a:lnTo>
                    <a:pt x="2737485" y="2500897"/>
                  </a:lnTo>
                  <a:close/>
                  <a:moveTo>
                    <a:pt x="2621915" y="2500897"/>
                  </a:moveTo>
                  <a:lnTo>
                    <a:pt x="2597785" y="2500897"/>
                  </a:lnTo>
                  <a:lnTo>
                    <a:pt x="2597785" y="3563556"/>
                  </a:lnTo>
                  <a:lnTo>
                    <a:pt x="2621915" y="3563556"/>
                  </a:lnTo>
                  <a:lnTo>
                    <a:pt x="2621915" y="2500897"/>
                  </a:lnTo>
                  <a:close/>
                  <a:moveTo>
                    <a:pt x="2514600" y="2500897"/>
                  </a:moveTo>
                  <a:lnTo>
                    <a:pt x="2502535" y="2500897"/>
                  </a:lnTo>
                  <a:lnTo>
                    <a:pt x="2502535" y="3563556"/>
                  </a:lnTo>
                  <a:lnTo>
                    <a:pt x="2514600" y="3563556"/>
                  </a:lnTo>
                  <a:lnTo>
                    <a:pt x="2514600" y="2500897"/>
                  </a:lnTo>
                  <a:close/>
                  <a:moveTo>
                    <a:pt x="2182495" y="2500897"/>
                  </a:moveTo>
                  <a:lnTo>
                    <a:pt x="2180590" y="2500897"/>
                  </a:lnTo>
                  <a:lnTo>
                    <a:pt x="2180590" y="2500897"/>
                  </a:lnTo>
                  <a:lnTo>
                    <a:pt x="2136140" y="2500897"/>
                  </a:lnTo>
                  <a:lnTo>
                    <a:pt x="2136140" y="2879648"/>
                  </a:lnTo>
                  <a:cubicBezTo>
                    <a:pt x="2169795" y="2843485"/>
                    <a:pt x="2198370" y="2813033"/>
                    <a:pt x="2218690" y="2790194"/>
                  </a:cubicBezTo>
                  <a:lnTo>
                    <a:pt x="2218690" y="2505338"/>
                  </a:lnTo>
                  <a:cubicBezTo>
                    <a:pt x="2206625" y="2502800"/>
                    <a:pt x="2194560" y="2500897"/>
                    <a:pt x="2182495"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9380" y="2500897"/>
                  </a:moveTo>
                  <a:lnTo>
                    <a:pt x="95250" y="2500897"/>
                  </a:lnTo>
                  <a:lnTo>
                    <a:pt x="95250" y="3563556"/>
                  </a:lnTo>
                  <a:lnTo>
                    <a:pt x="119380" y="3563556"/>
                  </a:lnTo>
                  <a:lnTo>
                    <a:pt x="119380" y="2500897"/>
                  </a:lnTo>
                  <a:close/>
                  <a:moveTo>
                    <a:pt x="12065" y="2500897"/>
                  </a:moveTo>
                  <a:lnTo>
                    <a:pt x="0" y="2500897"/>
                  </a:lnTo>
                  <a:lnTo>
                    <a:pt x="0" y="3563556"/>
                  </a:lnTo>
                  <a:lnTo>
                    <a:pt x="12065" y="3563556"/>
                  </a:lnTo>
                  <a:lnTo>
                    <a:pt x="12065" y="2500897"/>
                  </a:lnTo>
                  <a:close/>
                  <a:moveTo>
                    <a:pt x="199390" y="2500897"/>
                  </a:moveTo>
                  <a:lnTo>
                    <a:pt x="199390" y="3563556"/>
                  </a:lnTo>
                  <a:lnTo>
                    <a:pt x="234950" y="3563556"/>
                  </a:lnTo>
                  <a:lnTo>
                    <a:pt x="234950" y="2506607"/>
                  </a:lnTo>
                  <a:cubicBezTo>
                    <a:pt x="224155" y="2502800"/>
                    <a:pt x="212090" y="2500897"/>
                    <a:pt x="199390" y="2500897"/>
                  </a:cubicBezTo>
                  <a:moveTo>
                    <a:pt x="2230755" y="2509779"/>
                  </a:moveTo>
                  <a:lnTo>
                    <a:pt x="2230755" y="2776871"/>
                  </a:lnTo>
                  <a:cubicBezTo>
                    <a:pt x="2244090" y="2762913"/>
                    <a:pt x="2252345" y="2754032"/>
                    <a:pt x="2254250" y="2751494"/>
                  </a:cubicBezTo>
                  <a:cubicBezTo>
                    <a:pt x="2295525" y="2706450"/>
                    <a:pt x="2315210" y="2685514"/>
                    <a:pt x="2315210" y="2633491"/>
                  </a:cubicBezTo>
                  <a:cubicBezTo>
                    <a:pt x="2315210" y="2577662"/>
                    <a:pt x="2280285" y="2529446"/>
                    <a:pt x="2230755"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7535"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80415" y="3072512"/>
                  </a:moveTo>
                  <a:lnTo>
                    <a:pt x="780415" y="3563556"/>
                  </a:lnTo>
                  <a:lnTo>
                    <a:pt x="860425" y="3563556"/>
                  </a:lnTo>
                  <a:lnTo>
                    <a:pt x="860425" y="3158794"/>
                  </a:lnTo>
                  <a:cubicBezTo>
                    <a:pt x="835025" y="3132148"/>
                    <a:pt x="808355" y="3102965"/>
                    <a:pt x="780415" y="3072512"/>
                  </a:cubicBezTo>
                  <a:moveTo>
                    <a:pt x="884555" y="3185440"/>
                  </a:moveTo>
                  <a:lnTo>
                    <a:pt x="884555" y="3564190"/>
                  </a:lnTo>
                  <a:lnTo>
                    <a:pt x="929005" y="3564190"/>
                  </a:lnTo>
                  <a:lnTo>
                    <a:pt x="929005" y="3564190"/>
                  </a:lnTo>
                  <a:lnTo>
                    <a:pt x="930910" y="3564190"/>
                  </a:lnTo>
                  <a:cubicBezTo>
                    <a:pt x="943610" y="3564190"/>
                    <a:pt x="955675" y="3562287"/>
                    <a:pt x="967105" y="3559115"/>
                  </a:cubicBezTo>
                  <a:lnTo>
                    <a:pt x="967105" y="3274259"/>
                  </a:lnTo>
                  <a:cubicBezTo>
                    <a:pt x="946150" y="3252054"/>
                    <a:pt x="918210" y="3221601"/>
                    <a:pt x="884555"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2505" y="3301539"/>
                    <a:pt x="979170" y="3287582"/>
                  </a:cubicBezTo>
                </a:path>
              </a:pathLst>
            </a:custGeom>
            <a:grpFill/>
            <a:ln w="6350" cap="flat">
              <a:noFill/>
              <a:prstDash val="solid"/>
              <a:miter/>
            </a:ln>
          </p:spPr>
          <p:txBody>
            <a:bodyPr rtlCol="0" anchor="ctr"/>
            <a:lstStyle/>
            <a:p>
              <a:endParaRPr lang="nb-NO"/>
            </a:p>
          </p:txBody>
        </p:sp>
        <p:sp>
          <p:nvSpPr>
            <p:cNvPr id="8" name="Friform 7">
              <a:extLst>
                <a:ext uri="{FF2B5EF4-FFF2-40B4-BE49-F238E27FC236}">
                  <a16:creationId xmlns:a16="http://schemas.microsoft.com/office/drawing/2014/main" id="{89721710-38B3-0349-BB93-F26A0BFE02B8}"/>
                </a:ext>
              </a:extLst>
            </p:cNvPr>
            <p:cNvSpPr/>
            <p:nvPr/>
          </p:nvSpPr>
          <p:spPr>
            <a:xfrm>
              <a:off x="4312920" y="2736151"/>
              <a:ext cx="3566160" cy="3564189"/>
            </a:xfrm>
            <a:custGeom>
              <a:avLst/>
              <a:gdLst>
                <a:gd name="connsiteX0" fmla="*/ 2621280 w 3566160"/>
                <a:gd name="connsiteY0" fmla="*/ 0 h 3564189"/>
                <a:gd name="connsiteX1" fmla="*/ 2597150 w 3566160"/>
                <a:gd name="connsiteY1" fmla="*/ 0 h 3564189"/>
                <a:gd name="connsiteX2" fmla="*/ 2597150 w 3566160"/>
                <a:gd name="connsiteY2" fmla="*/ 1063293 h 3564189"/>
                <a:gd name="connsiteX3" fmla="*/ 2621280 w 3566160"/>
                <a:gd name="connsiteY3" fmla="*/ 1063293 h 3564189"/>
                <a:gd name="connsiteX4" fmla="*/ 2621280 w 3566160"/>
                <a:gd name="connsiteY4" fmla="*/ 0 h 3564189"/>
                <a:gd name="connsiteX5" fmla="*/ 2514600 w 3566160"/>
                <a:gd name="connsiteY5" fmla="*/ 0 h 3564189"/>
                <a:gd name="connsiteX6" fmla="*/ 2502535 w 3566160"/>
                <a:gd name="connsiteY6" fmla="*/ 0 h 3564189"/>
                <a:gd name="connsiteX7" fmla="*/ 2502535 w 3566160"/>
                <a:gd name="connsiteY7" fmla="*/ 1063293 h 3564189"/>
                <a:gd name="connsiteX8" fmla="*/ 2514600 w 3566160"/>
                <a:gd name="connsiteY8" fmla="*/ 1063293 h 3564189"/>
                <a:gd name="connsiteX9" fmla="*/ 2514600 w 3566160"/>
                <a:gd name="connsiteY9" fmla="*/ 0 h 3564189"/>
                <a:gd name="connsiteX10" fmla="*/ 2085340 w 3566160"/>
                <a:gd name="connsiteY10" fmla="*/ 0 h 3564189"/>
                <a:gd name="connsiteX11" fmla="*/ 2031365 w 3566160"/>
                <a:gd name="connsiteY11" fmla="*/ 0 h 3564189"/>
                <a:gd name="connsiteX12" fmla="*/ 2031365 w 3566160"/>
                <a:gd name="connsiteY12" fmla="*/ 1063293 h 3564189"/>
                <a:gd name="connsiteX13" fmla="*/ 2085340 w 3566160"/>
                <a:gd name="connsiteY13" fmla="*/ 1063293 h 3564189"/>
                <a:gd name="connsiteX14" fmla="*/ 2111375 w 3566160"/>
                <a:gd name="connsiteY14" fmla="*/ 1060756 h 3564189"/>
                <a:gd name="connsiteX15" fmla="*/ 2111375 w 3566160"/>
                <a:gd name="connsiteY15" fmla="*/ 2538 h 3564189"/>
                <a:gd name="connsiteX16" fmla="*/ 2085340 w 3566160"/>
                <a:gd name="connsiteY16" fmla="*/ 0 h 3564189"/>
                <a:gd name="connsiteX17" fmla="*/ 1995805 w 3566160"/>
                <a:gd name="connsiteY17" fmla="*/ 0 h 3564189"/>
                <a:gd name="connsiteX18" fmla="*/ 1919605 w 3566160"/>
                <a:gd name="connsiteY18" fmla="*/ 0 h 3564189"/>
                <a:gd name="connsiteX19" fmla="*/ 1919605 w 3566160"/>
                <a:gd name="connsiteY19" fmla="*/ 1063293 h 3564189"/>
                <a:gd name="connsiteX20" fmla="*/ 1995805 w 3566160"/>
                <a:gd name="connsiteY20" fmla="*/ 1063293 h 3564189"/>
                <a:gd name="connsiteX21" fmla="*/ 1995805 w 3566160"/>
                <a:gd name="connsiteY21" fmla="*/ 0 h 3564189"/>
                <a:gd name="connsiteX22" fmla="*/ 1872615 w 3566160"/>
                <a:gd name="connsiteY22" fmla="*/ 0 h 3564189"/>
                <a:gd name="connsiteX23" fmla="*/ 1801495 w 3566160"/>
                <a:gd name="connsiteY23" fmla="*/ 0 h 3564189"/>
                <a:gd name="connsiteX24" fmla="*/ 1801495 w 3566160"/>
                <a:gd name="connsiteY24" fmla="*/ 1063293 h 3564189"/>
                <a:gd name="connsiteX25" fmla="*/ 1872615 w 3566160"/>
                <a:gd name="connsiteY25" fmla="*/ 1063293 h 3564189"/>
                <a:gd name="connsiteX26" fmla="*/ 1872615 w 3566160"/>
                <a:gd name="connsiteY26" fmla="*/ 0 h 3564189"/>
                <a:gd name="connsiteX27" fmla="*/ 1744980 w 3566160"/>
                <a:gd name="connsiteY27" fmla="*/ 0 h 3564189"/>
                <a:gd name="connsiteX28" fmla="*/ 1680845 w 3566160"/>
                <a:gd name="connsiteY28" fmla="*/ 0 h 3564189"/>
                <a:gd name="connsiteX29" fmla="*/ 1680845 w 3566160"/>
                <a:gd name="connsiteY29" fmla="*/ 1063293 h 3564189"/>
                <a:gd name="connsiteX30" fmla="*/ 1744980 w 3566160"/>
                <a:gd name="connsiteY30" fmla="*/ 1063293 h 3564189"/>
                <a:gd name="connsiteX31" fmla="*/ 1744980 w 3566160"/>
                <a:gd name="connsiteY31" fmla="*/ 0 h 3564189"/>
                <a:gd name="connsiteX32" fmla="*/ 1609090 w 3566160"/>
                <a:gd name="connsiteY32" fmla="*/ 0 h 3564189"/>
                <a:gd name="connsiteX33" fmla="*/ 1562100 w 3566160"/>
                <a:gd name="connsiteY33" fmla="*/ 0 h 3564189"/>
                <a:gd name="connsiteX34" fmla="*/ 1562100 w 3566160"/>
                <a:gd name="connsiteY34" fmla="*/ 1063293 h 3564189"/>
                <a:gd name="connsiteX35" fmla="*/ 1609090 w 3566160"/>
                <a:gd name="connsiteY35" fmla="*/ 1063293 h 3564189"/>
                <a:gd name="connsiteX36" fmla="*/ 1609090 w 3566160"/>
                <a:gd name="connsiteY36" fmla="*/ 0 h 3564189"/>
                <a:gd name="connsiteX37" fmla="*/ 1485900 w 3566160"/>
                <a:gd name="connsiteY37" fmla="*/ 0 h 3564189"/>
                <a:gd name="connsiteX38" fmla="*/ 1450340 w 3566160"/>
                <a:gd name="connsiteY38" fmla="*/ 0 h 3564189"/>
                <a:gd name="connsiteX39" fmla="*/ 1450340 w 3566160"/>
                <a:gd name="connsiteY39" fmla="*/ 1063293 h 3564189"/>
                <a:gd name="connsiteX40" fmla="*/ 1485900 w 3566160"/>
                <a:gd name="connsiteY40" fmla="*/ 1063293 h 3564189"/>
                <a:gd name="connsiteX41" fmla="*/ 1485900 w 3566160"/>
                <a:gd name="connsiteY41" fmla="*/ 0 h 3564189"/>
                <a:gd name="connsiteX42" fmla="*/ 1370330 w 3566160"/>
                <a:gd name="connsiteY42" fmla="*/ 0 h 3564189"/>
                <a:gd name="connsiteX43" fmla="*/ 1346200 w 3566160"/>
                <a:gd name="connsiteY43" fmla="*/ 0 h 3564189"/>
                <a:gd name="connsiteX44" fmla="*/ 1346200 w 3566160"/>
                <a:gd name="connsiteY44" fmla="*/ 1063293 h 3564189"/>
                <a:gd name="connsiteX45" fmla="*/ 1370330 w 3566160"/>
                <a:gd name="connsiteY45" fmla="*/ 1063293 h 3564189"/>
                <a:gd name="connsiteX46" fmla="*/ 1370330 w 3566160"/>
                <a:gd name="connsiteY46" fmla="*/ 0 h 3564189"/>
                <a:gd name="connsiteX47" fmla="*/ 1263650 w 3566160"/>
                <a:gd name="connsiteY47" fmla="*/ 0 h 3564189"/>
                <a:gd name="connsiteX48" fmla="*/ 1251585 w 3566160"/>
                <a:gd name="connsiteY48" fmla="*/ 0 h 3564189"/>
                <a:gd name="connsiteX49" fmla="*/ 1251585 w 3566160"/>
                <a:gd name="connsiteY49" fmla="*/ 1063293 h 3564189"/>
                <a:gd name="connsiteX50" fmla="*/ 1263650 w 3566160"/>
                <a:gd name="connsiteY50" fmla="*/ 1063293 h 3564189"/>
                <a:gd name="connsiteX51" fmla="*/ 1263650 w 3566160"/>
                <a:gd name="connsiteY51" fmla="*/ 0 h 3564189"/>
                <a:gd name="connsiteX52" fmla="*/ 930910 w 3566160"/>
                <a:gd name="connsiteY52" fmla="*/ 0 h 3564189"/>
                <a:gd name="connsiteX53" fmla="*/ 929005 w 3566160"/>
                <a:gd name="connsiteY53" fmla="*/ 0 h 3564189"/>
                <a:gd name="connsiteX54" fmla="*/ 929005 w 3566160"/>
                <a:gd name="connsiteY54" fmla="*/ 0 h 3564189"/>
                <a:gd name="connsiteX55" fmla="*/ 884555 w 3566160"/>
                <a:gd name="connsiteY55" fmla="*/ 0 h 3564189"/>
                <a:gd name="connsiteX56" fmla="*/ 884555 w 3566160"/>
                <a:gd name="connsiteY56" fmla="*/ 378751 h 3564189"/>
                <a:gd name="connsiteX57" fmla="*/ 967105 w 3566160"/>
                <a:gd name="connsiteY57" fmla="*/ 289931 h 3564189"/>
                <a:gd name="connsiteX58" fmla="*/ 967105 w 3566160"/>
                <a:gd name="connsiteY58" fmla="*/ 5075 h 3564189"/>
                <a:gd name="connsiteX59" fmla="*/ 930910 w 3566160"/>
                <a:gd name="connsiteY59" fmla="*/ 0 h 3564189"/>
                <a:gd name="connsiteX60" fmla="*/ 859790 w 3566160"/>
                <a:gd name="connsiteY60" fmla="*/ 0 h 3564189"/>
                <a:gd name="connsiteX61" fmla="*/ 779780 w 3566160"/>
                <a:gd name="connsiteY61" fmla="*/ 0 h 3564189"/>
                <a:gd name="connsiteX62" fmla="*/ 779780 w 3566160"/>
                <a:gd name="connsiteY62" fmla="*/ 491044 h 3564189"/>
                <a:gd name="connsiteX63" fmla="*/ 859790 w 3566160"/>
                <a:gd name="connsiteY63" fmla="*/ 404762 h 3564189"/>
                <a:gd name="connsiteX64" fmla="*/ 859790 w 3566160"/>
                <a:gd name="connsiteY64" fmla="*/ 0 h 3564189"/>
                <a:gd name="connsiteX65" fmla="*/ 744220 w 3566160"/>
                <a:gd name="connsiteY65" fmla="*/ 0 h 3564189"/>
                <a:gd name="connsiteX66" fmla="*/ 668020 w 3566160"/>
                <a:gd name="connsiteY66" fmla="*/ 0 h 3564189"/>
                <a:gd name="connsiteX67" fmla="*/ 668020 w 3566160"/>
                <a:gd name="connsiteY67" fmla="*/ 612219 h 3564189"/>
                <a:gd name="connsiteX68" fmla="*/ 744220 w 3566160"/>
                <a:gd name="connsiteY68" fmla="*/ 529743 h 3564189"/>
                <a:gd name="connsiteX69" fmla="*/ 744220 w 3566160"/>
                <a:gd name="connsiteY69" fmla="*/ 0 h 3564189"/>
                <a:gd name="connsiteX70" fmla="*/ 621030 w 3566160"/>
                <a:gd name="connsiteY70" fmla="*/ 0 h 3564189"/>
                <a:gd name="connsiteX71" fmla="*/ 549910 w 3566160"/>
                <a:gd name="connsiteY71" fmla="*/ 0 h 3564189"/>
                <a:gd name="connsiteX72" fmla="*/ 549910 w 3566160"/>
                <a:gd name="connsiteY72" fmla="*/ 739738 h 3564189"/>
                <a:gd name="connsiteX73" fmla="*/ 621030 w 3566160"/>
                <a:gd name="connsiteY73" fmla="*/ 662338 h 3564189"/>
                <a:gd name="connsiteX74" fmla="*/ 621030 w 3566160"/>
                <a:gd name="connsiteY74" fmla="*/ 0 h 3564189"/>
                <a:gd name="connsiteX75" fmla="*/ 493395 w 3566160"/>
                <a:gd name="connsiteY75" fmla="*/ 0 h 3564189"/>
                <a:gd name="connsiteX76" fmla="*/ 429260 w 3566160"/>
                <a:gd name="connsiteY76" fmla="*/ 0 h 3564189"/>
                <a:gd name="connsiteX77" fmla="*/ 429260 w 3566160"/>
                <a:gd name="connsiteY77" fmla="*/ 870429 h 3564189"/>
                <a:gd name="connsiteX78" fmla="*/ 493395 w 3566160"/>
                <a:gd name="connsiteY78" fmla="*/ 800642 h 3564189"/>
                <a:gd name="connsiteX79" fmla="*/ 493395 w 3566160"/>
                <a:gd name="connsiteY79" fmla="*/ 0 h 3564189"/>
                <a:gd name="connsiteX80" fmla="*/ 357505 w 3566160"/>
                <a:gd name="connsiteY80" fmla="*/ 0 h 3564189"/>
                <a:gd name="connsiteX81" fmla="*/ 310515 w 3566160"/>
                <a:gd name="connsiteY81" fmla="*/ 0 h 3564189"/>
                <a:gd name="connsiteX82" fmla="*/ 310515 w 3566160"/>
                <a:gd name="connsiteY82" fmla="*/ 998582 h 3564189"/>
                <a:gd name="connsiteX83" fmla="*/ 317500 w 3566160"/>
                <a:gd name="connsiteY83" fmla="*/ 990969 h 3564189"/>
                <a:gd name="connsiteX84" fmla="*/ 357505 w 3566160"/>
                <a:gd name="connsiteY84" fmla="*/ 947194 h 3564189"/>
                <a:gd name="connsiteX85" fmla="*/ 357505 w 3566160"/>
                <a:gd name="connsiteY85" fmla="*/ 0 h 3564189"/>
                <a:gd name="connsiteX86" fmla="*/ 234315 w 3566160"/>
                <a:gd name="connsiteY86" fmla="*/ 0 h 3564189"/>
                <a:gd name="connsiteX87" fmla="*/ 198755 w 3566160"/>
                <a:gd name="connsiteY87" fmla="*/ 0 h 3564189"/>
                <a:gd name="connsiteX88" fmla="*/ 198755 w 3566160"/>
                <a:gd name="connsiteY88" fmla="*/ 1063293 h 3564189"/>
                <a:gd name="connsiteX89" fmla="*/ 234315 w 3566160"/>
                <a:gd name="connsiteY89" fmla="*/ 1057584 h 3564189"/>
                <a:gd name="connsiteX90" fmla="*/ 234315 w 3566160"/>
                <a:gd name="connsiteY90" fmla="*/ 0 h 3564189"/>
                <a:gd name="connsiteX91" fmla="*/ 118745 w 3566160"/>
                <a:gd name="connsiteY91" fmla="*/ 0 h 3564189"/>
                <a:gd name="connsiteX92" fmla="*/ 94615 w 3566160"/>
                <a:gd name="connsiteY92" fmla="*/ 0 h 3564189"/>
                <a:gd name="connsiteX93" fmla="*/ 94615 w 3566160"/>
                <a:gd name="connsiteY93" fmla="*/ 1063293 h 3564189"/>
                <a:gd name="connsiteX94" fmla="*/ 118745 w 3566160"/>
                <a:gd name="connsiteY94" fmla="*/ 1063293 h 3564189"/>
                <a:gd name="connsiteX95" fmla="*/ 118745 w 3566160"/>
                <a:gd name="connsiteY95" fmla="*/ 0 h 3564189"/>
                <a:gd name="connsiteX96" fmla="*/ 12065 w 3566160"/>
                <a:gd name="connsiteY96" fmla="*/ 0 h 3564189"/>
                <a:gd name="connsiteX97" fmla="*/ 0 w 3566160"/>
                <a:gd name="connsiteY97" fmla="*/ 0 h 3564189"/>
                <a:gd name="connsiteX98" fmla="*/ 0 w 3566160"/>
                <a:gd name="connsiteY98" fmla="*/ 1063293 h 3564189"/>
                <a:gd name="connsiteX99" fmla="*/ 12065 w 3566160"/>
                <a:gd name="connsiteY99" fmla="*/ 1063293 h 3564189"/>
                <a:gd name="connsiteX100" fmla="*/ 12065 w 3566160"/>
                <a:gd name="connsiteY100" fmla="*/ 0 h 3564189"/>
                <a:gd name="connsiteX101" fmla="*/ 2701290 w 3566160"/>
                <a:gd name="connsiteY101" fmla="*/ 0 h 3564189"/>
                <a:gd name="connsiteX102" fmla="*/ 2701290 w 3566160"/>
                <a:gd name="connsiteY102" fmla="*/ 1062659 h 3564189"/>
                <a:gd name="connsiteX103" fmla="*/ 2736850 w 3566160"/>
                <a:gd name="connsiteY103" fmla="*/ 1062659 h 3564189"/>
                <a:gd name="connsiteX104" fmla="*/ 2736850 w 3566160"/>
                <a:gd name="connsiteY104" fmla="*/ 5075 h 3564189"/>
                <a:gd name="connsiteX105" fmla="*/ 2701290 w 3566160"/>
                <a:gd name="connsiteY105" fmla="*/ 0 h 3564189"/>
                <a:gd name="connsiteX106" fmla="*/ 979170 w 3566160"/>
                <a:gd name="connsiteY106" fmla="*/ 8882 h 3564189"/>
                <a:gd name="connsiteX107" fmla="*/ 979170 w 3566160"/>
                <a:gd name="connsiteY107" fmla="*/ 275974 h 3564189"/>
                <a:gd name="connsiteX108" fmla="*/ 1002665 w 3566160"/>
                <a:gd name="connsiteY108" fmla="*/ 250597 h 3564189"/>
                <a:gd name="connsiteX109" fmla="*/ 1063625 w 3566160"/>
                <a:gd name="connsiteY109" fmla="*/ 132594 h 3564189"/>
                <a:gd name="connsiteX110" fmla="*/ 979170 w 3566160"/>
                <a:gd name="connsiteY110" fmla="*/ 8882 h 3564189"/>
                <a:gd name="connsiteX111" fmla="*/ 2135505 w 3566160"/>
                <a:gd name="connsiteY111" fmla="*/ 9516 h 3564189"/>
                <a:gd name="connsiteX112" fmla="*/ 2135505 w 3566160"/>
                <a:gd name="connsiteY112" fmla="*/ 1052508 h 3564189"/>
                <a:gd name="connsiteX113" fmla="*/ 2218055 w 3566160"/>
                <a:gd name="connsiteY113" fmla="*/ 929430 h 3564189"/>
                <a:gd name="connsiteX114" fmla="*/ 2218055 w 3566160"/>
                <a:gd name="connsiteY114" fmla="*/ 929430 h 3564189"/>
                <a:gd name="connsiteX115" fmla="*/ 2218055 w 3566160"/>
                <a:gd name="connsiteY115" fmla="*/ 132594 h 3564189"/>
                <a:gd name="connsiteX116" fmla="*/ 2218055 w 3566160"/>
                <a:gd name="connsiteY116" fmla="*/ 132594 h 3564189"/>
                <a:gd name="connsiteX117" fmla="*/ 2135505 w 3566160"/>
                <a:gd name="connsiteY117" fmla="*/ 9516 h 3564189"/>
                <a:gd name="connsiteX118" fmla="*/ 2813685 w 3566160"/>
                <a:gd name="connsiteY118" fmla="*/ 64077 h 3564189"/>
                <a:gd name="connsiteX119" fmla="*/ 2813685 w 3566160"/>
                <a:gd name="connsiteY119" fmla="*/ 1062659 h 3564189"/>
                <a:gd name="connsiteX120" fmla="*/ 2860675 w 3566160"/>
                <a:gd name="connsiteY120" fmla="*/ 1062659 h 3564189"/>
                <a:gd name="connsiteX121" fmla="*/ 2860675 w 3566160"/>
                <a:gd name="connsiteY121" fmla="*/ 115465 h 3564189"/>
                <a:gd name="connsiteX122" fmla="*/ 2820670 w 3566160"/>
                <a:gd name="connsiteY122" fmla="*/ 71690 h 3564189"/>
                <a:gd name="connsiteX123" fmla="*/ 2813685 w 3566160"/>
                <a:gd name="connsiteY123" fmla="*/ 64077 h 3564189"/>
                <a:gd name="connsiteX124" fmla="*/ 2931795 w 3566160"/>
                <a:gd name="connsiteY124" fmla="*/ 192230 h 3564189"/>
                <a:gd name="connsiteX125" fmla="*/ 2931795 w 3566160"/>
                <a:gd name="connsiteY125" fmla="*/ 1062659 h 3564189"/>
                <a:gd name="connsiteX126" fmla="*/ 2995930 w 3566160"/>
                <a:gd name="connsiteY126" fmla="*/ 1062659 h 3564189"/>
                <a:gd name="connsiteX127" fmla="*/ 2995930 w 3566160"/>
                <a:gd name="connsiteY127" fmla="*/ 262017 h 3564189"/>
                <a:gd name="connsiteX128" fmla="*/ 2931795 w 3566160"/>
                <a:gd name="connsiteY128" fmla="*/ 192230 h 3564189"/>
                <a:gd name="connsiteX129" fmla="*/ 3052445 w 3566160"/>
                <a:gd name="connsiteY129" fmla="*/ 322921 h 3564189"/>
                <a:gd name="connsiteX130" fmla="*/ 3052445 w 3566160"/>
                <a:gd name="connsiteY130" fmla="*/ 1062659 h 3564189"/>
                <a:gd name="connsiteX131" fmla="*/ 3123565 w 3566160"/>
                <a:gd name="connsiteY131" fmla="*/ 1062659 h 3564189"/>
                <a:gd name="connsiteX132" fmla="*/ 3123565 w 3566160"/>
                <a:gd name="connsiteY132" fmla="*/ 400321 h 3564189"/>
                <a:gd name="connsiteX133" fmla="*/ 3052445 w 3566160"/>
                <a:gd name="connsiteY133" fmla="*/ 322921 h 3564189"/>
                <a:gd name="connsiteX134" fmla="*/ 3170555 w 3566160"/>
                <a:gd name="connsiteY134" fmla="*/ 451075 h 3564189"/>
                <a:gd name="connsiteX135" fmla="*/ 3170555 w 3566160"/>
                <a:gd name="connsiteY135" fmla="*/ 1063293 h 3564189"/>
                <a:gd name="connsiteX136" fmla="*/ 3246755 w 3566160"/>
                <a:gd name="connsiteY136" fmla="*/ 1063293 h 3564189"/>
                <a:gd name="connsiteX137" fmla="*/ 3246755 w 3566160"/>
                <a:gd name="connsiteY137" fmla="*/ 533550 h 3564189"/>
                <a:gd name="connsiteX138" fmla="*/ 3170555 w 3566160"/>
                <a:gd name="connsiteY138" fmla="*/ 451075 h 3564189"/>
                <a:gd name="connsiteX139" fmla="*/ 3282315 w 3566160"/>
                <a:gd name="connsiteY139" fmla="*/ 571615 h 3564189"/>
                <a:gd name="connsiteX140" fmla="*/ 3282315 w 3566160"/>
                <a:gd name="connsiteY140" fmla="*/ 1062659 h 3564189"/>
                <a:gd name="connsiteX141" fmla="*/ 3362325 w 3566160"/>
                <a:gd name="connsiteY141" fmla="*/ 1062659 h 3564189"/>
                <a:gd name="connsiteX142" fmla="*/ 3362325 w 3566160"/>
                <a:gd name="connsiteY142" fmla="*/ 657897 h 3564189"/>
                <a:gd name="connsiteX143" fmla="*/ 3282315 w 3566160"/>
                <a:gd name="connsiteY143" fmla="*/ 571615 h 3564189"/>
                <a:gd name="connsiteX144" fmla="*/ 3386455 w 3566160"/>
                <a:gd name="connsiteY144" fmla="*/ 683908 h 3564189"/>
                <a:gd name="connsiteX145" fmla="*/ 3386455 w 3566160"/>
                <a:gd name="connsiteY145" fmla="*/ 1062659 h 3564189"/>
                <a:gd name="connsiteX146" fmla="*/ 3430905 w 3566160"/>
                <a:gd name="connsiteY146" fmla="*/ 1062659 h 3564189"/>
                <a:gd name="connsiteX147" fmla="*/ 3430905 w 3566160"/>
                <a:gd name="connsiteY147" fmla="*/ 1062659 h 3564189"/>
                <a:gd name="connsiteX148" fmla="*/ 3432810 w 3566160"/>
                <a:gd name="connsiteY148" fmla="*/ 1062659 h 3564189"/>
                <a:gd name="connsiteX149" fmla="*/ 3469005 w 3566160"/>
                <a:gd name="connsiteY149" fmla="*/ 1057584 h 3564189"/>
                <a:gd name="connsiteX150" fmla="*/ 3469005 w 3566160"/>
                <a:gd name="connsiteY150" fmla="*/ 772728 h 3564189"/>
                <a:gd name="connsiteX151" fmla="*/ 3386455 w 3566160"/>
                <a:gd name="connsiteY151" fmla="*/ 683908 h 3564189"/>
                <a:gd name="connsiteX152" fmla="*/ 3481705 w 3566160"/>
                <a:gd name="connsiteY152" fmla="*/ 786685 h 3564189"/>
                <a:gd name="connsiteX153" fmla="*/ 3481705 w 3566160"/>
                <a:gd name="connsiteY153" fmla="*/ 1053777 h 3564189"/>
                <a:gd name="connsiteX154" fmla="*/ 3566160 w 3566160"/>
                <a:gd name="connsiteY154" fmla="*/ 930065 h 3564189"/>
                <a:gd name="connsiteX155" fmla="*/ 3505200 w 3566160"/>
                <a:gd name="connsiteY155" fmla="*/ 812062 h 3564189"/>
                <a:gd name="connsiteX156" fmla="*/ 3481705 w 3566160"/>
                <a:gd name="connsiteY156" fmla="*/ 786685 h 3564189"/>
                <a:gd name="connsiteX157" fmla="*/ 2621915 w 3566160"/>
                <a:gd name="connsiteY157" fmla="*/ 1250448 h 3564189"/>
                <a:gd name="connsiteX158" fmla="*/ 2597785 w 3566160"/>
                <a:gd name="connsiteY158" fmla="*/ 1250448 h 3564189"/>
                <a:gd name="connsiteX159" fmla="*/ 2597785 w 3566160"/>
                <a:gd name="connsiteY159" fmla="*/ 2313742 h 3564189"/>
                <a:gd name="connsiteX160" fmla="*/ 2621915 w 3566160"/>
                <a:gd name="connsiteY160" fmla="*/ 2313742 h 3564189"/>
                <a:gd name="connsiteX161" fmla="*/ 2621915 w 3566160"/>
                <a:gd name="connsiteY161" fmla="*/ 1250448 h 3564189"/>
                <a:gd name="connsiteX162" fmla="*/ 2514600 w 3566160"/>
                <a:gd name="connsiteY162" fmla="*/ 1250448 h 3564189"/>
                <a:gd name="connsiteX163" fmla="*/ 2502535 w 3566160"/>
                <a:gd name="connsiteY163" fmla="*/ 1250448 h 3564189"/>
                <a:gd name="connsiteX164" fmla="*/ 2502535 w 3566160"/>
                <a:gd name="connsiteY164" fmla="*/ 2313742 h 3564189"/>
                <a:gd name="connsiteX165" fmla="*/ 2514600 w 3566160"/>
                <a:gd name="connsiteY165" fmla="*/ 2313742 h 3564189"/>
                <a:gd name="connsiteX166" fmla="*/ 2514600 w 3566160"/>
                <a:gd name="connsiteY166" fmla="*/ 1250448 h 3564189"/>
                <a:gd name="connsiteX167" fmla="*/ 744220 w 3566160"/>
                <a:gd name="connsiteY167" fmla="*/ 1250448 h 3564189"/>
                <a:gd name="connsiteX168" fmla="*/ 668020 w 3566160"/>
                <a:gd name="connsiteY168" fmla="*/ 1250448 h 3564189"/>
                <a:gd name="connsiteX169" fmla="*/ 668020 w 3566160"/>
                <a:gd name="connsiteY169" fmla="*/ 2313742 h 3564189"/>
                <a:gd name="connsiteX170" fmla="*/ 744220 w 3566160"/>
                <a:gd name="connsiteY170" fmla="*/ 2313742 h 3564189"/>
                <a:gd name="connsiteX171" fmla="*/ 744220 w 3566160"/>
                <a:gd name="connsiteY171" fmla="*/ 1250448 h 3564189"/>
                <a:gd name="connsiteX172" fmla="*/ 621030 w 3566160"/>
                <a:gd name="connsiteY172" fmla="*/ 1250448 h 3564189"/>
                <a:gd name="connsiteX173" fmla="*/ 549910 w 3566160"/>
                <a:gd name="connsiteY173" fmla="*/ 1250448 h 3564189"/>
                <a:gd name="connsiteX174" fmla="*/ 549910 w 3566160"/>
                <a:gd name="connsiteY174" fmla="*/ 2313742 h 3564189"/>
                <a:gd name="connsiteX175" fmla="*/ 621030 w 3566160"/>
                <a:gd name="connsiteY175" fmla="*/ 2313742 h 3564189"/>
                <a:gd name="connsiteX176" fmla="*/ 621030 w 3566160"/>
                <a:gd name="connsiteY176" fmla="*/ 1250448 h 3564189"/>
                <a:gd name="connsiteX177" fmla="*/ 493395 w 3566160"/>
                <a:gd name="connsiteY177" fmla="*/ 1250448 h 3564189"/>
                <a:gd name="connsiteX178" fmla="*/ 429260 w 3566160"/>
                <a:gd name="connsiteY178" fmla="*/ 1250448 h 3564189"/>
                <a:gd name="connsiteX179" fmla="*/ 429260 w 3566160"/>
                <a:gd name="connsiteY179" fmla="*/ 2313742 h 3564189"/>
                <a:gd name="connsiteX180" fmla="*/ 493395 w 3566160"/>
                <a:gd name="connsiteY180" fmla="*/ 2313742 h 3564189"/>
                <a:gd name="connsiteX181" fmla="*/ 493395 w 3566160"/>
                <a:gd name="connsiteY181" fmla="*/ 1250448 h 3564189"/>
                <a:gd name="connsiteX182" fmla="*/ 357505 w 3566160"/>
                <a:gd name="connsiteY182" fmla="*/ 1250448 h 3564189"/>
                <a:gd name="connsiteX183" fmla="*/ 310515 w 3566160"/>
                <a:gd name="connsiteY183" fmla="*/ 1250448 h 3564189"/>
                <a:gd name="connsiteX184" fmla="*/ 310515 w 3566160"/>
                <a:gd name="connsiteY184" fmla="*/ 2313742 h 3564189"/>
                <a:gd name="connsiteX185" fmla="*/ 357505 w 3566160"/>
                <a:gd name="connsiteY185" fmla="*/ 2313742 h 3564189"/>
                <a:gd name="connsiteX186" fmla="*/ 357505 w 3566160"/>
                <a:gd name="connsiteY186" fmla="*/ 1250448 h 3564189"/>
                <a:gd name="connsiteX187" fmla="*/ 234315 w 3566160"/>
                <a:gd name="connsiteY187" fmla="*/ 1250448 h 3564189"/>
                <a:gd name="connsiteX188" fmla="*/ 198755 w 3566160"/>
                <a:gd name="connsiteY188" fmla="*/ 1250448 h 3564189"/>
                <a:gd name="connsiteX189" fmla="*/ 198755 w 3566160"/>
                <a:gd name="connsiteY189" fmla="*/ 2313742 h 3564189"/>
                <a:gd name="connsiteX190" fmla="*/ 234315 w 3566160"/>
                <a:gd name="connsiteY190" fmla="*/ 2313742 h 3564189"/>
                <a:gd name="connsiteX191" fmla="*/ 234315 w 3566160"/>
                <a:gd name="connsiteY191" fmla="*/ 1250448 h 3564189"/>
                <a:gd name="connsiteX192" fmla="*/ 118745 w 3566160"/>
                <a:gd name="connsiteY192" fmla="*/ 1250448 h 3564189"/>
                <a:gd name="connsiteX193" fmla="*/ 94615 w 3566160"/>
                <a:gd name="connsiteY193" fmla="*/ 1250448 h 3564189"/>
                <a:gd name="connsiteX194" fmla="*/ 94615 w 3566160"/>
                <a:gd name="connsiteY194" fmla="*/ 2313742 h 3564189"/>
                <a:gd name="connsiteX195" fmla="*/ 118745 w 3566160"/>
                <a:gd name="connsiteY195" fmla="*/ 2313742 h 3564189"/>
                <a:gd name="connsiteX196" fmla="*/ 118745 w 3566160"/>
                <a:gd name="connsiteY196" fmla="*/ 1250448 h 3564189"/>
                <a:gd name="connsiteX197" fmla="*/ 12065 w 3566160"/>
                <a:gd name="connsiteY197" fmla="*/ 1250448 h 3564189"/>
                <a:gd name="connsiteX198" fmla="*/ 0 w 3566160"/>
                <a:gd name="connsiteY198" fmla="*/ 1250448 h 3564189"/>
                <a:gd name="connsiteX199" fmla="*/ 0 w 3566160"/>
                <a:gd name="connsiteY199" fmla="*/ 2313742 h 3564189"/>
                <a:gd name="connsiteX200" fmla="*/ 12065 w 3566160"/>
                <a:gd name="connsiteY200" fmla="*/ 2313742 h 3564189"/>
                <a:gd name="connsiteX201" fmla="*/ 12065 w 3566160"/>
                <a:gd name="connsiteY201" fmla="*/ 1250448 h 3564189"/>
                <a:gd name="connsiteX202" fmla="*/ 3433445 w 3566160"/>
                <a:gd name="connsiteY202" fmla="*/ 1250448 h 3564189"/>
                <a:gd name="connsiteX203" fmla="*/ 3431540 w 3566160"/>
                <a:gd name="connsiteY203" fmla="*/ 1250448 h 3564189"/>
                <a:gd name="connsiteX204" fmla="*/ 3431540 w 3566160"/>
                <a:gd name="connsiteY204" fmla="*/ 1250448 h 3564189"/>
                <a:gd name="connsiteX205" fmla="*/ 3387090 w 3566160"/>
                <a:gd name="connsiteY205" fmla="*/ 1250448 h 3564189"/>
                <a:gd name="connsiteX206" fmla="*/ 3387090 w 3566160"/>
                <a:gd name="connsiteY206" fmla="*/ 1629199 h 3564189"/>
                <a:gd name="connsiteX207" fmla="*/ 3469640 w 3566160"/>
                <a:gd name="connsiteY207" fmla="*/ 1539745 h 3564189"/>
                <a:gd name="connsiteX208" fmla="*/ 3469640 w 3566160"/>
                <a:gd name="connsiteY208" fmla="*/ 1254889 h 3564189"/>
                <a:gd name="connsiteX209" fmla="*/ 3433445 w 3566160"/>
                <a:gd name="connsiteY209" fmla="*/ 1250448 h 3564189"/>
                <a:gd name="connsiteX210" fmla="*/ 3362325 w 3566160"/>
                <a:gd name="connsiteY210" fmla="*/ 1250448 h 3564189"/>
                <a:gd name="connsiteX211" fmla="*/ 3282315 w 3566160"/>
                <a:gd name="connsiteY211" fmla="*/ 1250448 h 3564189"/>
                <a:gd name="connsiteX212" fmla="*/ 3282315 w 3566160"/>
                <a:gd name="connsiteY212" fmla="*/ 1741492 h 3564189"/>
                <a:gd name="connsiteX213" fmla="*/ 3362325 w 3566160"/>
                <a:gd name="connsiteY213" fmla="*/ 1655211 h 3564189"/>
                <a:gd name="connsiteX214" fmla="*/ 3362325 w 3566160"/>
                <a:gd name="connsiteY214" fmla="*/ 1250448 h 3564189"/>
                <a:gd name="connsiteX215" fmla="*/ 3246755 w 3566160"/>
                <a:gd name="connsiteY215" fmla="*/ 1250448 h 3564189"/>
                <a:gd name="connsiteX216" fmla="*/ 3170555 w 3566160"/>
                <a:gd name="connsiteY216" fmla="*/ 1250448 h 3564189"/>
                <a:gd name="connsiteX217" fmla="*/ 3170555 w 3566160"/>
                <a:gd name="connsiteY217" fmla="*/ 1862667 h 3564189"/>
                <a:gd name="connsiteX218" fmla="*/ 3246755 w 3566160"/>
                <a:gd name="connsiteY218" fmla="*/ 1780192 h 3564189"/>
                <a:gd name="connsiteX219" fmla="*/ 3246755 w 3566160"/>
                <a:gd name="connsiteY219" fmla="*/ 1250448 h 3564189"/>
                <a:gd name="connsiteX220" fmla="*/ 3123565 w 3566160"/>
                <a:gd name="connsiteY220" fmla="*/ 1250448 h 3564189"/>
                <a:gd name="connsiteX221" fmla="*/ 3052445 w 3566160"/>
                <a:gd name="connsiteY221" fmla="*/ 1250448 h 3564189"/>
                <a:gd name="connsiteX222" fmla="*/ 3052445 w 3566160"/>
                <a:gd name="connsiteY222" fmla="*/ 1990186 h 3564189"/>
                <a:gd name="connsiteX223" fmla="*/ 3123565 w 3566160"/>
                <a:gd name="connsiteY223" fmla="*/ 1912786 h 3564189"/>
                <a:gd name="connsiteX224" fmla="*/ 3123565 w 3566160"/>
                <a:gd name="connsiteY224" fmla="*/ 1250448 h 3564189"/>
                <a:gd name="connsiteX225" fmla="*/ 2995930 w 3566160"/>
                <a:gd name="connsiteY225" fmla="*/ 1250448 h 3564189"/>
                <a:gd name="connsiteX226" fmla="*/ 2931795 w 3566160"/>
                <a:gd name="connsiteY226" fmla="*/ 1250448 h 3564189"/>
                <a:gd name="connsiteX227" fmla="*/ 2931795 w 3566160"/>
                <a:gd name="connsiteY227" fmla="*/ 2120877 h 3564189"/>
                <a:gd name="connsiteX228" fmla="*/ 2995930 w 3566160"/>
                <a:gd name="connsiteY228" fmla="*/ 2051091 h 3564189"/>
                <a:gd name="connsiteX229" fmla="*/ 2995930 w 3566160"/>
                <a:gd name="connsiteY229" fmla="*/ 1250448 h 3564189"/>
                <a:gd name="connsiteX230" fmla="*/ 2860040 w 3566160"/>
                <a:gd name="connsiteY230" fmla="*/ 1250448 h 3564189"/>
                <a:gd name="connsiteX231" fmla="*/ 2813050 w 3566160"/>
                <a:gd name="connsiteY231" fmla="*/ 1250448 h 3564189"/>
                <a:gd name="connsiteX232" fmla="*/ 2813050 w 3566160"/>
                <a:gd name="connsiteY232" fmla="*/ 2249031 h 3564189"/>
                <a:gd name="connsiteX233" fmla="*/ 2820035 w 3566160"/>
                <a:gd name="connsiteY233" fmla="*/ 2241418 h 3564189"/>
                <a:gd name="connsiteX234" fmla="*/ 2860040 w 3566160"/>
                <a:gd name="connsiteY234" fmla="*/ 2197642 h 3564189"/>
                <a:gd name="connsiteX235" fmla="*/ 2860040 w 3566160"/>
                <a:gd name="connsiteY235" fmla="*/ 1250448 h 3564189"/>
                <a:gd name="connsiteX236" fmla="*/ 2736850 w 3566160"/>
                <a:gd name="connsiteY236" fmla="*/ 1250448 h 3564189"/>
                <a:gd name="connsiteX237" fmla="*/ 2701290 w 3566160"/>
                <a:gd name="connsiteY237" fmla="*/ 1250448 h 3564189"/>
                <a:gd name="connsiteX238" fmla="*/ 2701290 w 3566160"/>
                <a:gd name="connsiteY238" fmla="*/ 2313107 h 3564189"/>
                <a:gd name="connsiteX239" fmla="*/ 2736850 w 3566160"/>
                <a:gd name="connsiteY239" fmla="*/ 2307398 h 3564189"/>
                <a:gd name="connsiteX240" fmla="*/ 2736850 w 3566160"/>
                <a:gd name="connsiteY240" fmla="*/ 1250448 h 3564189"/>
                <a:gd name="connsiteX241" fmla="*/ 1370330 w 3566160"/>
                <a:gd name="connsiteY241" fmla="*/ 1250448 h 3564189"/>
                <a:gd name="connsiteX242" fmla="*/ 1346200 w 3566160"/>
                <a:gd name="connsiteY242" fmla="*/ 1250448 h 3564189"/>
                <a:gd name="connsiteX243" fmla="*/ 1346200 w 3566160"/>
                <a:gd name="connsiteY243" fmla="*/ 2313742 h 3564189"/>
                <a:gd name="connsiteX244" fmla="*/ 1370330 w 3566160"/>
                <a:gd name="connsiteY244" fmla="*/ 2313742 h 3564189"/>
                <a:gd name="connsiteX245" fmla="*/ 1370330 w 3566160"/>
                <a:gd name="connsiteY245" fmla="*/ 1250448 h 3564189"/>
                <a:gd name="connsiteX246" fmla="*/ 1263015 w 3566160"/>
                <a:gd name="connsiteY246" fmla="*/ 1250448 h 3564189"/>
                <a:gd name="connsiteX247" fmla="*/ 1250950 w 3566160"/>
                <a:gd name="connsiteY247" fmla="*/ 1250448 h 3564189"/>
                <a:gd name="connsiteX248" fmla="*/ 1250950 w 3566160"/>
                <a:gd name="connsiteY248" fmla="*/ 2313742 h 3564189"/>
                <a:gd name="connsiteX249" fmla="*/ 1263015 w 3566160"/>
                <a:gd name="connsiteY249" fmla="*/ 2313742 h 3564189"/>
                <a:gd name="connsiteX250" fmla="*/ 1263015 w 3566160"/>
                <a:gd name="connsiteY250" fmla="*/ 1250448 h 3564189"/>
                <a:gd name="connsiteX251" fmla="*/ 833755 w 3566160"/>
                <a:gd name="connsiteY251" fmla="*/ 1250448 h 3564189"/>
                <a:gd name="connsiteX252" fmla="*/ 779780 w 3566160"/>
                <a:gd name="connsiteY252" fmla="*/ 1250448 h 3564189"/>
                <a:gd name="connsiteX253" fmla="*/ 779780 w 3566160"/>
                <a:gd name="connsiteY253" fmla="*/ 2313742 h 3564189"/>
                <a:gd name="connsiteX254" fmla="*/ 833755 w 3566160"/>
                <a:gd name="connsiteY254" fmla="*/ 2313742 h 3564189"/>
                <a:gd name="connsiteX255" fmla="*/ 859790 w 3566160"/>
                <a:gd name="connsiteY255" fmla="*/ 2311204 h 3564189"/>
                <a:gd name="connsiteX256" fmla="*/ 859790 w 3566160"/>
                <a:gd name="connsiteY256" fmla="*/ 1252986 h 3564189"/>
                <a:gd name="connsiteX257" fmla="*/ 833755 w 3566160"/>
                <a:gd name="connsiteY257" fmla="*/ 1250448 h 3564189"/>
                <a:gd name="connsiteX258" fmla="*/ 1450340 w 3566160"/>
                <a:gd name="connsiteY258" fmla="*/ 1250448 h 3564189"/>
                <a:gd name="connsiteX259" fmla="*/ 1450340 w 3566160"/>
                <a:gd name="connsiteY259" fmla="*/ 2313107 h 3564189"/>
                <a:gd name="connsiteX260" fmla="*/ 1485900 w 3566160"/>
                <a:gd name="connsiteY260" fmla="*/ 2313107 h 3564189"/>
                <a:gd name="connsiteX261" fmla="*/ 1485900 w 3566160"/>
                <a:gd name="connsiteY261" fmla="*/ 1255524 h 3564189"/>
                <a:gd name="connsiteX262" fmla="*/ 1450340 w 3566160"/>
                <a:gd name="connsiteY262" fmla="*/ 1250448 h 3564189"/>
                <a:gd name="connsiteX263" fmla="*/ 3481705 w 3566160"/>
                <a:gd name="connsiteY263" fmla="*/ 1259330 h 3564189"/>
                <a:gd name="connsiteX264" fmla="*/ 3481705 w 3566160"/>
                <a:gd name="connsiteY264" fmla="*/ 1526422 h 3564189"/>
                <a:gd name="connsiteX265" fmla="*/ 3505200 w 3566160"/>
                <a:gd name="connsiteY265" fmla="*/ 1501046 h 3564189"/>
                <a:gd name="connsiteX266" fmla="*/ 3566160 w 3566160"/>
                <a:gd name="connsiteY266" fmla="*/ 1383043 h 3564189"/>
                <a:gd name="connsiteX267" fmla="*/ 3481705 w 3566160"/>
                <a:gd name="connsiteY267" fmla="*/ 1259330 h 3564189"/>
                <a:gd name="connsiteX268" fmla="*/ 883920 w 3566160"/>
                <a:gd name="connsiteY268" fmla="*/ 1259965 h 3564189"/>
                <a:gd name="connsiteX269" fmla="*/ 883920 w 3566160"/>
                <a:gd name="connsiteY269" fmla="*/ 2302957 h 3564189"/>
                <a:gd name="connsiteX270" fmla="*/ 966470 w 3566160"/>
                <a:gd name="connsiteY270" fmla="*/ 2179879 h 3564189"/>
                <a:gd name="connsiteX271" fmla="*/ 966470 w 3566160"/>
                <a:gd name="connsiteY271" fmla="*/ 1383043 h 3564189"/>
                <a:gd name="connsiteX272" fmla="*/ 883920 w 3566160"/>
                <a:gd name="connsiteY272" fmla="*/ 1259965 h 3564189"/>
                <a:gd name="connsiteX273" fmla="*/ 1562100 w 3566160"/>
                <a:gd name="connsiteY273" fmla="*/ 1314525 h 3564189"/>
                <a:gd name="connsiteX274" fmla="*/ 1562100 w 3566160"/>
                <a:gd name="connsiteY274" fmla="*/ 2313107 h 3564189"/>
                <a:gd name="connsiteX275" fmla="*/ 1609090 w 3566160"/>
                <a:gd name="connsiteY275" fmla="*/ 2313107 h 3564189"/>
                <a:gd name="connsiteX276" fmla="*/ 1609090 w 3566160"/>
                <a:gd name="connsiteY276" fmla="*/ 1365913 h 3564189"/>
                <a:gd name="connsiteX277" fmla="*/ 1569085 w 3566160"/>
                <a:gd name="connsiteY277" fmla="*/ 1322138 h 3564189"/>
                <a:gd name="connsiteX278" fmla="*/ 1562100 w 3566160"/>
                <a:gd name="connsiteY278" fmla="*/ 1314525 h 3564189"/>
                <a:gd name="connsiteX279" fmla="*/ 1680210 w 3566160"/>
                <a:gd name="connsiteY279" fmla="*/ 1443313 h 3564189"/>
                <a:gd name="connsiteX280" fmla="*/ 1680210 w 3566160"/>
                <a:gd name="connsiteY280" fmla="*/ 2313742 h 3564189"/>
                <a:gd name="connsiteX281" fmla="*/ 1744980 w 3566160"/>
                <a:gd name="connsiteY281" fmla="*/ 2313742 h 3564189"/>
                <a:gd name="connsiteX282" fmla="*/ 1744980 w 3566160"/>
                <a:gd name="connsiteY282" fmla="*/ 1512465 h 3564189"/>
                <a:gd name="connsiteX283" fmla="*/ 1680210 w 3566160"/>
                <a:gd name="connsiteY283" fmla="*/ 1443313 h 3564189"/>
                <a:gd name="connsiteX284" fmla="*/ 1800860 w 3566160"/>
                <a:gd name="connsiteY284" fmla="*/ 1574004 h 3564189"/>
                <a:gd name="connsiteX285" fmla="*/ 1800860 w 3566160"/>
                <a:gd name="connsiteY285" fmla="*/ 2313742 h 3564189"/>
                <a:gd name="connsiteX286" fmla="*/ 1871980 w 3566160"/>
                <a:gd name="connsiteY286" fmla="*/ 2313742 h 3564189"/>
                <a:gd name="connsiteX287" fmla="*/ 1871980 w 3566160"/>
                <a:gd name="connsiteY287" fmla="*/ 1650769 h 3564189"/>
                <a:gd name="connsiteX288" fmla="*/ 1800860 w 3566160"/>
                <a:gd name="connsiteY288" fmla="*/ 1574004 h 3564189"/>
                <a:gd name="connsiteX289" fmla="*/ 1919605 w 3566160"/>
                <a:gd name="connsiteY289" fmla="*/ 1701523 h 3564189"/>
                <a:gd name="connsiteX290" fmla="*/ 1919605 w 3566160"/>
                <a:gd name="connsiteY290" fmla="*/ 2313742 h 3564189"/>
                <a:gd name="connsiteX291" fmla="*/ 1995805 w 3566160"/>
                <a:gd name="connsiteY291" fmla="*/ 2313742 h 3564189"/>
                <a:gd name="connsiteX292" fmla="*/ 1995805 w 3566160"/>
                <a:gd name="connsiteY292" fmla="*/ 1783998 h 3564189"/>
                <a:gd name="connsiteX293" fmla="*/ 1919605 w 3566160"/>
                <a:gd name="connsiteY293" fmla="*/ 1701523 h 3564189"/>
                <a:gd name="connsiteX294" fmla="*/ 2031365 w 3566160"/>
                <a:gd name="connsiteY294" fmla="*/ 1822064 h 3564189"/>
                <a:gd name="connsiteX295" fmla="*/ 2031365 w 3566160"/>
                <a:gd name="connsiteY295" fmla="*/ 2313107 h 3564189"/>
                <a:gd name="connsiteX296" fmla="*/ 2111375 w 3566160"/>
                <a:gd name="connsiteY296" fmla="*/ 2313107 h 3564189"/>
                <a:gd name="connsiteX297" fmla="*/ 2111375 w 3566160"/>
                <a:gd name="connsiteY297" fmla="*/ 1908345 h 3564189"/>
                <a:gd name="connsiteX298" fmla="*/ 2031365 w 3566160"/>
                <a:gd name="connsiteY298" fmla="*/ 1822064 h 3564189"/>
                <a:gd name="connsiteX299" fmla="*/ 2135505 w 3566160"/>
                <a:gd name="connsiteY299" fmla="*/ 1934357 h 3564189"/>
                <a:gd name="connsiteX300" fmla="*/ 2135505 w 3566160"/>
                <a:gd name="connsiteY300" fmla="*/ 2313107 h 3564189"/>
                <a:gd name="connsiteX301" fmla="*/ 2179955 w 3566160"/>
                <a:gd name="connsiteY301" fmla="*/ 2313107 h 3564189"/>
                <a:gd name="connsiteX302" fmla="*/ 2179955 w 3566160"/>
                <a:gd name="connsiteY302" fmla="*/ 2313107 h 3564189"/>
                <a:gd name="connsiteX303" fmla="*/ 2181860 w 3566160"/>
                <a:gd name="connsiteY303" fmla="*/ 2313107 h 3564189"/>
                <a:gd name="connsiteX304" fmla="*/ 2218055 w 3566160"/>
                <a:gd name="connsiteY304" fmla="*/ 2308032 h 3564189"/>
                <a:gd name="connsiteX305" fmla="*/ 2218055 w 3566160"/>
                <a:gd name="connsiteY305" fmla="*/ 2023176 h 3564189"/>
                <a:gd name="connsiteX306" fmla="*/ 2135505 w 3566160"/>
                <a:gd name="connsiteY306" fmla="*/ 1934357 h 3564189"/>
                <a:gd name="connsiteX307" fmla="*/ 2230120 w 3566160"/>
                <a:gd name="connsiteY307" fmla="*/ 2037133 h 3564189"/>
                <a:gd name="connsiteX308" fmla="*/ 2230120 w 3566160"/>
                <a:gd name="connsiteY308" fmla="*/ 2304226 h 3564189"/>
                <a:gd name="connsiteX309" fmla="*/ 2314575 w 3566160"/>
                <a:gd name="connsiteY309" fmla="*/ 2180513 h 3564189"/>
                <a:gd name="connsiteX310" fmla="*/ 2253615 w 3566160"/>
                <a:gd name="connsiteY310" fmla="*/ 2062510 h 3564189"/>
                <a:gd name="connsiteX311" fmla="*/ 2230120 w 3566160"/>
                <a:gd name="connsiteY311" fmla="*/ 2037133 h 3564189"/>
                <a:gd name="connsiteX312" fmla="*/ 3336290 w 3566160"/>
                <a:gd name="connsiteY312" fmla="*/ 2500897 h 3564189"/>
                <a:gd name="connsiteX313" fmla="*/ 3282315 w 3566160"/>
                <a:gd name="connsiteY313" fmla="*/ 2500897 h 3564189"/>
                <a:gd name="connsiteX314" fmla="*/ 3282315 w 3566160"/>
                <a:gd name="connsiteY314" fmla="*/ 3563556 h 3564189"/>
                <a:gd name="connsiteX315" fmla="*/ 3336290 w 3566160"/>
                <a:gd name="connsiteY315" fmla="*/ 3563556 h 3564189"/>
                <a:gd name="connsiteX316" fmla="*/ 3362325 w 3566160"/>
                <a:gd name="connsiteY316" fmla="*/ 3561018 h 3564189"/>
                <a:gd name="connsiteX317" fmla="*/ 3362325 w 3566160"/>
                <a:gd name="connsiteY317" fmla="*/ 2503434 h 3564189"/>
                <a:gd name="connsiteX318" fmla="*/ 3336290 w 3566160"/>
                <a:gd name="connsiteY318" fmla="*/ 2500897 h 3564189"/>
                <a:gd name="connsiteX319" fmla="*/ 3246755 w 3566160"/>
                <a:gd name="connsiteY319" fmla="*/ 2500897 h 3564189"/>
                <a:gd name="connsiteX320" fmla="*/ 3170555 w 3566160"/>
                <a:gd name="connsiteY320" fmla="*/ 2500897 h 3564189"/>
                <a:gd name="connsiteX321" fmla="*/ 3170555 w 3566160"/>
                <a:gd name="connsiteY321" fmla="*/ 3563556 h 3564189"/>
                <a:gd name="connsiteX322" fmla="*/ 3246755 w 3566160"/>
                <a:gd name="connsiteY322" fmla="*/ 3563556 h 3564189"/>
                <a:gd name="connsiteX323" fmla="*/ 3246755 w 3566160"/>
                <a:gd name="connsiteY323" fmla="*/ 2500897 h 3564189"/>
                <a:gd name="connsiteX324" fmla="*/ 3123565 w 3566160"/>
                <a:gd name="connsiteY324" fmla="*/ 2500897 h 3564189"/>
                <a:gd name="connsiteX325" fmla="*/ 3052445 w 3566160"/>
                <a:gd name="connsiteY325" fmla="*/ 2500897 h 3564189"/>
                <a:gd name="connsiteX326" fmla="*/ 3052445 w 3566160"/>
                <a:gd name="connsiteY326" fmla="*/ 3563556 h 3564189"/>
                <a:gd name="connsiteX327" fmla="*/ 3123565 w 3566160"/>
                <a:gd name="connsiteY327" fmla="*/ 3563556 h 3564189"/>
                <a:gd name="connsiteX328" fmla="*/ 3123565 w 3566160"/>
                <a:gd name="connsiteY328" fmla="*/ 2500897 h 3564189"/>
                <a:gd name="connsiteX329" fmla="*/ 2995930 w 3566160"/>
                <a:gd name="connsiteY329" fmla="*/ 2500897 h 3564189"/>
                <a:gd name="connsiteX330" fmla="*/ 2931795 w 3566160"/>
                <a:gd name="connsiteY330" fmla="*/ 2500897 h 3564189"/>
                <a:gd name="connsiteX331" fmla="*/ 2931795 w 3566160"/>
                <a:gd name="connsiteY331" fmla="*/ 3563556 h 3564189"/>
                <a:gd name="connsiteX332" fmla="*/ 2995930 w 3566160"/>
                <a:gd name="connsiteY332" fmla="*/ 3563556 h 3564189"/>
                <a:gd name="connsiteX333" fmla="*/ 2995930 w 3566160"/>
                <a:gd name="connsiteY333" fmla="*/ 2500897 h 3564189"/>
                <a:gd name="connsiteX334" fmla="*/ 2860040 w 3566160"/>
                <a:gd name="connsiteY334" fmla="*/ 2500897 h 3564189"/>
                <a:gd name="connsiteX335" fmla="*/ 2813050 w 3566160"/>
                <a:gd name="connsiteY335" fmla="*/ 2500897 h 3564189"/>
                <a:gd name="connsiteX336" fmla="*/ 2813050 w 3566160"/>
                <a:gd name="connsiteY336" fmla="*/ 3563556 h 3564189"/>
                <a:gd name="connsiteX337" fmla="*/ 2860040 w 3566160"/>
                <a:gd name="connsiteY337" fmla="*/ 3563556 h 3564189"/>
                <a:gd name="connsiteX338" fmla="*/ 2860040 w 3566160"/>
                <a:gd name="connsiteY338" fmla="*/ 2500897 h 3564189"/>
                <a:gd name="connsiteX339" fmla="*/ 2736850 w 3566160"/>
                <a:gd name="connsiteY339" fmla="*/ 2500897 h 3564189"/>
                <a:gd name="connsiteX340" fmla="*/ 2701290 w 3566160"/>
                <a:gd name="connsiteY340" fmla="*/ 2500897 h 3564189"/>
                <a:gd name="connsiteX341" fmla="*/ 2701290 w 3566160"/>
                <a:gd name="connsiteY341" fmla="*/ 3563556 h 3564189"/>
                <a:gd name="connsiteX342" fmla="*/ 2736850 w 3566160"/>
                <a:gd name="connsiteY342" fmla="*/ 3563556 h 3564189"/>
                <a:gd name="connsiteX343" fmla="*/ 2736850 w 3566160"/>
                <a:gd name="connsiteY343" fmla="*/ 2500897 h 3564189"/>
                <a:gd name="connsiteX344" fmla="*/ 2621280 w 3566160"/>
                <a:gd name="connsiteY344" fmla="*/ 2500897 h 3564189"/>
                <a:gd name="connsiteX345" fmla="*/ 2597150 w 3566160"/>
                <a:gd name="connsiteY345" fmla="*/ 2500897 h 3564189"/>
                <a:gd name="connsiteX346" fmla="*/ 2597150 w 3566160"/>
                <a:gd name="connsiteY346" fmla="*/ 3563556 h 3564189"/>
                <a:gd name="connsiteX347" fmla="*/ 2621280 w 3566160"/>
                <a:gd name="connsiteY347" fmla="*/ 3563556 h 3564189"/>
                <a:gd name="connsiteX348" fmla="*/ 2621280 w 3566160"/>
                <a:gd name="connsiteY348" fmla="*/ 2500897 h 3564189"/>
                <a:gd name="connsiteX349" fmla="*/ 2514600 w 3566160"/>
                <a:gd name="connsiteY349" fmla="*/ 2500897 h 3564189"/>
                <a:gd name="connsiteX350" fmla="*/ 2502535 w 3566160"/>
                <a:gd name="connsiteY350" fmla="*/ 2500897 h 3564189"/>
                <a:gd name="connsiteX351" fmla="*/ 2502535 w 3566160"/>
                <a:gd name="connsiteY351" fmla="*/ 3563556 h 3564189"/>
                <a:gd name="connsiteX352" fmla="*/ 2514600 w 3566160"/>
                <a:gd name="connsiteY352" fmla="*/ 3563556 h 3564189"/>
                <a:gd name="connsiteX353" fmla="*/ 2514600 w 3566160"/>
                <a:gd name="connsiteY353" fmla="*/ 2500897 h 3564189"/>
                <a:gd name="connsiteX354" fmla="*/ 2181860 w 3566160"/>
                <a:gd name="connsiteY354" fmla="*/ 2500897 h 3564189"/>
                <a:gd name="connsiteX355" fmla="*/ 2179955 w 3566160"/>
                <a:gd name="connsiteY355" fmla="*/ 2500897 h 3564189"/>
                <a:gd name="connsiteX356" fmla="*/ 2179955 w 3566160"/>
                <a:gd name="connsiteY356" fmla="*/ 2500897 h 3564189"/>
                <a:gd name="connsiteX357" fmla="*/ 2135505 w 3566160"/>
                <a:gd name="connsiteY357" fmla="*/ 2500897 h 3564189"/>
                <a:gd name="connsiteX358" fmla="*/ 2135505 w 3566160"/>
                <a:gd name="connsiteY358" fmla="*/ 2879648 h 3564189"/>
                <a:gd name="connsiteX359" fmla="*/ 2218055 w 3566160"/>
                <a:gd name="connsiteY359" fmla="*/ 2790194 h 3564189"/>
                <a:gd name="connsiteX360" fmla="*/ 2218055 w 3566160"/>
                <a:gd name="connsiteY360" fmla="*/ 2505338 h 3564189"/>
                <a:gd name="connsiteX361" fmla="*/ 2181860 w 3566160"/>
                <a:gd name="connsiteY361" fmla="*/ 2500897 h 3564189"/>
                <a:gd name="connsiteX362" fmla="*/ 2111375 w 3566160"/>
                <a:gd name="connsiteY362" fmla="*/ 2500897 h 3564189"/>
                <a:gd name="connsiteX363" fmla="*/ 2031365 w 3566160"/>
                <a:gd name="connsiteY363" fmla="*/ 2500897 h 3564189"/>
                <a:gd name="connsiteX364" fmla="*/ 2031365 w 3566160"/>
                <a:gd name="connsiteY364" fmla="*/ 2991941 h 3564189"/>
                <a:gd name="connsiteX365" fmla="*/ 2111375 w 3566160"/>
                <a:gd name="connsiteY365" fmla="*/ 2905659 h 3564189"/>
                <a:gd name="connsiteX366" fmla="*/ 2111375 w 3566160"/>
                <a:gd name="connsiteY366" fmla="*/ 2500897 h 3564189"/>
                <a:gd name="connsiteX367" fmla="*/ 1995805 w 3566160"/>
                <a:gd name="connsiteY367" fmla="*/ 2500897 h 3564189"/>
                <a:gd name="connsiteX368" fmla="*/ 1919605 w 3566160"/>
                <a:gd name="connsiteY368" fmla="*/ 2500897 h 3564189"/>
                <a:gd name="connsiteX369" fmla="*/ 1919605 w 3566160"/>
                <a:gd name="connsiteY369" fmla="*/ 3113115 h 3564189"/>
                <a:gd name="connsiteX370" fmla="*/ 1995805 w 3566160"/>
                <a:gd name="connsiteY370" fmla="*/ 3030640 h 3564189"/>
                <a:gd name="connsiteX371" fmla="*/ 1995805 w 3566160"/>
                <a:gd name="connsiteY371" fmla="*/ 2500897 h 3564189"/>
                <a:gd name="connsiteX372" fmla="*/ 1872615 w 3566160"/>
                <a:gd name="connsiteY372" fmla="*/ 2500897 h 3564189"/>
                <a:gd name="connsiteX373" fmla="*/ 1801495 w 3566160"/>
                <a:gd name="connsiteY373" fmla="*/ 2500897 h 3564189"/>
                <a:gd name="connsiteX374" fmla="*/ 1801495 w 3566160"/>
                <a:gd name="connsiteY374" fmla="*/ 3240634 h 3564189"/>
                <a:gd name="connsiteX375" fmla="*/ 1872615 w 3566160"/>
                <a:gd name="connsiteY375" fmla="*/ 3163235 h 3564189"/>
                <a:gd name="connsiteX376" fmla="*/ 1872615 w 3566160"/>
                <a:gd name="connsiteY376" fmla="*/ 2500897 h 3564189"/>
                <a:gd name="connsiteX377" fmla="*/ 1744980 w 3566160"/>
                <a:gd name="connsiteY377" fmla="*/ 2500897 h 3564189"/>
                <a:gd name="connsiteX378" fmla="*/ 1680845 w 3566160"/>
                <a:gd name="connsiteY378" fmla="*/ 2500897 h 3564189"/>
                <a:gd name="connsiteX379" fmla="*/ 1680845 w 3566160"/>
                <a:gd name="connsiteY379" fmla="*/ 3371326 h 3564189"/>
                <a:gd name="connsiteX380" fmla="*/ 1744980 w 3566160"/>
                <a:gd name="connsiteY380" fmla="*/ 3301539 h 3564189"/>
                <a:gd name="connsiteX381" fmla="*/ 1744980 w 3566160"/>
                <a:gd name="connsiteY381" fmla="*/ 2500897 h 3564189"/>
                <a:gd name="connsiteX382" fmla="*/ 1609090 w 3566160"/>
                <a:gd name="connsiteY382" fmla="*/ 2500897 h 3564189"/>
                <a:gd name="connsiteX383" fmla="*/ 1562100 w 3566160"/>
                <a:gd name="connsiteY383" fmla="*/ 2500897 h 3564189"/>
                <a:gd name="connsiteX384" fmla="*/ 1562100 w 3566160"/>
                <a:gd name="connsiteY384" fmla="*/ 3499479 h 3564189"/>
                <a:gd name="connsiteX385" fmla="*/ 1569085 w 3566160"/>
                <a:gd name="connsiteY385" fmla="*/ 3491866 h 3564189"/>
                <a:gd name="connsiteX386" fmla="*/ 1609090 w 3566160"/>
                <a:gd name="connsiteY386" fmla="*/ 3448091 h 3564189"/>
                <a:gd name="connsiteX387" fmla="*/ 1609090 w 3566160"/>
                <a:gd name="connsiteY387" fmla="*/ 2500897 h 3564189"/>
                <a:gd name="connsiteX388" fmla="*/ 1485900 w 3566160"/>
                <a:gd name="connsiteY388" fmla="*/ 2500897 h 3564189"/>
                <a:gd name="connsiteX389" fmla="*/ 1450340 w 3566160"/>
                <a:gd name="connsiteY389" fmla="*/ 2500897 h 3564189"/>
                <a:gd name="connsiteX390" fmla="*/ 1450340 w 3566160"/>
                <a:gd name="connsiteY390" fmla="*/ 3563556 h 3564189"/>
                <a:gd name="connsiteX391" fmla="*/ 1485900 w 3566160"/>
                <a:gd name="connsiteY391" fmla="*/ 3557846 h 3564189"/>
                <a:gd name="connsiteX392" fmla="*/ 1485900 w 3566160"/>
                <a:gd name="connsiteY392" fmla="*/ 2500897 h 3564189"/>
                <a:gd name="connsiteX393" fmla="*/ 1370330 w 3566160"/>
                <a:gd name="connsiteY393" fmla="*/ 2500897 h 3564189"/>
                <a:gd name="connsiteX394" fmla="*/ 1346200 w 3566160"/>
                <a:gd name="connsiteY394" fmla="*/ 2500897 h 3564189"/>
                <a:gd name="connsiteX395" fmla="*/ 1346200 w 3566160"/>
                <a:gd name="connsiteY395" fmla="*/ 3563556 h 3564189"/>
                <a:gd name="connsiteX396" fmla="*/ 1370330 w 3566160"/>
                <a:gd name="connsiteY396" fmla="*/ 3563556 h 3564189"/>
                <a:gd name="connsiteX397" fmla="*/ 1370330 w 3566160"/>
                <a:gd name="connsiteY397" fmla="*/ 2500897 h 3564189"/>
                <a:gd name="connsiteX398" fmla="*/ 1263650 w 3566160"/>
                <a:gd name="connsiteY398" fmla="*/ 2500897 h 3564189"/>
                <a:gd name="connsiteX399" fmla="*/ 1251585 w 3566160"/>
                <a:gd name="connsiteY399" fmla="*/ 2500897 h 3564189"/>
                <a:gd name="connsiteX400" fmla="*/ 1251585 w 3566160"/>
                <a:gd name="connsiteY400" fmla="*/ 3563556 h 3564189"/>
                <a:gd name="connsiteX401" fmla="*/ 1263650 w 3566160"/>
                <a:gd name="connsiteY401" fmla="*/ 3563556 h 3564189"/>
                <a:gd name="connsiteX402" fmla="*/ 1263650 w 3566160"/>
                <a:gd name="connsiteY402" fmla="*/ 2500897 h 3564189"/>
                <a:gd name="connsiteX403" fmla="*/ 118745 w 3566160"/>
                <a:gd name="connsiteY403" fmla="*/ 2500897 h 3564189"/>
                <a:gd name="connsiteX404" fmla="*/ 94615 w 3566160"/>
                <a:gd name="connsiteY404" fmla="*/ 2500897 h 3564189"/>
                <a:gd name="connsiteX405" fmla="*/ 94615 w 3566160"/>
                <a:gd name="connsiteY405" fmla="*/ 3563556 h 3564189"/>
                <a:gd name="connsiteX406" fmla="*/ 118745 w 3566160"/>
                <a:gd name="connsiteY406" fmla="*/ 3563556 h 3564189"/>
                <a:gd name="connsiteX407" fmla="*/ 118745 w 3566160"/>
                <a:gd name="connsiteY407" fmla="*/ 2500897 h 3564189"/>
                <a:gd name="connsiteX408" fmla="*/ 12065 w 3566160"/>
                <a:gd name="connsiteY408" fmla="*/ 2500897 h 3564189"/>
                <a:gd name="connsiteX409" fmla="*/ 0 w 3566160"/>
                <a:gd name="connsiteY409" fmla="*/ 2500897 h 3564189"/>
                <a:gd name="connsiteX410" fmla="*/ 0 w 3566160"/>
                <a:gd name="connsiteY410" fmla="*/ 3563556 h 3564189"/>
                <a:gd name="connsiteX411" fmla="*/ 12065 w 3566160"/>
                <a:gd name="connsiteY411" fmla="*/ 3563556 h 3564189"/>
                <a:gd name="connsiteX412" fmla="*/ 12065 w 3566160"/>
                <a:gd name="connsiteY412" fmla="*/ 2500897 h 3564189"/>
                <a:gd name="connsiteX413" fmla="*/ 198755 w 3566160"/>
                <a:gd name="connsiteY413" fmla="*/ 2500897 h 3564189"/>
                <a:gd name="connsiteX414" fmla="*/ 198755 w 3566160"/>
                <a:gd name="connsiteY414" fmla="*/ 3563556 h 3564189"/>
                <a:gd name="connsiteX415" fmla="*/ 234315 w 3566160"/>
                <a:gd name="connsiteY415" fmla="*/ 3563556 h 3564189"/>
                <a:gd name="connsiteX416" fmla="*/ 234315 w 3566160"/>
                <a:gd name="connsiteY416" fmla="*/ 2506607 h 3564189"/>
                <a:gd name="connsiteX417" fmla="*/ 198755 w 3566160"/>
                <a:gd name="connsiteY417" fmla="*/ 2500897 h 3564189"/>
                <a:gd name="connsiteX418" fmla="*/ 2230120 w 3566160"/>
                <a:gd name="connsiteY418" fmla="*/ 2509779 h 3564189"/>
                <a:gd name="connsiteX419" fmla="*/ 2230120 w 3566160"/>
                <a:gd name="connsiteY419" fmla="*/ 2776871 h 3564189"/>
                <a:gd name="connsiteX420" fmla="*/ 2253615 w 3566160"/>
                <a:gd name="connsiteY420" fmla="*/ 2751494 h 3564189"/>
                <a:gd name="connsiteX421" fmla="*/ 2314575 w 3566160"/>
                <a:gd name="connsiteY421" fmla="*/ 2633491 h 3564189"/>
                <a:gd name="connsiteX422" fmla="*/ 2230120 w 3566160"/>
                <a:gd name="connsiteY422" fmla="*/ 2509779 h 3564189"/>
                <a:gd name="connsiteX423" fmla="*/ 3387090 w 3566160"/>
                <a:gd name="connsiteY423" fmla="*/ 2511048 h 3564189"/>
                <a:gd name="connsiteX424" fmla="*/ 3387090 w 3566160"/>
                <a:gd name="connsiteY424" fmla="*/ 3554039 h 3564189"/>
                <a:gd name="connsiteX425" fmla="*/ 3469640 w 3566160"/>
                <a:gd name="connsiteY425" fmla="*/ 3430961 h 3564189"/>
                <a:gd name="connsiteX426" fmla="*/ 3469640 w 3566160"/>
                <a:gd name="connsiteY426" fmla="*/ 2633491 h 3564189"/>
                <a:gd name="connsiteX427" fmla="*/ 3387090 w 3566160"/>
                <a:gd name="connsiteY427" fmla="*/ 2511048 h 3564189"/>
                <a:gd name="connsiteX428" fmla="*/ 311150 w 3566160"/>
                <a:gd name="connsiteY428" fmla="*/ 2564974 h 3564189"/>
                <a:gd name="connsiteX429" fmla="*/ 311150 w 3566160"/>
                <a:gd name="connsiteY429" fmla="*/ 3563556 h 3564189"/>
                <a:gd name="connsiteX430" fmla="*/ 358140 w 3566160"/>
                <a:gd name="connsiteY430" fmla="*/ 3563556 h 3564189"/>
                <a:gd name="connsiteX431" fmla="*/ 358140 w 3566160"/>
                <a:gd name="connsiteY431" fmla="*/ 2616362 h 3564189"/>
                <a:gd name="connsiteX432" fmla="*/ 318135 w 3566160"/>
                <a:gd name="connsiteY432" fmla="*/ 2572586 h 3564189"/>
                <a:gd name="connsiteX433" fmla="*/ 311150 w 3566160"/>
                <a:gd name="connsiteY433" fmla="*/ 2564974 h 3564189"/>
                <a:gd name="connsiteX434" fmla="*/ 429260 w 3566160"/>
                <a:gd name="connsiteY434" fmla="*/ 2693761 h 3564189"/>
                <a:gd name="connsiteX435" fmla="*/ 429260 w 3566160"/>
                <a:gd name="connsiteY435" fmla="*/ 3564190 h 3564189"/>
                <a:gd name="connsiteX436" fmla="*/ 493395 w 3566160"/>
                <a:gd name="connsiteY436" fmla="*/ 3564190 h 3564189"/>
                <a:gd name="connsiteX437" fmla="*/ 493395 w 3566160"/>
                <a:gd name="connsiteY437" fmla="*/ 2763548 h 3564189"/>
                <a:gd name="connsiteX438" fmla="*/ 429260 w 3566160"/>
                <a:gd name="connsiteY438" fmla="*/ 2693761 h 3564189"/>
                <a:gd name="connsiteX439" fmla="*/ 549910 w 3566160"/>
                <a:gd name="connsiteY439" fmla="*/ 2824453 h 3564189"/>
                <a:gd name="connsiteX440" fmla="*/ 549910 w 3566160"/>
                <a:gd name="connsiteY440" fmla="*/ 3564190 h 3564189"/>
                <a:gd name="connsiteX441" fmla="*/ 621030 w 3566160"/>
                <a:gd name="connsiteY441" fmla="*/ 3564190 h 3564189"/>
                <a:gd name="connsiteX442" fmla="*/ 621030 w 3566160"/>
                <a:gd name="connsiteY442" fmla="*/ 2901218 h 3564189"/>
                <a:gd name="connsiteX443" fmla="*/ 549910 w 3566160"/>
                <a:gd name="connsiteY443" fmla="*/ 2824453 h 3564189"/>
                <a:gd name="connsiteX444" fmla="*/ 668020 w 3566160"/>
                <a:gd name="connsiteY444" fmla="*/ 2951972 h 3564189"/>
                <a:gd name="connsiteX445" fmla="*/ 668020 w 3566160"/>
                <a:gd name="connsiteY445" fmla="*/ 3564190 h 3564189"/>
                <a:gd name="connsiteX446" fmla="*/ 744220 w 3566160"/>
                <a:gd name="connsiteY446" fmla="*/ 3564190 h 3564189"/>
                <a:gd name="connsiteX447" fmla="*/ 744220 w 3566160"/>
                <a:gd name="connsiteY447" fmla="*/ 3034447 h 3564189"/>
                <a:gd name="connsiteX448" fmla="*/ 668020 w 3566160"/>
                <a:gd name="connsiteY448" fmla="*/ 2951972 h 3564189"/>
                <a:gd name="connsiteX449" fmla="*/ 779780 w 3566160"/>
                <a:gd name="connsiteY449" fmla="*/ 3072512 h 3564189"/>
                <a:gd name="connsiteX450" fmla="*/ 779780 w 3566160"/>
                <a:gd name="connsiteY450" fmla="*/ 3563556 h 3564189"/>
                <a:gd name="connsiteX451" fmla="*/ 859790 w 3566160"/>
                <a:gd name="connsiteY451" fmla="*/ 3563556 h 3564189"/>
                <a:gd name="connsiteX452" fmla="*/ 859790 w 3566160"/>
                <a:gd name="connsiteY452" fmla="*/ 3158794 h 3564189"/>
                <a:gd name="connsiteX453" fmla="*/ 779780 w 3566160"/>
                <a:gd name="connsiteY453" fmla="*/ 3072512 h 3564189"/>
                <a:gd name="connsiteX454" fmla="*/ 883920 w 3566160"/>
                <a:gd name="connsiteY454" fmla="*/ 3185440 h 3564189"/>
                <a:gd name="connsiteX455" fmla="*/ 883920 w 3566160"/>
                <a:gd name="connsiteY455" fmla="*/ 3564190 h 3564189"/>
                <a:gd name="connsiteX456" fmla="*/ 928370 w 3566160"/>
                <a:gd name="connsiteY456" fmla="*/ 3564190 h 3564189"/>
                <a:gd name="connsiteX457" fmla="*/ 928370 w 3566160"/>
                <a:gd name="connsiteY457" fmla="*/ 3564190 h 3564189"/>
                <a:gd name="connsiteX458" fmla="*/ 930275 w 3566160"/>
                <a:gd name="connsiteY458" fmla="*/ 3564190 h 3564189"/>
                <a:gd name="connsiteX459" fmla="*/ 966470 w 3566160"/>
                <a:gd name="connsiteY459" fmla="*/ 3559115 h 3564189"/>
                <a:gd name="connsiteX460" fmla="*/ 966470 w 3566160"/>
                <a:gd name="connsiteY460" fmla="*/ 3274259 h 3564189"/>
                <a:gd name="connsiteX461" fmla="*/ 883920 w 3566160"/>
                <a:gd name="connsiteY461" fmla="*/ 3185440 h 3564189"/>
                <a:gd name="connsiteX462" fmla="*/ 979170 w 3566160"/>
                <a:gd name="connsiteY462" fmla="*/ 3287582 h 3564189"/>
                <a:gd name="connsiteX463" fmla="*/ 979170 w 3566160"/>
                <a:gd name="connsiteY463" fmla="*/ 3554674 h 3564189"/>
                <a:gd name="connsiteX464" fmla="*/ 1063625 w 3566160"/>
                <a:gd name="connsiteY464" fmla="*/ 3430961 h 3564189"/>
                <a:gd name="connsiteX465" fmla="*/ 1002665 w 3566160"/>
                <a:gd name="connsiteY465" fmla="*/ 3312959 h 3564189"/>
                <a:gd name="connsiteX466" fmla="*/ 979170 w 3566160"/>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0"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690"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3565" y="1062659"/>
                  </a:lnTo>
                  <a:lnTo>
                    <a:pt x="3123565" y="400321"/>
                  </a:lnTo>
                  <a:cubicBezTo>
                    <a:pt x="3099435"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315" y="571615"/>
                  </a:moveTo>
                  <a:lnTo>
                    <a:pt x="3282315" y="1062659"/>
                  </a:lnTo>
                  <a:lnTo>
                    <a:pt x="3362325" y="1062659"/>
                  </a:lnTo>
                  <a:lnTo>
                    <a:pt x="3362325" y="657897"/>
                  </a:lnTo>
                  <a:cubicBezTo>
                    <a:pt x="3337560" y="631251"/>
                    <a:pt x="3310890"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7105" y="1327848"/>
                    <a:pt x="932815"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980" y="2313742"/>
                  </a:lnTo>
                  <a:lnTo>
                    <a:pt x="1744980" y="1512465"/>
                  </a:lnTo>
                  <a:cubicBezTo>
                    <a:pt x="1721485" y="1487723"/>
                    <a:pt x="1699895" y="1464249"/>
                    <a:pt x="1680210" y="1443313"/>
                  </a:cubicBezTo>
                  <a:moveTo>
                    <a:pt x="1800860" y="1574004"/>
                  </a:moveTo>
                  <a:lnTo>
                    <a:pt x="1800860" y="2313742"/>
                  </a:lnTo>
                  <a:lnTo>
                    <a:pt x="1871980" y="2313742"/>
                  </a:lnTo>
                  <a:lnTo>
                    <a:pt x="1871980" y="1650769"/>
                  </a:lnTo>
                  <a:cubicBezTo>
                    <a:pt x="1848485" y="1624758"/>
                    <a:pt x="1824355" y="1598747"/>
                    <a:pt x="1800860" y="1574004"/>
                  </a:cubicBezTo>
                  <a:moveTo>
                    <a:pt x="1919605" y="1701523"/>
                  </a:moveTo>
                  <a:lnTo>
                    <a:pt x="1919605" y="2313742"/>
                  </a:lnTo>
                  <a:lnTo>
                    <a:pt x="1995805" y="2313742"/>
                  </a:lnTo>
                  <a:lnTo>
                    <a:pt x="1995805" y="1783998"/>
                  </a:lnTo>
                  <a:cubicBezTo>
                    <a:pt x="1970405"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9160"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795" y="2500897"/>
                  </a:lnTo>
                  <a:lnTo>
                    <a:pt x="2931795" y="3563556"/>
                  </a:lnTo>
                  <a:lnTo>
                    <a:pt x="2995930" y="3563556"/>
                  </a:lnTo>
                  <a:lnTo>
                    <a:pt x="2995930"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4155"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6900"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79780" y="3072512"/>
                  </a:moveTo>
                  <a:lnTo>
                    <a:pt x="779780" y="3563556"/>
                  </a:lnTo>
                  <a:lnTo>
                    <a:pt x="859790" y="3563556"/>
                  </a:lnTo>
                  <a:lnTo>
                    <a:pt x="859790" y="3158794"/>
                  </a:lnTo>
                  <a:cubicBezTo>
                    <a:pt x="835025" y="3132148"/>
                    <a:pt x="808355"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1870" y="3301539"/>
                    <a:pt x="979170" y="3287582"/>
                  </a:cubicBezTo>
                </a:path>
              </a:pathLst>
            </a:custGeom>
            <a:grpFill/>
            <a:ln w="6350" cap="flat">
              <a:noFill/>
              <a:prstDash val="solid"/>
              <a:miter/>
            </a:ln>
          </p:spPr>
          <p:txBody>
            <a:bodyPr rtlCol="0" anchor="ctr"/>
            <a:lstStyle/>
            <a:p>
              <a:endParaRPr lang="nb-NO"/>
            </a:p>
          </p:txBody>
        </p:sp>
        <p:sp>
          <p:nvSpPr>
            <p:cNvPr id="9" name="Friform 8">
              <a:extLst>
                <a:ext uri="{FF2B5EF4-FFF2-40B4-BE49-F238E27FC236}">
                  <a16:creationId xmlns:a16="http://schemas.microsoft.com/office/drawing/2014/main" id="{262C24BE-F29E-4746-8D6E-AFCB8053E4E8}"/>
                </a:ext>
              </a:extLst>
            </p:cNvPr>
            <p:cNvSpPr/>
            <p:nvPr/>
          </p:nvSpPr>
          <p:spPr>
            <a:xfrm>
              <a:off x="8067040" y="2736151"/>
              <a:ext cx="3566159" cy="3564189"/>
            </a:xfrm>
            <a:custGeom>
              <a:avLst/>
              <a:gdLst>
                <a:gd name="connsiteX0" fmla="*/ 2621280 w 3566159"/>
                <a:gd name="connsiteY0" fmla="*/ 0 h 3564189"/>
                <a:gd name="connsiteX1" fmla="*/ 2597150 w 3566159"/>
                <a:gd name="connsiteY1" fmla="*/ 0 h 3564189"/>
                <a:gd name="connsiteX2" fmla="*/ 2597150 w 3566159"/>
                <a:gd name="connsiteY2" fmla="*/ 1063293 h 3564189"/>
                <a:gd name="connsiteX3" fmla="*/ 2621280 w 3566159"/>
                <a:gd name="connsiteY3" fmla="*/ 1063293 h 3564189"/>
                <a:gd name="connsiteX4" fmla="*/ 2621280 w 3566159"/>
                <a:gd name="connsiteY4" fmla="*/ 0 h 3564189"/>
                <a:gd name="connsiteX5" fmla="*/ 2514600 w 3566159"/>
                <a:gd name="connsiteY5" fmla="*/ 0 h 3564189"/>
                <a:gd name="connsiteX6" fmla="*/ 2502535 w 3566159"/>
                <a:gd name="connsiteY6" fmla="*/ 0 h 3564189"/>
                <a:gd name="connsiteX7" fmla="*/ 2502535 w 3566159"/>
                <a:gd name="connsiteY7" fmla="*/ 1063293 h 3564189"/>
                <a:gd name="connsiteX8" fmla="*/ 2514600 w 3566159"/>
                <a:gd name="connsiteY8" fmla="*/ 1063293 h 3564189"/>
                <a:gd name="connsiteX9" fmla="*/ 2514600 w 3566159"/>
                <a:gd name="connsiteY9" fmla="*/ 0 h 3564189"/>
                <a:gd name="connsiteX10" fmla="*/ 2084705 w 3566159"/>
                <a:gd name="connsiteY10" fmla="*/ 0 h 3564189"/>
                <a:gd name="connsiteX11" fmla="*/ 2030730 w 3566159"/>
                <a:gd name="connsiteY11" fmla="*/ 0 h 3564189"/>
                <a:gd name="connsiteX12" fmla="*/ 2030730 w 3566159"/>
                <a:gd name="connsiteY12" fmla="*/ 1063293 h 3564189"/>
                <a:gd name="connsiteX13" fmla="*/ 2084705 w 3566159"/>
                <a:gd name="connsiteY13" fmla="*/ 1063293 h 3564189"/>
                <a:gd name="connsiteX14" fmla="*/ 2110740 w 3566159"/>
                <a:gd name="connsiteY14" fmla="*/ 1060756 h 3564189"/>
                <a:gd name="connsiteX15" fmla="*/ 2110740 w 3566159"/>
                <a:gd name="connsiteY15" fmla="*/ 2538 h 3564189"/>
                <a:gd name="connsiteX16" fmla="*/ 2084705 w 3566159"/>
                <a:gd name="connsiteY16" fmla="*/ 0 h 3564189"/>
                <a:gd name="connsiteX17" fmla="*/ 1995805 w 3566159"/>
                <a:gd name="connsiteY17" fmla="*/ 0 h 3564189"/>
                <a:gd name="connsiteX18" fmla="*/ 1919605 w 3566159"/>
                <a:gd name="connsiteY18" fmla="*/ 0 h 3564189"/>
                <a:gd name="connsiteX19" fmla="*/ 1919605 w 3566159"/>
                <a:gd name="connsiteY19" fmla="*/ 1063293 h 3564189"/>
                <a:gd name="connsiteX20" fmla="*/ 1995805 w 3566159"/>
                <a:gd name="connsiteY20" fmla="*/ 1063293 h 3564189"/>
                <a:gd name="connsiteX21" fmla="*/ 1995805 w 3566159"/>
                <a:gd name="connsiteY21" fmla="*/ 0 h 3564189"/>
                <a:gd name="connsiteX22" fmla="*/ 1872615 w 3566159"/>
                <a:gd name="connsiteY22" fmla="*/ 0 h 3564189"/>
                <a:gd name="connsiteX23" fmla="*/ 1800860 w 3566159"/>
                <a:gd name="connsiteY23" fmla="*/ 0 h 3564189"/>
                <a:gd name="connsiteX24" fmla="*/ 1800860 w 3566159"/>
                <a:gd name="connsiteY24" fmla="*/ 1063293 h 3564189"/>
                <a:gd name="connsiteX25" fmla="*/ 1871980 w 3566159"/>
                <a:gd name="connsiteY25" fmla="*/ 1063293 h 3564189"/>
                <a:gd name="connsiteX26" fmla="*/ 1871980 w 3566159"/>
                <a:gd name="connsiteY26" fmla="*/ 0 h 3564189"/>
                <a:gd name="connsiteX27" fmla="*/ 1744345 w 3566159"/>
                <a:gd name="connsiteY27" fmla="*/ 0 h 3564189"/>
                <a:gd name="connsiteX28" fmla="*/ 1680210 w 3566159"/>
                <a:gd name="connsiteY28" fmla="*/ 0 h 3564189"/>
                <a:gd name="connsiteX29" fmla="*/ 1680210 w 3566159"/>
                <a:gd name="connsiteY29" fmla="*/ 1063293 h 3564189"/>
                <a:gd name="connsiteX30" fmla="*/ 1744345 w 3566159"/>
                <a:gd name="connsiteY30" fmla="*/ 1063293 h 3564189"/>
                <a:gd name="connsiteX31" fmla="*/ 1744345 w 3566159"/>
                <a:gd name="connsiteY31" fmla="*/ 0 h 3564189"/>
                <a:gd name="connsiteX32" fmla="*/ 1609090 w 3566159"/>
                <a:gd name="connsiteY32" fmla="*/ 0 h 3564189"/>
                <a:gd name="connsiteX33" fmla="*/ 1562100 w 3566159"/>
                <a:gd name="connsiteY33" fmla="*/ 0 h 3564189"/>
                <a:gd name="connsiteX34" fmla="*/ 1562100 w 3566159"/>
                <a:gd name="connsiteY34" fmla="*/ 1063293 h 3564189"/>
                <a:gd name="connsiteX35" fmla="*/ 1609090 w 3566159"/>
                <a:gd name="connsiteY35" fmla="*/ 1063293 h 3564189"/>
                <a:gd name="connsiteX36" fmla="*/ 1609090 w 3566159"/>
                <a:gd name="connsiteY36" fmla="*/ 0 h 3564189"/>
                <a:gd name="connsiteX37" fmla="*/ 1485900 w 3566159"/>
                <a:gd name="connsiteY37" fmla="*/ 0 h 3564189"/>
                <a:gd name="connsiteX38" fmla="*/ 1450340 w 3566159"/>
                <a:gd name="connsiteY38" fmla="*/ 0 h 3564189"/>
                <a:gd name="connsiteX39" fmla="*/ 1450340 w 3566159"/>
                <a:gd name="connsiteY39" fmla="*/ 1063293 h 3564189"/>
                <a:gd name="connsiteX40" fmla="*/ 1485900 w 3566159"/>
                <a:gd name="connsiteY40" fmla="*/ 1063293 h 3564189"/>
                <a:gd name="connsiteX41" fmla="*/ 1485900 w 3566159"/>
                <a:gd name="connsiteY41" fmla="*/ 0 h 3564189"/>
                <a:gd name="connsiteX42" fmla="*/ 1370330 w 3566159"/>
                <a:gd name="connsiteY42" fmla="*/ 0 h 3564189"/>
                <a:gd name="connsiteX43" fmla="*/ 1346200 w 3566159"/>
                <a:gd name="connsiteY43" fmla="*/ 0 h 3564189"/>
                <a:gd name="connsiteX44" fmla="*/ 1346200 w 3566159"/>
                <a:gd name="connsiteY44" fmla="*/ 1063293 h 3564189"/>
                <a:gd name="connsiteX45" fmla="*/ 1370330 w 3566159"/>
                <a:gd name="connsiteY45" fmla="*/ 1063293 h 3564189"/>
                <a:gd name="connsiteX46" fmla="*/ 1370330 w 3566159"/>
                <a:gd name="connsiteY46" fmla="*/ 0 h 3564189"/>
                <a:gd name="connsiteX47" fmla="*/ 1263015 w 3566159"/>
                <a:gd name="connsiteY47" fmla="*/ 0 h 3564189"/>
                <a:gd name="connsiteX48" fmla="*/ 1250950 w 3566159"/>
                <a:gd name="connsiteY48" fmla="*/ 0 h 3564189"/>
                <a:gd name="connsiteX49" fmla="*/ 1250950 w 3566159"/>
                <a:gd name="connsiteY49" fmla="*/ 1063293 h 3564189"/>
                <a:gd name="connsiteX50" fmla="*/ 1263015 w 3566159"/>
                <a:gd name="connsiteY50" fmla="*/ 1063293 h 3564189"/>
                <a:gd name="connsiteX51" fmla="*/ 1263015 w 3566159"/>
                <a:gd name="connsiteY51" fmla="*/ 0 h 3564189"/>
                <a:gd name="connsiteX52" fmla="*/ 930910 w 3566159"/>
                <a:gd name="connsiteY52" fmla="*/ 0 h 3564189"/>
                <a:gd name="connsiteX53" fmla="*/ 929005 w 3566159"/>
                <a:gd name="connsiteY53" fmla="*/ 0 h 3564189"/>
                <a:gd name="connsiteX54" fmla="*/ 929005 w 3566159"/>
                <a:gd name="connsiteY54" fmla="*/ 0 h 3564189"/>
                <a:gd name="connsiteX55" fmla="*/ 884555 w 3566159"/>
                <a:gd name="connsiteY55" fmla="*/ 0 h 3564189"/>
                <a:gd name="connsiteX56" fmla="*/ 884555 w 3566159"/>
                <a:gd name="connsiteY56" fmla="*/ 378751 h 3564189"/>
                <a:gd name="connsiteX57" fmla="*/ 967105 w 3566159"/>
                <a:gd name="connsiteY57" fmla="*/ 289931 h 3564189"/>
                <a:gd name="connsiteX58" fmla="*/ 967105 w 3566159"/>
                <a:gd name="connsiteY58" fmla="*/ 5075 h 3564189"/>
                <a:gd name="connsiteX59" fmla="*/ 930910 w 3566159"/>
                <a:gd name="connsiteY59" fmla="*/ 0 h 3564189"/>
                <a:gd name="connsiteX60" fmla="*/ 859790 w 3566159"/>
                <a:gd name="connsiteY60" fmla="*/ 0 h 3564189"/>
                <a:gd name="connsiteX61" fmla="*/ 779780 w 3566159"/>
                <a:gd name="connsiteY61" fmla="*/ 0 h 3564189"/>
                <a:gd name="connsiteX62" fmla="*/ 779780 w 3566159"/>
                <a:gd name="connsiteY62" fmla="*/ 491044 h 3564189"/>
                <a:gd name="connsiteX63" fmla="*/ 859790 w 3566159"/>
                <a:gd name="connsiteY63" fmla="*/ 404762 h 3564189"/>
                <a:gd name="connsiteX64" fmla="*/ 859790 w 3566159"/>
                <a:gd name="connsiteY64" fmla="*/ 0 h 3564189"/>
                <a:gd name="connsiteX65" fmla="*/ 744220 w 3566159"/>
                <a:gd name="connsiteY65" fmla="*/ 0 h 3564189"/>
                <a:gd name="connsiteX66" fmla="*/ 668020 w 3566159"/>
                <a:gd name="connsiteY66" fmla="*/ 0 h 3564189"/>
                <a:gd name="connsiteX67" fmla="*/ 668020 w 3566159"/>
                <a:gd name="connsiteY67" fmla="*/ 612219 h 3564189"/>
                <a:gd name="connsiteX68" fmla="*/ 744220 w 3566159"/>
                <a:gd name="connsiteY68" fmla="*/ 529743 h 3564189"/>
                <a:gd name="connsiteX69" fmla="*/ 744220 w 3566159"/>
                <a:gd name="connsiteY69" fmla="*/ 0 h 3564189"/>
                <a:gd name="connsiteX70" fmla="*/ 621030 w 3566159"/>
                <a:gd name="connsiteY70" fmla="*/ 0 h 3564189"/>
                <a:gd name="connsiteX71" fmla="*/ 549910 w 3566159"/>
                <a:gd name="connsiteY71" fmla="*/ 0 h 3564189"/>
                <a:gd name="connsiteX72" fmla="*/ 549910 w 3566159"/>
                <a:gd name="connsiteY72" fmla="*/ 739738 h 3564189"/>
                <a:gd name="connsiteX73" fmla="*/ 621030 w 3566159"/>
                <a:gd name="connsiteY73" fmla="*/ 662338 h 3564189"/>
                <a:gd name="connsiteX74" fmla="*/ 621030 w 3566159"/>
                <a:gd name="connsiteY74" fmla="*/ 0 h 3564189"/>
                <a:gd name="connsiteX75" fmla="*/ 493395 w 3566159"/>
                <a:gd name="connsiteY75" fmla="*/ 0 h 3564189"/>
                <a:gd name="connsiteX76" fmla="*/ 429260 w 3566159"/>
                <a:gd name="connsiteY76" fmla="*/ 0 h 3564189"/>
                <a:gd name="connsiteX77" fmla="*/ 429260 w 3566159"/>
                <a:gd name="connsiteY77" fmla="*/ 870429 h 3564189"/>
                <a:gd name="connsiteX78" fmla="*/ 493395 w 3566159"/>
                <a:gd name="connsiteY78" fmla="*/ 800642 h 3564189"/>
                <a:gd name="connsiteX79" fmla="*/ 493395 w 3566159"/>
                <a:gd name="connsiteY79" fmla="*/ 0 h 3564189"/>
                <a:gd name="connsiteX80" fmla="*/ 357505 w 3566159"/>
                <a:gd name="connsiteY80" fmla="*/ 0 h 3564189"/>
                <a:gd name="connsiteX81" fmla="*/ 310515 w 3566159"/>
                <a:gd name="connsiteY81" fmla="*/ 0 h 3564189"/>
                <a:gd name="connsiteX82" fmla="*/ 310515 w 3566159"/>
                <a:gd name="connsiteY82" fmla="*/ 998582 h 3564189"/>
                <a:gd name="connsiteX83" fmla="*/ 317500 w 3566159"/>
                <a:gd name="connsiteY83" fmla="*/ 990969 h 3564189"/>
                <a:gd name="connsiteX84" fmla="*/ 357505 w 3566159"/>
                <a:gd name="connsiteY84" fmla="*/ 947194 h 3564189"/>
                <a:gd name="connsiteX85" fmla="*/ 357505 w 3566159"/>
                <a:gd name="connsiteY85" fmla="*/ 0 h 3564189"/>
                <a:gd name="connsiteX86" fmla="*/ 234315 w 3566159"/>
                <a:gd name="connsiteY86" fmla="*/ 0 h 3564189"/>
                <a:gd name="connsiteX87" fmla="*/ 198755 w 3566159"/>
                <a:gd name="connsiteY87" fmla="*/ 0 h 3564189"/>
                <a:gd name="connsiteX88" fmla="*/ 198755 w 3566159"/>
                <a:gd name="connsiteY88" fmla="*/ 1063293 h 3564189"/>
                <a:gd name="connsiteX89" fmla="*/ 234315 w 3566159"/>
                <a:gd name="connsiteY89" fmla="*/ 1057584 h 3564189"/>
                <a:gd name="connsiteX90" fmla="*/ 234315 w 3566159"/>
                <a:gd name="connsiteY90" fmla="*/ 0 h 3564189"/>
                <a:gd name="connsiteX91" fmla="*/ 118745 w 3566159"/>
                <a:gd name="connsiteY91" fmla="*/ 0 h 3564189"/>
                <a:gd name="connsiteX92" fmla="*/ 94615 w 3566159"/>
                <a:gd name="connsiteY92" fmla="*/ 0 h 3564189"/>
                <a:gd name="connsiteX93" fmla="*/ 94615 w 3566159"/>
                <a:gd name="connsiteY93" fmla="*/ 1063293 h 3564189"/>
                <a:gd name="connsiteX94" fmla="*/ 118745 w 3566159"/>
                <a:gd name="connsiteY94" fmla="*/ 1063293 h 3564189"/>
                <a:gd name="connsiteX95" fmla="*/ 118745 w 3566159"/>
                <a:gd name="connsiteY95" fmla="*/ 0 h 3564189"/>
                <a:gd name="connsiteX96" fmla="*/ 12065 w 3566159"/>
                <a:gd name="connsiteY96" fmla="*/ 0 h 3564189"/>
                <a:gd name="connsiteX97" fmla="*/ 0 w 3566159"/>
                <a:gd name="connsiteY97" fmla="*/ 0 h 3564189"/>
                <a:gd name="connsiteX98" fmla="*/ 0 w 3566159"/>
                <a:gd name="connsiteY98" fmla="*/ 1063293 h 3564189"/>
                <a:gd name="connsiteX99" fmla="*/ 12065 w 3566159"/>
                <a:gd name="connsiteY99" fmla="*/ 1063293 h 3564189"/>
                <a:gd name="connsiteX100" fmla="*/ 12065 w 3566159"/>
                <a:gd name="connsiteY100" fmla="*/ 0 h 3564189"/>
                <a:gd name="connsiteX101" fmla="*/ 2701290 w 3566159"/>
                <a:gd name="connsiteY101" fmla="*/ 0 h 3564189"/>
                <a:gd name="connsiteX102" fmla="*/ 2701290 w 3566159"/>
                <a:gd name="connsiteY102" fmla="*/ 1062659 h 3564189"/>
                <a:gd name="connsiteX103" fmla="*/ 2736850 w 3566159"/>
                <a:gd name="connsiteY103" fmla="*/ 1062659 h 3564189"/>
                <a:gd name="connsiteX104" fmla="*/ 2736850 w 3566159"/>
                <a:gd name="connsiteY104" fmla="*/ 5075 h 3564189"/>
                <a:gd name="connsiteX105" fmla="*/ 2701290 w 3566159"/>
                <a:gd name="connsiteY105" fmla="*/ 0 h 3564189"/>
                <a:gd name="connsiteX106" fmla="*/ 979170 w 3566159"/>
                <a:gd name="connsiteY106" fmla="*/ 8882 h 3564189"/>
                <a:gd name="connsiteX107" fmla="*/ 979170 w 3566159"/>
                <a:gd name="connsiteY107" fmla="*/ 275974 h 3564189"/>
                <a:gd name="connsiteX108" fmla="*/ 1002665 w 3566159"/>
                <a:gd name="connsiteY108" fmla="*/ 250597 h 3564189"/>
                <a:gd name="connsiteX109" fmla="*/ 1063625 w 3566159"/>
                <a:gd name="connsiteY109" fmla="*/ 132594 h 3564189"/>
                <a:gd name="connsiteX110" fmla="*/ 979170 w 3566159"/>
                <a:gd name="connsiteY110" fmla="*/ 8882 h 3564189"/>
                <a:gd name="connsiteX111" fmla="*/ 2135505 w 3566159"/>
                <a:gd name="connsiteY111" fmla="*/ 9516 h 3564189"/>
                <a:gd name="connsiteX112" fmla="*/ 2135505 w 3566159"/>
                <a:gd name="connsiteY112" fmla="*/ 1052508 h 3564189"/>
                <a:gd name="connsiteX113" fmla="*/ 2218055 w 3566159"/>
                <a:gd name="connsiteY113" fmla="*/ 929430 h 3564189"/>
                <a:gd name="connsiteX114" fmla="*/ 2218055 w 3566159"/>
                <a:gd name="connsiteY114" fmla="*/ 929430 h 3564189"/>
                <a:gd name="connsiteX115" fmla="*/ 2218055 w 3566159"/>
                <a:gd name="connsiteY115" fmla="*/ 132594 h 3564189"/>
                <a:gd name="connsiteX116" fmla="*/ 2218055 w 3566159"/>
                <a:gd name="connsiteY116" fmla="*/ 132594 h 3564189"/>
                <a:gd name="connsiteX117" fmla="*/ 2135505 w 3566159"/>
                <a:gd name="connsiteY117" fmla="*/ 9516 h 3564189"/>
                <a:gd name="connsiteX118" fmla="*/ 2813050 w 3566159"/>
                <a:gd name="connsiteY118" fmla="*/ 64077 h 3564189"/>
                <a:gd name="connsiteX119" fmla="*/ 2813050 w 3566159"/>
                <a:gd name="connsiteY119" fmla="*/ 1062659 h 3564189"/>
                <a:gd name="connsiteX120" fmla="*/ 2860040 w 3566159"/>
                <a:gd name="connsiteY120" fmla="*/ 1062659 h 3564189"/>
                <a:gd name="connsiteX121" fmla="*/ 2860040 w 3566159"/>
                <a:gd name="connsiteY121" fmla="*/ 115465 h 3564189"/>
                <a:gd name="connsiteX122" fmla="*/ 2820035 w 3566159"/>
                <a:gd name="connsiteY122" fmla="*/ 71690 h 3564189"/>
                <a:gd name="connsiteX123" fmla="*/ 2813050 w 3566159"/>
                <a:gd name="connsiteY123" fmla="*/ 64077 h 3564189"/>
                <a:gd name="connsiteX124" fmla="*/ 2931160 w 3566159"/>
                <a:gd name="connsiteY124" fmla="*/ 192230 h 3564189"/>
                <a:gd name="connsiteX125" fmla="*/ 2931160 w 3566159"/>
                <a:gd name="connsiteY125" fmla="*/ 1062659 h 3564189"/>
                <a:gd name="connsiteX126" fmla="*/ 2995295 w 3566159"/>
                <a:gd name="connsiteY126" fmla="*/ 1062659 h 3564189"/>
                <a:gd name="connsiteX127" fmla="*/ 2995295 w 3566159"/>
                <a:gd name="connsiteY127" fmla="*/ 262017 h 3564189"/>
                <a:gd name="connsiteX128" fmla="*/ 2931160 w 3566159"/>
                <a:gd name="connsiteY128" fmla="*/ 192230 h 3564189"/>
                <a:gd name="connsiteX129" fmla="*/ 3052445 w 3566159"/>
                <a:gd name="connsiteY129" fmla="*/ 322921 h 3564189"/>
                <a:gd name="connsiteX130" fmla="*/ 3052445 w 3566159"/>
                <a:gd name="connsiteY130" fmla="*/ 1062659 h 3564189"/>
                <a:gd name="connsiteX131" fmla="*/ 3123565 w 3566159"/>
                <a:gd name="connsiteY131" fmla="*/ 1062659 h 3564189"/>
                <a:gd name="connsiteX132" fmla="*/ 3123565 w 3566159"/>
                <a:gd name="connsiteY132" fmla="*/ 400321 h 3564189"/>
                <a:gd name="connsiteX133" fmla="*/ 3052445 w 3566159"/>
                <a:gd name="connsiteY133" fmla="*/ 322921 h 3564189"/>
                <a:gd name="connsiteX134" fmla="*/ 3170555 w 3566159"/>
                <a:gd name="connsiteY134" fmla="*/ 451075 h 3564189"/>
                <a:gd name="connsiteX135" fmla="*/ 3170555 w 3566159"/>
                <a:gd name="connsiteY135" fmla="*/ 1063293 h 3564189"/>
                <a:gd name="connsiteX136" fmla="*/ 3246755 w 3566159"/>
                <a:gd name="connsiteY136" fmla="*/ 1063293 h 3564189"/>
                <a:gd name="connsiteX137" fmla="*/ 3246755 w 3566159"/>
                <a:gd name="connsiteY137" fmla="*/ 533550 h 3564189"/>
                <a:gd name="connsiteX138" fmla="*/ 3170555 w 3566159"/>
                <a:gd name="connsiteY138" fmla="*/ 451075 h 3564189"/>
                <a:gd name="connsiteX139" fmla="*/ 3282315 w 3566159"/>
                <a:gd name="connsiteY139" fmla="*/ 571615 h 3564189"/>
                <a:gd name="connsiteX140" fmla="*/ 3282315 w 3566159"/>
                <a:gd name="connsiteY140" fmla="*/ 1062659 h 3564189"/>
                <a:gd name="connsiteX141" fmla="*/ 3362325 w 3566159"/>
                <a:gd name="connsiteY141" fmla="*/ 1062659 h 3564189"/>
                <a:gd name="connsiteX142" fmla="*/ 3362325 w 3566159"/>
                <a:gd name="connsiteY142" fmla="*/ 657897 h 3564189"/>
                <a:gd name="connsiteX143" fmla="*/ 3282315 w 3566159"/>
                <a:gd name="connsiteY143" fmla="*/ 571615 h 3564189"/>
                <a:gd name="connsiteX144" fmla="*/ 3386455 w 3566159"/>
                <a:gd name="connsiteY144" fmla="*/ 683908 h 3564189"/>
                <a:gd name="connsiteX145" fmla="*/ 3386455 w 3566159"/>
                <a:gd name="connsiteY145" fmla="*/ 1062659 h 3564189"/>
                <a:gd name="connsiteX146" fmla="*/ 3430905 w 3566159"/>
                <a:gd name="connsiteY146" fmla="*/ 1062659 h 3564189"/>
                <a:gd name="connsiteX147" fmla="*/ 3430905 w 3566159"/>
                <a:gd name="connsiteY147" fmla="*/ 1062659 h 3564189"/>
                <a:gd name="connsiteX148" fmla="*/ 3432810 w 3566159"/>
                <a:gd name="connsiteY148" fmla="*/ 1062659 h 3564189"/>
                <a:gd name="connsiteX149" fmla="*/ 3469005 w 3566159"/>
                <a:gd name="connsiteY149" fmla="*/ 1057584 h 3564189"/>
                <a:gd name="connsiteX150" fmla="*/ 3469005 w 3566159"/>
                <a:gd name="connsiteY150" fmla="*/ 772728 h 3564189"/>
                <a:gd name="connsiteX151" fmla="*/ 3386455 w 3566159"/>
                <a:gd name="connsiteY151" fmla="*/ 683908 h 3564189"/>
                <a:gd name="connsiteX152" fmla="*/ 3481705 w 3566159"/>
                <a:gd name="connsiteY152" fmla="*/ 786685 h 3564189"/>
                <a:gd name="connsiteX153" fmla="*/ 3481705 w 3566159"/>
                <a:gd name="connsiteY153" fmla="*/ 1053777 h 3564189"/>
                <a:gd name="connsiteX154" fmla="*/ 3566160 w 3566159"/>
                <a:gd name="connsiteY154" fmla="*/ 930065 h 3564189"/>
                <a:gd name="connsiteX155" fmla="*/ 3505200 w 3566159"/>
                <a:gd name="connsiteY155" fmla="*/ 812062 h 3564189"/>
                <a:gd name="connsiteX156" fmla="*/ 3481705 w 3566159"/>
                <a:gd name="connsiteY156" fmla="*/ 786685 h 3564189"/>
                <a:gd name="connsiteX157" fmla="*/ 2621280 w 3566159"/>
                <a:gd name="connsiteY157" fmla="*/ 1250448 h 3564189"/>
                <a:gd name="connsiteX158" fmla="*/ 2597150 w 3566159"/>
                <a:gd name="connsiteY158" fmla="*/ 1250448 h 3564189"/>
                <a:gd name="connsiteX159" fmla="*/ 2597150 w 3566159"/>
                <a:gd name="connsiteY159" fmla="*/ 2313742 h 3564189"/>
                <a:gd name="connsiteX160" fmla="*/ 2621280 w 3566159"/>
                <a:gd name="connsiteY160" fmla="*/ 2313742 h 3564189"/>
                <a:gd name="connsiteX161" fmla="*/ 2621280 w 3566159"/>
                <a:gd name="connsiteY161" fmla="*/ 1250448 h 3564189"/>
                <a:gd name="connsiteX162" fmla="*/ 2514600 w 3566159"/>
                <a:gd name="connsiteY162" fmla="*/ 1250448 h 3564189"/>
                <a:gd name="connsiteX163" fmla="*/ 2502535 w 3566159"/>
                <a:gd name="connsiteY163" fmla="*/ 1250448 h 3564189"/>
                <a:gd name="connsiteX164" fmla="*/ 2502535 w 3566159"/>
                <a:gd name="connsiteY164" fmla="*/ 2313742 h 3564189"/>
                <a:gd name="connsiteX165" fmla="*/ 2514600 w 3566159"/>
                <a:gd name="connsiteY165" fmla="*/ 2313742 h 3564189"/>
                <a:gd name="connsiteX166" fmla="*/ 2514600 w 3566159"/>
                <a:gd name="connsiteY166" fmla="*/ 1250448 h 3564189"/>
                <a:gd name="connsiteX167" fmla="*/ 744220 w 3566159"/>
                <a:gd name="connsiteY167" fmla="*/ 1250448 h 3564189"/>
                <a:gd name="connsiteX168" fmla="*/ 668020 w 3566159"/>
                <a:gd name="connsiteY168" fmla="*/ 1250448 h 3564189"/>
                <a:gd name="connsiteX169" fmla="*/ 668020 w 3566159"/>
                <a:gd name="connsiteY169" fmla="*/ 2313742 h 3564189"/>
                <a:gd name="connsiteX170" fmla="*/ 744220 w 3566159"/>
                <a:gd name="connsiteY170" fmla="*/ 2313742 h 3564189"/>
                <a:gd name="connsiteX171" fmla="*/ 744220 w 3566159"/>
                <a:gd name="connsiteY171" fmla="*/ 1250448 h 3564189"/>
                <a:gd name="connsiteX172" fmla="*/ 621030 w 3566159"/>
                <a:gd name="connsiteY172" fmla="*/ 1250448 h 3564189"/>
                <a:gd name="connsiteX173" fmla="*/ 549910 w 3566159"/>
                <a:gd name="connsiteY173" fmla="*/ 1250448 h 3564189"/>
                <a:gd name="connsiteX174" fmla="*/ 549910 w 3566159"/>
                <a:gd name="connsiteY174" fmla="*/ 2313742 h 3564189"/>
                <a:gd name="connsiteX175" fmla="*/ 621030 w 3566159"/>
                <a:gd name="connsiteY175" fmla="*/ 2313742 h 3564189"/>
                <a:gd name="connsiteX176" fmla="*/ 621030 w 3566159"/>
                <a:gd name="connsiteY176" fmla="*/ 1250448 h 3564189"/>
                <a:gd name="connsiteX177" fmla="*/ 493395 w 3566159"/>
                <a:gd name="connsiteY177" fmla="*/ 1250448 h 3564189"/>
                <a:gd name="connsiteX178" fmla="*/ 429260 w 3566159"/>
                <a:gd name="connsiteY178" fmla="*/ 1250448 h 3564189"/>
                <a:gd name="connsiteX179" fmla="*/ 429260 w 3566159"/>
                <a:gd name="connsiteY179" fmla="*/ 2313742 h 3564189"/>
                <a:gd name="connsiteX180" fmla="*/ 493395 w 3566159"/>
                <a:gd name="connsiteY180" fmla="*/ 2313742 h 3564189"/>
                <a:gd name="connsiteX181" fmla="*/ 493395 w 3566159"/>
                <a:gd name="connsiteY181" fmla="*/ 1250448 h 3564189"/>
                <a:gd name="connsiteX182" fmla="*/ 357505 w 3566159"/>
                <a:gd name="connsiteY182" fmla="*/ 1250448 h 3564189"/>
                <a:gd name="connsiteX183" fmla="*/ 310515 w 3566159"/>
                <a:gd name="connsiteY183" fmla="*/ 1250448 h 3564189"/>
                <a:gd name="connsiteX184" fmla="*/ 310515 w 3566159"/>
                <a:gd name="connsiteY184" fmla="*/ 2313742 h 3564189"/>
                <a:gd name="connsiteX185" fmla="*/ 357505 w 3566159"/>
                <a:gd name="connsiteY185" fmla="*/ 2313742 h 3564189"/>
                <a:gd name="connsiteX186" fmla="*/ 357505 w 3566159"/>
                <a:gd name="connsiteY186" fmla="*/ 1250448 h 3564189"/>
                <a:gd name="connsiteX187" fmla="*/ 234315 w 3566159"/>
                <a:gd name="connsiteY187" fmla="*/ 1250448 h 3564189"/>
                <a:gd name="connsiteX188" fmla="*/ 198755 w 3566159"/>
                <a:gd name="connsiteY188" fmla="*/ 1250448 h 3564189"/>
                <a:gd name="connsiteX189" fmla="*/ 198755 w 3566159"/>
                <a:gd name="connsiteY189" fmla="*/ 2313742 h 3564189"/>
                <a:gd name="connsiteX190" fmla="*/ 234315 w 3566159"/>
                <a:gd name="connsiteY190" fmla="*/ 2313742 h 3564189"/>
                <a:gd name="connsiteX191" fmla="*/ 234315 w 3566159"/>
                <a:gd name="connsiteY191" fmla="*/ 1250448 h 3564189"/>
                <a:gd name="connsiteX192" fmla="*/ 118745 w 3566159"/>
                <a:gd name="connsiteY192" fmla="*/ 1250448 h 3564189"/>
                <a:gd name="connsiteX193" fmla="*/ 94615 w 3566159"/>
                <a:gd name="connsiteY193" fmla="*/ 1250448 h 3564189"/>
                <a:gd name="connsiteX194" fmla="*/ 94615 w 3566159"/>
                <a:gd name="connsiteY194" fmla="*/ 2313742 h 3564189"/>
                <a:gd name="connsiteX195" fmla="*/ 118745 w 3566159"/>
                <a:gd name="connsiteY195" fmla="*/ 2313742 h 3564189"/>
                <a:gd name="connsiteX196" fmla="*/ 118745 w 3566159"/>
                <a:gd name="connsiteY196" fmla="*/ 1250448 h 3564189"/>
                <a:gd name="connsiteX197" fmla="*/ 12065 w 3566159"/>
                <a:gd name="connsiteY197" fmla="*/ 1250448 h 3564189"/>
                <a:gd name="connsiteX198" fmla="*/ 0 w 3566159"/>
                <a:gd name="connsiteY198" fmla="*/ 1250448 h 3564189"/>
                <a:gd name="connsiteX199" fmla="*/ 0 w 3566159"/>
                <a:gd name="connsiteY199" fmla="*/ 2313742 h 3564189"/>
                <a:gd name="connsiteX200" fmla="*/ 12065 w 3566159"/>
                <a:gd name="connsiteY200" fmla="*/ 2313742 h 3564189"/>
                <a:gd name="connsiteX201" fmla="*/ 12065 w 3566159"/>
                <a:gd name="connsiteY201" fmla="*/ 1250448 h 3564189"/>
                <a:gd name="connsiteX202" fmla="*/ 3433445 w 3566159"/>
                <a:gd name="connsiteY202" fmla="*/ 1250448 h 3564189"/>
                <a:gd name="connsiteX203" fmla="*/ 3431540 w 3566159"/>
                <a:gd name="connsiteY203" fmla="*/ 1250448 h 3564189"/>
                <a:gd name="connsiteX204" fmla="*/ 3431540 w 3566159"/>
                <a:gd name="connsiteY204" fmla="*/ 1250448 h 3564189"/>
                <a:gd name="connsiteX205" fmla="*/ 3387090 w 3566159"/>
                <a:gd name="connsiteY205" fmla="*/ 1250448 h 3564189"/>
                <a:gd name="connsiteX206" fmla="*/ 3387090 w 3566159"/>
                <a:gd name="connsiteY206" fmla="*/ 1629199 h 3564189"/>
                <a:gd name="connsiteX207" fmla="*/ 3469640 w 3566159"/>
                <a:gd name="connsiteY207" fmla="*/ 1539745 h 3564189"/>
                <a:gd name="connsiteX208" fmla="*/ 3469640 w 3566159"/>
                <a:gd name="connsiteY208" fmla="*/ 1254889 h 3564189"/>
                <a:gd name="connsiteX209" fmla="*/ 3433445 w 3566159"/>
                <a:gd name="connsiteY209" fmla="*/ 1250448 h 3564189"/>
                <a:gd name="connsiteX210" fmla="*/ 3362325 w 3566159"/>
                <a:gd name="connsiteY210" fmla="*/ 1250448 h 3564189"/>
                <a:gd name="connsiteX211" fmla="*/ 3282315 w 3566159"/>
                <a:gd name="connsiteY211" fmla="*/ 1250448 h 3564189"/>
                <a:gd name="connsiteX212" fmla="*/ 3282315 w 3566159"/>
                <a:gd name="connsiteY212" fmla="*/ 1741492 h 3564189"/>
                <a:gd name="connsiteX213" fmla="*/ 3362325 w 3566159"/>
                <a:gd name="connsiteY213" fmla="*/ 1655211 h 3564189"/>
                <a:gd name="connsiteX214" fmla="*/ 3362325 w 3566159"/>
                <a:gd name="connsiteY214" fmla="*/ 1250448 h 3564189"/>
                <a:gd name="connsiteX215" fmla="*/ 3246755 w 3566159"/>
                <a:gd name="connsiteY215" fmla="*/ 1250448 h 3564189"/>
                <a:gd name="connsiteX216" fmla="*/ 3170555 w 3566159"/>
                <a:gd name="connsiteY216" fmla="*/ 1250448 h 3564189"/>
                <a:gd name="connsiteX217" fmla="*/ 3170555 w 3566159"/>
                <a:gd name="connsiteY217" fmla="*/ 1862667 h 3564189"/>
                <a:gd name="connsiteX218" fmla="*/ 3246755 w 3566159"/>
                <a:gd name="connsiteY218" fmla="*/ 1780192 h 3564189"/>
                <a:gd name="connsiteX219" fmla="*/ 3246755 w 3566159"/>
                <a:gd name="connsiteY219" fmla="*/ 1250448 h 3564189"/>
                <a:gd name="connsiteX220" fmla="*/ 3123565 w 3566159"/>
                <a:gd name="connsiteY220" fmla="*/ 1250448 h 3564189"/>
                <a:gd name="connsiteX221" fmla="*/ 3052445 w 3566159"/>
                <a:gd name="connsiteY221" fmla="*/ 1250448 h 3564189"/>
                <a:gd name="connsiteX222" fmla="*/ 3052445 w 3566159"/>
                <a:gd name="connsiteY222" fmla="*/ 1990186 h 3564189"/>
                <a:gd name="connsiteX223" fmla="*/ 3123565 w 3566159"/>
                <a:gd name="connsiteY223" fmla="*/ 1912786 h 3564189"/>
                <a:gd name="connsiteX224" fmla="*/ 3123565 w 3566159"/>
                <a:gd name="connsiteY224" fmla="*/ 1250448 h 3564189"/>
                <a:gd name="connsiteX225" fmla="*/ 2995930 w 3566159"/>
                <a:gd name="connsiteY225" fmla="*/ 1250448 h 3564189"/>
                <a:gd name="connsiteX226" fmla="*/ 2931795 w 3566159"/>
                <a:gd name="connsiteY226" fmla="*/ 1250448 h 3564189"/>
                <a:gd name="connsiteX227" fmla="*/ 2931795 w 3566159"/>
                <a:gd name="connsiteY227" fmla="*/ 2120877 h 3564189"/>
                <a:gd name="connsiteX228" fmla="*/ 2995930 w 3566159"/>
                <a:gd name="connsiteY228" fmla="*/ 2051091 h 3564189"/>
                <a:gd name="connsiteX229" fmla="*/ 2995930 w 3566159"/>
                <a:gd name="connsiteY229" fmla="*/ 1250448 h 3564189"/>
                <a:gd name="connsiteX230" fmla="*/ 2860040 w 3566159"/>
                <a:gd name="connsiteY230" fmla="*/ 1250448 h 3564189"/>
                <a:gd name="connsiteX231" fmla="*/ 2813050 w 3566159"/>
                <a:gd name="connsiteY231" fmla="*/ 1250448 h 3564189"/>
                <a:gd name="connsiteX232" fmla="*/ 2813050 w 3566159"/>
                <a:gd name="connsiteY232" fmla="*/ 2249031 h 3564189"/>
                <a:gd name="connsiteX233" fmla="*/ 2820035 w 3566159"/>
                <a:gd name="connsiteY233" fmla="*/ 2241418 h 3564189"/>
                <a:gd name="connsiteX234" fmla="*/ 2860040 w 3566159"/>
                <a:gd name="connsiteY234" fmla="*/ 2197642 h 3564189"/>
                <a:gd name="connsiteX235" fmla="*/ 2860040 w 3566159"/>
                <a:gd name="connsiteY235" fmla="*/ 1250448 h 3564189"/>
                <a:gd name="connsiteX236" fmla="*/ 2736850 w 3566159"/>
                <a:gd name="connsiteY236" fmla="*/ 1250448 h 3564189"/>
                <a:gd name="connsiteX237" fmla="*/ 2701290 w 3566159"/>
                <a:gd name="connsiteY237" fmla="*/ 1250448 h 3564189"/>
                <a:gd name="connsiteX238" fmla="*/ 2701290 w 3566159"/>
                <a:gd name="connsiteY238" fmla="*/ 2313107 h 3564189"/>
                <a:gd name="connsiteX239" fmla="*/ 2736850 w 3566159"/>
                <a:gd name="connsiteY239" fmla="*/ 2307398 h 3564189"/>
                <a:gd name="connsiteX240" fmla="*/ 2736850 w 3566159"/>
                <a:gd name="connsiteY240" fmla="*/ 1250448 h 3564189"/>
                <a:gd name="connsiteX241" fmla="*/ 1370330 w 3566159"/>
                <a:gd name="connsiteY241" fmla="*/ 1250448 h 3564189"/>
                <a:gd name="connsiteX242" fmla="*/ 1346200 w 3566159"/>
                <a:gd name="connsiteY242" fmla="*/ 1250448 h 3564189"/>
                <a:gd name="connsiteX243" fmla="*/ 1346200 w 3566159"/>
                <a:gd name="connsiteY243" fmla="*/ 2313742 h 3564189"/>
                <a:gd name="connsiteX244" fmla="*/ 1370330 w 3566159"/>
                <a:gd name="connsiteY244" fmla="*/ 2313742 h 3564189"/>
                <a:gd name="connsiteX245" fmla="*/ 1370330 w 3566159"/>
                <a:gd name="connsiteY245" fmla="*/ 1250448 h 3564189"/>
                <a:gd name="connsiteX246" fmla="*/ 1263015 w 3566159"/>
                <a:gd name="connsiteY246" fmla="*/ 1250448 h 3564189"/>
                <a:gd name="connsiteX247" fmla="*/ 1250950 w 3566159"/>
                <a:gd name="connsiteY247" fmla="*/ 1250448 h 3564189"/>
                <a:gd name="connsiteX248" fmla="*/ 1250950 w 3566159"/>
                <a:gd name="connsiteY248" fmla="*/ 2313742 h 3564189"/>
                <a:gd name="connsiteX249" fmla="*/ 1263015 w 3566159"/>
                <a:gd name="connsiteY249" fmla="*/ 2313742 h 3564189"/>
                <a:gd name="connsiteX250" fmla="*/ 1263015 w 3566159"/>
                <a:gd name="connsiteY250" fmla="*/ 1250448 h 3564189"/>
                <a:gd name="connsiteX251" fmla="*/ 833755 w 3566159"/>
                <a:gd name="connsiteY251" fmla="*/ 1250448 h 3564189"/>
                <a:gd name="connsiteX252" fmla="*/ 779780 w 3566159"/>
                <a:gd name="connsiteY252" fmla="*/ 1250448 h 3564189"/>
                <a:gd name="connsiteX253" fmla="*/ 779780 w 3566159"/>
                <a:gd name="connsiteY253" fmla="*/ 2313742 h 3564189"/>
                <a:gd name="connsiteX254" fmla="*/ 833755 w 3566159"/>
                <a:gd name="connsiteY254" fmla="*/ 2313742 h 3564189"/>
                <a:gd name="connsiteX255" fmla="*/ 859790 w 3566159"/>
                <a:gd name="connsiteY255" fmla="*/ 2311204 h 3564189"/>
                <a:gd name="connsiteX256" fmla="*/ 859790 w 3566159"/>
                <a:gd name="connsiteY256" fmla="*/ 1252986 h 3564189"/>
                <a:gd name="connsiteX257" fmla="*/ 833755 w 3566159"/>
                <a:gd name="connsiteY257" fmla="*/ 1250448 h 3564189"/>
                <a:gd name="connsiteX258" fmla="*/ 1450340 w 3566159"/>
                <a:gd name="connsiteY258" fmla="*/ 1250448 h 3564189"/>
                <a:gd name="connsiteX259" fmla="*/ 1450340 w 3566159"/>
                <a:gd name="connsiteY259" fmla="*/ 2313107 h 3564189"/>
                <a:gd name="connsiteX260" fmla="*/ 1485900 w 3566159"/>
                <a:gd name="connsiteY260" fmla="*/ 2313107 h 3564189"/>
                <a:gd name="connsiteX261" fmla="*/ 1485900 w 3566159"/>
                <a:gd name="connsiteY261" fmla="*/ 1255524 h 3564189"/>
                <a:gd name="connsiteX262" fmla="*/ 1450340 w 3566159"/>
                <a:gd name="connsiteY262" fmla="*/ 1250448 h 3564189"/>
                <a:gd name="connsiteX263" fmla="*/ 3481705 w 3566159"/>
                <a:gd name="connsiteY263" fmla="*/ 1259330 h 3564189"/>
                <a:gd name="connsiteX264" fmla="*/ 3481705 w 3566159"/>
                <a:gd name="connsiteY264" fmla="*/ 1526422 h 3564189"/>
                <a:gd name="connsiteX265" fmla="*/ 3505200 w 3566159"/>
                <a:gd name="connsiteY265" fmla="*/ 1501046 h 3564189"/>
                <a:gd name="connsiteX266" fmla="*/ 3566160 w 3566159"/>
                <a:gd name="connsiteY266" fmla="*/ 1383043 h 3564189"/>
                <a:gd name="connsiteX267" fmla="*/ 3481705 w 3566159"/>
                <a:gd name="connsiteY267" fmla="*/ 1259330 h 3564189"/>
                <a:gd name="connsiteX268" fmla="*/ 883920 w 3566159"/>
                <a:gd name="connsiteY268" fmla="*/ 1259965 h 3564189"/>
                <a:gd name="connsiteX269" fmla="*/ 883920 w 3566159"/>
                <a:gd name="connsiteY269" fmla="*/ 2302957 h 3564189"/>
                <a:gd name="connsiteX270" fmla="*/ 966470 w 3566159"/>
                <a:gd name="connsiteY270" fmla="*/ 2179879 h 3564189"/>
                <a:gd name="connsiteX271" fmla="*/ 966470 w 3566159"/>
                <a:gd name="connsiteY271" fmla="*/ 1383043 h 3564189"/>
                <a:gd name="connsiteX272" fmla="*/ 883920 w 3566159"/>
                <a:gd name="connsiteY272" fmla="*/ 1259965 h 3564189"/>
                <a:gd name="connsiteX273" fmla="*/ 1562100 w 3566159"/>
                <a:gd name="connsiteY273" fmla="*/ 1314525 h 3564189"/>
                <a:gd name="connsiteX274" fmla="*/ 1562100 w 3566159"/>
                <a:gd name="connsiteY274" fmla="*/ 2313107 h 3564189"/>
                <a:gd name="connsiteX275" fmla="*/ 1609090 w 3566159"/>
                <a:gd name="connsiteY275" fmla="*/ 2313107 h 3564189"/>
                <a:gd name="connsiteX276" fmla="*/ 1609090 w 3566159"/>
                <a:gd name="connsiteY276" fmla="*/ 1365913 h 3564189"/>
                <a:gd name="connsiteX277" fmla="*/ 1569085 w 3566159"/>
                <a:gd name="connsiteY277" fmla="*/ 1322138 h 3564189"/>
                <a:gd name="connsiteX278" fmla="*/ 1562100 w 3566159"/>
                <a:gd name="connsiteY278" fmla="*/ 1314525 h 3564189"/>
                <a:gd name="connsiteX279" fmla="*/ 1680210 w 3566159"/>
                <a:gd name="connsiteY279" fmla="*/ 1443313 h 3564189"/>
                <a:gd name="connsiteX280" fmla="*/ 1680210 w 3566159"/>
                <a:gd name="connsiteY280" fmla="*/ 2313742 h 3564189"/>
                <a:gd name="connsiteX281" fmla="*/ 1744345 w 3566159"/>
                <a:gd name="connsiteY281" fmla="*/ 2313742 h 3564189"/>
                <a:gd name="connsiteX282" fmla="*/ 1744345 w 3566159"/>
                <a:gd name="connsiteY282" fmla="*/ 1512465 h 3564189"/>
                <a:gd name="connsiteX283" fmla="*/ 1680210 w 3566159"/>
                <a:gd name="connsiteY283" fmla="*/ 1443313 h 3564189"/>
                <a:gd name="connsiteX284" fmla="*/ 1800860 w 3566159"/>
                <a:gd name="connsiteY284" fmla="*/ 1574004 h 3564189"/>
                <a:gd name="connsiteX285" fmla="*/ 1800860 w 3566159"/>
                <a:gd name="connsiteY285" fmla="*/ 2313742 h 3564189"/>
                <a:gd name="connsiteX286" fmla="*/ 1871980 w 3566159"/>
                <a:gd name="connsiteY286" fmla="*/ 2313742 h 3564189"/>
                <a:gd name="connsiteX287" fmla="*/ 1871980 w 3566159"/>
                <a:gd name="connsiteY287" fmla="*/ 1650769 h 3564189"/>
                <a:gd name="connsiteX288" fmla="*/ 1800860 w 3566159"/>
                <a:gd name="connsiteY288" fmla="*/ 1574004 h 3564189"/>
                <a:gd name="connsiteX289" fmla="*/ 1918970 w 3566159"/>
                <a:gd name="connsiteY289" fmla="*/ 1701523 h 3564189"/>
                <a:gd name="connsiteX290" fmla="*/ 1918970 w 3566159"/>
                <a:gd name="connsiteY290" fmla="*/ 2313742 h 3564189"/>
                <a:gd name="connsiteX291" fmla="*/ 1995170 w 3566159"/>
                <a:gd name="connsiteY291" fmla="*/ 2313742 h 3564189"/>
                <a:gd name="connsiteX292" fmla="*/ 1995170 w 3566159"/>
                <a:gd name="connsiteY292" fmla="*/ 1783998 h 3564189"/>
                <a:gd name="connsiteX293" fmla="*/ 1918970 w 3566159"/>
                <a:gd name="connsiteY293" fmla="*/ 1701523 h 3564189"/>
                <a:gd name="connsiteX294" fmla="*/ 2030730 w 3566159"/>
                <a:gd name="connsiteY294" fmla="*/ 1822064 h 3564189"/>
                <a:gd name="connsiteX295" fmla="*/ 2030730 w 3566159"/>
                <a:gd name="connsiteY295" fmla="*/ 2313107 h 3564189"/>
                <a:gd name="connsiteX296" fmla="*/ 2110740 w 3566159"/>
                <a:gd name="connsiteY296" fmla="*/ 2313107 h 3564189"/>
                <a:gd name="connsiteX297" fmla="*/ 2110740 w 3566159"/>
                <a:gd name="connsiteY297" fmla="*/ 1908345 h 3564189"/>
                <a:gd name="connsiteX298" fmla="*/ 2030730 w 3566159"/>
                <a:gd name="connsiteY298" fmla="*/ 1822064 h 3564189"/>
                <a:gd name="connsiteX299" fmla="*/ 2135505 w 3566159"/>
                <a:gd name="connsiteY299" fmla="*/ 1934357 h 3564189"/>
                <a:gd name="connsiteX300" fmla="*/ 2135505 w 3566159"/>
                <a:gd name="connsiteY300" fmla="*/ 2313107 h 3564189"/>
                <a:gd name="connsiteX301" fmla="*/ 2179955 w 3566159"/>
                <a:gd name="connsiteY301" fmla="*/ 2313107 h 3564189"/>
                <a:gd name="connsiteX302" fmla="*/ 2179955 w 3566159"/>
                <a:gd name="connsiteY302" fmla="*/ 2313107 h 3564189"/>
                <a:gd name="connsiteX303" fmla="*/ 2181860 w 3566159"/>
                <a:gd name="connsiteY303" fmla="*/ 2313107 h 3564189"/>
                <a:gd name="connsiteX304" fmla="*/ 2218055 w 3566159"/>
                <a:gd name="connsiteY304" fmla="*/ 2308032 h 3564189"/>
                <a:gd name="connsiteX305" fmla="*/ 2218055 w 3566159"/>
                <a:gd name="connsiteY305" fmla="*/ 2023176 h 3564189"/>
                <a:gd name="connsiteX306" fmla="*/ 2135505 w 3566159"/>
                <a:gd name="connsiteY306" fmla="*/ 1934357 h 3564189"/>
                <a:gd name="connsiteX307" fmla="*/ 2230120 w 3566159"/>
                <a:gd name="connsiteY307" fmla="*/ 2037133 h 3564189"/>
                <a:gd name="connsiteX308" fmla="*/ 2230120 w 3566159"/>
                <a:gd name="connsiteY308" fmla="*/ 2304226 h 3564189"/>
                <a:gd name="connsiteX309" fmla="*/ 2314575 w 3566159"/>
                <a:gd name="connsiteY309" fmla="*/ 2180513 h 3564189"/>
                <a:gd name="connsiteX310" fmla="*/ 2253615 w 3566159"/>
                <a:gd name="connsiteY310" fmla="*/ 2062510 h 3564189"/>
                <a:gd name="connsiteX311" fmla="*/ 2230120 w 3566159"/>
                <a:gd name="connsiteY311" fmla="*/ 2037133 h 3564189"/>
                <a:gd name="connsiteX312" fmla="*/ 3336290 w 3566159"/>
                <a:gd name="connsiteY312" fmla="*/ 2500897 h 3564189"/>
                <a:gd name="connsiteX313" fmla="*/ 3282315 w 3566159"/>
                <a:gd name="connsiteY313" fmla="*/ 2500897 h 3564189"/>
                <a:gd name="connsiteX314" fmla="*/ 3282315 w 3566159"/>
                <a:gd name="connsiteY314" fmla="*/ 3563556 h 3564189"/>
                <a:gd name="connsiteX315" fmla="*/ 3336290 w 3566159"/>
                <a:gd name="connsiteY315" fmla="*/ 3563556 h 3564189"/>
                <a:gd name="connsiteX316" fmla="*/ 3362325 w 3566159"/>
                <a:gd name="connsiteY316" fmla="*/ 3561018 h 3564189"/>
                <a:gd name="connsiteX317" fmla="*/ 3362325 w 3566159"/>
                <a:gd name="connsiteY317" fmla="*/ 2503434 h 3564189"/>
                <a:gd name="connsiteX318" fmla="*/ 3336290 w 3566159"/>
                <a:gd name="connsiteY318" fmla="*/ 2500897 h 3564189"/>
                <a:gd name="connsiteX319" fmla="*/ 3246755 w 3566159"/>
                <a:gd name="connsiteY319" fmla="*/ 2500897 h 3564189"/>
                <a:gd name="connsiteX320" fmla="*/ 3170555 w 3566159"/>
                <a:gd name="connsiteY320" fmla="*/ 2500897 h 3564189"/>
                <a:gd name="connsiteX321" fmla="*/ 3170555 w 3566159"/>
                <a:gd name="connsiteY321" fmla="*/ 3563556 h 3564189"/>
                <a:gd name="connsiteX322" fmla="*/ 3246755 w 3566159"/>
                <a:gd name="connsiteY322" fmla="*/ 3563556 h 3564189"/>
                <a:gd name="connsiteX323" fmla="*/ 3246755 w 3566159"/>
                <a:gd name="connsiteY323" fmla="*/ 2500897 h 3564189"/>
                <a:gd name="connsiteX324" fmla="*/ 3123565 w 3566159"/>
                <a:gd name="connsiteY324" fmla="*/ 2500897 h 3564189"/>
                <a:gd name="connsiteX325" fmla="*/ 3052445 w 3566159"/>
                <a:gd name="connsiteY325" fmla="*/ 2500897 h 3564189"/>
                <a:gd name="connsiteX326" fmla="*/ 3052445 w 3566159"/>
                <a:gd name="connsiteY326" fmla="*/ 3563556 h 3564189"/>
                <a:gd name="connsiteX327" fmla="*/ 3123565 w 3566159"/>
                <a:gd name="connsiteY327" fmla="*/ 3563556 h 3564189"/>
                <a:gd name="connsiteX328" fmla="*/ 3123565 w 3566159"/>
                <a:gd name="connsiteY328" fmla="*/ 2500897 h 3564189"/>
                <a:gd name="connsiteX329" fmla="*/ 2995930 w 3566159"/>
                <a:gd name="connsiteY329" fmla="*/ 2500897 h 3564189"/>
                <a:gd name="connsiteX330" fmla="*/ 2931160 w 3566159"/>
                <a:gd name="connsiteY330" fmla="*/ 2500897 h 3564189"/>
                <a:gd name="connsiteX331" fmla="*/ 2931160 w 3566159"/>
                <a:gd name="connsiteY331" fmla="*/ 3563556 h 3564189"/>
                <a:gd name="connsiteX332" fmla="*/ 2995295 w 3566159"/>
                <a:gd name="connsiteY332" fmla="*/ 3563556 h 3564189"/>
                <a:gd name="connsiteX333" fmla="*/ 2995295 w 3566159"/>
                <a:gd name="connsiteY333" fmla="*/ 2500897 h 3564189"/>
                <a:gd name="connsiteX334" fmla="*/ 2860040 w 3566159"/>
                <a:gd name="connsiteY334" fmla="*/ 2500897 h 3564189"/>
                <a:gd name="connsiteX335" fmla="*/ 2813050 w 3566159"/>
                <a:gd name="connsiteY335" fmla="*/ 2500897 h 3564189"/>
                <a:gd name="connsiteX336" fmla="*/ 2813050 w 3566159"/>
                <a:gd name="connsiteY336" fmla="*/ 3563556 h 3564189"/>
                <a:gd name="connsiteX337" fmla="*/ 2860040 w 3566159"/>
                <a:gd name="connsiteY337" fmla="*/ 3563556 h 3564189"/>
                <a:gd name="connsiteX338" fmla="*/ 2860040 w 3566159"/>
                <a:gd name="connsiteY338" fmla="*/ 2500897 h 3564189"/>
                <a:gd name="connsiteX339" fmla="*/ 2736850 w 3566159"/>
                <a:gd name="connsiteY339" fmla="*/ 2500897 h 3564189"/>
                <a:gd name="connsiteX340" fmla="*/ 2701290 w 3566159"/>
                <a:gd name="connsiteY340" fmla="*/ 2500897 h 3564189"/>
                <a:gd name="connsiteX341" fmla="*/ 2701290 w 3566159"/>
                <a:gd name="connsiteY341" fmla="*/ 3563556 h 3564189"/>
                <a:gd name="connsiteX342" fmla="*/ 2736850 w 3566159"/>
                <a:gd name="connsiteY342" fmla="*/ 3563556 h 3564189"/>
                <a:gd name="connsiteX343" fmla="*/ 2736850 w 3566159"/>
                <a:gd name="connsiteY343" fmla="*/ 2500897 h 3564189"/>
                <a:gd name="connsiteX344" fmla="*/ 2621280 w 3566159"/>
                <a:gd name="connsiteY344" fmla="*/ 2500897 h 3564189"/>
                <a:gd name="connsiteX345" fmla="*/ 2597150 w 3566159"/>
                <a:gd name="connsiteY345" fmla="*/ 2500897 h 3564189"/>
                <a:gd name="connsiteX346" fmla="*/ 2597150 w 3566159"/>
                <a:gd name="connsiteY346" fmla="*/ 3563556 h 3564189"/>
                <a:gd name="connsiteX347" fmla="*/ 2621280 w 3566159"/>
                <a:gd name="connsiteY347" fmla="*/ 3563556 h 3564189"/>
                <a:gd name="connsiteX348" fmla="*/ 2621280 w 3566159"/>
                <a:gd name="connsiteY348" fmla="*/ 2500897 h 3564189"/>
                <a:gd name="connsiteX349" fmla="*/ 2514600 w 3566159"/>
                <a:gd name="connsiteY349" fmla="*/ 2500897 h 3564189"/>
                <a:gd name="connsiteX350" fmla="*/ 2502535 w 3566159"/>
                <a:gd name="connsiteY350" fmla="*/ 2500897 h 3564189"/>
                <a:gd name="connsiteX351" fmla="*/ 2502535 w 3566159"/>
                <a:gd name="connsiteY351" fmla="*/ 3563556 h 3564189"/>
                <a:gd name="connsiteX352" fmla="*/ 2514600 w 3566159"/>
                <a:gd name="connsiteY352" fmla="*/ 3563556 h 3564189"/>
                <a:gd name="connsiteX353" fmla="*/ 2514600 w 3566159"/>
                <a:gd name="connsiteY353" fmla="*/ 2500897 h 3564189"/>
                <a:gd name="connsiteX354" fmla="*/ 2181860 w 3566159"/>
                <a:gd name="connsiteY354" fmla="*/ 2500897 h 3564189"/>
                <a:gd name="connsiteX355" fmla="*/ 2179955 w 3566159"/>
                <a:gd name="connsiteY355" fmla="*/ 2500897 h 3564189"/>
                <a:gd name="connsiteX356" fmla="*/ 2179955 w 3566159"/>
                <a:gd name="connsiteY356" fmla="*/ 2500897 h 3564189"/>
                <a:gd name="connsiteX357" fmla="*/ 2135505 w 3566159"/>
                <a:gd name="connsiteY357" fmla="*/ 2500897 h 3564189"/>
                <a:gd name="connsiteX358" fmla="*/ 2135505 w 3566159"/>
                <a:gd name="connsiteY358" fmla="*/ 2879648 h 3564189"/>
                <a:gd name="connsiteX359" fmla="*/ 2218055 w 3566159"/>
                <a:gd name="connsiteY359" fmla="*/ 2790194 h 3564189"/>
                <a:gd name="connsiteX360" fmla="*/ 2218055 w 3566159"/>
                <a:gd name="connsiteY360" fmla="*/ 2505338 h 3564189"/>
                <a:gd name="connsiteX361" fmla="*/ 2181860 w 3566159"/>
                <a:gd name="connsiteY361" fmla="*/ 2500897 h 3564189"/>
                <a:gd name="connsiteX362" fmla="*/ 2111375 w 3566159"/>
                <a:gd name="connsiteY362" fmla="*/ 2500897 h 3564189"/>
                <a:gd name="connsiteX363" fmla="*/ 2031365 w 3566159"/>
                <a:gd name="connsiteY363" fmla="*/ 2500897 h 3564189"/>
                <a:gd name="connsiteX364" fmla="*/ 2031365 w 3566159"/>
                <a:gd name="connsiteY364" fmla="*/ 2991941 h 3564189"/>
                <a:gd name="connsiteX365" fmla="*/ 2111375 w 3566159"/>
                <a:gd name="connsiteY365" fmla="*/ 2905659 h 3564189"/>
                <a:gd name="connsiteX366" fmla="*/ 2111375 w 3566159"/>
                <a:gd name="connsiteY366" fmla="*/ 2500897 h 3564189"/>
                <a:gd name="connsiteX367" fmla="*/ 1995805 w 3566159"/>
                <a:gd name="connsiteY367" fmla="*/ 2500897 h 3564189"/>
                <a:gd name="connsiteX368" fmla="*/ 1919605 w 3566159"/>
                <a:gd name="connsiteY368" fmla="*/ 2500897 h 3564189"/>
                <a:gd name="connsiteX369" fmla="*/ 1919605 w 3566159"/>
                <a:gd name="connsiteY369" fmla="*/ 3113115 h 3564189"/>
                <a:gd name="connsiteX370" fmla="*/ 1995805 w 3566159"/>
                <a:gd name="connsiteY370" fmla="*/ 3030640 h 3564189"/>
                <a:gd name="connsiteX371" fmla="*/ 1995805 w 3566159"/>
                <a:gd name="connsiteY371" fmla="*/ 2500897 h 3564189"/>
                <a:gd name="connsiteX372" fmla="*/ 1872615 w 3566159"/>
                <a:gd name="connsiteY372" fmla="*/ 2500897 h 3564189"/>
                <a:gd name="connsiteX373" fmla="*/ 1800860 w 3566159"/>
                <a:gd name="connsiteY373" fmla="*/ 2500897 h 3564189"/>
                <a:gd name="connsiteX374" fmla="*/ 1800860 w 3566159"/>
                <a:gd name="connsiteY374" fmla="*/ 3240634 h 3564189"/>
                <a:gd name="connsiteX375" fmla="*/ 1871980 w 3566159"/>
                <a:gd name="connsiteY375" fmla="*/ 3163235 h 3564189"/>
                <a:gd name="connsiteX376" fmla="*/ 1871980 w 3566159"/>
                <a:gd name="connsiteY376" fmla="*/ 2500897 h 3564189"/>
                <a:gd name="connsiteX377" fmla="*/ 1744345 w 3566159"/>
                <a:gd name="connsiteY377" fmla="*/ 2500897 h 3564189"/>
                <a:gd name="connsiteX378" fmla="*/ 1680210 w 3566159"/>
                <a:gd name="connsiteY378" fmla="*/ 2500897 h 3564189"/>
                <a:gd name="connsiteX379" fmla="*/ 1680210 w 3566159"/>
                <a:gd name="connsiteY379" fmla="*/ 3371326 h 3564189"/>
                <a:gd name="connsiteX380" fmla="*/ 1744345 w 3566159"/>
                <a:gd name="connsiteY380" fmla="*/ 3301539 h 3564189"/>
                <a:gd name="connsiteX381" fmla="*/ 1744345 w 3566159"/>
                <a:gd name="connsiteY381" fmla="*/ 2500897 h 3564189"/>
                <a:gd name="connsiteX382" fmla="*/ 1608455 w 3566159"/>
                <a:gd name="connsiteY382" fmla="*/ 2500897 h 3564189"/>
                <a:gd name="connsiteX383" fmla="*/ 1561465 w 3566159"/>
                <a:gd name="connsiteY383" fmla="*/ 2500897 h 3564189"/>
                <a:gd name="connsiteX384" fmla="*/ 1561465 w 3566159"/>
                <a:gd name="connsiteY384" fmla="*/ 3499479 h 3564189"/>
                <a:gd name="connsiteX385" fmla="*/ 1568450 w 3566159"/>
                <a:gd name="connsiteY385" fmla="*/ 3491866 h 3564189"/>
                <a:gd name="connsiteX386" fmla="*/ 1608455 w 3566159"/>
                <a:gd name="connsiteY386" fmla="*/ 3448091 h 3564189"/>
                <a:gd name="connsiteX387" fmla="*/ 1608455 w 3566159"/>
                <a:gd name="connsiteY387" fmla="*/ 2500897 h 3564189"/>
                <a:gd name="connsiteX388" fmla="*/ 1485900 w 3566159"/>
                <a:gd name="connsiteY388" fmla="*/ 2500897 h 3564189"/>
                <a:gd name="connsiteX389" fmla="*/ 1450340 w 3566159"/>
                <a:gd name="connsiteY389" fmla="*/ 2500897 h 3564189"/>
                <a:gd name="connsiteX390" fmla="*/ 1450340 w 3566159"/>
                <a:gd name="connsiteY390" fmla="*/ 3563556 h 3564189"/>
                <a:gd name="connsiteX391" fmla="*/ 1485900 w 3566159"/>
                <a:gd name="connsiteY391" fmla="*/ 3557846 h 3564189"/>
                <a:gd name="connsiteX392" fmla="*/ 1485900 w 3566159"/>
                <a:gd name="connsiteY392" fmla="*/ 2500897 h 3564189"/>
                <a:gd name="connsiteX393" fmla="*/ 1370330 w 3566159"/>
                <a:gd name="connsiteY393" fmla="*/ 2500897 h 3564189"/>
                <a:gd name="connsiteX394" fmla="*/ 1346200 w 3566159"/>
                <a:gd name="connsiteY394" fmla="*/ 2500897 h 3564189"/>
                <a:gd name="connsiteX395" fmla="*/ 1346200 w 3566159"/>
                <a:gd name="connsiteY395" fmla="*/ 3563556 h 3564189"/>
                <a:gd name="connsiteX396" fmla="*/ 1370330 w 3566159"/>
                <a:gd name="connsiteY396" fmla="*/ 3563556 h 3564189"/>
                <a:gd name="connsiteX397" fmla="*/ 1370330 w 3566159"/>
                <a:gd name="connsiteY397" fmla="*/ 2500897 h 3564189"/>
                <a:gd name="connsiteX398" fmla="*/ 1263015 w 3566159"/>
                <a:gd name="connsiteY398" fmla="*/ 2500897 h 3564189"/>
                <a:gd name="connsiteX399" fmla="*/ 1250950 w 3566159"/>
                <a:gd name="connsiteY399" fmla="*/ 2500897 h 3564189"/>
                <a:gd name="connsiteX400" fmla="*/ 1250950 w 3566159"/>
                <a:gd name="connsiteY400" fmla="*/ 3563556 h 3564189"/>
                <a:gd name="connsiteX401" fmla="*/ 1263015 w 3566159"/>
                <a:gd name="connsiteY401" fmla="*/ 3563556 h 3564189"/>
                <a:gd name="connsiteX402" fmla="*/ 1263015 w 3566159"/>
                <a:gd name="connsiteY402" fmla="*/ 2500897 h 3564189"/>
                <a:gd name="connsiteX403" fmla="*/ 118745 w 3566159"/>
                <a:gd name="connsiteY403" fmla="*/ 2500897 h 3564189"/>
                <a:gd name="connsiteX404" fmla="*/ 94615 w 3566159"/>
                <a:gd name="connsiteY404" fmla="*/ 2500897 h 3564189"/>
                <a:gd name="connsiteX405" fmla="*/ 94615 w 3566159"/>
                <a:gd name="connsiteY405" fmla="*/ 3563556 h 3564189"/>
                <a:gd name="connsiteX406" fmla="*/ 118745 w 3566159"/>
                <a:gd name="connsiteY406" fmla="*/ 3563556 h 3564189"/>
                <a:gd name="connsiteX407" fmla="*/ 118745 w 3566159"/>
                <a:gd name="connsiteY407" fmla="*/ 2500897 h 3564189"/>
                <a:gd name="connsiteX408" fmla="*/ 12065 w 3566159"/>
                <a:gd name="connsiteY408" fmla="*/ 2500897 h 3564189"/>
                <a:gd name="connsiteX409" fmla="*/ 0 w 3566159"/>
                <a:gd name="connsiteY409" fmla="*/ 2500897 h 3564189"/>
                <a:gd name="connsiteX410" fmla="*/ 0 w 3566159"/>
                <a:gd name="connsiteY410" fmla="*/ 3563556 h 3564189"/>
                <a:gd name="connsiteX411" fmla="*/ 12065 w 3566159"/>
                <a:gd name="connsiteY411" fmla="*/ 3563556 h 3564189"/>
                <a:gd name="connsiteX412" fmla="*/ 12065 w 3566159"/>
                <a:gd name="connsiteY412" fmla="*/ 2500897 h 3564189"/>
                <a:gd name="connsiteX413" fmla="*/ 198755 w 3566159"/>
                <a:gd name="connsiteY413" fmla="*/ 2500897 h 3564189"/>
                <a:gd name="connsiteX414" fmla="*/ 198755 w 3566159"/>
                <a:gd name="connsiteY414" fmla="*/ 3563556 h 3564189"/>
                <a:gd name="connsiteX415" fmla="*/ 234315 w 3566159"/>
                <a:gd name="connsiteY415" fmla="*/ 3563556 h 3564189"/>
                <a:gd name="connsiteX416" fmla="*/ 234315 w 3566159"/>
                <a:gd name="connsiteY416" fmla="*/ 2506607 h 3564189"/>
                <a:gd name="connsiteX417" fmla="*/ 198755 w 3566159"/>
                <a:gd name="connsiteY417" fmla="*/ 2500897 h 3564189"/>
                <a:gd name="connsiteX418" fmla="*/ 2230120 w 3566159"/>
                <a:gd name="connsiteY418" fmla="*/ 2509779 h 3564189"/>
                <a:gd name="connsiteX419" fmla="*/ 2230120 w 3566159"/>
                <a:gd name="connsiteY419" fmla="*/ 2776871 h 3564189"/>
                <a:gd name="connsiteX420" fmla="*/ 2253615 w 3566159"/>
                <a:gd name="connsiteY420" fmla="*/ 2751494 h 3564189"/>
                <a:gd name="connsiteX421" fmla="*/ 2314575 w 3566159"/>
                <a:gd name="connsiteY421" fmla="*/ 2633491 h 3564189"/>
                <a:gd name="connsiteX422" fmla="*/ 2230120 w 3566159"/>
                <a:gd name="connsiteY422" fmla="*/ 2509779 h 3564189"/>
                <a:gd name="connsiteX423" fmla="*/ 3386455 w 3566159"/>
                <a:gd name="connsiteY423" fmla="*/ 2511048 h 3564189"/>
                <a:gd name="connsiteX424" fmla="*/ 3386455 w 3566159"/>
                <a:gd name="connsiteY424" fmla="*/ 3554039 h 3564189"/>
                <a:gd name="connsiteX425" fmla="*/ 3469005 w 3566159"/>
                <a:gd name="connsiteY425" fmla="*/ 3430961 h 3564189"/>
                <a:gd name="connsiteX426" fmla="*/ 3469005 w 3566159"/>
                <a:gd name="connsiteY426" fmla="*/ 2633491 h 3564189"/>
                <a:gd name="connsiteX427" fmla="*/ 3386455 w 3566159"/>
                <a:gd name="connsiteY427" fmla="*/ 2511048 h 3564189"/>
                <a:gd name="connsiteX428" fmla="*/ 310515 w 3566159"/>
                <a:gd name="connsiteY428" fmla="*/ 2564974 h 3564189"/>
                <a:gd name="connsiteX429" fmla="*/ 310515 w 3566159"/>
                <a:gd name="connsiteY429" fmla="*/ 3563556 h 3564189"/>
                <a:gd name="connsiteX430" fmla="*/ 357505 w 3566159"/>
                <a:gd name="connsiteY430" fmla="*/ 3563556 h 3564189"/>
                <a:gd name="connsiteX431" fmla="*/ 357505 w 3566159"/>
                <a:gd name="connsiteY431" fmla="*/ 2616362 h 3564189"/>
                <a:gd name="connsiteX432" fmla="*/ 317500 w 3566159"/>
                <a:gd name="connsiteY432" fmla="*/ 2572586 h 3564189"/>
                <a:gd name="connsiteX433" fmla="*/ 310515 w 3566159"/>
                <a:gd name="connsiteY433" fmla="*/ 2564974 h 3564189"/>
                <a:gd name="connsiteX434" fmla="*/ 428625 w 3566159"/>
                <a:gd name="connsiteY434" fmla="*/ 2693761 h 3564189"/>
                <a:gd name="connsiteX435" fmla="*/ 428625 w 3566159"/>
                <a:gd name="connsiteY435" fmla="*/ 3564190 h 3564189"/>
                <a:gd name="connsiteX436" fmla="*/ 492760 w 3566159"/>
                <a:gd name="connsiteY436" fmla="*/ 3564190 h 3564189"/>
                <a:gd name="connsiteX437" fmla="*/ 492760 w 3566159"/>
                <a:gd name="connsiteY437" fmla="*/ 2763548 h 3564189"/>
                <a:gd name="connsiteX438" fmla="*/ 428625 w 3566159"/>
                <a:gd name="connsiteY438" fmla="*/ 2693761 h 3564189"/>
                <a:gd name="connsiteX439" fmla="*/ 549910 w 3566159"/>
                <a:gd name="connsiteY439" fmla="*/ 2824453 h 3564189"/>
                <a:gd name="connsiteX440" fmla="*/ 549910 w 3566159"/>
                <a:gd name="connsiteY440" fmla="*/ 3564190 h 3564189"/>
                <a:gd name="connsiteX441" fmla="*/ 621030 w 3566159"/>
                <a:gd name="connsiteY441" fmla="*/ 3564190 h 3564189"/>
                <a:gd name="connsiteX442" fmla="*/ 621030 w 3566159"/>
                <a:gd name="connsiteY442" fmla="*/ 2901218 h 3564189"/>
                <a:gd name="connsiteX443" fmla="*/ 549910 w 3566159"/>
                <a:gd name="connsiteY443" fmla="*/ 2824453 h 3564189"/>
                <a:gd name="connsiteX444" fmla="*/ 668020 w 3566159"/>
                <a:gd name="connsiteY444" fmla="*/ 2951972 h 3564189"/>
                <a:gd name="connsiteX445" fmla="*/ 668020 w 3566159"/>
                <a:gd name="connsiteY445" fmla="*/ 3564190 h 3564189"/>
                <a:gd name="connsiteX446" fmla="*/ 744220 w 3566159"/>
                <a:gd name="connsiteY446" fmla="*/ 3564190 h 3564189"/>
                <a:gd name="connsiteX447" fmla="*/ 744220 w 3566159"/>
                <a:gd name="connsiteY447" fmla="*/ 3034447 h 3564189"/>
                <a:gd name="connsiteX448" fmla="*/ 668020 w 3566159"/>
                <a:gd name="connsiteY448" fmla="*/ 2951972 h 3564189"/>
                <a:gd name="connsiteX449" fmla="*/ 779780 w 3566159"/>
                <a:gd name="connsiteY449" fmla="*/ 3072512 h 3564189"/>
                <a:gd name="connsiteX450" fmla="*/ 779780 w 3566159"/>
                <a:gd name="connsiteY450" fmla="*/ 3563556 h 3564189"/>
                <a:gd name="connsiteX451" fmla="*/ 859790 w 3566159"/>
                <a:gd name="connsiteY451" fmla="*/ 3563556 h 3564189"/>
                <a:gd name="connsiteX452" fmla="*/ 859790 w 3566159"/>
                <a:gd name="connsiteY452" fmla="*/ 3158794 h 3564189"/>
                <a:gd name="connsiteX453" fmla="*/ 779780 w 3566159"/>
                <a:gd name="connsiteY453" fmla="*/ 3072512 h 3564189"/>
                <a:gd name="connsiteX454" fmla="*/ 883920 w 3566159"/>
                <a:gd name="connsiteY454" fmla="*/ 3185440 h 3564189"/>
                <a:gd name="connsiteX455" fmla="*/ 883920 w 3566159"/>
                <a:gd name="connsiteY455" fmla="*/ 3564190 h 3564189"/>
                <a:gd name="connsiteX456" fmla="*/ 928370 w 3566159"/>
                <a:gd name="connsiteY456" fmla="*/ 3564190 h 3564189"/>
                <a:gd name="connsiteX457" fmla="*/ 928370 w 3566159"/>
                <a:gd name="connsiteY457" fmla="*/ 3564190 h 3564189"/>
                <a:gd name="connsiteX458" fmla="*/ 930275 w 3566159"/>
                <a:gd name="connsiteY458" fmla="*/ 3564190 h 3564189"/>
                <a:gd name="connsiteX459" fmla="*/ 966470 w 3566159"/>
                <a:gd name="connsiteY459" fmla="*/ 3559115 h 3564189"/>
                <a:gd name="connsiteX460" fmla="*/ 966470 w 3566159"/>
                <a:gd name="connsiteY460" fmla="*/ 3274259 h 3564189"/>
                <a:gd name="connsiteX461" fmla="*/ 883920 w 3566159"/>
                <a:gd name="connsiteY461" fmla="*/ 3185440 h 3564189"/>
                <a:gd name="connsiteX462" fmla="*/ 979170 w 3566159"/>
                <a:gd name="connsiteY462" fmla="*/ 3287582 h 3564189"/>
                <a:gd name="connsiteX463" fmla="*/ 979170 w 3566159"/>
                <a:gd name="connsiteY463" fmla="*/ 3554674 h 3564189"/>
                <a:gd name="connsiteX464" fmla="*/ 1063625 w 3566159"/>
                <a:gd name="connsiteY464" fmla="*/ 3430961 h 3564189"/>
                <a:gd name="connsiteX465" fmla="*/ 1002665 w 3566159"/>
                <a:gd name="connsiteY465" fmla="*/ 3312959 h 3564189"/>
                <a:gd name="connsiteX466" fmla="*/ 979170 w 3566159"/>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59"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4705" y="0"/>
                  </a:moveTo>
                  <a:lnTo>
                    <a:pt x="2030730" y="0"/>
                  </a:lnTo>
                  <a:lnTo>
                    <a:pt x="2030730" y="1063293"/>
                  </a:lnTo>
                  <a:lnTo>
                    <a:pt x="2084705" y="1063293"/>
                  </a:lnTo>
                  <a:cubicBezTo>
                    <a:pt x="2093595" y="1063293"/>
                    <a:pt x="2102485" y="1062659"/>
                    <a:pt x="2110740" y="1060756"/>
                  </a:cubicBezTo>
                  <a:lnTo>
                    <a:pt x="2110740" y="2538"/>
                  </a:lnTo>
                  <a:cubicBezTo>
                    <a:pt x="2102485" y="634"/>
                    <a:pt x="2093595" y="0"/>
                    <a:pt x="2084705" y="0"/>
                  </a:cubicBezTo>
                  <a:moveTo>
                    <a:pt x="1995805" y="0"/>
                  </a:moveTo>
                  <a:lnTo>
                    <a:pt x="1919605" y="0"/>
                  </a:lnTo>
                  <a:lnTo>
                    <a:pt x="1919605" y="1063293"/>
                  </a:lnTo>
                  <a:lnTo>
                    <a:pt x="1995805" y="1063293"/>
                  </a:lnTo>
                  <a:lnTo>
                    <a:pt x="1995805" y="0"/>
                  </a:lnTo>
                  <a:close/>
                  <a:moveTo>
                    <a:pt x="1872615" y="0"/>
                  </a:moveTo>
                  <a:lnTo>
                    <a:pt x="1800860" y="0"/>
                  </a:lnTo>
                  <a:lnTo>
                    <a:pt x="1800860" y="1063293"/>
                  </a:lnTo>
                  <a:lnTo>
                    <a:pt x="1871980" y="1063293"/>
                  </a:lnTo>
                  <a:lnTo>
                    <a:pt x="1871980" y="0"/>
                  </a:lnTo>
                  <a:close/>
                  <a:moveTo>
                    <a:pt x="1744345" y="0"/>
                  </a:moveTo>
                  <a:lnTo>
                    <a:pt x="1680210" y="0"/>
                  </a:lnTo>
                  <a:lnTo>
                    <a:pt x="1680210" y="1063293"/>
                  </a:lnTo>
                  <a:lnTo>
                    <a:pt x="1744345" y="1063293"/>
                  </a:lnTo>
                  <a:lnTo>
                    <a:pt x="1744345"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015" y="0"/>
                  </a:moveTo>
                  <a:lnTo>
                    <a:pt x="1250950" y="0"/>
                  </a:lnTo>
                  <a:lnTo>
                    <a:pt x="1250950" y="1063293"/>
                  </a:lnTo>
                  <a:lnTo>
                    <a:pt x="1263015" y="1063293"/>
                  </a:lnTo>
                  <a:lnTo>
                    <a:pt x="1263015"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040"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055"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050" y="64077"/>
                  </a:moveTo>
                  <a:lnTo>
                    <a:pt x="2813050" y="1062659"/>
                  </a:lnTo>
                  <a:lnTo>
                    <a:pt x="2860040" y="1062659"/>
                  </a:lnTo>
                  <a:lnTo>
                    <a:pt x="2860040" y="115465"/>
                  </a:lnTo>
                  <a:cubicBezTo>
                    <a:pt x="2840355" y="93895"/>
                    <a:pt x="2826385" y="78668"/>
                    <a:pt x="2820035" y="71690"/>
                  </a:cubicBezTo>
                  <a:cubicBezTo>
                    <a:pt x="2817495" y="69152"/>
                    <a:pt x="2815590" y="66614"/>
                    <a:pt x="2813050" y="64077"/>
                  </a:cubicBezTo>
                  <a:moveTo>
                    <a:pt x="2931160" y="192230"/>
                  </a:moveTo>
                  <a:lnTo>
                    <a:pt x="2931160" y="1062659"/>
                  </a:lnTo>
                  <a:lnTo>
                    <a:pt x="2995295" y="1062659"/>
                  </a:lnTo>
                  <a:lnTo>
                    <a:pt x="2995295" y="262017"/>
                  </a:lnTo>
                  <a:cubicBezTo>
                    <a:pt x="2973070" y="237274"/>
                    <a:pt x="2951480" y="213801"/>
                    <a:pt x="2931160" y="192230"/>
                  </a:cubicBezTo>
                  <a:moveTo>
                    <a:pt x="3052445" y="322921"/>
                  </a:moveTo>
                  <a:lnTo>
                    <a:pt x="3052445" y="1062659"/>
                  </a:lnTo>
                  <a:lnTo>
                    <a:pt x="3123565" y="1062659"/>
                  </a:lnTo>
                  <a:lnTo>
                    <a:pt x="3123565" y="400321"/>
                  </a:lnTo>
                  <a:cubicBezTo>
                    <a:pt x="3099435" y="374310"/>
                    <a:pt x="3075305" y="348298"/>
                    <a:pt x="3052445" y="322921"/>
                  </a:cubicBezTo>
                  <a:moveTo>
                    <a:pt x="3170555" y="451075"/>
                  </a:moveTo>
                  <a:lnTo>
                    <a:pt x="3170555" y="1063293"/>
                  </a:lnTo>
                  <a:lnTo>
                    <a:pt x="3246755" y="1063293"/>
                  </a:lnTo>
                  <a:lnTo>
                    <a:pt x="3246755" y="533550"/>
                  </a:lnTo>
                  <a:cubicBezTo>
                    <a:pt x="3221990" y="506270"/>
                    <a:pt x="3195955" y="478355"/>
                    <a:pt x="3170555" y="451075"/>
                  </a:cubicBezTo>
                  <a:moveTo>
                    <a:pt x="3282315" y="571615"/>
                  </a:moveTo>
                  <a:lnTo>
                    <a:pt x="3282315" y="1062659"/>
                  </a:lnTo>
                  <a:lnTo>
                    <a:pt x="3362325" y="1062659"/>
                  </a:lnTo>
                  <a:lnTo>
                    <a:pt x="3362325" y="657897"/>
                  </a:lnTo>
                  <a:cubicBezTo>
                    <a:pt x="3337560" y="631251"/>
                    <a:pt x="3310255"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2660" y="809524"/>
                    <a:pt x="3494405" y="800642"/>
                    <a:pt x="3481705" y="786685"/>
                  </a:cubicBezTo>
                  <a:moveTo>
                    <a:pt x="2621280" y="1250448"/>
                  </a:moveTo>
                  <a:lnTo>
                    <a:pt x="2597150" y="1250448"/>
                  </a:lnTo>
                  <a:lnTo>
                    <a:pt x="2597150" y="2313742"/>
                  </a:lnTo>
                  <a:lnTo>
                    <a:pt x="2621280" y="2313742"/>
                  </a:lnTo>
                  <a:lnTo>
                    <a:pt x="2621280"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7575" y="1252352"/>
                    <a:pt x="3445510"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040"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6470" y="1327848"/>
                    <a:pt x="932180"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005" y="1317063"/>
                    <a:pt x="1562100" y="1314525"/>
                  </a:cubicBezTo>
                  <a:moveTo>
                    <a:pt x="1680210" y="1443313"/>
                  </a:moveTo>
                  <a:lnTo>
                    <a:pt x="1680210" y="2313742"/>
                  </a:lnTo>
                  <a:lnTo>
                    <a:pt x="1744345" y="2313742"/>
                  </a:lnTo>
                  <a:lnTo>
                    <a:pt x="1744345" y="1512465"/>
                  </a:lnTo>
                  <a:cubicBezTo>
                    <a:pt x="1721485" y="1487723"/>
                    <a:pt x="1699895" y="1464249"/>
                    <a:pt x="1680210" y="1443313"/>
                  </a:cubicBezTo>
                  <a:moveTo>
                    <a:pt x="1800860" y="1574004"/>
                  </a:moveTo>
                  <a:lnTo>
                    <a:pt x="1800860" y="2313742"/>
                  </a:lnTo>
                  <a:lnTo>
                    <a:pt x="1871980" y="2313742"/>
                  </a:lnTo>
                  <a:lnTo>
                    <a:pt x="1871980" y="1650769"/>
                  </a:lnTo>
                  <a:cubicBezTo>
                    <a:pt x="1847850" y="1624758"/>
                    <a:pt x="1824355" y="1598747"/>
                    <a:pt x="1800860" y="1574004"/>
                  </a:cubicBezTo>
                  <a:moveTo>
                    <a:pt x="1918970" y="1701523"/>
                  </a:moveTo>
                  <a:lnTo>
                    <a:pt x="1918970" y="2313742"/>
                  </a:lnTo>
                  <a:lnTo>
                    <a:pt x="1995170" y="2313742"/>
                  </a:lnTo>
                  <a:lnTo>
                    <a:pt x="1995170" y="1783998"/>
                  </a:lnTo>
                  <a:cubicBezTo>
                    <a:pt x="1970405" y="1756718"/>
                    <a:pt x="1945005" y="1729438"/>
                    <a:pt x="1918970" y="1701523"/>
                  </a:cubicBezTo>
                  <a:moveTo>
                    <a:pt x="2030730" y="1822064"/>
                  </a:moveTo>
                  <a:lnTo>
                    <a:pt x="2030730" y="2313107"/>
                  </a:lnTo>
                  <a:lnTo>
                    <a:pt x="2110740" y="2313107"/>
                  </a:lnTo>
                  <a:lnTo>
                    <a:pt x="2110740" y="1908345"/>
                  </a:lnTo>
                  <a:cubicBezTo>
                    <a:pt x="2085975" y="1881700"/>
                    <a:pt x="2059305" y="1852516"/>
                    <a:pt x="2030730"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8525"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160" y="2500897"/>
                  </a:lnTo>
                  <a:lnTo>
                    <a:pt x="2931160" y="3563556"/>
                  </a:lnTo>
                  <a:lnTo>
                    <a:pt x="2995295" y="3563556"/>
                  </a:lnTo>
                  <a:lnTo>
                    <a:pt x="2995295"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0860" y="2500897"/>
                  </a:lnTo>
                  <a:lnTo>
                    <a:pt x="1800860" y="3240634"/>
                  </a:lnTo>
                  <a:cubicBezTo>
                    <a:pt x="1824355" y="3215257"/>
                    <a:pt x="1847850" y="3189880"/>
                    <a:pt x="1871980" y="3163235"/>
                  </a:cubicBezTo>
                  <a:lnTo>
                    <a:pt x="1871980" y="2500897"/>
                  </a:lnTo>
                  <a:close/>
                  <a:moveTo>
                    <a:pt x="1744345" y="2500897"/>
                  </a:moveTo>
                  <a:lnTo>
                    <a:pt x="1680210" y="2500897"/>
                  </a:lnTo>
                  <a:lnTo>
                    <a:pt x="1680210" y="3371326"/>
                  </a:lnTo>
                  <a:cubicBezTo>
                    <a:pt x="1699895" y="3349755"/>
                    <a:pt x="1721485" y="3326281"/>
                    <a:pt x="1744345" y="3301539"/>
                  </a:cubicBezTo>
                  <a:lnTo>
                    <a:pt x="1744345" y="2500897"/>
                  </a:lnTo>
                  <a:close/>
                  <a:moveTo>
                    <a:pt x="1608455" y="2500897"/>
                  </a:moveTo>
                  <a:lnTo>
                    <a:pt x="1561465" y="2500897"/>
                  </a:lnTo>
                  <a:lnTo>
                    <a:pt x="1561465" y="3499479"/>
                  </a:lnTo>
                  <a:cubicBezTo>
                    <a:pt x="1563370" y="3496941"/>
                    <a:pt x="1565910" y="3494403"/>
                    <a:pt x="1568450" y="3491866"/>
                  </a:cubicBezTo>
                  <a:cubicBezTo>
                    <a:pt x="1574800" y="3484887"/>
                    <a:pt x="1588770" y="3469661"/>
                    <a:pt x="1608455" y="3448091"/>
                  </a:cubicBezTo>
                  <a:lnTo>
                    <a:pt x="1608455"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015" y="2500897"/>
                  </a:moveTo>
                  <a:lnTo>
                    <a:pt x="1250950" y="2500897"/>
                  </a:lnTo>
                  <a:lnTo>
                    <a:pt x="1250950" y="3563556"/>
                  </a:lnTo>
                  <a:lnTo>
                    <a:pt x="1263015" y="3563556"/>
                  </a:lnTo>
                  <a:lnTo>
                    <a:pt x="1263015"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3520"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6455" y="2511048"/>
                  </a:moveTo>
                  <a:lnTo>
                    <a:pt x="3386455" y="3554039"/>
                  </a:lnTo>
                  <a:cubicBezTo>
                    <a:pt x="3434715" y="3534372"/>
                    <a:pt x="3469005" y="3486791"/>
                    <a:pt x="3469005" y="3430961"/>
                  </a:cubicBezTo>
                  <a:lnTo>
                    <a:pt x="3469005" y="2633491"/>
                  </a:lnTo>
                  <a:cubicBezTo>
                    <a:pt x="3469005" y="2578296"/>
                    <a:pt x="3435350" y="2530715"/>
                    <a:pt x="3386455" y="2511048"/>
                  </a:cubicBezTo>
                  <a:moveTo>
                    <a:pt x="310515" y="2564974"/>
                  </a:moveTo>
                  <a:lnTo>
                    <a:pt x="310515" y="3563556"/>
                  </a:lnTo>
                  <a:lnTo>
                    <a:pt x="357505" y="3563556"/>
                  </a:lnTo>
                  <a:lnTo>
                    <a:pt x="357505" y="2616362"/>
                  </a:lnTo>
                  <a:cubicBezTo>
                    <a:pt x="337820" y="2594791"/>
                    <a:pt x="323850" y="2579565"/>
                    <a:pt x="317500" y="2572586"/>
                  </a:cubicBezTo>
                  <a:cubicBezTo>
                    <a:pt x="314960" y="2570049"/>
                    <a:pt x="313055" y="2567511"/>
                    <a:pt x="310515" y="2564974"/>
                  </a:cubicBezTo>
                  <a:moveTo>
                    <a:pt x="428625" y="2693761"/>
                  </a:moveTo>
                  <a:lnTo>
                    <a:pt x="428625" y="3564190"/>
                  </a:lnTo>
                  <a:lnTo>
                    <a:pt x="492760" y="3564190"/>
                  </a:lnTo>
                  <a:lnTo>
                    <a:pt x="492760" y="2763548"/>
                  </a:lnTo>
                  <a:cubicBezTo>
                    <a:pt x="470535" y="2738805"/>
                    <a:pt x="448945" y="2715332"/>
                    <a:pt x="428625" y="2693761"/>
                  </a:cubicBezTo>
                  <a:moveTo>
                    <a:pt x="549910" y="2824453"/>
                  </a:moveTo>
                  <a:lnTo>
                    <a:pt x="549910" y="3564190"/>
                  </a:lnTo>
                  <a:lnTo>
                    <a:pt x="621030" y="3564190"/>
                  </a:lnTo>
                  <a:lnTo>
                    <a:pt x="621030" y="2901218"/>
                  </a:lnTo>
                  <a:cubicBezTo>
                    <a:pt x="596900" y="2875206"/>
                    <a:pt x="572770" y="2849195"/>
                    <a:pt x="549910" y="2824453"/>
                  </a:cubicBezTo>
                  <a:moveTo>
                    <a:pt x="668020" y="2951972"/>
                  </a:moveTo>
                  <a:lnTo>
                    <a:pt x="668020" y="3564190"/>
                  </a:lnTo>
                  <a:lnTo>
                    <a:pt x="744220" y="3564190"/>
                  </a:lnTo>
                  <a:lnTo>
                    <a:pt x="744220" y="3034447"/>
                  </a:lnTo>
                  <a:cubicBezTo>
                    <a:pt x="719455" y="3007166"/>
                    <a:pt x="693420" y="2979886"/>
                    <a:pt x="668020" y="2951972"/>
                  </a:cubicBezTo>
                  <a:moveTo>
                    <a:pt x="779780" y="3072512"/>
                  </a:moveTo>
                  <a:lnTo>
                    <a:pt x="779780" y="3563556"/>
                  </a:lnTo>
                  <a:lnTo>
                    <a:pt x="859790" y="3563556"/>
                  </a:lnTo>
                  <a:lnTo>
                    <a:pt x="859790" y="3158794"/>
                  </a:lnTo>
                  <a:cubicBezTo>
                    <a:pt x="835025" y="3132148"/>
                    <a:pt x="807720"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125" y="3310421"/>
                    <a:pt x="991870" y="3301539"/>
                    <a:pt x="979170" y="3287582"/>
                  </a:cubicBezTo>
                </a:path>
              </a:pathLst>
            </a:custGeom>
            <a:grpFill/>
            <a:ln w="6350" cap="flat">
              <a:noFill/>
              <a:prstDash val="solid"/>
              <a:miter/>
            </a:ln>
          </p:spPr>
          <p:txBody>
            <a:bodyPr rtlCol="0" anchor="ctr"/>
            <a:lstStyle/>
            <a:p>
              <a:endParaRPr lang="nb-NO"/>
            </a:p>
          </p:txBody>
        </p:sp>
      </p:grpSp>
      <p:pic>
        <p:nvPicPr>
          <p:cNvPr id="20" name="Bilde 19">
            <a:extLst>
              <a:ext uri="{FF2B5EF4-FFF2-40B4-BE49-F238E27FC236}">
                <a16:creationId xmlns:a16="http://schemas.microsoft.com/office/drawing/2014/main" id="{4D24E0CD-D9CB-4A9C-B6BA-DA4731532080}"/>
              </a:ext>
            </a:extLst>
          </p:cNvPr>
          <p:cNvPicPr>
            <a:picLocks noChangeAspect="1"/>
          </p:cNvPicPr>
          <p:nvPr userDrawn="1"/>
        </p:nvPicPr>
        <p:blipFill>
          <a:blip r:embed="rId2"/>
          <a:stretch>
            <a:fillRect/>
          </a:stretch>
        </p:blipFill>
        <p:spPr>
          <a:xfrm>
            <a:off x="549835" y="566625"/>
            <a:ext cx="1462753" cy="375065"/>
          </a:xfrm>
          <a:prstGeom prst="rect">
            <a:avLst/>
          </a:prstGeom>
        </p:spPr>
      </p:pic>
    </p:spTree>
    <p:extLst>
      <p:ext uri="{BB962C8B-B14F-4D97-AF65-F5344CB8AC3E}">
        <p14:creationId xmlns:p14="http://schemas.microsoft.com/office/powerpoint/2010/main" val="23294018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 Tekst 2/3 og bilde">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7200000" cy="410050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7200000" cy="1080000"/>
          </a:xfrm>
        </p:spPr>
        <p:txBody>
          <a:bodyPr/>
          <a:lstStyle/>
          <a:p>
            <a:r>
              <a:rPr lang="nb-NO"/>
              <a:t>Klikk for å legge til en tittel</a:t>
            </a:r>
          </a:p>
        </p:txBody>
      </p:sp>
      <p:pic>
        <p:nvPicPr>
          <p:cNvPr id="5" name="Bilde 4" descr="Et bilde som inneholder tekst, person, kvinne, utendørs&#10;&#10;Automatisk generert beskrivelse">
            <a:extLst>
              <a:ext uri="{FF2B5EF4-FFF2-40B4-BE49-F238E27FC236}">
                <a16:creationId xmlns:a16="http://schemas.microsoft.com/office/drawing/2014/main" id="{D1DA1EB2-9D8E-3E46-A77A-A12725BA9B13}"/>
              </a:ext>
            </a:extLst>
          </p:cNvPr>
          <p:cNvPicPr>
            <a:picLocks noChangeAspect="1"/>
          </p:cNvPicPr>
          <p:nvPr userDrawn="1"/>
        </p:nvPicPr>
        <p:blipFill>
          <a:blip r:embed="rId2"/>
          <a:stretch>
            <a:fillRect/>
          </a:stretch>
        </p:blipFill>
        <p:spPr>
          <a:xfrm>
            <a:off x="8329139" y="553636"/>
            <a:ext cx="3311999" cy="5359802"/>
          </a:xfrm>
          <a:prstGeom prst="rect">
            <a:avLst/>
          </a:prstGeom>
        </p:spPr>
      </p:pic>
    </p:spTree>
    <p:extLst>
      <p:ext uri="{BB962C8B-B14F-4D97-AF65-F5344CB8AC3E}">
        <p14:creationId xmlns:p14="http://schemas.microsoft.com/office/powerpoint/2010/main" val="37500685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b Tekst 2/3 og bilde">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7200000" cy="410050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7200000" cy="1080000"/>
          </a:xfrm>
        </p:spPr>
        <p:txBody>
          <a:bodyPr/>
          <a:lstStyle/>
          <a:p>
            <a:r>
              <a:rPr lang="nb-NO"/>
              <a:t>Klikk for å legge til en tittel</a:t>
            </a:r>
          </a:p>
        </p:txBody>
      </p:sp>
      <p:sp>
        <p:nvSpPr>
          <p:cNvPr id="3" name="Plassholder for bilde 2">
            <a:extLst>
              <a:ext uri="{FF2B5EF4-FFF2-40B4-BE49-F238E27FC236}">
                <a16:creationId xmlns:a16="http://schemas.microsoft.com/office/drawing/2014/main" id="{B1431441-E3C6-734D-AE27-5A88416807F1}"/>
              </a:ext>
            </a:extLst>
          </p:cNvPr>
          <p:cNvSpPr>
            <a:spLocks noGrp="1"/>
          </p:cNvSpPr>
          <p:nvPr>
            <p:ph type="pic" sz="quarter" idx="10"/>
          </p:nvPr>
        </p:nvSpPr>
        <p:spPr>
          <a:xfrm>
            <a:off x="8329613" y="549275"/>
            <a:ext cx="3311525" cy="5359400"/>
          </a:xfrm>
        </p:spPr>
        <p:txBody>
          <a:bodyPr/>
          <a:lstStyle/>
          <a:p>
            <a:endParaRPr lang="nb-NO"/>
          </a:p>
        </p:txBody>
      </p:sp>
    </p:spTree>
    <p:extLst>
      <p:ext uri="{BB962C8B-B14F-4D97-AF65-F5344CB8AC3E}">
        <p14:creationId xmlns:p14="http://schemas.microsoft.com/office/powerpoint/2010/main" val="4156838211"/>
      </p:ext>
    </p:extLst>
  </p:cSld>
  <p:clrMapOvr>
    <a:masterClrMapping/>
  </p:clrMapOvr>
  <p:extLst>
    <p:ext uri="{DCECCB84-F9BA-43D5-87BE-67443E8EF086}">
      <p15:sldGuideLst xmlns:p15="http://schemas.microsoft.com/office/powerpoint/2012/main">
        <p15:guide id="1" pos="5246">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 Tekst 1/2 og bilde">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5256000" cy="410050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5256000" cy="1080000"/>
          </a:xfrm>
        </p:spPr>
        <p:txBody>
          <a:bodyPr/>
          <a:lstStyle/>
          <a:p>
            <a:r>
              <a:rPr lang="nb-NO"/>
              <a:t>Klikk for å legge til en tittel</a:t>
            </a:r>
          </a:p>
        </p:txBody>
      </p:sp>
      <p:pic>
        <p:nvPicPr>
          <p:cNvPr id="5" name="Bilde 4">
            <a:extLst>
              <a:ext uri="{FF2B5EF4-FFF2-40B4-BE49-F238E27FC236}">
                <a16:creationId xmlns:a16="http://schemas.microsoft.com/office/drawing/2014/main" id="{D1DA1EB2-9D8E-3E46-A77A-A12725BA9B13}"/>
              </a:ext>
            </a:extLst>
          </p:cNvPr>
          <p:cNvPicPr>
            <a:picLocks noChangeAspect="1"/>
          </p:cNvPicPr>
          <p:nvPr userDrawn="1"/>
        </p:nvPicPr>
        <p:blipFill>
          <a:blip r:embed="rId2"/>
          <a:srcRect/>
          <a:stretch/>
        </p:blipFill>
        <p:spPr>
          <a:xfrm>
            <a:off x="6381538" y="549275"/>
            <a:ext cx="5259600" cy="5367717"/>
          </a:xfrm>
          <a:prstGeom prst="rect">
            <a:avLst/>
          </a:prstGeom>
        </p:spPr>
      </p:pic>
    </p:spTree>
    <p:extLst>
      <p:ext uri="{BB962C8B-B14F-4D97-AF65-F5344CB8AC3E}">
        <p14:creationId xmlns:p14="http://schemas.microsoft.com/office/powerpoint/2010/main" val="35341760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b Tekst 1/2 og bilde">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5256000" cy="410050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5256000" cy="1080000"/>
          </a:xfrm>
        </p:spPr>
        <p:txBody>
          <a:bodyPr/>
          <a:lstStyle/>
          <a:p>
            <a:r>
              <a:rPr lang="nb-NO"/>
              <a:t>Klikk for å legge til en tittel</a:t>
            </a:r>
          </a:p>
        </p:txBody>
      </p:sp>
      <p:sp>
        <p:nvSpPr>
          <p:cNvPr id="7" name="Plassholder for bilde 2">
            <a:extLst>
              <a:ext uri="{FF2B5EF4-FFF2-40B4-BE49-F238E27FC236}">
                <a16:creationId xmlns:a16="http://schemas.microsoft.com/office/drawing/2014/main" id="{828DA03A-83B8-9540-BC22-F35D97ABE955}"/>
              </a:ext>
            </a:extLst>
          </p:cNvPr>
          <p:cNvSpPr>
            <a:spLocks noGrp="1"/>
          </p:cNvSpPr>
          <p:nvPr>
            <p:ph type="pic" sz="quarter" idx="10"/>
          </p:nvPr>
        </p:nvSpPr>
        <p:spPr>
          <a:xfrm>
            <a:off x="6385139" y="549275"/>
            <a:ext cx="5255999" cy="5359400"/>
          </a:xfrm>
        </p:spPr>
        <p:txBody>
          <a:bodyPr/>
          <a:lstStyle/>
          <a:p>
            <a:endParaRPr lang="nb-NO"/>
          </a:p>
        </p:txBody>
      </p:sp>
    </p:spTree>
    <p:extLst>
      <p:ext uri="{BB962C8B-B14F-4D97-AF65-F5344CB8AC3E}">
        <p14:creationId xmlns:p14="http://schemas.microsoft.com/office/powerpoint/2010/main" val="711153320"/>
      </p:ext>
    </p:extLst>
  </p:cSld>
  <p:clrMapOvr>
    <a:masterClrMapping/>
  </p:clrMapOvr>
  <p:extLst>
    <p:ext uri="{DCECCB84-F9BA-43D5-87BE-67443E8EF086}">
      <p15:sldGuideLst xmlns:p15="http://schemas.microsoft.com/office/powerpoint/2012/main">
        <p15:guide id="1" pos="402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4 Tittel og bilde">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CC45DD0F-C015-EB47-A3D0-D1A92D448232}"/>
              </a:ext>
            </a:extLst>
          </p:cNvPr>
          <p:cNvSpPr>
            <a:spLocks noGrp="1"/>
          </p:cNvSpPr>
          <p:nvPr>
            <p:ph type="title" hasCustomPrompt="1"/>
          </p:nvPr>
        </p:nvSpPr>
        <p:spPr/>
        <p:txBody>
          <a:bodyPr/>
          <a:lstStyle/>
          <a:p>
            <a:r>
              <a:rPr lang="nb-NO"/>
              <a:t>Klikk for å legge til en tittel</a:t>
            </a:r>
          </a:p>
        </p:txBody>
      </p:sp>
      <p:pic>
        <p:nvPicPr>
          <p:cNvPr id="6" name="Bilde 5">
            <a:extLst>
              <a:ext uri="{FF2B5EF4-FFF2-40B4-BE49-F238E27FC236}">
                <a16:creationId xmlns:a16="http://schemas.microsoft.com/office/drawing/2014/main" id="{308AB8A2-F757-A744-8243-ECB26B4B9162}"/>
              </a:ext>
            </a:extLst>
          </p:cNvPr>
          <p:cNvPicPr>
            <a:picLocks noChangeAspect="1"/>
          </p:cNvPicPr>
          <p:nvPr userDrawn="1"/>
        </p:nvPicPr>
        <p:blipFill rotWithShape="1">
          <a:blip r:embed="rId2"/>
          <a:srcRect b="585"/>
          <a:stretch/>
        </p:blipFill>
        <p:spPr>
          <a:xfrm>
            <a:off x="550863" y="1808163"/>
            <a:ext cx="11090276" cy="4105275"/>
          </a:xfrm>
          <a:prstGeom prst="rect">
            <a:avLst/>
          </a:prstGeom>
        </p:spPr>
      </p:pic>
    </p:spTree>
    <p:extLst>
      <p:ext uri="{BB962C8B-B14F-4D97-AF65-F5344CB8AC3E}">
        <p14:creationId xmlns:p14="http://schemas.microsoft.com/office/powerpoint/2010/main" val="4268701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b Tittel og bilde">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CC45DD0F-C015-EB47-A3D0-D1A92D448232}"/>
              </a:ext>
            </a:extLst>
          </p:cNvPr>
          <p:cNvSpPr>
            <a:spLocks noGrp="1"/>
          </p:cNvSpPr>
          <p:nvPr>
            <p:ph type="title" hasCustomPrompt="1"/>
          </p:nvPr>
        </p:nvSpPr>
        <p:spPr/>
        <p:txBody>
          <a:bodyPr/>
          <a:lstStyle/>
          <a:p>
            <a:r>
              <a:rPr lang="nb-NO"/>
              <a:t>Klikk for å legge til en tittel</a:t>
            </a:r>
          </a:p>
        </p:txBody>
      </p:sp>
      <p:sp>
        <p:nvSpPr>
          <p:cNvPr id="4" name="Plassholder for bilde 2">
            <a:extLst>
              <a:ext uri="{FF2B5EF4-FFF2-40B4-BE49-F238E27FC236}">
                <a16:creationId xmlns:a16="http://schemas.microsoft.com/office/drawing/2014/main" id="{058F447C-99A8-754D-B06A-1CBDAC389D8E}"/>
              </a:ext>
            </a:extLst>
          </p:cNvPr>
          <p:cNvSpPr>
            <a:spLocks noGrp="1"/>
          </p:cNvSpPr>
          <p:nvPr>
            <p:ph type="pic" sz="quarter" idx="10"/>
          </p:nvPr>
        </p:nvSpPr>
        <p:spPr>
          <a:xfrm>
            <a:off x="558001" y="1808163"/>
            <a:ext cx="11083138" cy="4100512"/>
          </a:xfrm>
        </p:spPr>
        <p:txBody>
          <a:bodyPr/>
          <a:lstStyle/>
          <a:p>
            <a:endParaRPr lang="nb-NO"/>
          </a:p>
        </p:txBody>
      </p:sp>
    </p:spTree>
    <p:extLst>
      <p:ext uri="{BB962C8B-B14F-4D97-AF65-F5344CB8AC3E}">
        <p14:creationId xmlns:p14="http://schemas.microsoft.com/office/powerpoint/2010/main" val="30103417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 kun bilde og logo">
    <p:spTree>
      <p:nvGrpSpPr>
        <p:cNvPr id="1" name=""/>
        <p:cNvGrpSpPr/>
        <p:nvPr/>
      </p:nvGrpSpPr>
      <p:grpSpPr>
        <a:xfrm>
          <a:off x="0" y="0"/>
          <a:ext cx="0" cy="0"/>
          <a:chOff x="0" y="0"/>
          <a:chExt cx="0" cy="0"/>
        </a:xfrm>
      </p:grpSpPr>
      <p:pic>
        <p:nvPicPr>
          <p:cNvPr id="6" name="Bilde 5" descr="Et bilde som inneholder transport, buss&#10;&#10;Automatisk generert beskrivelse">
            <a:extLst>
              <a:ext uri="{FF2B5EF4-FFF2-40B4-BE49-F238E27FC236}">
                <a16:creationId xmlns:a16="http://schemas.microsoft.com/office/drawing/2014/main" id="{CAE2586E-50C6-574F-8CC8-5989E50132B2}"/>
              </a:ext>
            </a:extLst>
          </p:cNvPr>
          <p:cNvPicPr>
            <a:picLocks noChangeAspect="1"/>
          </p:cNvPicPr>
          <p:nvPr userDrawn="1"/>
        </p:nvPicPr>
        <p:blipFill>
          <a:blip r:embed="rId2"/>
          <a:stretch>
            <a:fillRect/>
          </a:stretch>
        </p:blipFill>
        <p:spPr>
          <a:xfrm>
            <a:off x="0" y="116"/>
            <a:ext cx="12192000" cy="5921284"/>
          </a:xfrm>
          <a:prstGeom prst="rect">
            <a:avLst/>
          </a:prstGeom>
        </p:spPr>
      </p:pic>
    </p:spTree>
    <p:extLst>
      <p:ext uri="{BB962C8B-B14F-4D97-AF65-F5344CB8AC3E}">
        <p14:creationId xmlns:p14="http://schemas.microsoft.com/office/powerpoint/2010/main" val="15236801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b kun bilde og logo">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B6EB20D7-13BF-2C44-B996-D8A9DB9C8A76}"/>
              </a:ext>
            </a:extLst>
          </p:cNvPr>
          <p:cNvSpPr>
            <a:spLocks noGrp="1"/>
          </p:cNvSpPr>
          <p:nvPr>
            <p:ph type="pic" sz="quarter" idx="10"/>
          </p:nvPr>
        </p:nvSpPr>
        <p:spPr>
          <a:xfrm>
            <a:off x="0" y="0"/>
            <a:ext cx="12191999" cy="5908675"/>
          </a:xfrm>
        </p:spPr>
        <p:txBody>
          <a:bodyPr/>
          <a:lstStyle/>
          <a:p>
            <a:endParaRPr lang="nb-NO"/>
          </a:p>
        </p:txBody>
      </p:sp>
    </p:spTree>
    <p:extLst>
      <p:ext uri="{BB962C8B-B14F-4D97-AF65-F5344CB8AC3E}">
        <p14:creationId xmlns:p14="http://schemas.microsoft.com/office/powerpoint/2010/main" val="21448998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Forside hvit med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8675C2A-D1B0-1C4A-BCA3-2B4610E1D606}"/>
              </a:ext>
            </a:extLst>
          </p:cNvPr>
          <p:cNvSpPr>
            <a:spLocks noGrp="1"/>
          </p:cNvSpPr>
          <p:nvPr>
            <p:ph type="title" hasCustomPrompt="1"/>
          </p:nvPr>
        </p:nvSpPr>
        <p:spPr/>
        <p:txBody>
          <a:bodyPr/>
          <a:lstStyle/>
          <a:p>
            <a:r>
              <a:rPr lang="nb-NO" b="1">
                <a:effectLst/>
                <a:latin typeface="Arial" panose="020B0604020202020204" pitchFamily="34" charset="0"/>
              </a:rPr>
              <a:t>KLIKK FOR Å LEGGE TIL EN TITTEL (BRUK VERSALER)</a:t>
            </a:r>
            <a:endParaRPr lang="nb-NO">
              <a:effectLst/>
              <a:latin typeface="Arial" panose="020B0604020202020204" pitchFamily="34" charset="0"/>
            </a:endParaRPr>
          </a:p>
        </p:txBody>
      </p:sp>
      <p:grpSp>
        <p:nvGrpSpPr>
          <p:cNvPr id="3" name="Grafikk 17">
            <a:extLst>
              <a:ext uri="{FF2B5EF4-FFF2-40B4-BE49-F238E27FC236}">
                <a16:creationId xmlns:a16="http://schemas.microsoft.com/office/drawing/2014/main" id="{AF92AD42-48BB-3A49-AF31-5806E82D0B6D}"/>
              </a:ext>
            </a:extLst>
          </p:cNvPr>
          <p:cNvGrpSpPr/>
          <p:nvPr userDrawn="1"/>
        </p:nvGrpSpPr>
        <p:grpSpPr>
          <a:xfrm>
            <a:off x="558800" y="2736151"/>
            <a:ext cx="11074400" cy="3564189"/>
            <a:chOff x="558800" y="2736151"/>
            <a:chExt cx="11074400" cy="3564189"/>
          </a:xfrm>
          <a:solidFill>
            <a:srgbClr val="DCDCDC"/>
          </a:solidFill>
        </p:grpSpPr>
        <p:sp>
          <p:nvSpPr>
            <p:cNvPr id="4" name="Friform 3">
              <a:extLst>
                <a:ext uri="{FF2B5EF4-FFF2-40B4-BE49-F238E27FC236}">
                  <a16:creationId xmlns:a16="http://schemas.microsoft.com/office/drawing/2014/main" id="{533FB32C-61DD-A147-BCA9-EAF52A311C9D}"/>
                </a:ext>
              </a:extLst>
            </p:cNvPr>
            <p:cNvSpPr/>
            <p:nvPr/>
          </p:nvSpPr>
          <p:spPr>
            <a:xfrm>
              <a:off x="558800" y="2736151"/>
              <a:ext cx="3566168" cy="3564189"/>
            </a:xfrm>
            <a:custGeom>
              <a:avLst/>
              <a:gdLst>
                <a:gd name="connsiteX0" fmla="*/ 2621915 w 3566168"/>
                <a:gd name="connsiteY0" fmla="*/ 0 h 3564189"/>
                <a:gd name="connsiteX1" fmla="*/ 2597785 w 3566168"/>
                <a:gd name="connsiteY1" fmla="*/ 0 h 3564189"/>
                <a:gd name="connsiteX2" fmla="*/ 2597785 w 3566168"/>
                <a:gd name="connsiteY2" fmla="*/ 1063293 h 3564189"/>
                <a:gd name="connsiteX3" fmla="*/ 2621915 w 3566168"/>
                <a:gd name="connsiteY3" fmla="*/ 1063293 h 3564189"/>
                <a:gd name="connsiteX4" fmla="*/ 2621915 w 3566168"/>
                <a:gd name="connsiteY4" fmla="*/ 0 h 3564189"/>
                <a:gd name="connsiteX5" fmla="*/ 2514600 w 3566168"/>
                <a:gd name="connsiteY5" fmla="*/ 0 h 3564189"/>
                <a:gd name="connsiteX6" fmla="*/ 2502535 w 3566168"/>
                <a:gd name="connsiteY6" fmla="*/ 0 h 3564189"/>
                <a:gd name="connsiteX7" fmla="*/ 2502535 w 3566168"/>
                <a:gd name="connsiteY7" fmla="*/ 1063293 h 3564189"/>
                <a:gd name="connsiteX8" fmla="*/ 2514600 w 3566168"/>
                <a:gd name="connsiteY8" fmla="*/ 1063293 h 3564189"/>
                <a:gd name="connsiteX9" fmla="*/ 2514600 w 3566168"/>
                <a:gd name="connsiteY9" fmla="*/ 0 h 3564189"/>
                <a:gd name="connsiteX10" fmla="*/ 2085340 w 3566168"/>
                <a:gd name="connsiteY10" fmla="*/ 0 h 3564189"/>
                <a:gd name="connsiteX11" fmla="*/ 2031365 w 3566168"/>
                <a:gd name="connsiteY11" fmla="*/ 0 h 3564189"/>
                <a:gd name="connsiteX12" fmla="*/ 2031365 w 3566168"/>
                <a:gd name="connsiteY12" fmla="*/ 1063293 h 3564189"/>
                <a:gd name="connsiteX13" fmla="*/ 2085340 w 3566168"/>
                <a:gd name="connsiteY13" fmla="*/ 1063293 h 3564189"/>
                <a:gd name="connsiteX14" fmla="*/ 2111375 w 3566168"/>
                <a:gd name="connsiteY14" fmla="*/ 1060756 h 3564189"/>
                <a:gd name="connsiteX15" fmla="*/ 2111375 w 3566168"/>
                <a:gd name="connsiteY15" fmla="*/ 2538 h 3564189"/>
                <a:gd name="connsiteX16" fmla="*/ 2085340 w 3566168"/>
                <a:gd name="connsiteY16" fmla="*/ 0 h 3564189"/>
                <a:gd name="connsiteX17" fmla="*/ 1995805 w 3566168"/>
                <a:gd name="connsiteY17" fmla="*/ 0 h 3564189"/>
                <a:gd name="connsiteX18" fmla="*/ 1919605 w 3566168"/>
                <a:gd name="connsiteY18" fmla="*/ 0 h 3564189"/>
                <a:gd name="connsiteX19" fmla="*/ 1919605 w 3566168"/>
                <a:gd name="connsiteY19" fmla="*/ 1063293 h 3564189"/>
                <a:gd name="connsiteX20" fmla="*/ 1995805 w 3566168"/>
                <a:gd name="connsiteY20" fmla="*/ 1063293 h 3564189"/>
                <a:gd name="connsiteX21" fmla="*/ 1995805 w 3566168"/>
                <a:gd name="connsiteY21" fmla="*/ 0 h 3564189"/>
                <a:gd name="connsiteX22" fmla="*/ 1872615 w 3566168"/>
                <a:gd name="connsiteY22" fmla="*/ 0 h 3564189"/>
                <a:gd name="connsiteX23" fmla="*/ 1801495 w 3566168"/>
                <a:gd name="connsiteY23" fmla="*/ 0 h 3564189"/>
                <a:gd name="connsiteX24" fmla="*/ 1801495 w 3566168"/>
                <a:gd name="connsiteY24" fmla="*/ 1063293 h 3564189"/>
                <a:gd name="connsiteX25" fmla="*/ 1872615 w 3566168"/>
                <a:gd name="connsiteY25" fmla="*/ 1063293 h 3564189"/>
                <a:gd name="connsiteX26" fmla="*/ 1872615 w 3566168"/>
                <a:gd name="connsiteY26" fmla="*/ 0 h 3564189"/>
                <a:gd name="connsiteX27" fmla="*/ 1744980 w 3566168"/>
                <a:gd name="connsiteY27" fmla="*/ 0 h 3564189"/>
                <a:gd name="connsiteX28" fmla="*/ 1680845 w 3566168"/>
                <a:gd name="connsiteY28" fmla="*/ 0 h 3564189"/>
                <a:gd name="connsiteX29" fmla="*/ 1680845 w 3566168"/>
                <a:gd name="connsiteY29" fmla="*/ 1063293 h 3564189"/>
                <a:gd name="connsiteX30" fmla="*/ 1744980 w 3566168"/>
                <a:gd name="connsiteY30" fmla="*/ 1063293 h 3564189"/>
                <a:gd name="connsiteX31" fmla="*/ 1744980 w 3566168"/>
                <a:gd name="connsiteY31" fmla="*/ 0 h 3564189"/>
                <a:gd name="connsiteX32" fmla="*/ 1609090 w 3566168"/>
                <a:gd name="connsiteY32" fmla="*/ 0 h 3564189"/>
                <a:gd name="connsiteX33" fmla="*/ 1562100 w 3566168"/>
                <a:gd name="connsiteY33" fmla="*/ 0 h 3564189"/>
                <a:gd name="connsiteX34" fmla="*/ 1562100 w 3566168"/>
                <a:gd name="connsiteY34" fmla="*/ 1063293 h 3564189"/>
                <a:gd name="connsiteX35" fmla="*/ 1609090 w 3566168"/>
                <a:gd name="connsiteY35" fmla="*/ 1063293 h 3564189"/>
                <a:gd name="connsiteX36" fmla="*/ 1609090 w 3566168"/>
                <a:gd name="connsiteY36" fmla="*/ 0 h 3564189"/>
                <a:gd name="connsiteX37" fmla="*/ 1485900 w 3566168"/>
                <a:gd name="connsiteY37" fmla="*/ 0 h 3564189"/>
                <a:gd name="connsiteX38" fmla="*/ 1450340 w 3566168"/>
                <a:gd name="connsiteY38" fmla="*/ 0 h 3564189"/>
                <a:gd name="connsiteX39" fmla="*/ 1450340 w 3566168"/>
                <a:gd name="connsiteY39" fmla="*/ 1063293 h 3564189"/>
                <a:gd name="connsiteX40" fmla="*/ 1485900 w 3566168"/>
                <a:gd name="connsiteY40" fmla="*/ 1063293 h 3564189"/>
                <a:gd name="connsiteX41" fmla="*/ 1485900 w 3566168"/>
                <a:gd name="connsiteY41" fmla="*/ 0 h 3564189"/>
                <a:gd name="connsiteX42" fmla="*/ 1370330 w 3566168"/>
                <a:gd name="connsiteY42" fmla="*/ 0 h 3564189"/>
                <a:gd name="connsiteX43" fmla="*/ 1346200 w 3566168"/>
                <a:gd name="connsiteY43" fmla="*/ 0 h 3564189"/>
                <a:gd name="connsiteX44" fmla="*/ 1346200 w 3566168"/>
                <a:gd name="connsiteY44" fmla="*/ 1063293 h 3564189"/>
                <a:gd name="connsiteX45" fmla="*/ 1370330 w 3566168"/>
                <a:gd name="connsiteY45" fmla="*/ 1063293 h 3564189"/>
                <a:gd name="connsiteX46" fmla="*/ 1370330 w 3566168"/>
                <a:gd name="connsiteY46" fmla="*/ 0 h 3564189"/>
                <a:gd name="connsiteX47" fmla="*/ 1263650 w 3566168"/>
                <a:gd name="connsiteY47" fmla="*/ 0 h 3564189"/>
                <a:gd name="connsiteX48" fmla="*/ 1251585 w 3566168"/>
                <a:gd name="connsiteY48" fmla="*/ 0 h 3564189"/>
                <a:gd name="connsiteX49" fmla="*/ 1251585 w 3566168"/>
                <a:gd name="connsiteY49" fmla="*/ 1063293 h 3564189"/>
                <a:gd name="connsiteX50" fmla="*/ 1263650 w 3566168"/>
                <a:gd name="connsiteY50" fmla="*/ 1063293 h 3564189"/>
                <a:gd name="connsiteX51" fmla="*/ 1263650 w 3566168"/>
                <a:gd name="connsiteY51" fmla="*/ 0 h 3564189"/>
                <a:gd name="connsiteX52" fmla="*/ 930910 w 3566168"/>
                <a:gd name="connsiteY52" fmla="*/ 0 h 3564189"/>
                <a:gd name="connsiteX53" fmla="*/ 929005 w 3566168"/>
                <a:gd name="connsiteY53" fmla="*/ 0 h 3564189"/>
                <a:gd name="connsiteX54" fmla="*/ 929005 w 3566168"/>
                <a:gd name="connsiteY54" fmla="*/ 0 h 3564189"/>
                <a:gd name="connsiteX55" fmla="*/ 884555 w 3566168"/>
                <a:gd name="connsiteY55" fmla="*/ 0 h 3564189"/>
                <a:gd name="connsiteX56" fmla="*/ 884555 w 3566168"/>
                <a:gd name="connsiteY56" fmla="*/ 378751 h 3564189"/>
                <a:gd name="connsiteX57" fmla="*/ 967105 w 3566168"/>
                <a:gd name="connsiteY57" fmla="*/ 289931 h 3564189"/>
                <a:gd name="connsiteX58" fmla="*/ 967105 w 3566168"/>
                <a:gd name="connsiteY58" fmla="*/ 5075 h 3564189"/>
                <a:gd name="connsiteX59" fmla="*/ 930910 w 3566168"/>
                <a:gd name="connsiteY59" fmla="*/ 0 h 3564189"/>
                <a:gd name="connsiteX60" fmla="*/ 860425 w 3566168"/>
                <a:gd name="connsiteY60" fmla="*/ 0 h 3564189"/>
                <a:gd name="connsiteX61" fmla="*/ 780415 w 3566168"/>
                <a:gd name="connsiteY61" fmla="*/ 0 h 3564189"/>
                <a:gd name="connsiteX62" fmla="*/ 780415 w 3566168"/>
                <a:gd name="connsiteY62" fmla="*/ 491044 h 3564189"/>
                <a:gd name="connsiteX63" fmla="*/ 860425 w 3566168"/>
                <a:gd name="connsiteY63" fmla="*/ 404762 h 3564189"/>
                <a:gd name="connsiteX64" fmla="*/ 860425 w 3566168"/>
                <a:gd name="connsiteY64" fmla="*/ 0 h 3564189"/>
                <a:gd name="connsiteX65" fmla="*/ 744855 w 3566168"/>
                <a:gd name="connsiteY65" fmla="*/ 0 h 3564189"/>
                <a:gd name="connsiteX66" fmla="*/ 668655 w 3566168"/>
                <a:gd name="connsiteY66" fmla="*/ 0 h 3564189"/>
                <a:gd name="connsiteX67" fmla="*/ 668655 w 3566168"/>
                <a:gd name="connsiteY67" fmla="*/ 612219 h 3564189"/>
                <a:gd name="connsiteX68" fmla="*/ 744855 w 3566168"/>
                <a:gd name="connsiteY68" fmla="*/ 529743 h 3564189"/>
                <a:gd name="connsiteX69" fmla="*/ 744855 w 3566168"/>
                <a:gd name="connsiteY69" fmla="*/ 0 h 3564189"/>
                <a:gd name="connsiteX70" fmla="*/ 621665 w 3566168"/>
                <a:gd name="connsiteY70" fmla="*/ 0 h 3564189"/>
                <a:gd name="connsiteX71" fmla="*/ 550545 w 3566168"/>
                <a:gd name="connsiteY71" fmla="*/ 0 h 3564189"/>
                <a:gd name="connsiteX72" fmla="*/ 550545 w 3566168"/>
                <a:gd name="connsiteY72" fmla="*/ 739738 h 3564189"/>
                <a:gd name="connsiteX73" fmla="*/ 621665 w 3566168"/>
                <a:gd name="connsiteY73" fmla="*/ 662338 h 3564189"/>
                <a:gd name="connsiteX74" fmla="*/ 621665 w 3566168"/>
                <a:gd name="connsiteY74" fmla="*/ 0 h 3564189"/>
                <a:gd name="connsiteX75" fmla="*/ 493395 w 3566168"/>
                <a:gd name="connsiteY75" fmla="*/ 0 h 3564189"/>
                <a:gd name="connsiteX76" fmla="*/ 429260 w 3566168"/>
                <a:gd name="connsiteY76" fmla="*/ 0 h 3564189"/>
                <a:gd name="connsiteX77" fmla="*/ 429260 w 3566168"/>
                <a:gd name="connsiteY77" fmla="*/ 870429 h 3564189"/>
                <a:gd name="connsiteX78" fmla="*/ 493395 w 3566168"/>
                <a:gd name="connsiteY78" fmla="*/ 800642 h 3564189"/>
                <a:gd name="connsiteX79" fmla="*/ 493395 w 3566168"/>
                <a:gd name="connsiteY79" fmla="*/ 0 h 3564189"/>
                <a:gd name="connsiteX80" fmla="*/ 358140 w 3566168"/>
                <a:gd name="connsiteY80" fmla="*/ 0 h 3564189"/>
                <a:gd name="connsiteX81" fmla="*/ 311150 w 3566168"/>
                <a:gd name="connsiteY81" fmla="*/ 0 h 3564189"/>
                <a:gd name="connsiteX82" fmla="*/ 311150 w 3566168"/>
                <a:gd name="connsiteY82" fmla="*/ 998582 h 3564189"/>
                <a:gd name="connsiteX83" fmla="*/ 318135 w 3566168"/>
                <a:gd name="connsiteY83" fmla="*/ 990969 h 3564189"/>
                <a:gd name="connsiteX84" fmla="*/ 358140 w 3566168"/>
                <a:gd name="connsiteY84" fmla="*/ 947194 h 3564189"/>
                <a:gd name="connsiteX85" fmla="*/ 358140 w 3566168"/>
                <a:gd name="connsiteY85" fmla="*/ 0 h 3564189"/>
                <a:gd name="connsiteX86" fmla="*/ 234950 w 3566168"/>
                <a:gd name="connsiteY86" fmla="*/ 0 h 3564189"/>
                <a:gd name="connsiteX87" fmla="*/ 199390 w 3566168"/>
                <a:gd name="connsiteY87" fmla="*/ 0 h 3564189"/>
                <a:gd name="connsiteX88" fmla="*/ 199390 w 3566168"/>
                <a:gd name="connsiteY88" fmla="*/ 1063293 h 3564189"/>
                <a:gd name="connsiteX89" fmla="*/ 234950 w 3566168"/>
                <a:gd name="connsiteY89" fmla="*/ 1057584 h 3564189"/>
                <a:gd name="connsiteX90" fmla="*/ 234950 w 3566168"/>
                <a:gd name="connsiteY90" fmla="*/ 0 h 3564189"/>
                <a:gd name="connsiteX91" fmla="*/ 119380 w 3566168"/>
                <a:gd name="connsiteY91" fmla="*/ 0 h 3564189"/>
                <a:gd name="connsiteX92" fmla="*/ 95250 w 3566168"/>
                <a:gd name="connsiteY92" fmla="*/ 0 h 3564189"/>
                <a:gd name="connsiteX93" fmla="*/ 95250 w 3566168"/>
                <a:gd name="connsiteY93" fmla="*/ 1063293 h 3564189"/>
                <a:gd name="connsiteX94" fmla="*/ 119380 w 3566168"/>
                <a:gd name="connsiteY94" fmla="*/ 1063293 h 3564189"/>
                <a:gd name="connsiteX95" fmla="*/ 119380 w 3566168"/>
                <a:gd name="connsiteY95" fmla="*/ 0 h 3564189"/>
                <a:gd name="connsiteX96" fmla="*/ 12065 w 3566168"/>
                <a:gd name="connsiteY96" fmla="*/ 0 h 3564189"/>
                <a:gd name="connsiteX97" fmla="*/ 0 w 3566168"/>
                <a:gd name="connsiteY97" fmla="*/ 0 h 3564189"/>
                <a:gd name="connsiteX98" fmla="*/ 0 w 3566168"/>
                <a:gd name="connsiteY98" fmla="*/ 1063293 h 3564189"/>
                <a:gd name="connsiteX99" fmla="*/ 12065 w 3566168"/>
                <a:gd name="connsiteY99" fmla="*/ 1063293 h 3564189"/>
                <a:gd name="connsiteX100" fmla="*/ 12065 w 3566168"/>
                <a:gd name="connsiteY100" fmla="*/ 0 h 3564189"/>
                <a:gd name="connsiteX101" fmla="*/ 2701925 w 3566168"/>
                <a:gd name="connsiteY101" fmla="*/ 0 h 3564189"/>
                <a:gd name="connsiteX102" fmla="*/ 2701925 w 3566168"/>
                <a:gd name="connsiteY102" fmla="*/ 1062659 h 3564189"/>
                <a:gd name="connsiteX103" fmla="*/ 2737485 w 3566168"/>
                <a:gd name="connsiteY103" fmla="*/ 1062659 h 3564189"/>
                <a:gd name="connsiteX104" fmla="*/ 2737485 w 3566168"/>
                <a:gd name="connsiteY104" fmla="*/ 5075 h 3564189"/>
                <a:gd name="connsiteX105" fmla="*/ 2701925 w 3566168"/>
                <a:gd name="connsiteY105" fmla="*/ 0 h 3564189"/>
                <a:gd name="connsiteX106" fmla="*/ 979170 w 3566168"/>
                <a:gd name="connsiteY106" fmla="*/ 8882 h 3564189"/>
                <a:gd name="connsiteX107" fmla="*/ 979170 w 3566168"/>
                <a:gd name="connsiteY107" fmla="*/ 275974 h 3564189"/>
                <a:gd name="connsiteX108" fmla="*/ 1002665 w 3566168"/>
                <a:gd name="connsiteY108" fmla="*/ 250597 h 3564189"/>
                <a:gd name="connsiteX109" fmla="*/ 1063625 w 3566168"/>
                <a:gd name="connsiteY109" fmla="*/ 132594 h 3564189"/>
                <a:gd name="connsiteX110" fmla="*/ 979170 w 3566168"/>
                <a:gd name="connsiteY110" fmla="*/ 8882 h 3564189"/>
                <a:gd name="connsiteX111" fmla="*/ 2135505 w 3566168"/>
                <a:gd name="connsiteY111" fmla="*/ 9516 h 3564189"/>
                <a:gd name="connsiteX112" fmla="*/ 2135505 w 3566168"/>
                <a:gd name="connsiteY112" fmla="*/ 1052508 h 3564189"/>
                <a:gd name="connsiteX113" fmla="*/ 2218055 w 3566168"/>
                <a:gd name="connsiteY113" fmla="*/ 929430 h 3564189"/>
                <a:gd name="connsiteX114" fmla="*/ 2218055 w 3566168"/>
                <a:gd name="connsiteY114" fmla="*/ 929430 h 3564189"/>
                <a:gd name="connsiteX115" fmla="*/ 2218055 w 3566168"/>
                <a:gd name="connsiteY115" fmla="*/ 132594 h 3564189"/>
                <a:gd name="connsiteX116" fmla="*/ 2218055 w 3566168"/>
                <a:gd name="connsiteY116" fmla="*/ 132594 h 3564189"/>
                <a:gd name="connsiteX117" fmla="*/ 2135505 w 3566168"/>
                <a:gd name="connsiteY117" fmla="*/ 9516 h 3564189"/>
                <a:gd name="connsiteX118" fmla="*/ 2813685 w 3566168"/>
                <a:gd name="connsiteY118" fmla="*/ 64077 h 3564189"/>
                <a:gd name="connsiteX119" fmla="*/ 2813685 w 3566168"/>
                <a:gd name="connsiteY119" fmla="*/ 1062659 h 3564189"/>
                <a:gd name="connsiteX120" fmla="*/ 2860675 w 3566168"/>
                <a:gd name="connsiteY120" fmla="*/ 1062659 h 3564189"/>
                <a:gd name="connsiteX121" fmla="*/ 2860675 w 3566168"/>
                <a:gd name="connsiteY121" fmla="*/ 115465 h 3564189"/>
                <a:gd name="connsiteX122" fmla="*/ 2820670 w 3566168"/>
                <a:gd name="connsiteY122" fmla="*/ 71690 h 3564189"/>
                <a:gd name="connsiteX123" fmla="*/ 2813685 w 3566168"/>
                <a:gd name="connsiteY123" fmla="*/ 64077 h 3564189"/>
                <a:gd name="connsiteX124" fmla="*/ 2931795 w 3566168"/>
                <a:gd name="connsiteY124" fmla="*/ 192230 h 3564189"/>
                <a:gd name="connsiteX125" fmla="*/ 2931795 w 3566168"/>
                <a:gd name="connsiteY125" fmla="*/ 1062659 h 3564189"/>
                <a:gd name="connsiteX126" fmla="*/ 2995930 w 3566168"/>
                <a:gd name="connsiteY126" fmla="*/ 1062659 h 3564189"/>
                <a:gd name="connsiteX127" fmla="*/ 2995930 w 3566168"/>
                <a:gd name="connsiteY127" fmla="*/ 262017 h 3564189"/>
                <a:gd name="connsiteX128" fmla="*/ 2931795 w 3566168"/>
                <a:gd name="connsiteY128" fmla="*/ 192230 h 3564189"/>
                <a:gd name="connsiteX129" fmla="*/ 3052445 w 3566168"/>
                <a:gd name="connsiteY129" fmla="*/ 322921 h 3564189"/>
                <a:gd name="connsiteX130" fmla="*/ 3052445 w 3566168"/>
                <a:gd name="connsiteY130" fmla="*/ 1062659 h 3564189"/>
                <a:gd name="connsiteX131" fmla="*/ 3124200 w 3566168"/>
                <a:gd name="connsiteY131" fmla="*/ 1062659 h 3564189"/>
                <a:gd name="connsiteX132" fmla="*/ 3124200 w 3566168"/>
                <a:gd name="connsiteY132" fmla="*/ 400321 h 3564189"/>
                <a:gd name="connsiteX133" fmla="*/ 3052445 w 3566168"/>
                <a:gd name="connsiteY133" fmla="*/ 322921 h 3564189"/>
                <a:gd name="connsiteX134" fmla="*/ 3170555 w 3566168"/>
                <a:gd name="connsiteY134" fmla="*/ 451075 h 3564189"/>
                <a:gd name="connsiteX135" fmla="*/ 3170555 w 3566168"/>
                <a:gd name="connsiteY135" fmla="*/ 1063293 h 3564189"/>
                <a:gd name="connsiteX136" fmla="*/ 3246755 w 3566168"/>
                <a:gd name="connsiteY136" fmla="*/ 1063293 h 3564189"/>
                <a:gd name="connsiteX137" fmla="*/ 3246755 w 3566168"/>
                <a:gd name="connsiteY137" fmla="*/ 533550 h 3564189"/>
                <a:gd name="connsiteX138" fmla="*/ 3170555 w 3566168"/>
                <a:gd name="connsiteY138" fmla="*/ 451075 h 3564189"/>
                <a:gd name="connsiteX139" fmla="*/ 3282950 w 3566168"/>
                <a:gd name="connsiteY139" fmla="*/ 571615 h 3564189"/>
                <a:gd name="connsiteX140" fmla="*/ 3282950 w 3566168"/>
                <a:gd name="connsiteY140" fmla="*/ 1062659 h 3564189"/>
                <a:gd name="connsiteX141" fmla="*/ 3362960 w 3566168"/>
                <a:gd name="connsiteY141" fmla="*/ 1062659 h 3564189"/>
                <a:gd name="connsiteX142" fmla="*/ 3362960 w 3566168"/>
                <a:gd name="connsiteY142" fmla="*/ 657897 h 3564189"/>
                <a:gd name="connsiteX143" fmla="*/ 3282950 w 3566168"/>
                <a:gd name="connsiteY143" fmla="*/ 571615 h 3564189"/>
                <a:gd name="connsiteX144" fmla="*/ 3387090 w 3566168"/>
                <a:gd name="connsiteY144" fmla="*/ 683908 h 3564189"/>
                <a:gd name="connsiteX145" fmla="*/ 3387090 w 3566168"/>
                <a:gd name="connsiteY145" fmla="*/ 1062659 h 3564189"/>
                <a:gd name="connsiteX146" fmla="*/ 3431540 w 3566168"/>
                <a:gd name="connsiteY146" fmla="*/ 1062659 h 3564189"/>
                <a:gd name="connsiteX147" fmla="*/ 3431540 w 3566168"/>
                <a:gd name="connsiteY147" fmla="*/ 1062659 h 3564189"/>
                <a:gd name="connsiteX148" fmla="*/ 3433445 w 3566168"/>
                <a:gd name="connsiteY148" fmla="*/ 1062659 h 3564189"/>
                <a:gd name="connsiteX149" fmla="*/ 3469640 w 3566168"/>
                <a:gd name="connsiteY149" fmla="*/ 1057584 h 3564189"/>
                <a:gd name="connsiteX150" fmla="*/ 3469640 w 3566168"/>
                <a:gd name="connsiteY150" fmla="*/ 772728 h 3564189"/>
                <a:gd name="connsiteX151" fmla="*/ 3387090 w 3566168"/>
                <a:gd name="connsiteY151" fmla="*/ 683908 h 3564189"/>
                <a:gd name="connsiteX152" fmla="*/ 3481705 w 3566168"/>
                <a:gd name="connsiteY152" fmla="*/ 786685 h 3564189"/>
                <a:gd name="connsiteX153" fmla="*/ 3481705 w 3566168"/>
                <a:gd name="connsiteY153" fmla="*/ 1053777 h 3564189"/>
                <a:gd name="connsiteX154" fmla="*/ 3566160 w 3566168"/>
                <a:gd name="connsiteY154" fmla="*/ 930065 h 3564189"/>
                <a:gd name="connsiteX155" fmla="*/ 3505200 w 3566168"/>
                <a:gd name="connsiteY155" fmla="*/ 812062 h 3564189"/>
                <a:gd name="connsiteX156" fmla="*/ 3481705 w 3566168"/>
                <a:gd name="connsiteY156" fmla="*/ 786685 h 3564189"/>
                <a:gd name="connsiteX157" fmla="*/ 2621915 w 3566168"/>
                <a:gd name="connsiteY157" fmla="*/ 1250448 h 3564189"/>
                <a:gd name="connsiteX158" fmla="*/ 2597785 w 3566168"/>
                <a:gd name="connsiteY158" fmla="*/ 1250448 h 3564189"/>
                <a:gd name="connsiteX159" fmla="*/ 2597785 w 3566168"/>
                <a:gd name="connsiteY159" fmla="*/ 2313742 h 3564189"/>
                <a:gd name="connsiteX160" fmla="*/ 2621915 w 3566168"/>
                <a:gd name="connsiteY160" fmla="*/ 2313742 h 3564189"/>
                <a:gd name="connsiteX161" fmla="*/ 2621915 w 3566168"/>
                <a:gd name="connsiteY161" fmla="*/ 1250448 h 3564189"/>
                <a:gd name="connsiteX162" fmla="*/ 2514600 w 3566168"/>
                <a:gd name="connsiteY162" fmla="*/ 1250448 h 3564189"/>
                <a:gd name="connsiteX163" fmla="*/ 2502535 w 3566168"/>
                <a:gd name="connsiteY163" fmla="*/ 1250448 h 3564189"/>
                <a:gd name="connsiteX164" fmla="*/ 2502535 w 3566168"/>
                <a:gd name="connsiteY164" fmla="*/ 2313742 h 3564189"/>
                <a:gd name="connsiteX165" fmla="*/ 2514600 w 3566168"/>
                <a:gd name="connsiteY165" fmla="*/ 2313742 h 3564189"/>
                <a:gd name="connsiteX166" fmla="*/ 2514600 w 3566168"/>
                <a:gd name="connsiteY166" fmla="*/ 1250448 h 3564189"/>
                <a:gd name="connsiteX167" fmla="*/ 744855 w 3566168"/>
                <a:gd name="connsiteY167" fmla="*/ 1250448 h 3564189"/>
                <a:gd name="connsiteX168" fmla="*/ 668655 w 3566168"/>
                <a:gd name="connsiteY168" fmla="*/ 1250448 h 3564189"/>
                <a:gd name="connsiteX169" fmla="*/ 668655 w 3566168"/>
                <a:gd name="connsiteY169" fmla="*/ 2313742 h 3564189"/>
                <a:gd name="connsiteX170" fmla="*/ 744855 w 3566168"/>
                <a:gd name="connsiteY170" fmla="*/ 2313742 h 3564189"/>
                <a:gd name="connsiteX171" fmla="*/ 744855 w 3566168"/>
                <a:gd name="connsiteY171" fmla="*/ 1250448 h 3564189"/>
                <a:gd name="connsiteX172" fmla="*/ 621665 w 3566168"/>
                <a:gd name="connsiteY172" fmla="*/ 1250448 h 3564189"/>
                <a:gd name="connsiteX173" fmla="*/ 550545 w 3566168"/>
                <a:gd name="connsiteY173" fmla="*/ 1250448 h 3564189"/>
                <a:gd name="connsiteX174" fmla="*/ 550545 w 3566168"/>
                <a:gd name="connsiteY174" fmla="*/ 2313742 h 3564189"/>
                <a:gd name="connsiteX175" fmla="*/ 621665 w 3566168"/>
                <a:gd name="connsiteY175" fmla="*/ 2313742 h 3564189"/>
                <a:gd name="connsiteX176" fmla="*/ 621665 w 3566168"/>
                <a:gd name="connsiteY176" fmla="*/ 1250448 h 3564189"/>
                <a:gd name="connsiteX177" fmla="*/ 493395 w 3566168"/>
                <a:gd name="connsiteY177" fmla="*/ 1250448 h 3564189"/>
                <a:gd name="connsiteX178" fmla="*/ 429260 w 3566168"/>
                <a:gd name="connsiteY178" fmla="*/ 1250448 h 3564189"/>
                <a:gd name="connsiteX179" fmla="*/ 429260 w 3566168"/>
                <a:gd name="connsiteY179" fmla="*/ 2313742 h 3564189"/>
                <a:gd name="connsiteX180" fmla="*/ 493395 w 3566168"/>
                <a:gd name="connsiteY180" fmla="*/ 2313742 h 3564189"/>
                <a:gd name="connsiteX181" fmla="*/ 493395 w 3566168"/>
                <a:gd name="connsiteY181" fmla="*/ 1250448 h 3564189"/>
                <a:gd name="connsiteX182" fmla="*/ 358140 w 3566168"/>
                <a:gd name="connsiteY182" fmla="*/ 1250448 h 3564189"/>
                <a:gd name="connsiteX183" fmla="*/ 311150 w 3566168"/>
                <a:gd name="connsiteY183" fmla="*/ 1250448 h 3564189"/>
                <a:gd name="connsiteX184" fmla="*/ 311150 w 3566168"/>
                <a:gd name="connsiteY184" fmla="*/ 2313742 h 3564189"/>
                <a:gd name="connsiteX185" fmla="*/ 358140 w 3566168"/>
                <a:gd name="connsiteY185" fmla="*/ 2313742 h 3564189"/>
                <a:gd name="connsiteX186" fmla="*/ 358140 w 3566168"/>
                <a:gd name="connsiteY186" fmla="*/ 1250448 h 3564189"/>
                <a:gd name="connsiteX187" fmla="*/ 234950 w 3566168"/>
                <a:gd name="connsiteY187" fmla="*/ 1250448 h 3564189"/>
                <a:gd name="connsiteX188" fmla="*/ 199390 w 3566168"/>
                <a:gd name="connsiteY188" fmla="*/ 1250448 h 3564189"/>
                <a:gd name="connsiteX189" fmla="*/ 199390 w 3566168"/>
                <a:gd name="connsiteY189" fmla="*/ 2313742 h 3564189"/>
                <a:gd name="connsiteX190" fmla="*/ 234950 w 3566168"/>
                <a:gd name="connsiteY190" fmla="*/ 2313742 h 3564189"/>
                <a:gd name="connsiteX191" fmla="*/ 234950 w 3566168"/>
                <a:gd name="connsiteY191" fmla="*/ 1250448 h 3564189"/>
                <a:gd name="connsiteX192" fmla="*/ 119380 w 3566168"/>
                <a:gd name="connsiteY192" fmla="*/ 1250448 h 3564189"/>
                <a:gd name="connsiteX193" fmla="*/ 95250 w 3566168"/>
                <a:gd name="connsiteY193" fmla="*/ 1250448 h 3564189"/>
                <a:gd name="connsiteX194" fmla="*/ 95250 w 3566168"/>
                <a:gd name="connsiteY194" fmla="*/ 2313742 h 3564189"/>
                <a:gd name="connsiteX195" fmla="*/ 119380 w 3566168"/>
                <a:gd name="connsiteY195" fmla="*/ 2313742 h 3564189"/>
                <a:gd name="connsiteX196" fmla="*/ 119380 w 3566168"/>
                <a:gd name="connsiteY196" fmla="*/ 1250448 h 3564189"/>
                <a:gd name="connsiteX197" fmla="*/ 12065 w 3566168"/>
                <a:gd name="connsiteY197" fmla="*/ 1250448 h 3564189"/>
                <a:gd name="connsiteX198" fmla="*/ 0 w 3566168"/>
                <a:gd name="connsiteY198" fmla="*/ 1250448 h 3564189"/>
                <a:gd name="connsiteX199" fmla="*/ 0 w 3566168"/>
                <a:gd name="connsiteY199" fmla="*/ 2313742 h 3564189"/>
                <a:gd name="connsiteX200" fmla="*/ 12065 w 3566168"/>
                <a:gd name="connsiteY200" fmla="*/ 2313742 h 3564189"/>
                <a:gd name="connsiteX201" fmla="*/ 12065 w 3566168"/>
                <a:gd name="connsiteY201" fmla="*/ 1250448 h 3564189"/>
                <a:gd name="connsiteX202" fmla="*/ 3433445 w 3566168"/>
                <a:gd name="connsiteY202" fmla="*/ 1250448 h 3564189"/>
                <a:gd name="connsiteX203" fmla="*/ 3431540 w 3566168"/>
                <a:gd name="connsiteY203" fmla="*/ 1250448 h 3564189"/>
                <a:gd name="connsiteX204" fmla="*/ 3431540 w 3566168"/>
                <a:gd name="connsiteY204" fmla="*/ 1250448 h 3564189"/>
                <a:gd name="connsiteX205" fmla="*/ 3387090 w 3566168"/>
                <a:gd name="connsiteY205" fmla="*/ 1250448 h 3564189"/>
                <a:gd name="connsiteX206" fmla="*/ 3387090 w 3566168"/>
                <a:gd name="connsiteY206" fmla="*/ 1629199 h 3564189"/>
                <a:gd name="connsiteX207" fmla="*/ 3469640 w 3566168"/>
                <a:gd name="connsiteY207" fmla="*/ 1539745 h 3564189"/>
                <a:gd name="connsiteX208" fmla="*/ 3469640 w 3566168"/>
                <a:gd name="connsiteY208" fmla="*/ 1254889 h 3564189"/>
                <a:gd name="connsiteX209" fmla="*/ 3433445 w 3566168"/>
                <a:gd name="connsiteY209" fmla="*/ 1250448 h 3564189"/>
                <a:gd name="connsiteX210" fmla="*/ 3362960 w 3566168"/>
                <a:gd name="connsiteY210" fmla="*/ 1250448 h 3564189"/>
                <a:gd name="connsiteX211" fmla="*/ 3282950 w 3566168"/>
                <a:gd name="connsiteY211" fmla="*/ 1250448 h 3564189"/>
                <a:gd name="connsiteX212" fmla="*/ 3282950 w 3566168"/>
                <a:gd name="connsiteY212" fmla="*/ 1741492 h 3564189"/>
                <a:gd name="connsiteX213" fmla="*/ 3362960 w 3566168"/>
                <a:gd name="connsiteY213" fmla="*/ 1655211 h 3564189"/>
                <a:gd name="connsiteX214" fmla="*/ 3362960 w 3566168"/>
                <a:gd name="connsiteY214" fmla="*/ 1250448 h 3564189"/>
                <a:gd name="connsiteX215" fmla="*/ 3247390 w 3566168"/>
                <a:gd name="connsiteY215" fmla="*/ 1250448 h 3564189"/>
                <a:gd name="connsiteX216" fmla="*/ 3171190 w 3566168"/>
                <a:gd name="connsiteY216" fmla="*/ 1250448 h 3564189"/>
                <a:gd name="connsiteX217" fmla="*/ 3171190 w 3566168"/>
                <a:gd name="connsiteY217" fmla="*/ 1862667 h 3564189"/>
                <a:gd name="connsiteX218" fmla="*/ 3247390 w 3566168"/>
                <a:gd name="connsiteY218" fmla="*/ 1780192 h 3564189"/>
                <a:gd name="connsiteX219" fmla="*/ 3247390 w 3566168"/>
                <a:gd name="connsiteY219" fmla="*/ 1250448 h 3564189"/>
                <a:gd name="connsiteX220" fmla="*/ 3124200 w 3566168"/>
                <a:gd name="connsiteY220" fmla="*/ 1250448 h 3564189"/>
                <a:gd name="connsiteX221" fmla="*/ 3053080 w 3566168"/>
                <a:gd name="connsiteY221" fmla="*/ 1250448 h 3564189"/>
                <a:gd name="connsiteX222" fmla="*/ 3053080 w 3566168"/>
                <a:gd name="connsiteY222" fmla="*/ 1990186 h 3564189"/>
                <a:gd name="connsiteX223" fmla="*/ 3124200 w 3566168"/>
                <a:gd name="connsiteY223" fmla="*/ 1912786 h 3564189"/>
                <a:gd name="connsiteX224" fmla="*/ 3124200 w 3566168"/>
                <a:gd name="connsiteY224" fmla="*/ 1250448 h 3564189"/>
                <a:gd name="connsiteX225" fmla="*/ 2996565 w 3566168"/>
                <a:gd name="connsiteY225" fmla="*/ 1250448 h 3564189"/>
                <a:gd name="connsiteX226" fmla="*/ 2932430 w 3566168"/>
                <a:gd name="connsiteY226" fmla="*/ 1250448 h 3564189"/>
                <a:gd name="connsiteX227" fmla="*/ 2932430 w 3566168"/>
                <a:gd name="connsiteY227" fmla="*/ 2120877 h 3564189"/>
                <a:gd name="connsiteX228" fmla="*/ 2996565 w 3566168"/>
                <a:gd name="connsiteY228" fmla="*/ 2051091 h 3564189"/>
                <a:gd name="connsiteX229" fmla="*/ 2996565 w 3566168"/>
                <a:gd name="connsiteY229" fmla="*/ 1250448 h 3564189"/>
                <a:gd name="connsiteX230" fmla="*/ 2860675 w 3566168"/>
                <a:gd name="connsiteY230" fmla="*/ 1250448 h 3564189"/>
                <a:gd name="connsiteX231" fmla="*/ 2813685 w 3566168"/>
                <a:gd name="connsiteY231" fmla="*/ 1250448 h 3564189"/>
                <a:gd name="connsiteX232" fmla="*/ 2813685 w 3566168"/>
                <a:gd name="connsiteY232" fmla="*/ 2249031 h 3564189"/>
                <a:gd name="connsiteX233" fmla="*/ 2820670 w 3566168"/>
                <a:gd name="connsiteY233" fmla="*/ 2241418 h 3564189"/>
                <a:gd name="connsiteX234" fmla="*/ 2860675 w 3566168"/>
                <a:gd name="connsiteY234" fmla="*/ 2197642 h 3564189"/>
                <a:gd name="connsiteX235" fmla="*/ 2860675 w 3566168"/>
                <a:gd name="connsiteY235" fmla="*/ 1250448 h 3564189"/>
                <a:gd name="connsiteX236" fmla="*/ 2737485 w 3566168"/>
                <a:gd name="connsiteY236" fmla="*/ 1250448 h 3564189"/>
                <a:gd name="connsiteX237" fmla="*/ 2701925 w 3566168"/>
                <a:gd name="connsiteY237" fmla="*/ 1250448 h 3564189"/>
                <a:gd name="connsiteX238" fmla="*/ 2701925 w 3566168"/>
                <a:gd name="connsiteY238" fmla="*/ 2313107 h 3564189"/>
                <a:gd name="connsiteX239" fmla="*/ 2737485 w 3566168"/>
                <a:gd name="connsiteY239" fmla="*/ 2307398 h 3564189"/>
                <a:gd name="connsiteX240" fmla="*/ 2737485 w 3566168"/>
                <a:gd name="connsiteY240" fmla="*/ 1250448 h 3564189"/>
                <a:gd name="connsiteX241" fmla="*/ 1370330 w 3566168"/>
                <a:gd name="connsiteY241" fmla="*/ 1250448 h 3564189"/>
                <a:gd name="connsiteX242" fmla="*/ 1346200 w 3566168"/>
                <a:gd name="connsiteY242" fmla="*/ 1250448 h 3564189"/>
                <a:gd name="connsiteX243" fmla="*/ 1346200 w 3566168"/>
                <a:gd name="connsiteY243" fmla="*/ 2313742 h 3564189"/>
                <a:gd name="connsiteX244" fmla="*/ 1370330 w 3566168"/>
                <a:gd name="connsiteY244" fmla="*/ 2313742 h 3564189"/>
                <a:gd name="connsiteX245" fmla="*/ 1370330 w 3566168"/>
                <a:gd name="connsiteY245" fmla="*/ 1250448 h 3564189"/>
                <a:gd name="connsiteX246" fmla="*/ 1263650 w 3566168"/>
                <a:gd name="connsiteY246" fmla="*/ 1250448 h 3564189"/>
                <a:gd name="connsiteX247" fmla="*/ 1250950 w 3566168"/>
                <a:gd name="connsiteY247" fmla="*/ 1250448 h 3564189"/>
                <a:gd name="connsiteX248" fmla="*/ 1250950 w 3566168"/>
                <a:gd name="connsiteY248" fmla="*/ 2313742 h 3564189"/>
                <a:gd name="connsiteX249" fmla="*/ 1263015 w 3566168"/>
                <a:gd name="connsiteY249" fmla="*/ 2313742 h 3564189"/>
                <a:gd name="connsiteX250" fmla="*/ 1263015 w 3566168"/>
                <a:gd name="connsiteY250" fmla="*/ 1250448 h 3564189"/>
                <a:gd name="connsiteX251" fmla="*/ 833755 w 3566168"/>
                <a:gd name="connsiteY251" fmla="*/ 1250448 h 3564189"/>
                <a:gd name="connsiteX252" fmla="*/ 779780 w 3566168"/>
                <a:gd name="connsiteY252" fmla="*/ 1250448 h 3564189"/>
                <a:gd name="connsiteX253" fmla="*/ 779780 w 3566168"/>
                <a:gd name="connsiteY253" fmla="*/ 2313742 h 3564189"/>
                <a:gd name="connsiteX254" fmla="*/ 833755 w 3566168"/>
                <a:gd name="connsiteY254" fmla="*/ 2313742 h 3564189"/>
                <a:gd name="connsiteX255" fmla="*/ 859790 w 3566168"/>
                <a:gd name="connsiteY255" fmla="*/ 2311204 h 3564189"/>
                <a:gd name="connsiteX256" fmla="*/ 859790 w 3566168"/>
                <a:gd name="connsiteY256" fmla="*/ 1252986 h 3564189"/>
                <a:gd name="connsiteX257" fmla="*/ 833755 w 3566168"/>
                <a:gd name="connsiteY257" fmla="*/ 1250448 h 3564189"/>
                <a:gd name="connsiteX258" fmla="*/ 1450340 w 3566168"/>
                <a:gd name="connsiteY258" fmla="*/ 1250448 h 3564189"/>
                <a:gd name="connsiteX259" fmla="*/ 1450340 w 3566168"/>
                <a:gd name="connsiteY259" fmla="*/ 2313107 h 3564189"/>
                <a:gd name="connsiteX260" fmla="*/ 1485900 w 3566168"/>
                <a:gd name="connsiteY260" fmla="*/ 2313107 h 3564189"/>
                <a:gd name="connsiteX261" fmla="*/ 1485900 w 3566168"/>
                <a:gd name="connsiteY261" fmla="*/ 1255524 h 3564189"/>
                <a:gd name="connsiteX262" fmla="*/ 1450340 w 3566168"/>
                <a:gd name="connsiteY262" fmla="*/ 1250448 h 3564189"/>
                <a:gd name="connsiteX263" fmla="*/ 3481705 w 3566168"/>
                <a:gd name="connsiteY263" fmla="*/ 1259330 h 3564189"/>
                <a:gd name="connsiteX264" fmla="*/ 3481705 w 3566168"/>
                <a:gd name="connsiteY264" fmla="*/ 1526422 h 3564189"/>
                <a:gd name="connsiteX265" fmla="*/ 3505200 w 3566168"/>
                <a:gd name="connsiteY265" fmla="*/ 1501046 h 3564189"/>
                <a:gd name="connsiteX266" fmla="*/ 3566160 w 3566168"/>
                <a:gd name="connsiteY266" fmla="*/ 1383043 h 3564189"/>
                <a:gd name="connsiteX267" fmla="*/ 3481705 w 3566168"/>
                <a:gd name="connsiteY267" fmla="*/ 1259330 h 3564189"/>
                <a:gd name="connsiteX268" fmla="*/ 884555 w 3566168"/>
                <a:gd name="connsiteY268" fmla="*/ 1259965 h 3564189"/>
                <a:gd name="connsiteX269" fmla="*/ 884555 w 3566168"/>
                <a:gd name="connsiteY269" fmla="*/ 2302957 h 3564189"/>
                <a:gd name="connsiteX270" fmla="*/ 967105 w 3566168"/>
                <a:gd name="connsiteY270" fmla="*/ 2179879 h 3564189"/>
                <a:gd name="connsiteX271" fmla="*/ 967105 w 3566168"/>
                <a:gd name="connsiteY271" fmla="*/ 1383043 h 3564189"/>
                <a:gd name="connsiteX272" fmla="*/ 884555 w 3566168"/>
                <a:gd name="connsiteY272" fmla="*/ 1259965 h 3564189"/>
                <a:gd name="connsiteX273" fmla="*/ 1562100 w 3566168"/>
                <a:gd name="connsiteY273" fmla="*/ 1314525 h 3564189"/>
                <a:gd name="connsiteX274" fmla="*/ 1562100 w 3566168"/>
                <a:gd name="connsiteY274" fmla="*/ 2313107 h 3564189"/>
                <a:gd name="connsiteX275" fmla="*/ 1609090 w 3566168"/>
                <a:gd name="connsiteY275" fmla="*/ 2313107 h 3564189"/>
                <a:gd name="connsiteX276" fmla="*/ 1609090 w 3566168"/>
                <a:gd name="connsiteY276" fmla="*/ 1365913 h 3564189"/>
                <a:gd name="connsiteX277" fmla="*/ 1569085 w 3566168"/>
                <a:gd name="connsiteY277" fmla="*/ 1322138 h 3564189"/>
                <a:gd name="connsiteX278" fmla="*/ 1562100 w 3566168"/>
                <a:gd name="connsiteY278" fmla="*/ 1314525 h 3564189"/>
                <a:gd name="connsiteX279" fmla="*/ 1680210 w 3566168"/>
                <a:gd name="connsiteY279" fmla="*/ 1443313 h 3564189"/>
                <a:gd name="connsiteX280" fmla="*/ 1680210 w 3566168"/>
                <a:gd name="connsiteY280" fmla="*/ 2313742 h 3564189"/>
                <a:gd name="connsiteX281" fmla="*/ 1744345 w 3566168"/>
                <a:gd name="connsiteY281" fmla="*/ 2313742 h 3564189"/>
                <a:gd name="connsiteX282" fmla="*/ 1744345 w 3566168"/>
                <a:gd name="connsiteY282" fmla="*/ 1512465 h 3564189"/>
                <a:gd name="connsiteX283" fmla="*/ 1680210 w 3566168"/>
                <a:gd name="connsiteY283" fmla="*/ 1443313 h 3564189"/>
                <a:gd name="connsiteX284" fmla="*/ 1801495 w 3566168"/>
                <a:gd name="connsiteY284" fmla="*/ 1574004 h 3564189"/>
                <a:gd name="connsiteX285" fmla="*/ 1801495 w 3566168"/>
                <a:gd name="connsiteY285" fmla="*/ 2313742 h 3564189"/>
                <a:gd name="connsiteX286" fmla="*/ 1872615 w 3566168"/>
                <a:gd name="connsiteY286" fmla="*/ 2313742 h 3564189"/>
                <a:gd name="connsiteX287" fmla="*/ 1872615 w 3566168"/>
                <a:gd name="connsiteY287" fmla="*/ 1650769 h 3564189"/>
                <a:gd name="connsiteX288" fmla="*/ 1801495 w 3566168"/>
                <a:gd name="connsiteY288" fmla="*/ 1574004 h 3564189"/>
                <a:gd name="connsiteX289" fmla="*/ 1919605 w 3566168"/>
                <a:gd name="connsiteY289" fmla="*/ 1701523 h 3564189"/>
                <a:gd name="connsiteX290" fmla="*/ 1919605 w 3566168"/>
                <a:gd name="connsiteY290" fmla="*/ 2313742 h 3564189"/>
                <a:gd name="connsiteX291" fmla="*/ 1995805 w 3566168"/>
                <a:gd name="connsiteY291" fmla="*/ 2313742 h 3564189"/>
                <a:gd name="connsiteX292" fmla="*/ 1995805 w 3566168"/>
                <a:gd name="connsiteY292" fmla="*/ 1783998 h 3564189"/>
                <a:gd name="connsiteX293" fmla="*/ 1919605 w 3566168"/>
                <a:gd name="connsiteY293" fmla="*/ 1701523 h 3564189"/>
                <a:gd name="connsiteX294" fmla="*/ 2031365 w 3566168"/>
                <a:gd name="connsiteY294" fmla="*/ 1822064 h 3564189"/>
                <a:gd name="connsiteX295" fmla="*/ 2031365 w 3566168"/>
                <a:gd name="connsiteY295" fmla="*/ 2313107 h 3564189"/>
                <a:gd name="connsiteX296" fmla="*/ 2111375 w 3566168"/>
                <a:gd name="connsiteY296" fmla="*/ 2313107 h 3564189"/>
                <a:gd name="connsiteX297" fmla="*/ 2111375 w 3566168"/>
                <a:gd name="connsiteY297" fmla="*/ 1908345 h 3564189"/>
                <a:gd name="connsiteX298" fmla="*/ 2031365 w 3566168"/>
                <a:gd name="connsiteY298" fmla="*/ 1822064 h 3564189"/>
                <a:gd name="connsiteX299" fmla="*/ 2135505 w 3566168"/>
                <a:gd name="connsiteY299" fmla="*/ 1934357 h 3564189"/>
                <a:gd name="connsiteX300" fmla="*/ 2135505 w 3566168"/>
                <a:gd name="connsiteY300" fmla="*/ 2313107 h 3564189"/>
                <a:gd name="connsiteX301" fmla="*/ 2179955 w 3566168"/>
                <a:gd name="connsiteY301" fmla="*/ 2313107 h 3564189"/>
                <a:gd name="connsiteX302" fmla="*/ 2179955 w 3566168"/>
                <a:gd name="connsiteY302" fmla="*/ 2313107 h 3564189"/>
                <a:gd name="connsiteX303" fmla="*/ 2181860 w 3566168"/>
                <a:gd name="connsiteY303" fmla="*/ 2313107 h 3564189"/>
                <a:gd name="connsiteX304" fmla="*/ 2218055 w 3566168"/>
                <a:gd name="connsiteY304" fmla="*/ 2308032 h 3564189"/>
                <a:gd name="connsiteX305" fmla="*/ 2218055 w 3566168"/>
                <a:gd name="connsiteY305" fmla="*/ 2023176 h 3564189"/>
                <a:gd name="connsiteX306" fmla="*/ 2135505 w 3566168"/>
                <a:gd name="connsiteY306" fmla="*/ 1934357 h 3564189"/>
                <a:gd name="connsiteX307" fmla="*/ 2230755 w 3566168"/>
                <a:gd name="connsiteY307" fmla="*/ 2037133 h 3564189"/>
                <a:gd name="connsiteX308" fmla="*/ 2230755 w 3566168"/>
                <a:gd name="connsiteY308" fmla="*/ 2304226 h 3564189"/>
                <a:gd name="connsiteX309" fmla="*/ 2315210 w 3566168"/>
                <a:gd name="connsiteY309" fmla="*/ 2180513 h 3564189"/>
                <a:gd name="connsiteX310" fmla="*/ 2254250 w 3566168"/>
                <a:gd name="connsiteY310" fmla="*/ 2062510 h 3564189"/>
                <a:gd name="connsiteX311" fmla="*/ 2230755 w 3566168"/>
                <a:gd name="connsiteY311" fmla="*/ 2037133 h 3564189"/>
                <a:gd name="connsiteX312" fmla="*/ 3336925 w 3566168"/>
                <a:gd name="connsiteY312" fmla="*/ 2500897 h 3564189"/>
                <a:gd name="connsiteX313" fmla="*/ 3282950 w 3566168"/>
                <a:gd name="connsiteY313" fmla="*/ 2500897 h 3564189"/>
                <a:gd name="connsiteX314" fmla="*/ 3282950 w 3566168"/>
                <a:gd name="connsiteY314" fmla="*/ 3563556 h 3564189"/>
                <a:gd name="connsiteX315" fmla="*/ 3336925 w 3566168"/>
                <a:gd name="connsiteY315" fmla="*/ 3563556 h 3564189"/>
                <a:gd name="connsiteX316" fmla="*/ 3362960 w 3566168"/>
                <a:gd name="connsiteY316" fmla="*/ 3561018 h 3564189"/>
                <a:gd name="connsiteX317" fmla="*/ 3362960 w 3566168"/>
                <a:gd name="connsiteY317" fmla="*/ 2503434 h 3564189"/>
                <a:gd name="connsiteX318" fmla="*/ 3336925 w 3566168"/>
                <a:gd name="connsiteY318" fmla="*/ 2500897 h 3564189"/>
                <a:gd name="connsiteX319" fmla="*/ 3247390 w 3566168"/>
                <a:gd name="connsiteY319" fmla="*/ 2500897 h 3564189"/>
                <a:gd name="connsiteX320" fmla="*/ 3171190 w 3566168"/>
                <a:gd name="connsiteY320" fmla="*/ 2500897 h 3564189"/>
                <a:gd name="connsiteX321" fmla="*/ 3171190 w 3566168"/>
                <a:gd name="connsiteY321" fmla="*/ 3563556 h 3564189"/>
                <a:gd name="connsiteX322" fmla="*/ 3247390 w 3566168"/>
                <a:gd name="connsiteY322" fmla="*/ 3563556 h 3564189"/>
                <a:gd name="connsiteX323" fmla="*/ 3247390 w 3566168"/>
                <a:gd name="connsiteY323" fmla="*/ 2500897 h 3564189"/>
                <a:gd name="connsiteX324" fmla="*/ 3124200 w 3566168"/>
                <a:gd name="connsiteY324" fmla="*/ 2500897 h 3564189"/>
                <a:gd name="connsiteX325" fmla="*/ 3053080 w 3566168"/>
                <a:gd name="connsiteY325" fmla="*/ 2500897 h 3564189"/>
                <a:gd name="connsiteX326" fmla="*/ 3053080 w 3566168"/>
                <a:gd name="connsiteY326" fmla="*/ 3563556 h 3564189"/>
                <a:gd name="connsiteX327" fmla="*/ 3124200 w 3566168"/>
                <a:gd name="connsiteY327" fmla="*/ 3563556 h 3564189"/>
                <a:gd name="connsiteX328" fmla="*/ 3124200 w 3566168"/>
                <a:gd name="connsiteY328" fmla="*/ 2500897 h 3564189"/>
                <a:gd name="connsiteX329" fmla="*/ 2995930 w 3566168"/>
                <a:gd name="connsiteY329" fmla="*/ 2500897 h 3564189"/>
                <a:gd name="connsiteX330" fmla="*/ 2931795 w 3566168"/>
                <a:gd name="connsiteY330" fmla="*/ 2500897 h 3564189"/>
                <a:gd name="connsiteX331" fmla="*/ 2931795 w 3566168"/>
                <a:gd name="connsiteY331" fmla="*/ 3563556 h 3564189"/>
                <a:gd name="connsiteX332" fmla="*/ 2995930 w 3566168"/>
                <a:gd name="connsiteY332" fmla="*/ 3563556 h 3564189"/>
                <a:gd name="connsiteX333" fmla="*/ 2995930 w 3566168"/>
                <a:gd name="connsiteY333" fmla="*/ 2500897 h 3564189"/>
                <a:gd name="connsiteX334" fmla="*/ 2860675 w 3566168"/>
                <a:gd name="connsiteY334" fmla="*/ 2500897 h 3564189"/>
                <a:gd name="connsiteX335" fmla="*/ 2813685 w 3566168"/>
                <a:gd name="connsiteY335" fmla="*/ 2500897 h 3564189"/>
                <a:gd name="connsiteX336" fmla="*/ 2813685 w 3566168"/>
                <a:gd name="connsiteY336" fmla="*/ 3563556 h 3564189"/>
                <a:gd name="connsiteX337" fmla="*/ 2860675 w 3566168"/>
                <a:gd name="connsiteY337" fmla="*/ 3563556 h 3564189"/>
                <a:gd name="connsiteX338" fmla="*/ 2860675 w 3566168"/>
                <a:gd name="connsiteY338" fmla="*/ 2500897 h 3564189"/>
                <a:gd name="connsiteX339" fmla="*/ 2737485 w 3566168"/>
                <a:gd name="connsiteY339" fmla="*/ 2500897 h 3564189"/>
                <a:gd name="connsiteX340" fmla="*/ 2701925 w 3566168"/>
                <a:gd name="connsiteY340" fmla="*/ 2500897 h 3564189"/>
                <a:gd name="connsiteX341" fmla="*/ 2701925 w 3566168"/>
                <a:gd name="connsiteY341" fmla="*/ 3563556 h 3564189"/>
                <a:gd name="connsiteX342" fmla="*/ 2737485 w 3566168"/>
                <a:gd name="connsiteY342" fmla="*/ 3563556 h 3564189"/>
                <a:gd name="connsiteX343" fmla="*/ 2737485 w 3566168"/>
                <a:gd name="connsiteY343" fmla="*/ 2500897 h 3564189"/>
                <a:gd name="connsiteX344" fmla="*/ 2621915 w 3566168"/>
                <a:gd name="connsiteY344" fmla="*/ 2500897 h 3564189"/>
                <a:gd name="connsiteX345" fmla="*/ 2597785 w 3566168"/>
                <a:gd name="connsiteY345" fmla="*/ 2500897 h 3564189"/>
                <a:gd name="connsiteX346" fmla="*/ 2597785 w 3566168"/>
                <a:gd name="connsiteY346" fmla="*/ 3563556 h 3564189"/>
                <a:gd name="connsiteX347" fmla="*/ 2621915 w 3566168"/>
                <a:gd name="connsiteY347" fmla="*/ 3563556 h 3564189"/>
                <a:gd name="connsiteX348" fmla="*/ 2621915 w 3566168"/>
                <a:gd name="connsiteY348" fmla="*/ 2500897 h 3564189"/>
                <a:gd name="connsiteX349" fmla="*/ 2514600 w 3566168"/>
                <a:gd name="connsiteY349" fmla="*/ 2500897 h 3564189"/>
                <a:gd name="connsiteX350" fmla="*/ 2502535 w 3566168"/>
                <a:gd name="connsiteY350" fmla="*/ 2500897 h 3564189"/>
                <a:gd name="connsiteX351" fmla="*/ 2502535 w 3566168"/>
                <a:gd name="connsiteY351" fmla="*/ 3563556 h 3564189"/>
                <a:gd name="connsiteX352" fmla="*/ 2514600 w 3566168"/>
                <a:gd name="connsiteY352" fmla="*/ 3563556 h 3564189"/>
                <a:gd name="connsiteX353" fmla="*/ 2514600 w 3566168"/>
                <a:gd name="connsiteY353" fmla="*/ 2500897 h 3564189"/>
                <a:gd name="connsiteX354" fmla="*/ 2182495 w 3566168"/>
                <a:gd name="connsiteY354" fmla="*/ 2500897 h 3564189"/>
                <a:gd name="connsiteX355" fmla="*/ 2180590 w 3566168"/>
                <a:gd name="connsiteY355" fmla="*/ 2500897 h 3564189"/>
                <a:gd name="connsiteX356" fmla="*/ 2180590 w 3566168"/>
                <a:gd name="connsiteY356" fmla="*/ 2500897 h 3564189"/>
                <a:gd name="connsiteX357" fmla="*/ 2136140 w 3566168"/>
                <a:gd name="connsiteY357" fmla="*/ 2500897 h 3564189"/>
                <a:gd name="connsiteX358" fmla="*/ 2136140 w 3566168"/>
                <a:gd name="connsiteY358" fmla="*/ 2879648 h 3564189"/>
                <a:gd name="connsiteX359" fmla="*/ 2218690 w 3566168"/>
                <a:gd name="connsiteY359" fmla="*/ 2790194 h 3564189"/>
                <a:gd name="connsiteX360" fmla="*/ 2218690 w 3566168"/>
                <a:gd name="connsiteY360" fmla="*/ 2505338 h 3564189"/>
                <a:gd name="connsiteX361" fmla="*/ 2182495 w 3566168"/>
                <a:gd name="connsiteY361" fmla="*/ 2500897 h 3564189"/>
                <a:gd name="connsiteX362" fmla="*/ 2111375 w 3566168"/>
                <a:gd name="connsiteY362" fmla="*/ 2500897 h 3564189"/>
                <a:gd name="connsiteX363" fmla="*/ 2031365 w 3566168"/>
                <a:gd name="connsiteY363" fmla="*/ 2500897 h 3564189"/>
                <a:gd name="connsiteX364" fmla="*/ 2031365 w 3566168"/>
                <a:gd name="connsiteY364" fmla="*/ 2991941 h 3564189"/>
                <a:gd name="connsiteX365" fmla="*/ 2111375 w 3566168"/>
                <a:gd name="connsiteY365" fmla="*/ 2905659 h 3564189"/>
                <a:gd name="connsiteX366" fmla="*/ 2111375 w 3566168"/>
                <a:gd name="connsiteY366" fmla="*/ 2500897 h 3564189"/>
                <a:gd name="connsiteX367" fmla="*/ 1995805 w 3566168"/>
                <a:gd name="connsiteY367" fmla="*/ 2500897 h 3564189"/>
                <a:gd name="connsiteX368" fmla="*/ 1919605 w 3566168"/>
                <a:gd name="connsiteY368" fmla="*/ 2500897 h 3564189"/>
                <a:gd name="connsiteX369" fmla="*/ 1919605 w 3566168"/>
                <a:gd name="connsiteY369" fmla="*/ 3113115 h 3564189"/>
                <a:gd name="connsiteX370" fmla="*/ 1995805 w 3566168"/>
                <a:gd name="connsiteY370" fmla="*/ 3030640 h 3564189"/>
                <a:gd name="connsiteX371" fmla="*/ 1995805 w 3566168"/>
                <a:gd name="connsiteY371" fmla="*/ 2500897 h 3564189"/>
                <a:gd name="connsiteX372" fmla="*/ 1872615 w 3566168"/>
                <a:gd name="connsiteY372" fmla="*/ 2500897 h 3564189"/>
                <a:gd name="connsiteX373" fmla="*/ 1801495 w 3566168"/>
                <a:gd name="connsiteY373" fmla="*/ 2500897 h 3564189"/>
                <a:gd name="connsiteX374" fmla="*/ 1801495 w 3566168"/>
                <a:gd name="connsiteY374" fmla="*/ 3240634 h 3564189"/>
                <a:gd name="connsiteX375" fmla="*/ 1872615 w 3566168"/>
                <a:gd name="connsiteY375" fmla="*/ 3163235 h 3564189"/>
                <a:gd name="connsiteX376" fmla="*/ 1872615 w 3566168"/>
                <a:gd name="connsiteY376" fmla="*/ 2500897 h 3564189"/>
                <a:gd name="connsiteX377" fmla="*/ 1744980 w 3566168"/>
                <a:gd name="connsiteY377" fmla="*/ 2500897 h 3564189"/>
                <a:gd name="connsiteX378" fmla="*/ 1680845 w 3566168"/>
                <a:gd name="connsiteY378" fmla="*/ 2500897 h 3564189"/>
                <a:gd name="connsiteX379" fmla="*/ 1680845 w 3566168"/>
                <a:gd name="connsiteY379" fmla="*/ 3371326 h 3564189"/>
                <a:gd name="connsiteX380" fmla="*/ 1744980 w 3566168"/>
                <a:gd name="connsiteY380" fmla="*/ 3301539 h 3564189"/>
                <a:gd name="connsiteX381" fmla="*/ 1744980 w 3566168"/>
                <a:gd name="connsiteY381" fmla="*/ 2500897 h 3564189"/>
                <a:gd name="connsiteX382" fmla="*/ 1609090 w 3566168"/>
                <a:gd name="connsiteY382" fmla="*/ 2500897 h 3564189"/>
                <a:gd name="connsiteX383" fmla="*/ 1562100 w 3566168"/>
                <a:gd name="connsiteY383" fmla="*/ 2500897 h 3564189"/>
                <a:gd name="connsiteX384" fmla="*/ 1562100 w 3566168"/>
                <a:gd name="connsiteY384" fmla="*/ 3499479 h 3564189"/>
                <a:gd name="connsiteX385" fmla="*/ 1569085 w 3566168"/>
                <a:gd name="connsiteY385" fmla="*/ 3491866 h 3564189"/>
                <a:gd name="connsiteX386" fmla="*/ 1609090 w 3566168"/>
                <a:gd name="connsiteY386" fmla="*/ 3448091 h 3564189"/>
                <a:gd name="connsiteX387" fmla="*/ 1609090 w 3566168"/>
                <a:gd name="connsiteY387" fmla="*/ 2500897 h 3564189"/>
                <a:gd name="connsiteX388" fmla="*/ 1485900 w 3566168"/>
                <a:gd name="connsiteY388" fmla="*/ 2500897 h 3564189"/>
                <a:gd name="connsiteX389" fmla="*/ 1450340 w 3566168"/>
                <a:gd name="connsiteY389" fmla="*/ 2500897 h 3564189"/>
                <a:gd name="connsiteX390" fmla="*/ 1450340 w 3566168"/>
                <a:gd name="connsiteY390" fmla="*/ 3563556 h 3564189"/>
                <a:gd name="connsiteX391" fmla="*/ 1485900 w 3566168"/>
                <a:gd name="connsiteY391" fmla="*/ 3557846 h 3564189"/>
                <a:gd name="connsiteX392" fmla="*/ 1485900 w 3566168"/>
                <a:gd name="connsiteY392" fmla="*/ 2500897 h 3564189"/>
                <a:gd name="connsiteX393" fmla="*/ 1370330 w 3566168"/>
                <a:gd name="connsiteY393" fmla="*/ 2500897 h 3564189"/>
                <a:gd name="connsiteX394" fmla="*/ 1346200 w 3566168"/>
                <a:gd name="connsiteY394" fmla="*/ 2500897 h 3564189"/>
                <a:gd name="connsiteX395" fmla="*/ 1346200 w 3566168"/>
                <a:gd name="connsiteY395" fmla="*/ 3563556 h 3564189"/>
                <a:gd name="connsiteX396" fmla="*/ 1370330 w 3566168"/>
                <a:gd name="connsiteY396" fmla="*/ 3563556 h 3564189"/>
                <a:gd name="connsiteX397" fmla="*/ 1370330 w 3566168"/>
                <a:gd name="connsiteY397" fmla="*/ 2500897 h 3564189"/>
                <a:gd name="connsiteX398" fmla="*/ 1263650 w 3566168"/>
                <a:gd name="connsiteY398" fmla="*/ 2500897 h 3564189"/>
                <a:gd name="connsiteX399" fmla="*/ 1251585 w 3566168"/>
                <a:gd name="connsiteY399" fmla="*/ 2500897 h 3564189"/>
                <a:gd name="connsiteX400" fmla="*/ 1251585 w 3566168"/>
                <a:gd name="connsiteY400" fmla="*/ 3563556 h 3564189"/>
                <a:gd name="connsiteX401" fmla="*/ 1263650 w 3566168"/>
                <a:gd name="connsiteY401" fmla="*/ 3563556 h 3564189"/>
                <a:gd name="connsiteX402" fmla="*/ 1263650 w 3566168"/>
                <a:gd name="connsiteY402" fmla="*/ 2500897 h 3564189"/>
                <a:gd name="connsiteX403" fmla="*/ 119380 w 3566168"/>
                <a:gd name="connsiteY403" fmla="*/ 2500897 h 3564189"/>
                <a:gd name="connsiteX404" fmla="*/ 95250 w 3566168"/>
                <a:gd name="connsiteY404" fmla="*/ 2500897 h 3564189"/>
                <a:gd name="connsiteX405" fmla="*/ 95250 w 3566168"/>
                <a:gd name="connsiteY405" fmla="*/ 3563556 h 3564189"/>
                <a:gd name="connsiteX406" fmla="*/ 119380 w 3566168"/>
                <a:gd name="connsiteY406" fmla="*/ 3563556 h 3564189"/>
                <a:gd name="connsiteX407" fmla="*/ 119380 w 3566168"/>
                <a:gd name="connsiteY407" fmla="*/ 2500897 h 3564189"/>
                <a:gd name="connsiteX408" fmla="*/ 12065 w 3566168"/>
                <a:gd name="connsiteY408" fmla="*/ 2500897 h 3564189"/>
                <a:gd name="connsiteX409" fmla="*/ 0 w 3566168"/>
                <a:gd name="connsiteY409" fmla="*/ 2500897 h 3564189"/>
                <a:gd name="connsiteX410" fmla="*/ 0 w 3566168"/>
                <a:gd name="connsiteY410" fmla="*/ 3563556 h 3564189"/>
                <a:gd name="connsiteX411" fmla="*/ 12065 w 3566168"/>
                <a:gd name="connsiteY411" fmla="*/ 3563556 h 3564189"/>
                <a:gd name="connsiteX412" fmla="*/ 12065 w 3566168"/>
                <a:gd name="connsiteY412" fmla="*/ 2500897 h 3564189"/>
                <a:gd name="connsiteX413" fmla="*/ 199390 w 3566168"/>
                <a:gd name="connsiteY413" fmla="*/ 2500897 h 3564189"/>
                <a:gd name="connsiteX414" fmla="*/ 199390 w 3566168"/>
                <a:gd name="connsiteY414" fmla="*/ 3563556 h 3564189"/>
                <a:gd name="connsiteX415" fmla="*/ 234950 w 3566168"/>
                <a:gd name="connsiteY415" fmla="*/ 3563556 h 3564189"/>
                <a:gd name="connsiteX416" fmla="*/ 234950 w 3566168"/>
                <a:gd name="connsiteY416" fmla="*/ 2506607 h 3564189"/>
                <a:gd name="connsiteX417" fmla="*/ 199390 w 3566168"/>
                <a:gd name="connsiteY417" fmla="*/ 2500897 h 3564189"/>
                <a:gd name="connsiteX418" fmla="*/ 2230755 w 3566168"/>
                <a:gd name="connsiteY418" fmla="*/ 2509779 h 3564189"/>
                <a:gd name="connsiteX419" fmla="*/ 2230755 w 3566168"/>
                <a:gd name="connsiteY419" fmla="*/ 2776871 h 3564189"/>
                <a:gd name="connsiteX420" fmla="*/ 2254250 w 3566168"/>
                <a:gd name="connsiteY420" fmla="*/ 2751494 h 3564189"/>
                <a:gd name="connsiteX421" fmla="*/ 2315210 w 3566168"/>
                <a:gd name="connsiteY421" fmla="*/ 2633491 h 3564189"/>
                <a:gd name="connsiteX422" fmla="*/ 2230755 w 3566168"/>
                <a:gd name="connsiteY422" fmla="*/ 2509779 h 3564189"/>
                <a:gd name="connsiteX423" fmla="*/ 3387090 w 3566168"/>
                <a:gd name="connsiteY423" fmla="*/ 2511048 h 3564189"/>
                <a:gd name="connsiteX424" fmla="*/ 3387090 w 3566168"/>
                <a:gd name="connsiteY424" fmla="*/ 3554039 h 3564189"/>
                <a:gd name="connsiteX425" fmla="*/ 3469640 w 3566168"/>
                <a:gd name="connsiteY425" fmla="*/ 3430961 h 3564189"/>
                <a:gd name="connsiteX426" fmla="*/ 3469640 w 3566168"/>
                <a:gd name="connsiteY426" fmla="*/ 2633491 h 3564189"/>
                <a:gd name="connsiteX427" fmla="*/ 3387090 w 3566168"/>
                <a:gd name="connsiteY427" fmla="*/ 2511048 h 3564189"/>
                <a:gd name="connsiteX428" fmla="*/ 311150 w 3566168"/>
                <a:gd name="connsiteY428" fmla="*/ 2564974 h 3564189"/>
                <a:gd name="connsiteX429" fmla="*/ 311150 w 3566168"/>
                <a:gd name="connsiteY429" fmla="*/ 3563556 h 3564189"/>
                <a:gd name="connsiteX430" fmla="*/ 358140 w 3566168"/>
                <a:gd name="connsiteY430" fmla="*/ 3563556 h 3564189"/>
                <a:gd name="connsiteX431" fmla="*/ 358140 w 3566168"/>
                <a:gd name="connsiteY431" fmla="*/ 2616362 h 3564189"/>
                <a:gd name="connsiteX432" fmla="*/ 318135 w 3566168"/>
                <a:gd name="connsiteY432" fmla="*/ 2572586 h 3564189"/>
                <a:gd name="connsiteX433" fmla="*/ 311150 w 3566168"/>
                <a:gd name="connsiteY433" fmla="*/ 2564974 h 3564189"/>
                <a:gd name="connsiteX434" fmla="*/ 429260 w 3566168"/>
                <a:gd name="connsiteY434" fmla="*/ 2693761 h 3564189"/>
                <a:gd name="connsiteX435" fmla="*/ 429260 w 3566168"/>
                <a:gd name="connsiteY435" fmla="*/ 3564190 h 3564189"/>
                <a:gd name="connsiteX436" fmla="*/ 493395 w 3566168"/>
                <a:gd name="connsiteY436" fmla="*/ 3564190 h 3564189"/>
                <a:gd name="connsiteX437" fmla="*/ 493395 w 3566168"/>
                <a:gd name="connsiteY437" fmla="*/ 2763548 h 3564189"/>
                <a:gd name="connsiteX438" fmla="*/ 429260 w 3566168"/>
                <a:gd name="connsiteY438" fmla="*/ 2693761 h 3564189"/>
                <a:gd name="connsiteX439" fmla="*/ 549910 w 3566168"/>
                <a:gd name="connsiteY439" fmla="*/ 2824453 h 3564189"/>
                <a:gd name="connsiteX440" fmla="*/ 549910 w 3566168"/>
                <a:gd name="connsiteY440" fmla="*/ 3564190 h 3564189"/>
                <a:gd name="connsiteX441" fmla="*/ 621030 w 3566168"/>
                <a:gd name="connsiteY441" fmla="*/ 3564190 h 3564189"/>
                <a:gd name="connsiteX442" fmla="*/ 621030 w 3566168"/>
                <a:gd name="connsiteY442" fmla="*/ 2901218 h 3564189"/>
                <a:gd name="connsiteX443" fmla="*/ 549910 w 3566168"/>
                <a:gd name="connsiteY443" fmla="*/ 2824453 h 3564189"/>
                <a:gd name="connsiteX444" fmla="*/ 668020 w 3566168"/>
                <a:gd name="connsiteY444" fmla="*/ 2951972 h 3564189"/>
                <a:gd name="connsiteX445" fmla="*/ 668020 w 3566168"/>
                <a:gd name="connsiteY445" fmla="*/ 3564190 h 3564189"/>
                <a:gd name="connsiteX446" fmla="*/ 744220 w 3566168"/>
                <a:gd name="connsiteY446" fmla="*/ 3564190 h 3564189"/>
                <a:gd name="connsiteX447" fmla="*/ 744220 w 3566168"/>
                <a:gd name="connsiteY447" fmla="*/ 3034447 h 3564189"/>
                <a:gd name="connsiteX448" fmla="*/ 668020 w 3566168"/>
                <a:gd name="connsiteY448" fmla="*/ 2951972 h 3564189"/>
                <a:gd name="connsiteX449" fmla="*/ 780415 w 3566168"/>
                <a:gd name="connsiteY449" fmla="*/ 3072512 h 3564189"/>
                <a:gd name="connsiteX450" fmla="*/ 780415 w 3566168"/>
                <a:gd name="connsiteY450" fmla="*/ 3563556 h 3564189"/>
                <a:gd name="connsiteX451" fmla="*/ 860425 w 3566168"/>
                <a:gd name="connsiteY451" fmla="*/ 3563556 h 3564189"/>
                <a:gd name="connsiteX452" fmla="*/ 860425 w 3566168"/>
                <a:gd name="connsiteY452" fmla="*/ 3158794 h 3564189"/>
                <a:gd name="connsiteX453" fmla="*/ 780415 w 3566168"/>
                <a:gd name="connsiteY453" fmla="*/ 3072512 h 3564189"/>
                <a:gd name="connsiteX454" fmla="*/ 884555 w 3566168"/>
                <a:gd name="connsiteY454" fmla="*/ 3185440 h 3564189"/>
                <a:gd name="connsiteX455" fmla="*/ 884555 w 3566168"/>
                <a:gd name="connsiteY455" fmla="*/ 3564190 h 3564189"/>
                <a:gd name="connsiteX456" fmla="*/ 929005 w 3566168"/>
                <a:gd name="connsiteY456" fmla="*/ 3564190 h 3564189"/>
                <a:gd name="connsiteX457" fmla="*/ 929005 w 3566168"/>
                <a:gd name="connsiteY457" fmla="*/ 3564190 h 3564189"/>
                <a:gd name="connsiteX458" fmla="*/ 930910 w 3566168"/>
                <a:gd name="connsiteY458" fmla="*/ 3564190 h 3564189"/>
                <a:gd name="connsiteX459" fmla="*/ 967105 w 3566168"/>
                <a:gd name="connsiteY459" fmla="*/ 3559115 h 3564189"/>
                <a:gd name="connsiteX460" fmla="*/ 967105 w 3566168"/>
                <a:gd name="connsiteY460" fmla="*/ 3274259 h 3564189"/>
                <a:gd name="connsiteX461" fmla="*/ 884555 w 3566168"/>
                <a:gd name="connsiteY461" fmla="*/ 3185440 h 3564189"/>
                <a:gd name="connsiteX462" fmla="*/ 979170 w 3566168"/>
                <a:gd name="connsiteY462" fmla="*/ 3287582 h 3564189"/>
                <a:gd name="connsiteX463" fmla="*/ 979170 w 3566168"/>
                <a:gd name="connsiteY463" fmla="*/ 3554674 h 3564189"/>
                <a:gd name="connsiteX464" fmla="*/ 1063625 w 3566168"/>
                <a:gd name="connsiteY464" fmla="*/ 3430961 h 3564189"/>
                <a:gd name="connsiteX465" fmla="*/ 1002665 w 3566168"/>
                <a:gd name="connsiteY465" fmla="*/ 3312959 h 3564189"/>
                <a:gd name="connsiteX466" fmla="*/ 979170 w 3566168"/>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8" h="3564189">
                  <a:moveTo>
                    <a:pt x="2621915" y="0"/>
                  </a:moveTo>
                  <a:lnTo>
                    <a:pt x="2597785" y="0"/>
                  </a:lnTo>
                  <a:lnTo>
                    <a:pt x="2597785" y="1063293"/>
                  </a:lnTo>
                  <a:lnTo>
                    <a:pt x="2621915" y="1063293"/>
                  </a:lnTo>
                  <a:lnTo>
                    <a:pt x="2621915"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3610" y="0"/>
                    <a:pt x="930910" y="0"/>
                  </a:cubicBezTo>
                  <a:moveTo>
                    <a:pt x="860425" y="0"/>
                  </a:moveTo>
                  <a:lnTo>
                    <a:pt x="780415" y="0"/>
                  </a:lnTo>
                  <a:lnTo>
                    <a:pt x="780415" y="491044"/>
                  </a:lnTo>
                  <a:cubicBezTo>
                    <a:pt x="808355" y="460591"/>
                    <a:pt x="835660" y="431408"/>
                    <a:pt x="860425" y="404762"/>
                  </a:cubicBezTo>
                  <a:lnTo>
                    <a:pt x="860425" y="0"/>
                  </a:lnTo>
                  <a:close/>
                  <a:moveTo>
                    <a:pt x="744855" y="0"/>
                  </a:moveTo>
                  <a:lnTo>
                    <a:pt x="668655" y="0"/>
                  </a:lnTo>
                  <a:lnTo>
                    <a:pt x="668655" y="612219"/>
                  </a:lnTo>
                  <a:cubicBezTo>
                    <a:pt x="694055" y="584304"/>
                    <a:pt x="720090" y="557024"/>
                    <a:pt x="744855" y="529743"/>
                  </a:cubicBezTo>
                  <a:lnTo>
                    <a:pt x="744855" y="0"/>
                  </a:lnTo>
                  <a:close/>
                  <a:moveTo>
                    <a:pt x="621665" y="0"/>
                  </a:moveTo>
                  <a:lnTo>
                    <a:pt x="550545" y="0"/>
                  </a:lnTo>
                  <a:lnTo>
                    <a:pt x="550545" y="739738"/>
                  </a:lnTo>
                  <a:cubicBezTo>
                    <a:pt x="574040" y="714361"/>
                    <a:pt x="597535" y="688984"/>
                    <a:pt x="621665" y="662338"/>
                  </a:cubicBezTo>
                  <a:lnTo>
                    <a:pt x="621665" y="0"/>
                  </a:lnTo>
                  <a:close/>
                  <a:moveTo>
                    <a:pt x="493395" y="0"/>
                  </a:moveTo>
                  <a:lnTo>
                    <a:pt x="429260" y="0"/>
                  </a:lnTo>
                  <a:lnTo>
                    <a:pt x="429260" y="870429"/>
                  </a:lnTo>
                  <a:cubicBezTo>
                    <a:pt x="448945" y="848858"/>
                    <a:pt x="470535" y="825385"/>
                    <a:pt x="493395" y="800642"/>
                  </a:cubicBezTo>
                  <a:lnTo>
                    <a:pt x="493395" y="0"/>
                  </a:lnTo>
                  <a:close/>
                  <a:moveTo>
                    <a:pt x="358140" y="0"/>
                  </a:moveTo>
                  <a:lnTo>
                    <a:pt x="311150" y="0"/>
                  </a:lnTo>
                  <a:lnTo>
                    <a:pt x="311150" y="998582"/>
                  </a:lnTo>
                  <a:cubicBezTo>
                    <a:pt x="313690" y="996045"/>
                    <a:pt x="315595" y="993507"/>
                    <a:pt x="318135" y="990969"/>
                  </a:cubicBezTo>
                  <a:cubicBezTo>
                    <a:pt x="324485" y="983991"/>
                    <a:pt x="338455" y="968764"/>
                    <a:pt x="358140" y="947194"/>
                  </a:cubicBezTo>
                  <a:lnTo>
                    <a:pt x="358140" y="0"/>
                  </a:lnTo>
                  <a:close/>
                  <a:moveTo>
                    <a:pt x="234950" y="0"/>
                  </a:moveTo>
                  <a:lnTo>
                    <a:pt x="199390" y="0"/>
                  </a:lnTo>
                  <a:lnTo>
                    <a:pt x="199390" y="1063293"/>
                  </a:lnTo>
                  <a:cubicBezTo>
                    <a:pt x="212725" y="1063293"/>
                    <a:pt x="224155" y="1061390"/>
                    <a:pt x="234950" y="1057584"/>
                  </a:cubicBezTo>
                  <a:lnTo>
                    <a:pt x="234950" y="0"/>
                  </a:lnTo>
                  <a:close/>
                  <a:moveTo>
                    <a:pt x="119380" y="0"/>
                  </a:moveTo>
                  <a:lnTo>
                    <a:pt x="95250" y="0"/>
                  </a:lnTo>
                  <a:lnTo>
                    <a:pt x="95250" y="1063293"/>
                  </a:lnTo>
                  <a:lnTo>
                    <a:pt x="119380" y="1063293"/>
                  </a:lnTo>
                  <a:lnTo>
                    <a:pt x="119380" y="0"/>
                  </a:lnTo>
                  <a:close/>
                  <a:moveTo>
                    <a:pt x="12065" y="0"/>
                  </a:moveTo>
                  <a:lnTo>
                    <a:pt x="0" y="0"/>
                  </a:lnTo>
                  <a:lnTo>
                    <a:pt x="0" y="1063293"/>
                  </a:lnTo>
                  <a:lnTo>
                    <a:pt x="12065" y="1063293"/>
                  </a:lnTo>
                  <a:lnTo>
                    <a:pt x="12065" y="0"/>
                  </a:lnTo>
                  <a:close/>
                  <a:moveTo>
                    <a:pt x="2701925" y="0"/>
                  </a:moveTo>
                  <a:lnTo>
                    <a:pt x="2701925" y="1062659"/>
                  </a:lnTo>
                  <a:lnTo>
                    <a:pt x="2737485" y="1062659"/>
                  </a:lnTo>
                  <a:lnTo>
                    <a:pt x="2737485" y="5075"/>
                  </a:lnTo>
                  <a:cubicBezTo>
                    <a:pt x="2726690" y="1903"/>
                    <a:pt x="2715260" y="0"/>
                    <a:pt x="2701925" y="0"/>
                  </a:cubicBezTo>
                  <a:moveTo>
                    <a:pt x="979170" y="8882"/>
                  </a:moveTo>
                  <a:lnTo>
                    <a:pt x="979170" y="275974"/>
                  </a:lnTo>
                  <a:cubicBezTo>
                    <a:pt x="992505" y="262017"/>
                    <a:pt x="1000760" y="253135"/>
                    <a:pt x="1002665" y="250597"/>
                  </a:cubicBezTo>
                  <a:cubicBezTo>
                    <a:pt x="1043940" y="205553"/>
                    <a:pt x="1063625" y="184617"/>
                    <a:pt x="1063625" y="132594"/>
                  </a:cubicBezTo>
                  <a:cubicBezTo>
                    <a:pt x="1064260"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4400"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4200" y="1062659"/>
                  </a:lnTo>
                  <a:lnTo>
                    <a:pt x="3124200" y="400321"/>
                  </a:lnTo>
                  <a:cubicBezTo>
                    <a:pt x="3100070"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950" y="571615"/>
                  </a:moveTo>
                  <a:lnTo>
                    <a:pt x="3282950" y="1062659"/>
                  </a:lnTo>
                  <a:lnTo>
                    <a:pt x="3362960" y="1062659"/>
                  </a:lnTo>
                  <a:lnTo>
                    <a:pt x="3362960" y="657897"/>
                  </a:lnTo>
                  <a:cubicBezTo>
                    <a:pt x="3337560" y="631251"/>
                    <a:pt x="3310890" y="602068"/>
                    <a:pt x="3282950" y="571615"/>
                  </a:cubicBezTo>
                  <a:moveTo>
                    <a:pt x="3387090" y="683908"/>
                  </a:moveTo>
                  <a:lnTo>
                    <a:pt x="3387090" y="1062659"/>
                  </a:lnTo>
                  <a:lnTo>
                    <a:pt x="3431540" y="1062659"/>
                  </a:lnTo>
                  <a:lnTo>
                    <a:pt x="3431540" y="1062659"/>
                  </a:lnTo>
                  <a:lnTo>
                    <a:pt x="3433445" y="1062659"/>
                  </a:lnTo>
                  <a:cubicBezTo>
                    <a:pt x="3446145" y="1062659"/>
                    <a:pt x="3458210" y="1060756"/>
                    <a:pt x="3469640" y="1057584"/>
                  </a:cubicBezTo>
                  <a:lnTo>
                    <a:pt x="3469640" y="772728"/>
                  </a:lnTo>
                  <a:cubicBezTo>
                    <a:pt x="3448685" y="751157"/>
                    <a:pt x="3420745" y="720070"/>
                    <a:pt x="3387090" y="683908"/>
                  </a:cubicBezTo>
                  <a:moveTo>
                    <a:pt x="3481705" y="786685"/>
                  </a:moveTo>
                  <a:lnTo>
                    <a:pt x="3481705" y="1053777"/>
                  </a:lnTo>
                  <a:cubicBezTo>
                    <a:pt x="3531235" y="1034744"/>
                    <a:pt x="3566160" y="986528"/>
                    <a:pt x="3566160" y="930065"/>
                  </a:cubicBezTo>
                  <a:cubicBezTo>
                    <a:pt x="3566160" y="878042"/>
                    <a:pt x="3547110"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855" y="1250448"/>
                  </a:moveTo>
                  <a:lnTo>
                    <a:pt x="668655" y="1250448"/>
                  </a:lnTo>
                  <a:lnTo>
                    <a:pt x="668655" y="2313742"/>
                  </a:lnTo>
                  <a:lnTo>
                    <a:pt x="744855" y="2313742"/>
                  </a:lnTo>
                  <a:lnTo>
                    <a:pt x="744855" y="1250448"/>
                  </a:lnTo>
                  <a:close/>
                  <a:moveTo>
                    <a:pt x="621665" y="1250448"/>
                  </a:moveTo>
                  <a:lnTo>
                    <a:pt x="550545" y="1250448"/>
                  </a:lnTo>
                  <a:lnTo>
                    <a:pt x="550545" y="2313742"/>
                  </a:lnTo>
                  <a:lnTo>
                    <a:pt x="621665" y="2313742"/>
                  </a:lnTo>
                  <a:lnTo>
                    <a:pt x="621665" y="1250448"/>
                  </a:lnTo>
                  <a:close/>
                  <a:moveTo>
                    <a:pt x="493395" y="1250448"/>
                  </a:moveTo>
                  <a:lnTo>
                    <a:pt x="429260" y="1250448"/>
                  </a:lnTo>
                  <a:lnTo>
                    <a:pt x="429260" y="2313742"/>
                  </a:lnTo>
                  <a:lnTo>
                    <a:pt x="493395" y="2313742"/>
                  </a:lnTo>
                  <a:lnTo>
                    <a:pt x="493395" y="1250448"/>
                  </a:lnTo>
                  <a:close/>
                  <a:moveTo>
                    <a:pt x="358140" y="1250448"/>
                  </a:moveTo>
                  <a:lnTo>
                    <a:pt x="311150" y="1250448"/>
                  </a:lnTo>
                  <a:lnTo>
                    <a:pt x="311150" y="2313742"/>
                  </a:lnTo>
                  <a:lnTo>
                    <a:pt x="358140" y="2313742"/>
                  </a:lnTo>
                  <a:lnTo>
                    <a:pt x="358140" y="1250448"/>
                  </a:lnTo>
                  <a:close/>
                  <a:moveTo>
                    <a:pt x="234950" y="1250448"/>
                  </a:moveTo>
                  <a:lnTo>
                    <a:pt x="199390" y="1250448"/>
                  </a:lnTo>
                  <a:lnTo>
                    <a:pt x="199390" y="2313742"/>
                  </a:lnTo>
                  <a:lnTo>
                    <a:pt x="234950" y="2313742"/>
                  </a:lnTo>
                  <a:lnTo>
                    <a:pt x="234950" y="1250448"/>
                  </a:lnTo>
                  <a:close/>
                  <a:moveTo>
                    <a:pt x="119380" y="1250448"/>
                  </a:moveTo>
                  <a:lnTo>
                    <a:pt x="95250" y="1250448"/>
                  </a:lnTo>
                  <a:lnTo>
                    <a:pt x="95250" y="2313742"/>
                  </a:lnTo>
                  <a:lnTo>
                    <a:pt x="119380" y="2313742"/>
                  </a:lnTo>
                  <a:lnTo>
                    <a:pt x="119380"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960" y="1250448"/>
                  </a:moveTo>
                  <a:lnTo>
                    <a:pt x="3282950" y="1250448"/>
                  </a:lnTo>
                  <a:lnTo>
                    <a:pt x="3282950" y="1741492"/>
                  </a:lnTo>
                  <a:cubicBezTo>
                    <a:pt x="3310890" y="1711040"/>
                    <a:pt x="3338195" y="1681856"/>
                    <a:pt x="3362960" y="1655211"/>
                  </a:cubicBezTo>
                  <a:lnTo>
                    <a:pt x="3362960" y="1250448"/>
                  </a:lnTo>
                  <a:close/>
                  <a:moveTo>
                    <a:pt x="3247390" y="1250448"/>
                  </a:moveTo>
                  <a:lnTo>
                    <a:pt x="3171190" y="1250448"/>
                  </a:lnTo>
                  <a:lnTo>
                    <a:pt x="3171190" y="1862667"/>
                  </a:lnTo>
                  <a:cubicBezTo>
                    <a:pt x="3196590" y="1834752"/>
                    <a:pt x="3222625" y="1807472"/>
                    <a:pt x="3247390" y="1780192"/>
                  </a:cubicBezTo>
                  <a:lnTo>
                    <a:pt x="3247390" y="1250448"/>
                  </a:lnTo>
                  <a:close/>
                  <a:moveTo>
                    <a:pt x="3124200" y="1250448"/>
                  </a:moveTo>
                  <a:lnTo>
                    <a:pt x="3053080" y="1250448"/>
                  </a:lnTo>
                  <a:lnTo>
                    <a:pt x="3053080" y="1990186"/>
                  </a:lnTo>
                  <a:cubicBezTo>
                    <a:pt x="3076575" y="1964809"/>
                    <a:pt x="3100070" y="1939432"/>
                    <a:pt x="3124200" y="1912786"/>
                  </a:cubicBezTo>
                  <a:lnTo>
                    <a:pt x="3124200" y="1250448"/>
                  </a:lnTo>
                  <a:close/>
                  <a:moveTo>
                    <a:pt x="2996565" y="1250448"/>
                  </a:moveTo>
                  <a:lnTo>
                    <a:pt x="2932430" y="1250448"/>
                  </a:lnTo>
                  <a:lnTo>
                    <a:pt x="2932430" y="2120877"/>
                  </a:lnTo>
                  <a:cubicBezTo>
                    <a:pt x="2952115" y="2099307"/>
                    <a:pt x="2973705" y="2075833"/>
                    <a:pt x="2996565" y="2051091"/>
                  </a:cubicBezTo>
                  <a:lnTo>
                    <a:pt x="2996565" y="1250448"/>
                  </a:lnTo>
                  <a:close/>
                  <a:moveTo>
                    <a:pt x="2860675" y="1250448"/>
                  </a:moveTo>
                  <a:lnTo>
                    <a:pt x="2813685" y="1250448"/>
                  </a:lnTo>
                  <a:lnTo>
                    <a:pt x="2813685" y="2249031"/>
                  </a:lnTo>
                  <a:cubicBezTo>
                    <a:pt x="2816225" y="2246493"/>
                    <a:pt x="2818130" y="2243955"/>
                    <a:pt x="2820670" y="2241418"/>
                  </a:cubicBezTo>
                  <a:cubicBezTo>
                    <a:pt x="2827020" y="2234439"/>
                    <a:pt x="2840990" y="2219213"/>
                    <a:pt x="2860675" y="2197642"/>
                  </a:cubicBezTo>
                  <a:lnTo>
                    <a:pt x="2860675" y="1250448"/>
                  </a:lnTo>
                  <a:close/>
                  <a:moveTo>
                    <a:pt x="2737485" y="1250448"/>
                  </a:moveTo>
                  <a:lnTo>
                    <a:pt x="2701925" y="1250448"/>
                  </a:lnTo>
                  <a:lnTo>
                    <a:pt x="2701925" y="2313107"/>
                  </a:lnTo>
                  <a:cubicBezTo>
                    <a:pt x="2715260" y="2313107"/>
                    <a:pt x="2726690" y="2311204"/>
                    <a:pt x="2737485" y="2307398"/>
                  </a:cubicBezTo>
                  <a:lnTo>
                    <a:pt x="2737485" y="1250448"/>
                  </a:lnTo>
                  <a:close/>
                  <a:moveTo>
                    <a:pt x="1370330" y="1250448"/>
                  </a:moveTo>
                  <a:lnTo>
                    <a:pt x="1346200" y="1250448"/>
                  </a:lnTo>
                  <a:lnTo>
                    <a:pt x="1346200" y="2313742"/>
                  </a:lnTo>
                  <a:lnTo>
                    <a:pt x="1370330" y="2313742"/>
                  </a:lnTo>
                  <a:lnTo>
                    <a:pt x="1370330" y="1250448"/>
                  </a:lnTo>
                  <a:close/>
                  <a:moveTo>
                    <a:pt x="1263650"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3280"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795" y="1326579"/>
                    <a:pt x="3531235" y="1278997"/>
                    <a:pt x="3481705" y="1259330"/>
                  </a:cubicBezTo>
                  <a:moveTo>
                    <a:pt x="884555" y="1259965"/>
                  </a:moveTo>
                  <a:lnTo>
                    <a:pt x="884555" y="2302957"/>
                  </a:lnTo>
                  <a:cubicBezTo>
                    <a:pt x="932815" y="2283290"/>
                    <a:pt x="967105" y="2235708"/>
                    <a:pt x="967105" y="2179879"/>
                  </a:cubicBezTo>
                  <a:lnTo>
                    <a:pt x="967105" y="1383043"/>
                  </a:lnTo>
                  <a:cubicBezTo>
                    <a:pt x="967105" y="1327848"/>
                    <a:pt x="932815" y="1280266"/>
                    <a:pt x="884555"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345" y="2313742"/>
                  </a:lnTo>
                  <a:lnTo>
                    <a:pt x="1744345" y="1512465"/>
                  </a:lnTo>
                  <a:cubicBezTo>
                    <a:pt x="1722120" y="1487723"/>
                    <a:pt x="1700530" y="1464249"/>
                    <a:pt x="1680210" y="1443313"/>
                  </a:cubicBezTo>
                  <a:moveTo>
                    <a:pt x="1801495" y="1574004"/>
                  </a:moveTo>
                  <a:lnTo>
                    <a:pt x="1801495" y="2313742"/>
                  </a:lnTo>
                  <a:lnTo>
                    <a:pt x="1872615" y="2313742"/>
                  </a:lnTo>
                  <a:lnTo>
                    <a:pt x="1872615" y="1650769"/>
                  </a:lnTo>
                  <a:cubicBezTo>
                    <a:pt x="1848485" y="1624758"/>
                    <a:pt x="1824355" y="1598747"/>
                    <a:pt x="1801495" y="1574004"/>
                  </a:cubicBezTo>
                  <a:moveTo>
                    <a:pt x="1919605" y="1701523"/>
                  </a:moveTo>
                  <a:lnTo>
                    <a:pt x="1919605" y="2313742"/>
                  </a:lnTo>
                  <a:lnTo>
                    <a:pt x="1995805" y="2313742"/>
                  </a:lnTo>
                  <a:lnTo>
                    <a:pt x="1995805" y="1783998"/>
                  </a:lnTo>
                  <a:cubicBezTo>
                    <a:pt x="1971040"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735" y="2001605"/>
                    <a:pt x="2169160" y="1970519"/>
                    <a:pt x="2135505" y="1934357"/>
                  </a:cubicBezTo>
                  <a:moveTo>
                    <a:pt x="2230755" y="2037133"/>
                  </a:moveTo>
                  <a:lnTo>
                    <a:pt x="2230755" y="2304226"/>
                  </a:lnTo>
                  <a:cubicBezTo>
                    <a:pt x="2280285" y="2285193"/>
                    <a:pt x="2315210" y="2236977"/>
                    <a:pt x="2315210" y="2180513"/>
                  </a:cubicBezTo>
                  <a:cubicBezTo>
                    <a:pt x="2315210" y="2128490"/>
                    <a:pt x="2295525" y="2107554"/>
                    <a:pt x="2254250" y="2062510"/>
                  </a:cubicBezTo>
                  <a:cubicBezTo>
                    <a:pt x="2251710" y="2059972"/>
                    <a:pt x="2243455" y="2051091"/>
                    <a:pt x="2230755" y="2037133"/>
                  </a:cubicBezTo>
                  <a:moveTo>
                    <a:pt x="3336925" y="2500897"/>
                  </a:moveTo>
                  <a:lnTo>
                    <a:pt x="3282950" y="2500897"/>
                  </a:lnTo>
                  <a:lnTo>
                    <a:pt x="3282950" y="3563556"/>
                  </a:lnTo>
                  <a:lnTo>
                    <a:pt x="3336925" y="3563556"/>
                  </a:lnTo>
                  <a:cubicBezTo>
                    <a:pt x="3345815" y="3563556"/>
                    <a:pt x="3354705" y="3562921"/>
                    <a:pt x="3362960" y="3561018"/>
                  </a:cubicBezTo>
                  <a:lnTo>
                    <a:pt x="3362960" y="2503434"/>
                  </a:lnTo>
                  <a:cubicBezTo>
                    <a:pt x="3354070" y="2501531"/>
                    <a:pt x="3345815" y="2500897"/>
                    <a:pt x="3336925" y="2500897"/>
                  </a:cubicBezTo>
                  <a:moveTo>
                    <a:pt x="3247390" y="2500897"/>
                  </a:moveTo>
                  <a:lnTo>
                    <a:pt x="3171190" y="2500897"/>
                  </a:lnTo>
                  <a:lnTo>
                    <a:pt x="3171190" y="3563556"/>
                  </a:lnTo>
                  <a:lnTo>
                    <a:pt x="3247390" y="3563556"/>
                  </a:lnTo>
                  <a:lnTo>
                    <a:pt x="3247390" y="2500897"/>
                  </a:lnTo>
                  <a:close/>
                  <a:moveTo>
                    <a:pt x="3124200" y="2500897"/>
                  </a:moveTo>
                  <a:lnTo>
                    <a:pt x="3053080" y="2500897"/>
                  </a:lnTo>
                  <a:lnTo>
                    <a:pt x="3053080" y="3563556"/>
                  </a:lnTo>
                  <a:lnTo>
                    <a:pt x="3124200" y="3563556"/>
                  </a:lnTo>
                  <a:lnTo>
                    <a:pt x="3124200" y="2500897"/>
                  </a:lnTo>
                  <a:close/>
                  <a:moveTo>
                    <a:pt x="2995930" y="2500897"/>
                  </a:moveTo>
                  <a:lnTo>
                    <a:pt x="2931795" y="2500897"/>
                  </a:lnTo>
                  <a:lnTo>
                    <a:pt x="2931795" y="3563556"/>
                  </a:lnTo>
                  <a:lnTo>
                    <a:pt x="2995930" y="3563556"/>
                  </a:lnTo>
                  <a:lnTo>
                    <a:pt x="2995930" y="2500897"/>
                  </a:lnTo>
                  <a:close/>
                  <a:moveTo>
                    <a:pt x="2860675" y="2500897"/>
                  </a:moveTo>
                  <a:lnTo>
                    <a:pt x="2813685" y="2500897"/>
                  </a:lnTo>
                  <a:lnTo>
                    <a:pt x="2813685" y="3563556"/>
                  </a:lnTo>
                  <a:lnTo>
                    <a:pt x="2860675" y="3563556"/>
                  </a:lnTo>
                  <a:lnTo>
                    <a:pt x="2860675" y="2500897"/>
                  </a:lnTo>
                  <a:close/>
                  <a:moveTo>
                    <a:pt x="2737485" y="2500897"/>
                  </a:moveTo>
                  <a:lnTo>
                    <a:pt x="2701925" y="2500897"/>
                  </a:lnTo>
                  <a:lnTo>
                    <a:pt x="2701925" y="3563556"/>
                  </a:lnTo>
                  <a:lnTo>
                    <a:pt x="2737485" y="3563556"/>
                  </a:lnTo>
                  <a:lnTo>
                    <a:pt x="2737485" y="2500897"/>
                  </a:lnTo>
                  <a:close/>
                  <a:moveTo>
                    <a:pt x="2621915" y="2500897"/>
                  </a:moveTo>
                  <a:lnTo>
                    <a:pt x="2597785" y="2500897"/>
                  </a:lnTo>
                  <a:lnTo>
                    <a:pt x="2597785" y="3563556"/>
                  </a:lnTo>
                  <a:lnTo>
                    <a:pt x="2621915" y="3563556"/>
                  </a:lnTo>
                  <a:lnTo>
                    <a:pt x="2621915" y="2500897"/>
                  </a:lnTo>
                  <a:close/>
                  <a:moveTo>
                    <a:pt x="2514600" y="2500897"/>
                  </a:moveTo>
                  <a:lnTo>
                    <a:pt x="2502535" y="2500897"/>
                  </a:lnTo>
                  <a:lnTo>
                    <a:pt x="2502535" y="3563556"/>
                  </a:lnTo>
                  <a:lnTo>
                    <a:pt x="2514600" y="3563556"/>
                  </a:lnTo>
                  <a:lnTo>
                    <a:pt x="2514600" y="2500897"/>
                  </a:lnTo>
                  <a:close/>
                  <a:moveTo>
                    <a:pt x="2182495" y="2500897"/>
                  </a:moveTo>
                  <a:lnTo>
                    <a:pt x="2180590" y="2500897"/>
                  </a:lnTo>
                  <a:lnTo>
                    <a:pt x="2180590" y="2500897"/>
                  </a:lnTo>
                  <a:lnTo>
                    <a:pt x="2136140" y="2500897"/>
                  </a:lnTo>
                  <a:lnTo>
                    <a:pt x="2136140" y="2879648"/>
                  </a:lnTo>
                  <a:cubicBezTo>
                    <a:pt x="2169795" y="2843485"/>
                    <a:pt x="2198370" y="2813033"/>
                    <a:pt x="2218690" y="2790194"/>
                  </a:cubicBezTo>
                  <a:lnTo>
                    <a:pt x="2218690" y="2505338"/>
                  </a:lnTo>
                  <a:cubicBezTo>
                    <a:pt x="2206625" y="2502800"/>
                    <a:pt x="2194560" y="2500897"/>
                    <a:pt x="2182495"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9380" y="2500897"/>
                  </a:moveTo>
                  <a:lnTo>
                    <a:pt x="95250" y="2500897"/>
                  </a:lnTo>
                  <a:lnTo>
                    <a:pt x="95250" y="3563556"/>
                  </a:lnTo>
                  <a:lnTo>
                    <a:pt x="119380" y="3563556"/>
                  </a:lnTo>
                  <a:lnTo>
                    <a:pt x="119380" y="2500897"/>
                  </a:lnTo>
                  <a:close/>
                  <a:moveTo>
                    <a:pt x="12065" y="2500897"/>
                  </a:moveTo>
                  <a:lnTo>
                    <a:pt x="0" y="2500897"/>
                  </a:lnTo>
                  <a:lnTo>
                    <a:pt x="0" y="3563556"/>
                  </a:lnTo>
                  <a:lnTo>
                    <a:pt x="12065" y="3563556"/>
                  </a:lnTo>
                  <a:lnTo>
                    <a:pt x="12065" y="2500897"/>
                  </a:lnTo>
                  <a:close/>
                  <a:moveTo>
                    <a:pt x="199390" y="2500897"/>
                  </a:moveTo>
                  <a:lnTo>
                    <a:pt x="199390" y="3563556"/>
                  </a:lnTo>
                  <a:lnTo>
                    <a:pt x="234950" y="3563556"/>
                  </a:lnTo>
                  <a:lnTo>
                    <a:pt x="234950" y="2506607"/>
                  </a:lnTo>
                  <a:cubicBezTo>
                    <a:pt x="224155" y="2502800"/>
                    <a:pt x="212090" y="2500897"/>
                    <a:pt x="199390" y="2500897"/>
                  </a:cubicBezTo>
                  <a:moveTo>
                    <a:pt x="2230755" y="2509779"/>
                  </a:moveTo>
                  <a:lnTo>
                    <a:pt x="2230755" y="2776871"/>
                  </a:lnTo>
                  <a:cubicBezTo>
                    <a:pt x="2244090" y="2762913"/>
                    <a:pt x="2252345" y="2754032"/>
                    <a:pt x="2254250" y="2751494"/>
                  </a:cubicBezTo>
                  <a:cubicBezTo>
                    <a:pt x="2295525" y="2706450"/>
                    <a:pt x="2315210" y="2685514"/>
                    <a:pt x="2315210" y="2633491"/>
                  </a:cubicBezTo>
                  <a:cubicBezTo>
                    <a:pt x="2315210" y="2577662"/>
                    <a:pt x="2280285" y="2529446"/>
                    <a:pt x="2230755"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7535"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80415" y="3072512"/>
                  </a:moveTo>
                  <a:lnTo>
                    <a:pt x="780415" y="3563556"/>
                  </a:lnTo>
                  <a:lnTo>
                    <a:pt x="860425" y="3563556"/>
                  </a:lnTo>
                  <a:lnTo>
                    <a:pt x="860425" y="3158794"/>
                  </a:lnTo>
                  <a:cubicBezTo>
                    <a:pt x="835025" y="3132148"/>
                    <a:pt x="808355" y="3102965"/>
                    <a:pt x="780415" y="3072512"/>
                  </a:cubicBezTo>
                  <a:moveTo>
                    <a:pt x="884555" y="3185440"/>
                  </a:moveTo>
                  <a:lnTo>
                    <a:pt x="884555" y="3564190"/>
                  </a:lnTo>
                  <a:lnTo>
                    <a:pt x="929005" y="3564190"/>
                  </a:lnTo>
                  <a:lnTo>
                    <a:pt x="929005" y="3564190"/>
                  </a:lnTo>
                  <a:lnTo>
                    <a:pt x="930910" y="3564190"/>
                  </a:lnTo>
                  <a:cubicBezTo>
                    <a:pt x="943610" y="3564190"/>
                    <a:pt x="955675" y="3562287"/>
                    <a:pt x="967105" y="3559115"/>
                  </a:cubicBezTo>
                  <a:lnTo>
                    <a:pt x="967105" y="3274259"/>
                  </a:lnTo>
                  <a:cubicBezTo>
                    <a:pt x="946150" y="3252054"/>
                    <a:pt x="918210" y="3221601"/>
                    <a:pt x="884555"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2505" y="3301539"/>
                    <a:pt x="979170" y="3287582"/>
                  </a:cubicBezTo>
                </a:path>
              </a:pathLst>
            </a:custGeom>
            <a:solidFill>
              <a:srgbClr val="DCDCDC"/>
            </a:solidFill>
            <a:ln w="6350" cap="flat">
              <a:noFill/>
              <a:prstDash val="solid"/>
              <a:miter/>
            </a:ln>
          </p:spPr>
          <p:txBody>
            <a:bodyPr rtlCol="0" anchor="ctr"/>
            <a:lstStyle/>
            <a:p>
              <a:endParaRPr lang="nb-NO"/>
            </a:p>
          </p:txBody>
        </p:sp>
        <p:sp>
          <p:nvSpPr>
            <p:cNvPr id="5" name="Friform 4">
              <a:extLst>
                <a:ext uri="{FF2B5EF4-FFF2-40B4-BE49-F238E27FC236}">
                  <a16:creationId xmlns:a16="http://schemas.microsoft.com/office/drawing/2014/main" id="{FBBDC236-428F-8B43-91F8-FABDDA721446}"/>
                </a:ext>
              </a:extLst>
            </p:cNvPr>
            <p:cNvSpPr/>
            <p:nvPr/>
          </p:nvSpPr>
          <p:spPr>
            <a:xfrm>
              <a:off x="4312920" y="2736151"/>
              <a:ext cx="3566160" cy="3564189"/>
            </a:xfrm>
            <a:custGeom>
              <a:avLst/>
              <a:gdLst>
                <a:gd name="connsiteX0" fmla="*/ 2621280 w 3566160"/>
                <a:gd name="connsiteY0" fmla="*/ 0 h 3564189"/>
                <a:gd name="connsiteX1" fmla="*/ 2597150 w 3566160"/>
                <a:gd name="connsiteY1" fmla="*/ 0 h 3564189"/>
                <a:gd name="connsiteX2" fmla="*/ 2597150 w 3566160"/>
                <a:gd name="connsiteY2" fmla="*/ 1063293 h 3564189"/>
                <a:gd name="connsiteX3" fmla="*/ 2621280 w 3566160"/>
                <a:gd name="connsiteY3" fmla="*/ 1063293 h 3564189"/>
                <a:gd name="connsiteX4" fmla="*/ 2621280 w 3566160"/>
                <a:gd name="connsiteY4" fmla="*/ 0 h 3564189"/>
                <a:gd name="connsiteX5" fmla="*/ 2514600 w 3566160"/>
                <a:gd name="connsiteY5" fmla="*/ 0 h 3564189"/>
                <a:gd name="connsiteX6" fmla="*/ 2502535 w 3566160"/>
                <a:gd name="connsiteY6" fmla="*/ 0 h 3564189"/>
                <a:gd name="connsiteX7" fmla="*/ 2502535 w 3566160"/>
                <a:gd name="connsiteY7" fmla="*/ 1063293 h 3564189"/>
                <a:gd name="connsiteX8" fmla="*/ 2514600 w 3566160"/>
                <a:gd name="connsiteY8" fmla="*/ 1063293 h 3564189"/>
                <a:gd name="connsiteX9" fmla="*/ 2514600 w 3566160"/>
                <a:gd name="connsiteY9" fmla="*/ 0 h 3564189"/>
                <a:gd name="connsiteX10" fmla="*/ 2085340 w 3566160"/>
                <a:gd name="connsiteY10" fmla="*/ 0 h 3564189"/>
                <a:gd name="connsiteX11" fmla="*/ 2031365 w 3566160"/>
                <a:gd name="connsiteY11" fmla="*/ 0 h 3564189"/>
                <a:gd name="connsiteX12" fmla="*/ 2031365 w 3566160"/>
                <a:gd name="connsiteY12" fmla="*/ 1063293 h 3564189"/>
                <a:gd name="connsiteX13" fmla="*/ 2085340 w 3566160"/>
                <a:gd name="connsiteY13" fmla="*/ 1063293 h 3564189"/>
                <a:gd name="connsiteX14" fmla="*/ 2111375 w 3566160"/>
                <a:gd name="connsiteY14" fmla="*/ 1060756 h 3564189"/>
                <a:gd name="connsiteX15" fmla="*/ 2111375 w 3566160"/>
                <a:gd name="connsiteY15" fmla="*/ 2538 h 3564189"/>
                <a:gd name="connsiteX16" fmla="*/ 2085340 w 3566160"/>
                <a:gd name="connsiteY16" fmla="*/ 0 h 3564189"/>
                <a:gd name="connsiteX17" fmla="*/ 1995805 w 3566160"/>
                <a:gd name="connsiteY17" fmla="*/ 0 h 3564189"/>
                <a:gd name="connsiteX18" fmla="*/ 1919605 w 3566160"/>
                <a:gd name="connsiteY18" fmla="*/ 0 h 3564189"/>
                <a:gd name="connsiteX19" fmla="*/ 1919605 w 3566160"/>
                <a:gd name="connsiteY19" fmla="*/ 1063293 h 3564189"/>
                <a:gd name="connsiteX20" fmla="*/ 1995805 w 3566160"/>
                <a:gd name="connsiteY20" fmla="*/ 1063293 h 3564189"/>
                <a:gd name="connsiteX21" fmla="*/ 1995805 w 3566160"/>
                <a:gd name="connsiteY21" fmla="*/ 0 h 3564189"/>
                <a:gd name="connsiteX22" fmla="*/ 1872615 w 3566160"/>
                <a:gd name="connsiteY22" fmla="*/ 0 h 3564189"/>
                <a:gd name="connsiteX23" fmla="*/ 1801495 w 3566160"/>
                <a:gd name="connsiteY23" fmla="*/ 0 h 3564189"/>
                <a:gd name="connsiteX24" fmla="*/ 1801495 w 3566160"/>
                <a:gd name="connsiteY24" fmla="*/ 1063293 h 3564189"/>
                <a:gd name="connsiteX25" fmla="*/ 1872615 w 3566160"/>
                <a:gd name="connsiteY25" fmla="*/ 1063293 h 3564189"/>
                <a:gd name="connsiteX26" fmla="*/ 1872615 w 3566160"/>
                <a:gd name="connsiteY26" fmla="*/ 0 h 3564189"/>
                <a:gd name="connsiteX27" fmla="*/ 1744980 w 3566160"/>
                <a:gd name="connsiteY27" fmla="*/ 0 h 3564189"/>
                <a:gd name="connsiteX28" fmla="*/ 1680845 w 3566160"/>
                <a:gd name="connsiteY28" fmla="*/ 0 h 3564189"/>
                <a:gd name="connsiteX29" fmla="*/ 1680845 w 3566160"/>
                <a:gd name="connsiteY29" fmla="*/ 1063293 h 3564189"/>
                <a:gd name="connsiteX30" fmla="*/ 1744980 w 3566160"/>
                <a:gd name="connsiteY30" fmla="*/ 1063293 h 3564189"/>
                <a:gd name="connsiteX31" fmla="*/ 1744980 w 3566160"/>
                <a:gd name="connsiteY31" fmla="*/ 0 h 3564189"/>
                <a:gd name="connsiteX32" fmla="*/ 1609090 w 3566160"/>
                <a:gd name="connsiteY32" fmla="*/ 0 h 3564189"/>
                <a:gd name="connsiteX33" fmla="*/ 1562100 w 3566160"/>
                <a:gd name="connsiteY33" fmla="*/ 0 h 3564189"/>
                <a:gd name="connsiteX34" fmla="*/ 1562100 w 3566160"/>
                <a:gd name="connsiteY34" fmla="*/ 1063293 h 3564189"/>
                <a:gd name="connsiteX35" fmla="*/ 1609090 w 3566160"/>
                <a:gd name="connsiteY35" fmla="*/ 1063293 h 3564189"/>
                <a:gd name="connsiteX36" fmla="*/ 1609090 w 3566160"/>
                <a:gd name="connsiteY36" fmla="*/ 0 h 3564189"/>
                <a:gd name="connsiteX37" fmla="*/ 1485900 w 3566160"/>
                <a:gd name="connsiteY37" fmla="*/ 0 h 3564189"/>
                <a:gd name="connsiteX38" fmla="*/ 1450340 w 3566160"/>
                <a:gd name="connsiteY38" fmla="*/ 0 h 3564189"/>
                <a:gd name="connsiteX39" fmla="*/ 1450340 w 3566160"/>
                <a:gd name="connsiteY39" fmla="*/ 1063293 h 3564189"/>
                <a:gd name="connsiteX40" fmla="*/ 1485900 w 3566160"/>
                <a:gd name="connsiteY40" fmla="*/ 1063293 h 3564189"/>
                <a:gd name="connsiteX41" fmla="*/ 1485900 w 3566160"/>
                <a:gd name="connsiteY41" fmla="*/ 0 h 3564189"/>
                <a:gd name="connsiteX42" fmla="*/ 1370330 w 3566160"/>
                <a:gd name="connsiteY42" fmla="*/ 0 h 3564189"/>
                <a:gd name="connsiteX43" fmla="*/ 1346200 w 3566160"/>
                <a:gd name="connsiteY43" fmla="*/ 0 h 3564189"/>
                <a:gd name="connsiteX44" fmla="*/ 1346200 w 3566160"/>
                <a:gd name="connsiteY44" fmla="*/ 1063293 h 3564189"/>
                <a:gd name="connsiteX45" fmla="*/ 1370330 w 3566160"/>
                <a:gd name="connsiteY45" fmla="*/ 1063293 h 3564189"/>
                <a:gd name="connsiteX46" fmla="*/ 1370330 w 3566160"/>
                <a:gd name="connsiteY46" fmla="*/ 0 h 3564189"/>
                <a:gd name="connsiteX47" fmla="*/ 1263650 w 3566160"/>
                <a:gd name="connsiteY47" fmla="*/ 0 h 3564189"/>
                <a:gd name="connsiteX48" fmla="*/ 1251585 w 3566160"/>
                <a:gd name="connsiteY48" fmla="*/ 0 h 3564189"/>
                <a:gd name="connsiteX49" fmla="*/ 1251585 w 3566160"/>
                <a:gd name="connsiteY49" fmla="*/ 1063293 h 3564189"/>
                <a:gd name="connsiteX50" fmla="*/ 1263650 w 3566160"/>
                <a:gd name="connsiteY50" fmla="*/ 1063293 h 3564189"/>
                <a:gd name="connsiteX51" fmla="*/ 1263650 w 3566160"/>
                <a:gd name="connsiteY51" fmla="*/ 0 h 3564189"/>
                <a:gd name="connsiteX52" fmla="*/ 930910 w 3566160"/>
                <a:gd name="connsiteY52" fmla="*/ 0 h 3564189"/>
                <a:gd name="connsiteX53" fmla="*/ 929005 w 3566160"/>
                <a:gd name="connsiteY53" fmla="*/ 0 h 3564189"/>
                <a:gd name="connsiteX54" fmla="*/ 929005 w 3566160"/>
                <a:gd name="connsiteY54" fmla="*/ 0 h 3564189"/>
                <a:gd name="connsiteX55" fmla="*/ 884555 w 3566160"/>
                <a:gd name="connsiteY55" fmla="*/ 0 h 3564189"/>
                <a:gd name="connsiteX56" fmla="*/ 884555 w 3566160"/>
                <a:gd name="connsiteY56" fmla="*/ 378751 h 3564189"/>
                <a:gd name="connsiteX57" fmla="*/ 967105 w 3566160"/>
                <a:gd name="connsiteY57" fmla="*/ 289931 h 3564189"/>
                <a:gd name="connsiteX58" fmla="*/ 967105 w 3566160"/>
                <a:gd name="connsiteY58" fmla="*/ 5075 h 3564189"/>
                <a:gd name="connsiteX59" fmla="*/ 930910 w 3566160"/>
                <a:gd name="connsiteY59" fmla="*/ 0 h 3564189"/>
                <a:gd name="connsiteX60" fmla="*/ 859790 w 3566160"/>
                <a:gd name="connsiteY60" fmla="*/ 0 h 3564189"/>
                <a:gd name="connsiteX61" fmla="*/ 779780 w 3566160"/>
                <a:gd name="connsiteY61" fmla="*/ 0 h 3564189"/>
                <a:gd name="connsiteX62" fmla="*/ 779780 w 3566160"/>
                <a:gd name="connsiteY62" fmla="*/ 491044 h 3564189"/>
                <a:gd name="connsiteX63" fmla="*/ 859790 w 3566160"/>
                <a:gd name="connsiteY63" fmla="*/ 404762 h 3564189"/>
                <a:gd name="connsiteX64" fmla="*/ 859790 w 3566160"/>
                <a:gd name="connsiteY64" fmla="*/ 0 h 3564189"/>
                <a:gd name="connsiteX65" fmla="*/ 744220 w 3566160"/>
                <a:gd name="connsiteY65" fmla="*/ 0 h 3564189"/>
                <a:gd name="connsiteX66" fmla="*/ 668020 w 3566160"/>
                <a:gd name="connsiteY66" fmla="*/ 0 h 3564189"/>
                <a:gd name="connsiteX67" fmla="*/ 668020 w 3566160"/>
                <a:gd name="connsiteY67" fmla="*/ 612219 h 3564189"/>
                <a:gd name="connsiteX68" fmla="*/ 744220 w 3566160"/>
                <a:gd name="connsiteY68" fmla="*/ 529743 h 3564189"/>
                <a:gd name="connsiteX69" fmla="*/ 744220 w 3566160"/>
                <a:gd name="connsiteY69" fmla="*/ 0 h 3564189"/>
                <a:gd name="connsiteX70" fmla="*/ 621030 w 3566160"/>
                <a:gd name="connsiteY70" fmla="*/ 0 h 3564189"/>
                <a:gd name="connsiteX71" fmla="*/ 549910 w 3566160"/>
                <a:gd name="connsiteY71" fmla="*/ 0 h 3564189"/>
                <a:gd name="connsiteX72" fmla="*/ 549910 w 3566160"/>
                <a:gd name="connsiteY72" fmla="*/ 739738 h 3564189"/>
                <a:gd name="connsiteX73" fmla="*/ 621030 w 3566160"/>
                <a:gd name="connsiteY73" fmla="*/ 662338 h 3564189"/>
                <a:gd name="connsiteX74" fmla="*/ 621030 w 3566160"/>
                <a:gd name="connsiteY74" fmla="*/ 0 h 3564189"/>
                <a:gd name="connsiteX75" fmla="*/ 493395 w 3566160"/>
                <a:gd name="connsiteY75" fmla="*/ 0 h 3564189"/>
                <a:gd name="connsiteX76" fmla="*/ 429260 w 3566160"/>
                <a:gd name="connsiteY76" fmla="*/ 0 h 3564189"/>
                <a:gd name="connsiteX77" fmla="*/ 429260 w 3566160"/>
                <a:gd name="connsiteY77" fmla="*/ 870429 h 3564189"/>
                <a:gd name="connsiteX78" fmla="*/ 493395 w 3566160"/>
                <a:gd name="connsiteY78" fmla="*/ 800642 h 3564189"/>
                <a:gd name="connsiteX79" fmla="*/ 493395 w 3566160"/>
                <a:gd name="connsiteY79" fmla="*/ 0 h 3564189"/>
                <a:gd name="connsiteX80" fmla="*/ 357505 w 3566160"/>
                <a:gd name="connsiteY80" fmla="*/ 0 h 3564189"/>
                <a:gd name="connsiteX81" fmla="*/ 310515 w 3566160"/>
                <a:gd name="connsiteY81" fmla="*/ 0 h 3564189"/>
                <a:gd name="connsiteX82" fmla="*/ 310515 w 3566160"/>
                <a:gd name="connsiteY82" fmla="*/ 998582 h 3564189"/>
                <a:gd name="connsiteX83" fmla="*/ 317500 w 3566160"/>
                <a:gd name="connsiteY83" fmla="*/ 990969 h 3564189"/>
                <a:gd name="connsiteX84" fmla="*/ 357505 w 3566160"/>
                <a:gd name="connsiteY84" fmla="*/ 947194 h 3564189"/>
                <a:gd name="connsiteX85" fmla="*/ 357505 w 3566160"/>
                <a:gd name="connsiteY85" fmla="*/ 0 h 3564189"/>
                <a:gd name="connsiteX86" fmla="*/ 234315 w 3566160"/>
                <a:gd name="connsiteY86" fmla="*/ 0 h 3564189"/>
                <a:gd name="connsiteX87" fmla="*/ 198755 w 3566160"/>
                <a:gd name="connsiteY87" fmla="*/ 0 h 3564189"/>
                <a:gd name="connsiteX88" fmla="*/ 198755 w 3566160"/>
                <a:gd name="connsiteY88" fmla="*/ 1063293 h 3564189"/>
                <a:gd name="connsiteX89" fmla="*/ 234315 w 3566160"/>
                <a:gd name="connsiteY89" fmla="*/ 1057584 h 3564189"/>
                <a:gd name="connsiteX90" fmla="*/ 234315 w 3566160"/>
                <a:gd name="connsiteY90" fmla="*/ 0 h 3564189"/>
                <a:gd name="connsiteX91" fmla="*/ 118745 w 3566160"/>
                <a:gd name="connsiteY91" fmla="*/ 0 h 3564189"/>
                <a:gd name="connsiteX92" fmla="*/ 94615 w 3566160"/>
                <a:gd name="connsiteY92" fmla="*/ 0 h 3564189"/>
                <a:gd name="connsiteX93" fmla="*/ 94615 w 3566160"/>
                <a:gd name="connsiteY93" fmla="*/ 1063293 h 3564189"/>
                <a:gd name="connsiteX94" fmla="*/ 118745 w 3566160"/>
                <a:gd name="connsiteY94" fmla="*/ 1063293 h 3564189"/>
                <a:gd name="connsiteX95" fmla="*/ 118745 w 3566160"/>
                <a:gd name="connsiteY95" fmla="*/ 0 h 3564189"/>
                <a:gd name="connsiteX96" fmla="*/ 12065 w 3566160"/>
                <a:gd name="connsiteY96" fmla="*/ 0 h 3564189"/>
                <a:gd name="connsiteX97" fmla="*/ 0 w 3566160"/>
                <a:gd name="connsiteY97" fmla="*/ 0 h 3564189"/>
                <a:gd name="connsiteX98" fmla="*/ 0 w 3566160"/>
                <a:gd name="connsiteY98" fmla="*/ 1063293 h 3564189"/>
                <a:gd name="connsiteX99" fmla="*/ 12065 w 3566160"/>
                <a:gd name="connsiteY99" fmla="*/ 1063293 h 3564189"/>
                <a:gd name="connsiteX100" fmla="*/ 12065 w 3566160"/>
                <a:gd name="connsiteY100" fmla="*/ 0 h 3564189"/>
                <a:gd name="connsiteX101" fmla="*/ 2701290 w 3566160"/>
                <a:gd name="connsiteY101" fmla="*/ 0 h 3564189"/>
                <a:gd name="connsiteX102" fmla="*/ 2701290 w 3566160"/>
                <a:gd name="connsiteY102" fmla="*/ 1062659 h 3564189"/>
                <a:gd name="connsiteX103" fmla="*/ 2736850 w 3566160"/>
                <a:gd name="connsiteY103" fmla="*/ 1062659 h 3564189"/>
                <a:gd name="connsiteX104" fmla="*/ 2736850 w 3566160"/>
                <a:gd name="connsiteY104" fmla="*/ 5075 h 3564189"/>
                <a:gd name="connsiteX105" fmla="*/ 2701290 w 3566160"/>
                <a:gd name="connsiteY105" fmla="*/ 0 h 3564189"/>
                <a:gd name="connsiteX106" fmla="*/ 979170 w 3566160"/>
                <a:gd name="connsiteY106" fmla="*/ 8882 h 3564189"/>
                <a:gd name="connsiteX107" fmla="*/ 979170 w 3566160"/>
                <a:gd name="connsiteY107" fmla="*/ 275974 h 3564189"/>
                <a:gd name="connsiteX108" fmla="*/ 1002665 w 3566160"/>
                <a:gd name="connsiteY108" fmla="*/ 250597 h 3564189"/>
                <a:gd name="connsiteX109" fmla="*/ 1063625 w 3566160"/>
                <a:gd name="connsiteY109" fmla="*/ 132594 h 3564189"/>
                <a:gd name="connsiteX110" fmla="*/ 979170 w 3566160"/>
                <a:gd name="connsiteY110" fmla="*/ 8882 h 3564189"/>
                <a:gd name="connsiteX111" fmla="*/ 2135505 w 3566160"/>
                <a:gd name="connsiteY111" fmla="*/ 9516 h 3564189"/>
                <a:gd name="connsiteX112" fmla="*/ 2135505 w 3566160"/>
                <a:gd name="connsiteY112" fmla="*/ 1052508 h 3564189"/>
                <a:gd name="connsiteX113" fmla="*/ 2218055 w 3566160"/>
                <a:gd name="connsiteY113" fmla="*/ 929430 h 3564189"/>
                <a:gd name="connsiteX114" fmla="*/ 2218055 w 3566160"/>
                <a:gd name="connsiteY114" fmla="*/ 929430 h 3564189"/>
                <a:gd name="connsiteX115" fmla="*/ 2218055 w 3566160"/>
                <a:gd name="connsiteY115" fmla="*/ 132594 h 3564189"/>
                <a:gd name="connsiteX116" fmla="*/ 2218055 w 3566160"/>
                <a:gd name="connsiteY116" fmla="*/ 132594 h 3564189"/>
                <a:gd name="connsiteX117" fmla="*/ 2135505 w 3566160"/>
                <a:gd name="connsiteY117" fmla="*/ 9516 h 3564189"/>
                <a:gd name="connsiteX118" fmla="*/ 2813685 w 3566160"/>
                <a:gd name="connsiteY118" fmla="*/ 64077 h 3564189"/>
                <a:gd name="connsiteX119" fmla="*/ 2813685 w 3566160"/>
                <a:gd name="connsiteY119" fmla="*/ 1062659 h 3564189"/>
                <a:gd name="connsiteX120" fmla="*/ 2860675 w 3566160"/>
                <a:gd name="connsiteY120" fmla="*/ 1062659 h 3564189"/>
                <a:gd name="connsiteX121" fmla="*/ 2860675 w 3566160"/>
                <a:gd name="connsiteY121" fmla="*/ 115465 h 3564189"/>
                <a:gd name="connsiteX122" fmla="*/ 2820670 w 3566160"/>
                <a:gd name="connsiteY122" fmla="*/ 71690 h 3564189"/>
                <a:gd name="connsiteX123" fmla="*/ 2813685 w 3566160"/>
                <a:gd name="connsiteY123" fmla="*/ 64077 h 3564189"/>
                <a:gd name="connsiteX124" fmla="*/ 2931795 w 3566160"/>
                <a:gd name="connsiteY124" fmla="*/ 192230 h 3564189"/>
                <a:gd name="connsiteX125" fmla="*/ 2931795 w 3566160"/>
                <a:gd name="connsiteY125" fmla="*/ 1062659 h 3564189"/>
                <a:gd name="connsiteX126" fmla="*/ 2995930 w 3566160"/>
                <a:gd name="connsiteY126" fmla="*/ 1062659 h 3564189"/>
                <a:gd name="connsiteX127" fmla="*/ 2995930 w 3566160"/>
                <a:gd name="connsiteY127" fmla="*/ 262017 h 3564189"/>
                <a:gd name="connsiteX128" fmla="*/ 2931795 w 3566160"/>
                <a:gd name="connsiteY128" fmla="*/ 192230 h 3564189"/>
                <a:gd name="connsiteX129" fmla="*/ 3052445 w 3566160"/>
                <a:gd name="connsiteY129" fmla="*/ 322921 h 3564189"/>
                <a:gd name="connsiteX130" fmla="*/ 3052445 w 3566160"/>
                <a:gd name="connsiteY130" fmla="*/ 1062659 h 3564189"/>
                <a:gd name="connsiteX131" fmla="*/ 3123565 w 3566160"/>
                <a:gd name="connsiteY131" fmla="*/ 1062659 h 3564189"/>
                <a:gd name="connsiteX132" fmla="*/ 3123565 w 3566160"/>
                <a:gd name="connsiteY132" fmla="*/ 400321 h 3564189"/>
                <a:gd name="connsiteX133" fmla="*/ 3052445 w 3566160"/>
                <a:gd name="connsiteY133" fmla="*/ 322921 h 3564189"/>
                <a:gd name="connsiteX134" fmla="*/ 3170555 w 3566160"/>
                <a:gd name="connsiteY134" fmla="*/ 451075 h 3564189"/>
                <a:gd name="connsiteX135" fmla="*/ 3170555 w 3566160"/>
                <a:gd name="connsiteY135" fmla="*/ 1063293 h 3564189"/>
                <a:gd name="connsiteX136" fmla="*/ 3246755 w 3566160"/>
                <a:gd name="connsiteY136" fmla="*/ 1063293 h 3564189"/>
                <a:gd name="connsiteX137" fmla="*/ 3246755 w 3566160"/>
                <a:gd name="connsiteY137" fmla="*/ 533550 h 3564189"/>
                <a:gd name="connsiteX138" fmla="*/ 3170555 w 3566160"/>
                <a:gd name="connsiteY138" fmla="*/ 451075 h 3564189"/>
                <a:gd name="connsiteX139" fmla="*/ 3282315 w 3566160"/>
                <a:gd name="connsiteY139" fmla="*/ 571615 h 3564189"/>
                <a:gd name="connsiteX140" fmla="*/ 3282315 w 3566160"/>
                <a:gd name="connsiteY140" fmla="*/ 1062659 h 3564189"/>
                <a:gd name="connsiteX141" fmla="*/ 3362325 w 3566160"/>
                <a:gd name="connsiteY141" fmla="*/ 1062659 h 3564189"/>
                <a:gd name="connsiteX142" fmla="*/ 3362325 w 3566160"/>
                <a:gd name="connsiteY142" fmla="*/ 657897 h 3564189"/>
                <a:gd name="connsiteX143" fmla="*/ 3282315 w 3566160"/>
                <a:gd name="connsiteY143" fmla="*/ 571615 h 3564189"/>
                <a:gd name="connsiteX144" fmla="*/ 3386455 w 3566160"/>
                <a:gd name="connsiteY144" fmla="*/ 683908 h 3564189"/>
                <a:gd name="connsiteX145" fmla="*/ 3386455 w 3566160"/>
                <a:gd name="connsiteY145" fmla="*/ 1062659 h 3564189"/>
                <a:gd name="connsiteX146" fmla="*/ 3430905 w 3566160"/>
                <a:gd name="connsiteY146" fmla="*/ 1062659 h 3564189"/>
                <a:gd name="connsiteX147" fmla="*/ 3430905 w 3566160"/>
                <a:gd name="connsiteY147" fmla="*/ 1062659 h 3564189"/>
                <a:gd name="connsiteX148" fmla="*/ 3432810 w 3566160"/>
                <a:gd name="connsiteY148" fmla="*/ 1062659 h 3564189"/>
                <a:gd name="connsiteX149" fmla="*/ 3469005 w 3566160"/>
                <a:gd name="connsiteY149" fmla="*/ 1057584 h 3564189"/>
                <a:gd name="connsiteX150" fmla="*/ 3469005 w 3566160"/>
                <a:gd name="connsiteY150" fmla="*/ 772728 h 3564189"/>
                <a:gd name="connsiteX151" fmla="*/ 3386455 w 3566160"/>
                <a:gd name="connsiteY151" fmla="*/ 683908 h 3564189"/>
                <a:gd name="connsiteX152" fmla="*/ 3481705 w 3566160"/>
                <a:gd name="connsiteY152" fmla="*/ 786685 h 3564189"/>
                <a:gd name="connsiteX153" fmla="*/ 3481705 w 3566160"/>
                <a:gd name="connsiteY153" fmla="*/ 1053777 h 3564189"/>
                <a:gd name="connsiteX154" fmla="*/ 3566160 w 3566160"/>
                <a:gd name="connsiteY154" fmla="*/ 930065 h 3564189"/>
                <a:gd name="connsiteX155" fmla="*/ 3505200 w 3566160"/>
                <a:gd name="connsiteY155" fmla="*/ 812062 h 3564189"/>
                <a:gd name="connsiteX156" fmla="*/ 3481705 w 3566160"/>
                <a:gd name="connsiteY156" fmla="*/ 786685 h 3564189"/>
                <a:gd name="connsiteX157" fmla="*/ 2621915 w 3566160"/>
                <a:gd name="connsiteY157" fmla="*/ 1250448 h 3564189"/>
                <a:gd name="connsiteX158" fmla="*/ 2597785 w 3566160"/>
                <a:gd name="connsiteY158" fmla="*/ 1250448 h 3564189"/>
                <a:gd name="connsiteX159" fmla="*/ 2597785 w 3566160"/>
                <a:gd name="connsiteY159" fmla="*/ 2313742 h 3564189"/>
                <a:gd name="connsiteX160" fmla="*/ 2621915 w 3566160"/>
                <a:gd name="connsiteY160" fmla="*/ 2313742 h 3564189"/>
                <a:gd name="connsiteX161" fmla="*/ 2621915 w 3566160"/>
                <a:gd name="connsiteY161" fmla="*/ 1250448 h 3564189"/>
                <a:gd name="connsiteX162" fmla="*/ 2514600 w 3566160"/>
                <a:gd name="connsiteY162" fmla="*/ 1250448 h 3564189"/>
                <a:gd name="connsiteX163" fmla="*/ 2502535 w 3566160"/>
                <a:gd name="connsiteY163" fmla="*/ 1250448 h 3564189"/>
                <a:gd name="connsiteX164" fmla="*/ 2502535 w 3566160"/>
                <a:gd name="connsiteY164" fmla="*/ 2313742 h 3564189"/>
                <a:gd name="connsiteX165" fmla="*/ 2514600 w 3566160"/>
                <a:gd name="connsiteY165" fmla="*/ 2313742 h 3564189"/>
                <a:gd name="connsiteX166" fmla="*/ 2514600 w 3566160"/>
                <a:gd name="connsiteY166" fmla="*/ 1250448 h 3564189"/>
                <a:gd name="connsiteX167" fmla="*/ 744220 w 3566160"/>
                <a:gd name="connsiteY167" fmla="*/ 1250448 h 3564189"/>
                <a:gd name="connsiteX168" fmla="*/ 668020 w 3566160"/>
                <a:gd name="connsiteY168" fmla="*/ 1250448 h 3564189"/>
                <a:gd name="connsiteX169" fmla="*/ 668020 w 3566160"/>
                <a:gd name="connsiteY169" fmla="*/ 2313742 h 3564189"/>
                <a:gd name="connsiteX170" fmla="*/ 744220 w 3566160"/>
                <a:gd name="connsiteY170" fmla="*/ 2313742 h 3564189"/>
                <a:gd name="connsiteX171" fmla="*/ 744220 w 3566160"/>
                <a:gd name="connsiteY171" fmla="*/ 1250448 h 3564189"/>
                <a:gd name="connsiteX172" fmla="*/ 621030 w 3566160"/>
                <a:gd name="connsiteY172" fmla="*/ 1250448 h 3564189"/>
                <a:gd name="connsiteX173" fmla="*/ 549910 w 3566160"/>
                <a:gd name="connsiteY173" fmla="*/ 1250448 h 3564189"/>
                <a:gd name="connsiteX174" fmla="*/ 549910 w 3566160"/>
                <a:gd name="connsiteY174" fmla="*/ 2313742 h 3564189"/>
                <a:gd name="connsiteX175" fmla="*/ 621030 w 3566160"/>
                <a:gd name="connsiteY175" fmla="*/ 2313742 h 3564189"/>
                <a:gd name="connsiteX176" fmla="*/ 621030 w 3566160"/>
                <a:gd name="connsiteY176" fmla="*/ 1250448 h 3564189"/>
                <a:gd name="connsiteX177" fmla="*/ 493395 w 3566160"/>
                <a:gd name="connsiteY177" fmla="*/ 1250448 h 3564189"/>
                <a:gd name="connsiteX178" fmla="*/ 429260 w 3566160"/>
                <a:gd name="connsiteY178" fmla="*/ 1250448 h 3564189"/>
                <a:gd name="connsiteX179" fmla="*/ 429260 w 3566160"/>
                <a:gd name="connsiteY179" fmla="*/ 2313742 h 3564189"/>
                <a:gd name="connsiteX180" fmla="*/ 493395 w 3566160"/>
                <a:gd name="connsiteY180" fmla="*/ 2313742 h 3564189"/>
                <a:gd name="connsiteX181" fmla="*/ 493395 w 3566160"/>
                <a:gd name="connsiteY181" fmla="*/ 1250448 h 3564189"/>
                <a:gd name="connsiteX182" fmla="*/ 357505 w 3566160"/>
                <a:gd name="connsiteY182" fmla="*/ 1250448 h 3564189"/>
                <a:gd name="connsiteX183" fmla="*/ 310515 w 3566160"/>
                <a:gd name="connsiteY183" fmla="*/ 1250448 h 3564189"/>
                <a:gd name="connsiteX184" fmla="*/ 310515 w 3566160"/>
                <a:gd name="connsiteY184" fmla="*/ 2313742 h 3564189"/>
                <a:gd name="connsiteX185" fmla="*/ 357505 w 3566160"/>
                <a:gd name="connsiteY185" fmla="*/ 2313742 h 3564189"/>
                <a:gd name="connsiteX186" fmla="*/ 357505 w 3566160"/>
                <a:gd name="connsiteY186" fmla="*/ 1250448 h 3564189"/>
                <a:gd name="connsiteX187" fmla="*/ 234315 w 3566160"/>
                <a:gd name="connsiteY187" fmla="*/ 1250448 h 3564189"/>
                <a:gd name="connsiteX188" fmla="*/ 198755 w 3566160"/>
                <a:gd name="connsiteY188" fmla="*/ 1250448 h 3564189"/>
                <a:gd name="connsiteX189" fmla="*/ 198755 w 3566160"/>
                <a:gd name="connsiteY189" fmla="*/ 2313742 h 3564189"/>
                <a:gd name="connsiteX190" fmla="*/ 234315 w 3566160"/>
                <a:gd name="connsiteY190" fmla="*/ 2313742 h 3564189"/>
                <a:gd name="connsiteX191" fmla="*/ 234315 w 3566160"/>
                <a:gd name="connsiteY191" fmla="*/ 1250448 h 3564189"/>
                <a:gd name="connsiteX192" fmla="*/ 118745 w 3566160"/>
                <a:gd name="connsiteY192" fmla="*/ 1250448 h 3564189"/>
                <a:gd name="connsiteX193" fmla="*/ 94615 w 3566160"/>
                <a:gd name="connsiteY193" fmla="*/ 1250448 h 3564189"/>
                <a:gd name="connsiteX194" fmla="*/ 94615 w 3566160"/>
                <a:gd name="connsiteY194" fmla="*/ 2313742 h 3564189"/>
                <a:gd name="connsiteX195" fmla="*/ 118745 w 3566160"/>
                <a:gd name="connsiteY195" fmla="*/ 2313742 h 3564189"/>
                <a:gd name="connsiteX196" fmla="*/ 118745 w 3566160"/>
                <a:gd name="connsiteY196" fmla="*/ 1250448 h 3564189"/>
                <a:gd name="connsiteX197" fmla="*/ 12065 w 3566160"/>
                <a:gd name="connsiteY197" fmla="*/ 1250448 h 3564189"/>
                <a:gd name="connsiteX198" fmla="*/ 0 w 3566160"/>
                <a:gd name="connsiteY198" fmla="*/ 1250448 h 3564189"/>
                <a:gd name="connsiteX199" fmla="*/ 0 w 3566160"/>
                <a:gd name="connsiteY199" fmla="*/ 2313742 h 3564189"/>
                <a:gd name="connsiteX200" fmla="*/ 12065 w 3566160"/>
                <a:gd name="connsiteY200" fmla="*/ 2313742 h 3564189"/>
                <a:gd name="connsiteX201" fmla="*/ 12065 w 3566160"/>
                <a:gd name="connsiteY201" fmla="*/ 1250448 h 3564189"/>
                <a:gd name="connsiteX202" fmla="*/ 3433445 w 3566160"/>
                <a:gd name="connsiteY202" fmla="*/ 1250448 h 3564189"/>
                <a:gd name="connsiteX203" fmla="*/ 3431540 w 3566160"/>
                <a:gd name="connsiteY203" fmla="*/ 1250448 h 3564189"/>
                <a:gd name="connsiteX204" fmla="*/ 3431540 w 3566160"/>
                <a:gd name="connsiteY204" fmla="*/ 1250448 h 3564189"/>
                <a:gd name="connsiteX205" fmla="*/ 3387090 w 3566160"/>
                <a:gd name="connsiteY205" fmla="*/ 1250448 h 3564189"/>
                <a:gd name="connsiteX206" fmla="*/ 3387090 w 3566160"/>
                <a:gd name="connsiteY206" fmla="*/ 1629199 h 3564189"/>
                <a:gd name="connsiteX207" fmla="*/ 3469640 w 3566160"/>
                <a:gd name="connsiteY207" fmla="*/ 1539745 h 3564189"/>
                <a:gd name="connsiteX208" fmla="*/ 3469640 w 3566160"/>
                <a:gd name="connsiteY208" fmla="*/ 1254889 h 3564189"/>
                <a:gd name="connsiteX209" fmla="*/ 3433445 w 3566160"/>
                <a:gd name="connsiteY209" fmla="*/ 1250448 h 3564189"/>
                <a:gd name="connsiteX210" fmla="*/ 3362325 w 3566160"/>
                <a:gd name="connsiteY210" fmla="*/ 1250448 h 3564189"/>
                <a:gd name="connsiteX211" fmla="*/ 3282315 w 3566160"/>
                <a:gd name="connsiteY211" fmla="*/ 1250448 h 3564189"/>
                <a:gd name="connsiteX212" fmla="*/ 3282315 w 3566160"/>
                <a:gd name="connsiteY212" fmla="*/ 1741492 h 3564189"/>
                <a:gd name="connsiteX213" fmla="*/ 3362325 w 3566160"/>
                <a:gd name="connsiteY213" fmla="*/ 1655211 h 3564189"/>
                <a:gd name="connsiteX214" fmla="*/ 3362325 w 3566160"/>
                <a:gd name="connsiteY214" fmla="*/ 1250448 h 3564189"/>
                <a:gd name="connsiteX215" fmla="*/ 3246755 w 3566160"/>
                <a:gd name="connsiteY215" fmla="*/ 1250448 h 3564189"/>
                <a:gd name="connsiteX216" fmla="*/ 3170555 w 3566160"/>
                <a:gd name="connsiteY216" fmla="*/ 1250448 h 3564189"/>
                <a:gd name="connsiteX217" fmla="*/ 3170555 w 3566160"/>
                <a:gd name="connsiteY217" fmla="*/ 1862667 h 3564189"/>
                <a:gd name="connsiteX218" fmla="*/ 3246755 w 3566160"/>
                <a:gd name="connsiteY218" fmla="*/ 1780192 h 3564189"/>
                <a:gd name="connsiteX219" fmla="*/ 3246755 w 3566160"/>
                <a:gd name="connsiteY219" fmla="*/ 1250448 h 3564189"/>
                <a:gd name="connsiteX220" fmla="*/ 3123565 w 3566160"/>
                <a:gd name="connsiteY220" fmla="*/ 1250448 h 3564189"/>
                <a:gd name="connsiteX221" fmla="*/ 3052445 w 3566160"/>
                <a:gd name="connsiteY221" fmla="*/ 1250448 h 3564189"/>
                <a:gd name="connsiteX222" fmla="*/ 3052445 w 3566160"/>
                <a:gd name="connsiteY222" fmla="*/ 1990186 h 3564189"/>
                <a:gd name="connsiteX223" fmla="*/ 3123565 w 3566160"/>
                <a:gd name="connsiteY223" fmla="*/ 1912786 h 3564189"/>
                <a:gd name="connsiteX224" fmla="*/ 3123565 w 3566160"/>
                <a:gd name="connsiteY224" fmla="*/ 1250448 h 3564189"/>
                <a:gd name="connsiteX225" fmla="*/ 2995930 w 3566160"/>
                <a:gd name="connsiteY225" fmla="*/ 1250448 h 3564189"/>
                <a:gd name="connsiteX226" fmla="*/ 2931795 w 3566160"/>
                <a:gd name="connsiteY226" fmla="*/ 1250448 h 3564189"/>
                <a:gd name="connsiteX227" fmla="*/ 2931795 w 3566160"/>
                <a:gd name="connsiteY227" fmla="*/ 2120877 h 3564189"/>
                <a:gd name="connsiteX228" fmla="*/ 2995930 w 3566160"/>
                <a:gd name="connsiteY228" fmla="*/ 2051091 h 3564189"/>
                <a:gd name="connsiteX229" fmla="*/ 2995930 w 3566160"/>
                <a:gd name="connsiteY229" fmla="*/ 1250448 h 3564189"/>
                <a:gd name="connsiteX230" fmla="*/ 2860040 w 3566160"/>
                <a:gd name="connsiteY230" fmla="*/ 1250448 h 3564189"/>
                <a:gd name="connsiteX231" fmla="*/ 2813050 w 3566160"/>
                <a:gd name="connsiteY231" fmla="*/ 1250448 h 3564189"/>
                <a:gd name="connsiteX232" fmla="*/ 2813050 w 3566160"/>
                <a:gd name="connsiteY232" fmla="*/ 2249031 h 3564189"/>
                <a:gd name="connsiteX233" fmla="*/ 2820035 w 3566160"/>
                <a:gd name="connsiteY233" fmla="*/ 2241418 h 3564189"/>
                <a:gd name="connsiteX234" fmla="*/ 2860040 w 3566160"/>
                <a:gd name="connsiteY234" fmla="*/ 2197642 h 3564189"/>
                <a:gd name="connsiteX235" fmla="*/ 2860040 w 3566160"/>
                <a:gd name="connsiteY235" fmla="*/ 1250448 h 3564189"/>
                <a:gd name="connsiteX236" fmla="*/ 2736850 w 3566160"/>
                <a:gd name="connsiteY236" fmla="*/ 1250448 h 3564189"/>
                <a:gd name="connsiteX237" fmla="*/ 2701290 w 3566160"/>
                <a:gd name="connsiteY237" fmla="*/ 1250448 h 3564189"/>
                <a:gd name="connsiteX238" fmla="*/ 2701290 w 3566160"/>
                <a:gd name="connsiteY238" fmla="*/ 2313107 h 3564189"/>
                <a:gd name="connsiteX239" fmla="*/ 2736850 w 3566160"/>
                <a:gd name="connsiteY239" fmla="*/ 2307398 h 3564189"/>
                <a:gd name="connsiteX240" fmla="*/ 2736850 w 3566160"/>
                <a:gd name="connsiteY240" fmla="*/ 1250448 h 3564189"/>
                <a:gd name="connsiteX241" fmla="*/ 1370330 w 3566160"/>
                <a:gd name="connsiteY241" fmla="*/ 1250448 h 3564189"/>
                <a:gd name="connsiteX242" fmla="*/ 1346200 w 3566160"/>
                <a:gd name="connsiteY242" fmla="*/ 1250448 h 3564189"/>
                <a:gd name="connsiteX243" fmla="*/ 1346200 w 3566160"/>
                <a:gd name="connsiteY243" fmla="*/ 2313742 h 3564189"/>
                <a:gd name="connsiteX244" fmla="*/ 1370330 w 3566160"/>
                <a:gd name="connsiteY244" fmla="*/ 2313742 h 3564189"/>
                <a:gd name="connsiteX245" fmla="*/ 1370330 w 3566160"/>
                <a:gd name="connsiteY245" fmla="*/ 1250448 h 3564189"/>
                <a:gd name="connsiteX246" fmla="*/ 1263015 w 3566160"/>
                <a:gd name="connsiteY246" fmla="*/ 1250448 h 3564189"/>
                <a:gd name="connsiteX247" fmla="*/ 1250950 w 3566160"/>
                <a:gd name="connsiteY247" fmla="*/ 1250448 h 3564189"/>
                <a:gd name="connsiteX248" fmla="*/ 1250950 w 3566160"/>
                <a:gd name="connsiteY248" fmla="*/ 2313742 h 3564189"/>
                <a:gd name="connsiteX249" fmla="*/ 1263015 w 3566160"/>
                <a:gd name="connsiteY249" fmla="*/ 2313742 h 3564189"/>
                <a:gd name="connsiteX250" fmla="*/ 1263015 w 3566160"/>
                <a:gd name="connsiteY250" fmla="*/ 1250448 h 3564189"/>
                <a:gd name="connsiteX251" fmla="*/ 833755 w 3566160"/>
                <a:gd name="connsiteY251" fmla="*/ 1250448 h 3564189"/>
                <a:gd name="connsiteX252" fmla="*/ 779780 w 3566160"/>
                <a:gd name="connsiteY252" fmla="*/ 1250448 h 3564189"/>
                <a:gd name="connsiteX253" fmla="*/ 779780 w 3566160"/>
                <a:gd name="connsiteY253" fmla="*/ 2313742 h 3564189"/>
                <a:gd name="connsiteX254" fmla="*/ 833755 w 3566160"/>
                <a:gd name="connsiteY254" fmla="*/ 2313742 h 3564189"/>
                <a:gd name="connsiteX255" fmla="*/ 859790 w 3566160"/>
                <a:gd name="connsiteY255" fmla="*/ 2311204 h 3564189"/>
                <a:gd name="connsiteX256" fmla="*/ 859790 w 3566160"/>
                <a:gd name="connsiteY256" fmla="*/ 1252986 h 3564189"/>
                <a:gd name="connsiteX257" fmla="*/ 833755 w 3566160"/>
                <a:gd name="connsiteY257" fmla="*/ 1250448 h 3564189"/>
                <a:gd name="connsiteX258" fmla="*/ 1450340 w 3566160"/>
                <a:gd name="connsiteY258" fmla="*/ 1250448 h 3564189"/>
                <a:gd name="connsiteX259" fmla="*/ 1450340 w 3566160"/>
                <a:gd name="connsiteY259" fmla="*/ 2313107 h 3564189"/>
                <a:gd name="connsiteX260" fmla="*/ 1485900 w 3566160"/>
                <a:gd name="connsiteY260" fmla="*/ 2313107 h 3564189"/>
                <a:gd name="connsiteX261" fmla="*/ 1485900 w 3566160"/>
                <a:gd name="connsiteY261" fmla="*/ 1255524 h 3564189"/>
                <a:gd name="connsiteX262" fmla="*/ 1450340 w 3566160"/>
                <a:gd name="connsiteY262" fmla="*/ 1250448 h 3564189"/>
                <a:gd name="connsiteX263" fmla="*/ 3481705 w 3566160"/>
                <a:gd name="connsiteY263" fmla="*/ 1259330 h 3564189"/>
                <a:gd name="connsiteX264" fmla="*/ 3481705 w 3566160"/>
                <a:gd name="connsiteY264" fmla="*/ 1526422 h 3564189"/>
                <a:gd name="connsiteX265" fmla="*/ 3505200 w 3566160"/>
                <a:gd name="connsiteY265" fmla="*/ 1501046 h 3564189"/>
                <a:gd name="connsiteX266" fmla="*/ 3566160 w 3566160"/>
                <a:gd name="connsiteY266" fmla="*/ 1383043 h 3564189"/>
                <a:gd name="connsiteX267" fmla="*/ 3481705 w 3566160"/>
                <a:gd name="connsiteY267" fmla="*/ 1259330 h 3564189"/>
                <a:gd name="connsiteX268" fmla="*/ 883920 w 3566160"/>
                <a:gd name="connsiteY268" fmla="*/ 1259965 h 3564189"/>
                <a:gd name="connsiteX269" fmla="*/ 883920 w 3566160"/>
                <a:gd name="connsiteY269" fmla="*/ 2302957 h 3564189"/>
                <a:gd name="connsiteX270" fmla="*/ 966470 w 3566160"/>
                <a:gd name="connsiteY270" fmla="*/ 2179879 h 3564189"/>
                <a:gd name="connsiteX271" fmla="*/ 966470 w 3566160"/>
                <a:gd name="connsiteY271" fmla="*/ 1383043 h 3564189"/>
                <a:gd name="connsiteX272" fmla="*/ 883920 w 3566160"/>
                <a:gd name="connsiteY272" fmla="*/ 1259965 h 3564189"/>
                <a:gd name="connsiteX273" fmla="*/ 1562100 w 3566160"/>
                <a:gd name="connsiteY273" fmla="*/ 1314525 h 3564189"/>
                <a:gd name="connsiteX274" fmla="*/ 1562100 w 3566160"/>
                <a:gd name="connsiteY274" fmla="*/ 2313107 h 3564189"/>
                <a:gd name="connsiteX275" fmla="*/ 1609090 w 3566160"/>
                <a:gd name="connsiteY275" fmla="*/ 2313107 h 3564189"/>
                <a:gd name="connsiteX276" fmla="*/ 1609090 w 3566160"/>
                <a:gd name="connsiteY276" fmla="*/ 1365913 h 3564189"/>
                <a:gd name="connsiteX277" fmla="*/ 1569085 w 3566160"/>
                <a:gd name="connsiteY277" fmla="*/ 1322138 h 3564189"/>
                <a:gd name="connsiteX278" fmla="*/ 1562100 w 3566160"/>
                <a:gd name="connsiteY278" fmla="*/ 1314525 h 3564189"/>
                <a:gd name="connsiteX279" fmla="*/ 1680210 w 3566160"/>
                <a:gd name="connsiteY279" fmla="*/ 1443313 h 3564189"/>
                <a:gd name="connsiteX280" fmla="*/ 1680210 w 3566160"/>
                <a:gd name="connsiteY280" fmla="*/ 2313742 h 3564189"/>
                <a:gd name="connsiteX281" fmla="*/ 1744980 w 3566160"/>
                <a:gd name="connsiteY281" fmla="*/ 2313742 h 3564189"/>
                <a:gd name="connsiteX282" fmla="*/ 1744980 w 3566160"/>
                <a:gd name="connsiteY282" fmla="*/ 1512465 h 3564189"/>
                <a:gd name="connsiteX283" fmla="*/ 1680210 w 3566160"/>
                <a:gd name="connsiteY283" fmla="*/ 1443313 h 3564189"/>
                <a:gd name="connsiteX284" fmla="*/ 1800860 w 3566160"/>
                <a:gd name="connsiteY284" fmla="*/ 1574004 h 3564189"/>
                <a:gd name="connsiteX285" fmla="*/ 1800860 w 3566160"/>
                <a:gd name="connsiteY285" fmla="*/ 2313742 h 3564189"/>
                <a:gd name="connsiteX286" fmla="*/ 1871980 w 3566160"/>
                <a:gd name="connsiteY286" fmla="*/ 2313742 h 3564189"/>
                <a:gd name="connsiteX287" fmla="*/ 1871980 w 3566160"/>
                <a:gd name="connsiteY287" fmla="*/ 1650769 h 3564189"/>
                <a:gd name="connsiteX288" fmla="*/ 1800860 w 3566160"/>
                <a:gd name="connsiteY288" fmla="*/ 1574004 h 3564189"/>
                <a:gd name="connsiteX289" fmla="*/ 1919605 w 3566160"/>
                <a:gd name="connsiteY289" fmla="*/ 1701523 h 3564189"/>
                <a:gd name="connsiteX290" fmla="*/ 1919605 w 3566160"/>
                <a:gd name="connsiteY290" fmla="*/ 2313742 h 3564189"/>
                <a:gd name="connsiteX291" fmla="*/ 1995805 w 3566160"/>
                <a:gd name="connsiteY291" fmla="*/ 2313742 h 3564189"/>
                <a:gd name="connsiteX292" fmla="*/ 1995805 w 3566160"/>
                <a:gd name="connsiteY292" fmla="*/ 1783998 h 3564189"/>
                <a:gd name="connsiteX293" fmla="*/ 1919605 w 3566160"/>
                <a:gd name="connsiteY293" fmla="*/ 1701523 h 3564189"/>
                <a:gd name="connsiteX294" fmla="*/ 2031365 w 3566160"/>
                <a:gd name="connsiteY294" fmla="*/ 1822064 h 3564189"/>
                <a:gd name="connsiteX295" fmla="*/ 2031365 w 3566160"/>
                <a:gd name="connsiteY295" fmla="*/ 2313107 h 3564189"/>
                <a:gd name="connsiteX296" fmla="*/ 2111375 w 3566160"/>
                <a:gd name="connsiteY296" fmla="*/ 2313107 h 3564189"/>
                <a:gd name="connsiteX297" fmla="*/ 2111375 w 3566160"/>
                <a:gd name="connsiteY297" fmla="*/ 1908345 h 3564189"/>
                <a:gd name="connsiteX298" fmla="*/ 2031365 w 3566160"/>
                <a:gd name="connsiteY298" fmla="*/ 1822064 h 3564189"/>
                <a:gd name="connsiteX299" fmla="*/ 2135505 w 3566160"/>
                <a:gd name="connsiteY299" fmla="*/ 1934357 h 3564189"/>
                <a:gd name="connsiteX300" fmla="*/ 2135505 w 3566160"/>
                <a:gd name="connsiteY300" fmla="*/ 2313107 h 3564189"/>
                <a:gd name="connsiteX301" fmla="*/ 2179955 w 3566160"/>
                <a:gd name="connsiteY301" fmla="*/ 2313107 h 3564189"/>
                <a:gd name="connsiteX302" fmla="*/ 2179955 w 3566160"/>
                <a:gd name="connsiteY302" fmla="*/ 2313107 h 3564189"/>
                <a:gd name="connsiteX303" fmla="*/ 2181860 w 3566160"/>
                <a:gd name="connsiteY303" fmla="*/ 2313107 h 3564189"/>
                <a:gd name="connsiteX304" fmla="*/ 2218055 w 3566160"/>
                <a:gd name="connsiteY304" fmla="*/ 2308032 h 3564189"/>
                <a:gd name="connsiteX305" fmla="*/ 2218055 w 3566160"/>
                <a:gd name="connsiteY305" fmla="*/ 2023176 h 3564189"/>
                <a:gd name="connsiteX306" fmla="*/ 2135505 w 3566160"/>
                <a:gd name="connsiteY306" fmla="*/ 1934357 h 3564189"/>
                <a:gd name="connsiteX307" fmla="*/ 2230120 w 3566160"/>
                <a:gd name="connsiteY307" fmla="*/ 2037133 h 3564189"/>
                <a:gd name="connsiteX308" fmla="*/ 2230120 w 3566160"/>
                <a:gd name="connsiteY308" fmla="*/ 2304226 h 3564189"/>
                <a:gd name="connsiteX309" fmla="*/ 2314575 w 3566160"/>
                <a:gd name="connsiteY309" fmla="*/ 2180513 h 3564189"/>
                <a:gd name="connsiteX310" fmla="*/ 2253615 w 3566160"/>
                <a:gd name="connsiteY310" fmla="*/ 2062510 h 3564189"/>
                <a:gd name="connsiteX311" fmla="*/ 2230120 w 3566160"/>
                <a:gd name="connsiteY311" fmla="*/ 2037133 h 3564189"/>
                <a:gd name="connsiteX312" fmla="*/ 3336290 w 3566160"/>
                <a:gd name="connsiteY312" fmla="*/ 2500897 h 3564189"/>
                <a:gd name="connsiteX313" fmla="*/ 3282315 w 3566160"/>
                <a:gd name="connsiteY313" fmla="*/ 2500897 h 3564189"/>
                <a:gd name="connsiteX314" fmla="*/ 3282315 w 3566160"/>
                <a:gd name="connsiteY314" fmla="*/ 3563556 h 3564189"/>
                <a:gd name="connsiteX315" fmla="*/ 3336290 w 3566160"/>
                <a:gd name="connsiteY315" fmla="*/ 3563556 h 3564189"/>
                <a:gd name="connsiteX316" fmla="*/ 3362325 w 3566160"/>
                <a:gd name="connsiteY316" fmla="*/ 3561018 h 3564189"/>
                <a:gd name="connsiteX317" fmla="*/ 3362325 w 3566160"/>
                <a:gd name="connsiteY317" fmla="*/ 2503434 h 3564189"/>
                <a:gd name="connsiteX318" fmla="*/ 3336290 w 3566160"/>
                <a:gd name="connsiteY318" fmla="*/ 2500897 h 3564189"/>
                <a:gd name="connsiteX319" fmla="*/ 3246755 w 3566160"/>
                <a:gd name="connsiteY319" fmla="*/ 2500897 h 3564189"/>
                <a:gd name="connsiteX320" fmla="*/ 3170555 w 3566160"/>
                <a:gd name="connsiteY320" fmla="*/ 2500897 h 3564189"/>
                <a:gd name="connsiteX321" fmla="*/ 3170555 w 3566160"/>
                <a:gd name="connsiteY321" fmla="*/ 3563556 h 3564189"/>
                <a:gd name="connsiteX322" fmla="*/ 3246755 w 3566160"/>
                <a:gd name="connsiteY322" fmla="*/ 3563556 h 3564189"/>
                <a:gd name="connsiteX323" fmla="*/ 3246755 w 3566160"/>
                <a:gd name="connsiteY323" fmla="*/ 2500897 h 3564189"/>
                <a:gd name="connsiteX324" fmla="*/ 3123565 w 3566160"/>
                <a:gd name="connsiteY324" fmla="*/ 2500897 h 3564189"/>
                <a:gd name="connsiteX325" fmla="*/ 3052445 w 3566160"/>
                <a:gd name="connsiteY325" fmla="*/ 2500897 h 3564189"/>
                <a:gd name="connsiteX326" fmla="*/ 3052445 w 3566160"/>
                <a:gd name="connsiteY326" fmla="*/ 3563556 h 3564189"/>
                <a:gd name="connsiteX327" fmla="*/ 3123565 w 3566160"/>
                <a:gd name="connsiteY327" fmla="*/ 3563556 h 3564189"/>
                <a:gd name="connsiteX328" fmla="*/ 3123565 w 3566160"/>
                <a:gd name="connsiteY328" fmla="*/ 2500897 h 3564189"/>
                <a:gd name="connsiteX329" fmla="*/ 2995930 w 3566160"/>
                <a:gd name="connsiteY329" fmla="*/ 2500897 h 3564189"/>
                <a:gd name="connsiteX330" fmla="*/ 2931795 w 3566160"/>
                <a:gd name="connsiteY330" fmla="*/ 2500897 h 3564189"/>
                <a:gd name="connsiteX331" fmla="*/ 2931795 w 3566160"/>
                <a:gd name="connsiteY331" fmla="*/ 3563556 h 3564189"/>
                <a:gd name="connsiteX332" fmla="*/ 2995930 w 3566160"/>
                <a:gd name="connsiteY332" fmla="*/ 3563556 h 3564189"/>
                <a:gd name="connsiteX333" fmla="*/ 2995930 w 3566160"/>
                <a:gd name="connsiteY333" fmla="*/ 2500897 h 3564189"/>
                <a:gd name="connsiteX334" fmla="*/ 2860040 w 3566160"/>
                <a:gd name="connsiteY334" fmla="*/ 2500897 h 3564189"/>
                <a:gd name="connsiteX335" fmla="*/ 2813050 w 3566160"/>
                <a:gd name="connsiteY335" fmla="*/ 2500897 h 3564189"/>
                <a:gd name="connsiteX336" fmla="*/ 2813050 w 3566160"/>
                <a:gd name="connsiteY336" fmla="*/ 3563556 h 3564189"/>
                <a:gd name="connsiteX337" fmla="*/ 2860040 w 3566160"/>
                <a:gd name="connsiteY337" fmla="*/ 3563556 h 3564189"/>
                <a:gd name="connsiteX338" fmla="*/ 2860040 w 3566160"/>
                <a:gd name="connsiteY338" fmla="*/ 2500897 h 3564189"/>
                <a:gd name="connsiteX339" fmla="*/ 2736850 w 3566160"/>
                <a:gd name="connsiteY339" fmla="*/ 2500897 h 3564189"/>
                <a:gd name="connsiteX340" fmla="*/ 2701290 w 3566160"/>
                <a:gd name="connsiteY340" fmla="*/ 2500897 h 3564189"/>
                <a:gd name="connsiteX341" fmla="*/ 2701290 w 3566160"/>
                <a:gd name="connsiteY341" fmla="*/ 3563556 h 3564189"/>
                <a:gd name="connsiteX342" fmla="*/ 2736850 w 3566160"/>
                <a:gd name="connsiteY342" fmla="*/ 3563556 h 3564189"/>
                <a:gd name="connsiteX343" fmla="*/ 2736850 w 3566160"/>
                <a:gd name="connsiteY343" fmla="*/ 2500897 h 3564189"/>
                <a:gd name="connsiteX344" fmla="*/ 2621280 w 3566160"/>
                <a:gd name="connsiteY344" fmla="*/ 2500897 h 3564189"/>
                <a:gd name="connsiteX345" fmla="*/ 2597150 w 3566160"/>
                <a:gd name="connsiteY345" fmla="*/ 2500897 h 3564189"/>
                <a:gd name="connsiteX346" fmla="*/ 2597150 w 3566160"/>
                <a:gd name="connsiteY346" fmla="*/ 3563556 h 3564189"/>
                <a:gd name="connsiteX347" fmla="*/ 2621280 w 3566160"/>
                <a:gd name="connsiteY347" fmla="*/ 3563556 h 3564189"/>
                <a:gd name="connsiteX348" fmla="*/ 2621280 w 3566160"/>
                <a:gd name="connsiteY348" fmla="*/ 2500897 h 3564189"/>
                <a:gd name="connsiteX349" fmla="*/ 2514600 w 3566160"/>
                <a:gd name="connsiteY349" fmla="*/ 2500897 h 3564189"/>
                <a:gd name="connsiteX350" fmla="*/ 2502535 w 3566160"/>
                <a:gd name="connsiteY350" fmla="*/ 2500897 h 3564189"/>
                <a:gd name="connsiteX351" fmla="*/ 2502535 w 3566160"/>
                <a:gd name="connsiteY351" fmla="*/ 3563556 h 3564189"/>
                <a:gd name="connsiteX352" fmla="*/ 2514600 w 3566160"/>
                <a:gd name="connsiteY352" fmla="*/ 3563556 h 3564189"/>
                <a:gd name="connsiteX353" fmla="*/ 2514600 w 3566160"/>
                <a:gd name="connsiteY353" fmla="*/ 2500897 h 3564189"/>
                <a:gd name="connsiteX354" fmla="*/ 2181860 w 3566160"/>
                <a:gd name="connsiteY354" fmla="*/ 2500897 h 3564189"/>
                <a:gd name="connsiteX355" fmla="*/ 2179955 w 3566160"/>
                <a:gd name="connsiteY355" fmla="*/ 2500897 h 3564189"/>
                <a:gd name="connsiteX356" fmla="*/ 2179955 w 3566160"/>
                <a:gd name="connsiteY356" fmla="*/ 2500897 h 3564189"/>
                <a:gd name="connsiteX357" fmla="*/ 2135505 w 3566160"/>
                <a:gd name="connsiteY357" fmla="*/ 2500897 h 3564189"/>
                <a:gd name="connsiteX358" fmla="*/ 2135505 w 3566160"/>
                <a:gd name="connsiteY358" fmla="*/ 2879648 h 3564189"/>
                <a:gd name="connsiteX359" fmla="*/ 2218055 w 3566160"/>
                <a:gd name="connsiteY359" fmla="*/ 2790194 h 3564189"/>
                <a:gd name="connsiteX360" fmla="*/ 2218055 w 3566160"/>
                <a:gd name="connsiteY360" fmla="*/ 2505338 h 3564189"/>
                <a:gd name="connsiteX361" fmla="*/ 2181860 w 3566160"/>
                <a:gd name="connsiteY361" fmla="*/ 2500897 h 3564189"/>
                <a:gd name="connsiteX362" fmla="*/ 2111375 w 3566160"/>
                <a:gd name="connsiteY362" fmla="*/ 2500897 h 3564189"/>
                <a:gd name="connsiteX363" fmla="*/ 2031365 w 3566160"/>
                <a:gd name="connsiteY363" fmla="*/ 2500897 h 3564189"/>
                <a:gd name="connsiteX364" fmla="*/ 2031365 w 3566160"/>
                <a:gd name="connsiteY364" fmla="*/ 2991941 h 3564189"/>
                <a:gd name="connsiteX365" fmla="*/ 2111375 w 3566160"/>
                <a:gd name="connsiteY365" fmla="*/ 2905659 h 3564189"/>
                <a:gd name="connsiteX366" fmla="*/ 2111375 w 3566160"/>
                <a:gd name="connsiteY366" fmla="*/ 2500897 h 3564189"/>
                <a:gd name="connsiteX367" fmla="*/ 1995805 w 3566160"/>
                <a:gd name="connsiteY367" fmla="*/ 2500897 h 3564189"/>
                <a:gd name="connsiteX368" fmla="*/ 1919605 w 3566160"/>
                <a:gd name="connsiteY368" fmla="*/ 2500897 h 3564189"/>
                <a:gd name="connsiteX369" fmla="*/ 1919605 w 3566160"/>
                <a:gd name="connsiteY369" fmla="*/ 3113115 h 3564189"/>
                <a:gd name="connsiteX370" fmla="*/ 1995805 w 3566160"/>
                <a:gd name="connsiteY370" fmla="*/ 3030640 h 3564189"/>
                <a:gd name="connsiteX371" fmla="*/ 1995805 w 3566160"/>
                <a:gd name="connsiteY371" fmla="*/ 2500897 h 3564189"/>
                <a:gd name="connsiteX372" fmla="*/ 1872615 w 3566160"/>
                <a:gd name="connsiteY372" fmla="*/ 2500897 h 3564189"/>
                <a:gd name="connsiteX373" fmla="*/ 1801495 w 3566160"/>
                <a:gd name="connsiteY373" fmla="*/ 2500897 h 3564189"/>
                <a:gd name="connsiteX374" fmla="*/ 1801495 w 3566160"/>
                <a:gd name="connsiteY374" fmla="*/ 3240634 h 3564189"/>
                <a:gd name="connsiteX375" fmla="*/ 1872615 w 3566160"/>
                <a:gd name="connsiteY375" fmla="*/ 3163235 h 3564189"/>
                <a:gd name="connsiteX376" fmla="*/ 1872615 w 3566160"/>
                <a:gd name="connsiteY376" fmla="*/ 2500897 h 3564189"/>
                <a:gd name="connsiteX377" fmla="*/ 1744980 w 3566160"/>
                <a:gd name="connsiteY377" fmla="*/ 2500897 h 3564189"/>
                <a:gd name="connsiteX378" fmla="*/ 1680845 w 3566160"/>
                <a:gd name="connsiteY378" fmla="*/ 2500897 h 3564189"/>
                <a:gd name="connsiteX379" fmla="*/ 1680845 w 3566160"/>
                <a:gd name="connsiteY379" fmla="*/ 3371326 h 3564189"/>
                <a:gd name="connsiteX380" fmla="*/ 1744980 w 3566160"/>
                <a:gd name="connsiteY380" fmla="*/ 3301539 h 3564189"/>
                <a:gd name="connsiteX381" fmla="*/ 1744980 w 3566160"/>
                <a:gd name="connsiteY381" fmla="*/ 2500897 h 3564189"/>
                <a:gd name="connsiteX382" fmla="*/ 1609090 w 3566160"/>
                <a:gd name="connsiteY382" fmla="*/ 2500897 h 3564189"/>
                <a:gd name="connsiteX383" fmla="*/ 1562100 w 3566160"/>
                <a:gd name="connsiteY383" fmla="*/ 2500897 h 3564189"/>
                <a:gd name="connsiteX384" fmla="*/ 1562100 w 3566160"/>
                <a:gd name="connsiteY384" fmla="*/ 3499479 h 3564189"/>
                <a:gd name="connsiteX385" fmla="*/ 1569085 w 3566160"/>
                <a:gd name="connsiteY385" fmla="*/ 3491866 h 3564189"/>
                <a:gd name="connsiteX386" fmla="*/ 1609090 w 3566160"/>
                <a:gd name="connsiteY386" fmla="*/ 3448091 h 3564189"/>
                <a:gd name="connsiteX387" fmla="*/ 1609090 w 3566160"/>
                <a:gd name="connsiteY387" fmla="*/ 2500897 h 3564189"/>
                <a:gd name="connsiteX388" fmla="*/ 1485900 w 3566160"/>
                <a:gd name="connsiteY388" fmla="*/ 2500897 h 3564189"/>
                <a:gd name="connsiteX389" fmla="*/ 1450340 w 3566160"/>
                <a:gd name="connsiteY389" fmla="*/ 2500897 h 3564189"/>
                <a:gd name="connsiteX390" fmla="*/ 1450340 w 3566160"/>
                <a:gd name="connsiteY390" fmla="*/ 3563556 h 3564189"/>
                <a:gd name="connsiteX391" fmla="*/ 1485900 w 3566160"/>
                <a:gd name="connsiteY391" fmla="*/ 3557846 h 3564189"/>
                <a:gd name="connsiteX392" fmla="*/ 1485900 w 3566160"/>
                <a:gd name="connsiteY392" fmla="*/ 2500897 h 3564189"/>
                <a:gd name="connsiteX393" fmla="*/ 1370330 w 3566160"/>
                <a:gd name="connsiteY393" fmla="*/ 2500897 h 3564189"/>
                <a:gd name="connsiteX394" fmla="*/ 1346200 w 3566160"/>
                <a:gd name="connsiteY394" fmla="*/ 2500897 h 3564189"/>
                <a:gd name="connsiteX395" fmla="*/ 1346200 w 3566160"/>
                <a:gd name="connsiteY395" fmla="*/ 3563556 h 3564189"/>
                <a:gd name="connsiteX396" fmla="*/ 1370330 w 3566160"/>
                <a:gd name="connsiteY396" fmla="*/ 3563556 h 3564189"/>
                <a:gd name="connsiteX397" fmla="*/ 1370330 w 3566160"/>
                <a:gd name="connsiteY397" fmla="*/ 2500897 h 3564189"/>
                <a:gd name="connsiteX398" fmla="*/ 1263650 w 3566160"/>
                <a:gd name="connsiteY398" fmla="*/ 2500897 h 3564189"/>
                <a:gd name="connsiteX399" fmla="*/ 1251585 w 3566160"/>
                <a:gd name="connsiteY399" fmla="*/ 2500897 h 3564189"/>
                <a:gd name="connsiteX400" fmla="*/ 1251585 w 3566160"/>
                <a:gd name="connsiteY400" fmla="*/ 3563556 h 3564189"/>
                <a:gd name="connsiteX401" fmla="*/ 1263650 w 3566160"/>
                <a:gd name="connsiteY401" fmla="*/ 3563556 h 3564189"/>
                <a:gd name="connsiteX402" fmla="*/ 1263650 w 3566160"/>
                <a:gd name="connsiteY402" fmla="*/ 2500897 h 3564189"/>
                <a:gd name="connsiteX403" fmla="*/ 118745 w 3566160"/>
                <a:gd name="connsiteY403" fmla="*/ 2500897 h 3564189"/>
                <a:gd name="connsiteX404" fmla="*/ 94615 w 3566160"/>
                <a:gd name="connsiteY404" fmla="*/ 2500897 h 3564189"/>
                <a:gd name="connsiteX405" fmla="*/ 94615 w 3566160"/>
                <a:gd name="connsiteY405" fmla="*/ 3563556 h 3564189"/>
                <a:gd name="connsiteX406" fmla="*/ 118745 w 3566160"/>
                <a:gd name="connsiteY406" fmla="*/ 3563556 h 3564189"/>
                <a:gd name="connsiteX407" fmla="*/ 118745 w 3566160"/>
                <a:gd name="connsiteY407" fmla="*/ 2500897 h 3564189"/>
                <a:gd name="connsiteX408" fmla="*/ 12065 w 3566160"/>
                <a:gd name="connsiteY408" fmla="*/ 2500897 h 3564189"/>
                <a:gd name="connsiteX409" fmla="*/ 0 w 3566160"/>
                <a:gd name="connsiteY409" fmla="*/ 2500897 h 3564189"/>
                <a:gd name="connsiteX410" fmla="*/ 0 w 3566160"/>
                <a:gd name="connsiteY410" fmla="*/ 3563556 h 3564189"/>
                <a:gd name="connsiteX411" fmla="*/ 12065 w 3566160"/>
                <a:gd name="connsiteY411" fmla="*/ 3563556 h 3564189"/>
                <a:gd name="connsiteX412" fmla="*/ 12065 w 3566160"/>
                <a:gd name="connsiteY412" fmla="*/ 2500897 h 3564189"/>
                <a:gd name="connsiteX413" fmla="*/ 198755 w 3566160"/>
                <a:gd name="connsiteY413" fmla="*/ 2500897 h 3564189"/>
                <a:gd name="connsiteX414" fmla="*/ 198755 w 3566160"/>
                <a:gd name="connsiteY414" fmla="*/ 3563556 h 3564189"/>
                <a:gd name="connsiteX415" fmla="*/ 234315 w 3566160"/>
                <a:gd name="connsiteY415" fmla="*/ 3563556 h 3564189"/>
                <a:gd name="connsiteX416" fmla="*/ 234315 w 3566160"/>
                <a:gd name="connsiteY416" fmla="*/ 2506607 h 3564189"/>
                <a:gd name="connsiteX417" fmla="*/ 198755 w 3566160"/>
                <a:gd name="connsiteY417" fmla="*/ 2500897 h 3564189"/>
                <a:gd name="connsiteX418" fmla="*/ 2230120 w 3566160"/>
                <a:gd name="connsiteY418" fmla="*/ 2509779 h 3564189"/>
                <a:gd name="connsiteX419" fmla="*/ 2230120 w 3566160"/>
                <a:gd name="connsiteY419" fmla="*/ 2776871 h 3564189"/>
                <a:gd name="connsiteX420" fmla="*/ 2253615 w 3566160"/>
                <a:gd name="connsiteY420" fmla="*/ 2751494 h 3564189"/>
                <a:gd name="connsiteX421" fmla="*/ 2314575 w 3566160"/>
                <a:gd name="connsiteY421" fmla="*/ 2633491 h 3564189"/>
                <a:gd name="connsiteX422" fmla="*/ 2230120 w 3566160"/>
                <a:gd name="connsiteY422" fmla="*/ 2509779 h 3564189"/>
                <a:gd name="connsiteX423" fmla="*/ 3387090 w 3566160"/>
                <a:gd name="connsiteY423" fmla="*/ 2511048 h 3564189"/>
                <a:gd name="connsiteX424" fmla="*/ 3387090 w 3566160"/>
                <a:gd name="connsiteY424" fmla="*/ 3554039 h 3564189"/>
                <a:gd name="connsiteX425" fmla="*/ 3469640 w 3566160"/>
                <a:gd name="connsiteY425" fmla="*/ 3430961 h 3564189"/>
                <a:gd name="connsiteX426" fmla="*/ 3469640 w 3566160"/>
                <a:gd name="connsiteY426" fmla="*/ 2633491 h 3564189"/>
                <a:gd name="connsiteX427" fmla="*/ 3387090 w 3566160"/>
                <a:gd name="connsiteY427" fmla="*/ 2511048 h 3564189"/>
                <a:gd name="connsiteX428" fmla="*/ 311150 w 3566160"/>
                <a:gd name="connsiteY428" fmla="*/ 2564974 h 3564189"/>
                <a:gd name="connsiteX429" fmla="*/ 311150 w 3566160"/>
                <a:gd name="connsiteY429" fmla="*/ 3563556 h 3564189"/>
                <a:gd name="connsiteX430" fmla="*/ 358140 w 3566160"/>
                <a:gd name="connsiteY430" fmla="*/ 3563556 h 3564189"/>
                <a:gd name="connsiteX431" fmla="*/ 358140 w 3566160"/>
                <a:gd name="connsiteY431" fmla="*/ 2616362 h 3564189"/>
                <a:gd name="connsiteX432" fmla="*/ 318135 w 3566160"/>
                <a:gd name="connsiteY432" fmla="*/ 2572586 h 3564189"/>
                <a:gd name="connsiteX433" fmla="*/ 311150 w 3566160"/>
                <a:gd name="connsiteY433" fmla="*/ 2564974 h 3564189"/>
                <a:gd name="connsiteX434" fmla="*/ 429260 w 3566160"/>
                <a:gd name="connsiteY434" fmla="*/ 2693761 h 3564189"/>
                <a:gd name="connsiteX435" fmla="*/ 429260 w 3566160"/>
                <a:gd name="connsiteY435" fmla="*/ 3564190 h 3564189"/>
                <a:gd name="connsiteX436" fmla="*/ 493395 w 3566160"/>
                <a:gd name="connsiteY436" fmla="*/ 3564190 h 3564189"/>
                <a:gd name="connsiteX437" fmla="*/ 493395 w 3566160"/>
                <a:gd name="connsiteY437" fmla="*/ 2763548 h 3564189"/>
                <a:gd name="connsiteX438" fmla="*/ 429260 w 3566160"/>
                <a:gd name="connsiteY438" fmla="*/ 2693761 h 3564189"/>
                <a:gd name="connsiteX439" fmla="*/ 549910 w 3566160"/>
                <a:gd name="connsiteY439" fmla="*/ 2824453 h 3564189"/>
                <a:gd name="connsiteX440" fmla="*/ 549910 w 3566160"/>
                <a:gd name="connsiteY440" fmla="*/ 3564190 h 3564189"/>
                <a:gd name="connsiteX441" fmla="*/ 621030 w 3566160"/>
                <a:gd name="connsiteY441" fmla="*/ 3564190 h 3564189"/>
                <a:gd name="connsiteX442" fmla="*/ 621030 w 3566160"/>
                <a:gd name="connsiteY442" fmla="*/ 2901218 h 3564189"/>
                <a:gd name="connsiteX443" fmla="*/ 549910 w 3566160"/>
                <a:gd name="connsiteY443" fmla="*/ 2824453 h 3564189"/>
                <a:gd name="connsiteX444" fmla="*/ 668020 w 3566160"/>
                <a:gd name="connsiteY444" fmla="*/ 2951972 h 3564189"/>
                <a:gd name="connsiteX445" fmla="*/ 668020 w 3566160"/>
                <a:gd name="connsiteY445" fmla="*/ 3564190 h 3564189"/>
                <a:gd name="connsiteX446" fmla="*/ 744220 w 3566160"/>
                <a:gd name="connsiteY446" fmla="*/ 3564190 h 3564189"/>
                <a:gd name="connsiteX447" fmla="*/ 744220 w 3566160"/>
                <a:gd name="connsiteY447" fmla="*/ 3034447 h 3564189"/>
                <a:gd name="connsiteX448" fmla="*/ 668020 w 3566160"/>
                <a:gd name="connsiteY448" fmla="*/ 2951972 h 3564189"/>
                <a:gd name="connsiteX449" fmla="*/ 779780 w 3566160"/>
                <a:gd name="connsiteY449" fmla="*/ 3072512 h 3564189"/>
                <a:gd name="connsiteX450" fmla="*/ 779780 w 3566160"/>
                <a:gd name="connsiteY450" fmla="*/ 3563556 h 3564189"/>
                <a:gd name="connsiteX451" fmla="*/ 859790 w 3566160"/>
                <a:gd name="connsiteY451" fmla="*/ 3563556 h 3564189"/>
                <a:gd name="connsiteX452" fmla="*/ 859790 w 3566160"/>
                <a:gd name="connsiteY452" fmla="*/ 3158794 h 3564189"/>
                <a:gd name="connsiteX453" fmla="*/ 779780 w 3566160"/>
                <a:gd name="connsiteY453" fmla="*/ 3072512 h 3564189"/>
                <a:gd name="connsiteX454" fmla="*/ 883920 w 3566160"/>
                <a:gd name="connsiteY454" fmla="*/ 3185440 h 3564189"/>
                <a:gd name="connsiteX455" fmla="*/ 883920 w 3566160"/>
                <a:gd name="connsiteY455" fmla="*/ 3564190 h 3564189"/>
                <a:gd name="connsiteX456" fmla="*/ 928370 w 3566160"/>
                <a:gd name="connsiteY456" fmla="*/ 3564190 h 3564189"/>
                <a:gd name="connsiteX457" fmla="*/ 928370 w 3566160"/>
                <a:gd name="connsiteY457" fmla="*/ 3564190 h 3564189"/>
                <a:gd name="connsiteX458" fmla="*/ 930275 w 3566160"/>
                <a:gd name="connsiteY458" fmla="*/ 3564190 h 3564189"/>
                <a:gd name="connsiteX459" fmla="*/ 966470 w 3566160"/>
                <a:gd name="connsiteY459" fmla="*/ 3559115 h 3564189"/>
                <a:gd name="connsiteX460" fmla="*/ 966470 w 3566160"/>
                <a:gd name="connsiteY460" fmla="*/ 3274259 h 3564189"/>
                <a:gd name="connsiteX461" fmla="*/ 883920 w 3566160"/>
                <a:gd name="connsiteY461" fmla="*/ 3185440 h 3564189"/>
                <a:gd name="connsiteX462" fmla="*/ 979170 w 3566160"/>
                <a:gd name="connsiteY462" fmla="*/ 3287582 h 3564189"/>
                <a:gd name="connsiteX463" fmla="*/ 979170 w 3566160"/>
                <a:gd name="connsiteY463" fmla="*/ 3554674 h 3564189"/>
                <a:gd name="connsiteX464" fmla="*/ 1063625 w 3566160"/>
                <a:gd name="connsiteY464" fmla="*/ 3430961 h 3564189"/>
                <a:gd name="connsiteX465" fmla="*/ 1002665 w 3566160"/>
                <a:gd name="connsiteY465" fmla="*/ 3312959 h 3564189"/>
                <a:gd name="connsiteX466" fmla="*/ 979170 w 3566160"/>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0"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690"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3565" y="1062659"/>
                  </a:lnTo>
                  <a:lnTo>
                    <a:pt x="3123565" y="400321"/>
                  </a:lnTo>
                  <a:cubicBezTo>
                    <a:pt x="3099435"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315" y="571615"/>
                  </a:moveTo>
                  <a:lnTo>
                    <a:pt x="3282315" y="1062659"/>
                  </a:lnTo>
                  <a:lnTo>
                    <a:pt x="3362325" y="1062659"/>
                  </a:lnTo>
                  <a:lnTo>
                    <a:pt x="3362325" y="657897"/>
                  </a:lnTo>
                  <a:cubicBezTo>
                    <a:pt x="3337560" y="631251"/>
                    <a:pt x="3310890"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7105" y="1327848"/>
                    <a:pt x="932815"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980" y="2313742"/>
                  </a:lnTo>
                  <a:lnTo>
                    <a:pt x="1744980" y="1512465"/>
                  </a:lnTo>
                  <a:cubicBezTo>
                    <a:pt x="1721485" y="1487723"/>
                    <a:pt x="1699895" y="1464249"/>
                    <a:pt x="1680210" y="1443313"/>
                  </a:cubicBezTo>
                  <a:moveTo>
                    <a:pt x="1800860" y="1574004"/>
                  </a:moveTo>
                  <a:lnTo>
                    <a:pt x="1800860" y="2313742"/>
                  </a:lnTo>
                  <a:lnTo>
                    <a:pt x="1871980" y="2313742"/>
                  </a:lnTo>
                  <a:lnTo>
                    <a:pt x="1871980" y="1650769"/>
                  </a:lnTo>
                  <a:cubicBezTo>
                    <a:pt x="1848485" y="1624758"/>
                    <a:pt x="1824355" y="1598747"/>
                    <a:pt x="1800860" y="1574004"/>
                  </a:cubicBezTo>
                  <a:moveTo>
                    <a:pt x="1919605" y="1701523"/>
                  </a:moveTo>
                  <a:lnTo>
                    <a:pt x="1919605" y="2313742"/>
                  </a:lnTo>
                  <a:lnTo>
                    <a:pt x="1995805" y="2313742"/>
                  </a:lnTo>
                  <a:lnTo>
                    <a:pt x="1995805" y="1783998"/>
                  </a:lnTo>
                  <a:cubicBezTo>
                    <a:pt x="1970405"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9160"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795" y="2500897"/>
                  </a:lnTo>
                  <a:lnTo>
                    <a:pt x="2931795" y="3563556"/>
                  </a:lnTo>
                  <a:lnTo>
                    <a:pt x="2995930" y="3563556"/>
                  </a:lnTo>
                  <a:lnTo>
                    <a:pt x="2995930"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4155"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6900"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79780" y="3072512"/>
                  </a:moveTo>
                  <a:lnTo>
                    <a:pt x="779780" y="3563556"/>
                  </a:lnTo>
                  <a:lnTo>
                    <a:pt x="859790" y="3563556"/>
                  </a:lnTo>
                  <a:lnTo>
                    <a:pt x="859790" y="3158794"/>
                  </a:lnTo>
                  <a:cubicBezTo>
                    <a:pt x="835025" y="3132148"/>
                    <a:pt x="808355"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1870" y="3301539"/>
                    <a:pt x="979170" y="3287582"/>
                  </a:cubicBezTo>
                </a:path>
              </a:pathLst>
            </a:custGeom>
            <a:solidFill>
              <a:srgbClr val="DCDCDC"/>
            </a:solidFill>
            <a:ln w="6350" cap="flat">
              <a:noFill/>
              <a:prstDash val="solid"/>
              <a:miter/>
            </a:ln>
          </p:spPr>
          <p:txBody>
            <a:bodyPr rtlCol="0" anchor="ctr"/>
            <a:lstStyle/>
            <a:p>
              <a:endParaRPr lang="nb-NO"/>
            </a:p>
          </p:txBody>
        </p:sp>
        <p:sp>
          <p:nvSpPr>
            <p:cNvPr id="6" name="Friform 5">
              <a:extLst>
                <a:ext uri="{FF2B5EF4-FFF2-40B4-BE49-F238E27FC236}">
                  <a16:creationId xmlns:a16="http://schemas.microsoft.com/office/drawing/2014/main" id="{67CFA5FB-A235-8045-BF85-AE0F7B24117C}"/>
                </a:ext>
              </a:extLst>
            </p:cNvPr>
            <p:cNvSpPr/>
            <p:nvPr/>
          </p:nvSpPr>
          <p:spPr>
            <a:xfrm>
              <a:off x="8067040" y="2736151"/>
              <a:ext cx="3566159" cy="3564189"/>
            </a:xfrm>
            <a:custGeom>
              <a:avLst/>
              <a:gdLst>
                <a:gd name="connsiteX0" fmla="*/ 2621280 w 3566159"/>
                <a:gd name="connsiteY0" fmla="*/ 0 h 3564189"/>
                <a:gd name="connsiteX1" fmla="*/ 2597150 w 3566159"/>
                <a:gd name="connsiteY1" fmla="*/ 0 h 3564189"/>
                <a:gd name="connsiteX2" fmla="*/ 2597150 w 3566159"/>
                <a:gd name="connsiteY2" fmla="*/ 1063293 h 3564189"/>
                <a:gd name="connsiteX3" fmla="*/ 2621280 w 3566159"/>
                <a:gd name="connsiteY3" fmla="*/ 1063293 h 3564189"/>
                <a:gd name="connsiteX4" fmla="*/ 2621280 w 3566159"/>
                <a:gd name="connsiteY4" fmla="*/ 0 h 3564189"/>
                <a:gd name="connsiteX5" fmla="*/ 2514600 w 3566159"/>
                <a:gd name="connsiteY5" fmla="*/ 0 h 3564189"/>
                <a:gd name="connsiteX6" fmla="*/ 2502535 w 3566159"/>
                <a:gd name="connsiteY6" fmla="*/ 0 h 3564189"/>
                <a:gd name="connsiteX7" fmla="*/ 2502535 w 3566159"/>
                <a:gd name="connsiteY7" fmla="*/ 1063293 h 3564189"/>
                <a:gd name="connsiteX8" fmla="*/ 2514600 w 3566159"/>
                <a:gd name="connsiteY8" fmla="*/ 1063293 h 3564189"/>
                <a:gd name="connsiteX9" fmla="*/ 2514600 w 3566159"/>
                <a:gd name="connsiteY9" fmla="*/ 0 h 3564189"/>
                <a:gd name="connsiteX10" fmla="*/ 2084705 w 3566159"/>
                <a:gd name="connsiteY10" fmla="*/ 0 h 3564189"/>
                <a:gd name="connsiteX11" fmla="*/ 2030730 w 3566159"/>
                <a:gd name="connsiteY11" fmla="*/ 0 h 3564189"/>
                <a:gd name="connsiteX12" fmla="*/ 2030730 w 3566159"/>
                <a:gd name="connsiteY12" fmla="*/ 1063293 h 3564189"/>
                <a:gd name="connsiteX13" fmla="*/ 2084705 w 3566159"/>
                <a:gd name="connsiteY13" fmla="*/ 1063293 h 3564189"/>
                <a:gd name="connsiteX14" fmla="*/ 2110740 w 3566159"/>
                <a:gd name="connsiteY14" fmla="*/ 1060756 h 3564189"/>
                <a:gd name="connsiteX15" fmla="*/ 2110740 w 3566159"/>
                <a:gd name="connsiteY15" fmla="*/ 2538 h 3564189"/>
                <a:gd name="connsiteX16" fmla="*/ 2084705 w 3566159"/>
                <a:gd name="connsiteY16" fmla="*/ 0 h 3564189"/>
                <a:gd name="connsiteX17" fmla="*/ 1995805 w 3566159"/>
                <a:gd name="connsiteY17" fmla="*/ 0 h 3564189"/>
                <a:gd name="connsiteX18" fmla="*/ 1919605 w 3566159"/>
                <a:gd name="connsiteY18" fmla="*/ 0 h 3564189"/>
                <a:gd name="connsiteX19" fmla="*/ 1919605 w 3566159"/>
                <a:gd name="connsiteY19" fmla="*/ 1063293 h 3564189"/>
                <a:gd name="connsiteX20" fmla="*/ 1995805 w 3566159"/>
                <a:gd name="connsiteY20" fmla="*/ 1063293 h 3564189"/>
                <a:gd name="connsiteX21" fmla="*/ 1995805 w 3566159"/>
                <a:gd name="connsiteY21" fmla="*/ 0 h 3564189"/>
                <a:gd name="connsiteX22" fmla="*/ 1872615 w 3566159"/>
                <a:gd name="connsiteY22" fmla="*/ 0 h 3564189"/>
                <a:gd name="connsiteX23" fmla="*/ 1800860 w 3566159"/>
                <a:gd name="connsiteY23" fmla="*/ 0 h 3564189"/>
                <a:gd name="connsiteX24" fmla="*/ 1800860 w 3566159"/>
                <a:gd name="connsiteY24" fmla="*/ 1063293 h 3564189"/>
                <a:gd name="connsiteX25" fmla="*/ 1871980 w 3566159"/>
                <a:gd name="connsiteY25" fmla="*/ 1063293 h 3564189"/>
                <a:gd name="connsiteX26" fmla="*/ 1871980 w 3566159"/>
                <a:gd name="connsiteY26" fmla="*/ 0 h 3564189"/>
                <a:gd name="connsiteX27" fmla="*/ 1744345 w 3566159"/>
                <a:gd name="connsiteY27" fmla="*/ 0 h 3564189"/>
                <a:gd name="connsiteX28" fmla="*/ 1680210 w 3566159"/>
                <a:gd name="connsiteY28" fmla="*/ 0 h 3564189"/>
                <a:gd name="connsiteX29" fmla="*/ 1680210 w 3566159"/>
                <a:gd name="connsiteY29" fmla="*/ 1063293 h 3564189"/>
                <a:gd name="connsiteX30" fmla="*/ 1744345 w 3566159"/>
                <a:gd name="connsiteY30" fmla="*/ 1063293 h 3564189"/>
                <a:gd name="connsiteX31" fmla="*/ 1744345 w 3566159"/>
                <a:gd name="connsiteY31" fmla="*/ 0 h 3564189"/>
                <a:gd name="connsiteX32" fmla="*/ 1609090 w 3566159"/>
                <a:gd name="connsiteY32" fmla="*/ 0 h 3564189"/>
                <a:gd name="connsiteX33" fmla="*/ 1562100 w 3566159"/>
                <a:gd name="connsiteY33" fmla="*/ 0 h 3564189"/>
                <a:gd name="connsiteX34" fmla="*/ 1562100 w 3566159"/>
                <a:gd name="connsiteY34" fmla="*/ 1063293 h 3564189"/>
                <a:gd name="connsiteX35" fmla="*/ 1609090 w 3566159"/>
                <a:gd name="connsiteY35" fmla="*/ 1063293 h 3564189"/>
                <a:gd name="connsiteX36" fmla="*/ 1609090 w 3566159"/>
                <a:gd name="connsiteY36" fmla="*/ 0 h 3564189"/>
                <a:gd name="connsiteX37" fmla="*/ 1485900 w 3566159"/>
                <a:gd name="connsiteY37" fmla="*/ 0 h 3564189"/>
                <a:gd name="connsiteX38" fmla="*/ 1450340 w 3566159"/>
                <a:gd name="connsiteY38" fmla="*/ 0 h 3564189"/>
                <a:gd name="connsiteX39" fmla="*/ 1450340 w 3566159"/>
                <a:gd name="connsiteY39" fmla="*/ 1063293 h 3564189"/>
                <a:gd name="connsiteX40" fmla="*/ 1485900 w 3566159"/>
                <a:gd name="connsiteY40" fmla="*/ 1063293 h 3564189"/>
                <a:gd name="connsiteX41" fmla="*/ 1485900 w 3566159"/>
                <a:gd name="connsiteY41" fmla="*/ 0 h 3564189"/>
                <a:gd name="connsiteX42" fmla="*/ 1370330 w 3566159"/>
                <a:gd name="connsiteY42" fmla="*/ 0 h 3564189"/>
                <a:gd name="connsiteX43" fmla="*/ 1346200 w 3566159"/>
                <a:gd name="connsiteY43" fmla="*/ 0 h 3564189"/>
                <a:gd name="connsiteX44" fmla="*/ 1346200 w 3566159"/>
                <a:gd name="connsiteY44" fmla="*/ 1063293 h 3564189"/>
                <a:gd name="connsiteX45" fmla="*/ 1370330 w 3566159"/>
                <a:gd name="connsiteY45" fmla="*/ 1063293 h 3564189"/>
                <a:gd name="connsiteX46" fmla="*/ 1370330 w 3566159"/>
                <a:gd name="connsiteY46" fmla="*/ 0 h 3564189"/>
                <a:gd name="connsiteX47" fmla="*/ 1263015 w 3566159"/>
                <a:gd name="connsiteY47" fmla="*/ 0 h 3564189"/>
                <a:gd name="connsiteX48" fmla="*/ 1250950 w 3566159"/>
                <a:gd name="connsiteY48" fmla="*/ 0 h 3564189"/>
                <a:gd name="connsiteX49" fmla="*/ 1250950 w 3566159"/>
                <a:gd name="connsiteY49" fmla="*/ 1063293 h 3564189"/>
                <a:gd name="connsiteX50" fmla="*/ 1263015 w 3566159"/>
                <a:gd name="connsiteY50" fmla="*/ 1063293 h 3564189"/>
                <a:gd name="connsiteX51" fmla="*/ 1263015 w 3566159"/>
                <a:gd name="connsiteY51" fmla="*/ 0 h 3564189"/>
                <a:gd name="connsiteX52" fmla="*/ 930910 w 3566159"/>
                <a:gd name="connsiteY52" fmla="*/ 0 h 3564189"/>
                <a:gd name="connsiteX53" fmla="*/ 929005 w 3566159"/>
                <a:gd name="connsiteY53" fmla="*/ 0 h 3564189"/>
                <a:gd name="connsiteX54" fmla="*/ 929005 w 3566159"/>
                <a:gd name="connsiteY54" fmla="*/ 0 h 3564189"/>
                <a:gd name="connsiteX55" fmla="*/ 884555 w 3566159"/>
                <a:gd name="connsiteY55" fmla="*/ 0 h 3564189"/>
                <a:gd name="connsiteX56" fmla="*/ 884555 w 3566159"/>
                <a:gd name="connsiteY56" fmla="*/ 378751 h 3564189"/>
                <a:gd name="connsiteX57" fmla="*/ 967105 w 3566159"/>
                <a:gd name="connsiteY57" fmla="*/ 289931 h 3564189"/>
                <a:gd name="connsiteX58" fmla="*/ 967105 w 3566159"/>
                <a:gd name="connsiteY58" fmla="*/ 5075 h 3564189"/>
                <a:gd name="connsiteX59" fmla="*/ 930910 w 3566159"/>
                <a:gd name="connsiteY59" fmla="*/ 0 h 3564189"/>
                <a:gd name="connsiteX60" fmla="*/ 859790 w 3566159"/>
                <a:gd name="connsiteY60" fmla="*/ 0 h 3564189"/>
                <a:gd name="connsiteX61" fmla="*/ 779780 w 3566159"/>
                <a:gd name="connsiteY61" fmla="*/ 0 h 3564189"/>
                <a:gd name="connsiteX62" fmla="*/ 779780 w 3566159"/>
                <a:gd name="connsiteY62" fmla="*/ 491044 h 3564189"/>
                <a:gd name="connsiteX63" fmla="*/ 859790 w 3566159"/>
                <a:gd name="connsiteY63" fmla="*/ 404762 h 3564189"/>
                <a:gd name="connsiteX64" fmla="*/ 859790 w 3566159"/>
                <a:gd name="connsiteY64" fmla="*/ 0 h 3564189"/>
                <a:gd name="connsiteX65" fmla="*/ 744220 w 3566159"/>
                <a:gd name="connsiteY65" fmla="*/ 0 h 3564189"/>
                <a:gd name="connsiteX66" fmla="*/ 668020 w 3566159"/>
                <a:gd name="connsiteY66" fmla="*/ 0 h 3564189"/>
                <a:gd name="connsiteX67" fmla="*/ 668020 w 3566159"/>
                <a:gd name="connsiteY67" fmla="*/ 612219 h 3564189"/>
                <a:gd name="connsiteX68" fmla="*/ 744220 w 3566159"/>
                <a:gd name="connsiteY68" fmla="*/ 529743 h 3564189"/>
                <a:gd name="connsiteX69" fmla="*/ 744220 w 3566159"/>
                <a:gd name="connsiteY69" fmla="*/ 0 h 3564189"/>
                <a:gd name="connsiteX70" fmla="*/ 621030 w 3566159"/>
                <a:gd name="connsiteY70" fmla="*/ 0 h 3564189"/>
                <a:gd name="connsiteX71" fmla="*/ 549910 w 3566159"/>
                <a:gd name="connsiteY71" fmla="*/ 0 h 3564189"/>
                <a:gd name="connsiteX72" fmla="*/ 549910 w 3566159"/>
                <a:gd name="connsiteY72" fmla="*/ 739738 h 3564189"/>
                <a:gd name="connsiteX73" fmla="*/ 621030 w 3566159"/>
                <a:gd name="connsiteY73" fmla="*/ 662338 h 3564189"/>
                <a:gd name="connsiteX74" fmla="*/ 621030 w 3566159"/>
                <a:gd name="connsiteY74" fmla="*/ 0 h 3564189"/>
                <a:gd name="connsiteX75" fmla="*/ 493395 w 3566159"/>
                <a:gd name="connsiteY75" fmla="*/ 0 h 3564189"/>
                <a:gd name="connsiteX76" fmla="*/ 429260 w 3566159"/>
                <a:gd name="connsiteY76" fmla="*/ 0 h 3564189"/>
                <a:gd name="connsiteX77" fmla="*/ 429260 w 3566159"/>
                <a:gd name="connsiteY77" fmla="*/ 870429 h 3564189"/>
                <a:gd name="connsiteX78" fmla="*/ 493395 w 3566159"/>
                <a:gd name="connsiteY78" fmla="*/ 800642 h 3564189"/>
                <a:gd name="connsiteX79" fmla="*/ 493395 w 3566159"/>
                <a:gd name="connsiteY79" fmla="*/ 0 h 3564189"/>
                <a:gd name="connsiteX80" fmla="*/ 357505 w 3566159"/>
                <a:gd name="connsiteY80" fmla="*/ 0 h 3564189"/>
                <a:gd name="connsiteX81" fmla="*/ 310515 w 3566159"/>
                <a:gd name="connsiteY81" fmla="*/ 0 h 3564189"/>
                <a:gd name="connsiteX82" fmla="*/ 310515 w 3566159"/>
                <a:gd name="connsiteY82" fmla="*/ 998582 h 3564189"/>
                <a:gd name="connsiteX83" fmla="*/ 317500 w 3566159"/>
                <a:gd name="connsiteY83" fmla="*/ 990969 h 3564189"/>
                <a:gd name="connsiteX84" fmla="*/ 357505 w 3566159"/>
                <a:gd name="connsiteY84" fmla="*/ 947194 h 3564189"/>
                <a:gd name="connsiteX85" fmla="*/ 357505 w 3566159"/>
                <a:gd name="connsiteY85" fmla="*/ 0 h 3564189"/>
                <a:gd name="connsiteX86" fmla="*/ 234315 w 3566159"/>
                <a:gd name="connsiteY86" fmla="*/ 0 h 3564189"/>
                <a:gd name="connsiteX87" fmla="*/ 198755 w 3566159"/>
                <a:gd name="connsiteY87" fmla="*/ 0 h 3564189"/>
                <a:gd name="connsiteX88" fmla="*/ 198755 w 3566159"/>
                <a:gd name="connsiteY88" fmla="*/ 1063293 h 3564189"/>
                <a:gd name="connsiteX89" fmla="*/ 234315 w 3566159"/>
                <a:gd name="connsiteY89" fmla="*/ 1057584 h 3564189"/>
                <a:gd name="connsiteX90" fmla="*/ 234315 w 3566159"/>
                <a:gd name="connsiteY90" fmla="*/ 0 h 3564189"/>
                <a:gd name="connsiteX91" fmla="*/ 118745 w 3566159"/>
                <a:gd name="connsiteY91" fmla="*/ 0 h 3564189"/>
                <a:gd name="connsiteX92" fmla="*/ 94615 w 3566159"/>
                <a:gd name="connsiteY92" fmla="*/ 0 h 3564189"/>
                <a:gd name="connsiteX93" fmla="*/ 94615 w 3566159"/>
                <a:gd name="connsiteY93" fmla="*/ 1063293 h 3564189"/>
                <a:gd name="connsiteX94" fmla="*/ 118745 w 3566159"/>
                <a:gd name="connsiteY94" fmla="*/ 1063293 h 3564189"/>
                <a:gd name="connsiteX95" fmla="*/ 118745 w 3566159"/>
                <a:gd name="connsiteY95" fmla="*/ 0 h 3564189"/>
                <a:gd name="connsiteX96" fmla="*/ 12065 w 3566159"/>
                <a:gd name="connsiteY96" fmla="*/ 0 h 3564189"/>
                <a:gd name="connsiteX97" fmla="*/ 0 w 3566159"/>
                <a:gd name="connsiteY97" fmla="*/ 0 h 3564189"/>
                <a:gd name="connsiteX98" fmla="*/ 0 w 3566159"/>
                <a:gd name="connsiteY98" fmla="*/ 1063293 h 3564189"/>
                <a:gd name="connsiteX99" fmla="*/ 12065 w 3566159"/>
                <a:gd name="connsiteY99" fmla="*/ 1063293 h 3564189"/>
                <a:gd name="connsiteX100" fmla="*/ 12065 w 3566159"/>
                <a:gd name="connsiteY100" fmla="*/ 0 h 3564189"/>
                <a:gd name="connsiteX101" fmla="*/ 2701290 w 3566159"/>
                <a:gd name="connsiteY101" fmla="*/ 0 h 3564189"/>
                <a:gd name="connsiteX102" fmla="*/ 2701290 w 3566159"/>
                <a:gd name="connsiteY102" fmla="*/ 1062659 h 3564189"/>
                <a:gd name="connsiteX103" fmla="*/ 2736850 w 3566159"/>
                <a:gd name="connsiteY103" fmla="*/ 1062659 h 3564189"/>
                <a:gd name="connsiteX104" fmla="*/ 2736850 w 3566159"/>
                <a:gd name="connsiteY104" fmla="*/ 5075 h 3564189"/>
                <a:gd name="connsiteX105" fmla="*/ 2701290 w 3566159"/>
                <a:gd name="connsiteY105" fmla="*/ 0 h 3564189"/>
                <a:gd name="connsiteX106" fmla="*/ 979170 w 3566159"/>
                <a:gd name="connsiteY106" fmla="*/ 8882 h 3564189"/>
                <a:gd name="connsiteX107" fmla="*/ 979170 w 3566159"/>
                <a:gd name="connsiteY107" fmla="*/ 275974 h 3564189"/>
                <a:gd name="connsiteX108" fmla="*/ 1002665 w 3566159"/>
                <a:gd name="connsiteY108" fmla="*/ 250597 h 3564189"/>
                <a:gd name="connsiteX109" fmla="*/ 1063625 w 3566159"/>
                <a:gd name="connsiteY109" fmla="*/ 132594 h 3564189"/>
                <a:gd name="connsiteX110" fmla="*/ 979170 w 3566159"/>
                <a:gd name="connsiteY110" fmla="*/ 8882 h 3564189"/>
                <a:gd name="connsiteX111" fmla="*/ 2135505 w 3566159"/>
                <a:gd name="connsiteY111" fmla="*/ 9516 h 3564189"/>
                <a:gd name="connsiteX112" fmla="*/ 2135505 w 3566159"/>
                <a:gd name="connsiteY112" fmla="*/ 1052508 h 3564189"/>
                <a:gd name="connsiteX113" fmla="*/ 2218055 w 3566159"/>
                <a:gd name="connsiteY113" fmla="*/ 929430 h 3564189"/>
                <a:gd name="connsiteX114" fmla="*/ 2218055 w 3566159"/>
                <a:gd name="connsiteY114" fmla="*/ 929430 h 3564189"/>
                <a:gd name="connsiteX115" fmla="*/ 2218055 w 3566159"/>
                <a:gd name="connsiteY115" fmla="*/ 132594 h 3564189"/>
                <a:gd name="connsiteX116" fmla="*/ 2218055 w 3566159"/>
                <a:gd name="connsiteY116" fmla="*/ 132594 h 3564189"/>
                <a:gd name="connsiteX117" fmla="*/ 2135505 w 3566159"/>
                <a:gd name="connsiteY117" fmla="*/ 9516 h 3564189"/>
                <a:gd name="connsiteX118" fmla="*/ 2813050 w 3566159"/>
                <a:gd name="connsiteY118" fmla="*/ 64077 h 3564189"/>
                <a:gd name="connsiteX119" fmla="*/ 2813050 w 3566159"/>
                <a:gd name="connsiteY119" fmla="*/ 1062659 h 3564189"/>
                <a:gd name="connsiteX120" fmla="*/ 2860040 w 3566159"/>
                <a:gd name="connsiteY120" fmla="*/ 1062659 h 3564189"/>
                <a:gd name="connsiteX121" fmla="*/ 2860040 w 3566159"/>
                <a:gd name="connsiteY121" fmla="*/ 115465 h 3564189"/>
                <a:gd name="connsiteX122" fmla="*/ 2820035 w 3566159"/>
                <a:gd name="connsiteY122" fmla="*/ 71690 h 3564189"/>
                <a:gd name="connsiteX123" fmla="*/ 2813050 w 3566159"/>
                <a:gd name="connsiteY123" fmla="*/ 64077 h 3564189"/>
                <a:gd name="connsiteX124" fmla="*/ 2931160 w 3566159"/>
                <a:gd name="connsiteY124" fmla="*/ 192230 h 3564189"/>
                <a:gd name="connsiteX125" fmla="*/ 2931160 w 3566159"/>
                <a:gd name="connsiteY125" fmla="*/ 1062659 h 3564189"/>
                <a:gd name="connsiteX126" fmla="*/ 2995295 w 3566159"/>
                <a:gd name="connsiteY126" fmla="*/ 1062659 h 3564189"/>
                <a:gd name="connsiteX127" fmla="*/ 2995295 w 3566159"/>
                <a:gd name="connsiteY127" fmla="*/ 262017 h 3564189"/>
                <a:gd name="connsiteX128" fmla="*/ 2931160 w 3566159"/>
                <a:gd name="connsiteY128" fmla="*/ 192230 h 3564189"/>
                <a:gd name="connsiteX129" fmla="*/ 3052445 w 3566159"/>
                <a:gd name="connsiteY129" fmla="*/ 322921 h 3564189"/>
                <a:gd name="connsiteX130" fmla="*/ 3052445 w 3566159"/>
                <a:gd name="connsiteY130" fmla="*/ 1062659 h 3564189"/>
                <a:gd name="connsiteX131" fmla="*/ 3123565 w 3566159"/>
                <a:gd name="connsiteY131" fmla="*/ 1062659 h 3564189"/>
                <a:gd name="connsiteX132" fmla="*/ 3123565 w 3566159"/>
                <a:gd name="connsiteY132" fmla="*/ 400321 h 3564189"/>
                <a:gd name="connsiteX133" fmla="*/ 3052445 w 3566159"/>
                <a:gd name="connsiteY133" fmla="*/ 322921 h 3564189"/>
                <a:gd name="connsiteX134" fmla="*/ 3170555 w 3566159"/>
                <a:gd name="connsiteY134" fmla="*/ 451075 h 3564189"/>
                <a:gd name="connsiteX135" fmla="*/ 3170555 w 3566159"/>
                <a:gd name="connsiteY135" fmla="*/ 1063293 h 3564189"/>
                <a:gd name="connsiteX136" fmla="*/ 3246755 w 3566159"/>
                <a:gd name="connsiteY136" fmla="*/ 1063293 h 3564189"/>
                <a:gd name="connsiteX137" fmla="*/ 3246755 w 3566159"/>
                <a:gd name="connsiteY137" fmla="*/ 533550 h 3564189"/>
                <a:gd name="connsiteX138" fmla="*/ 3170555 w 3566159"/>
                <a:gd name="connsiteY138" fmla="*/ 451075 h 3564189"/>
                <a:gd name="connsiteX139" fmla="*/ 3282315 w 3566159"/>
                <a:gd name="connsiteY139" fmla="*/ 571615 h 3564189"/>
                <a:gd name="connsiteX140" fmla="*/ 3282315 w 3566159"/>
                <a:gd name="connsiteY140" fmla="*/ 1062659 h 3564189"/>
                <a:gd name="connsiteX141" fmla="*/ 3362325 w 3566159"/>
                <a:gd name="connsiteY141" fmla="*/ 1062659 h 3564189"/>
                <a:gd name="connsiteX142" fmla="*/ 3362325 w 3566159"/>
                <a:gd name="connsiteY142" fmla="*/ 657897 h 3564189"/>
                <a:gd name="connsiteX143" fmla="*/ 3282315 w 3566159"/>
                <a:gd name="connsiteY143" fmla="*/ 571615 h 3564189"/>
                <a:gd name="connsiteX144" fmla="*/ 3386455 w 3566159"/>
                <a:gd name="connsiteY144" fmla="*/ 683908 h 3564189"/>
                <a:gd name="connsiteX145" fmla="*/ 3386455 w 3566159"/>
                <a:gd name="connsiteY145" fmla="*/ 1062659 h 3564189"/>
                <a:gd name="connsiteX146" fmla="*/ 3430905 w 3566159"/>
                <a:gd name="connsiteY146" fmla="*/ 1062659 h 3564189"/>
                <a:gd name="connsiteX147" fmla="*/ 3430905 w 3566159"/>
                <a:gd name="connsiteY147" fmla="*/ 1062659 h 3564189"/>
                <a:gd name="connsiteX148" fmla="*/ 3432810 w 3566159"/>
                <a:gd name="connsiteY148" fmla="*/ 1062659 h 3564189"/>
                <a:gd name="connsiteX149" fmla="*/ 3469005 w 3566159"/>
                <a:gd name="connsiteY149" fmla="*/ 1057584 h 3564189"/>
                <a:gd name="connsiteX150" fmla="*/ 3469005 w 3566159"/>
                <a:gd name="connsiteY150" fmla="*/ 772728 h 3564189"/>
                <a:gd name="connsiteX151" fmla="*/ 3386455 w 3566159"/>
                <a:gd name="connsiteY151" fmla="*/ 683908 h 3564189"/>
                <a:gd name="connsiteX152" fmla="*/ 3481705 w 3566159"/>
                <a:gd name="connsiteY152" fmla="*/ 786685 h 3564189"/>
                <a:gd name="connsiteX153" fmla="*/ 3481705 w 3566159"/>
                <a:gd name="connsiteY153" fmla="*/ 1053777 h 3564189"/>
                <a:gd name="connsiteX154" fmla="*/ 3566160 w 3566159"/>
                <a:gd name="connsiteY154" fmla="*/ 930065 h 3564189"/>
                <a:gd name="connsiteX155" fmla="*/ 3505200 w 3566159"/>
                <a:gd name="connsiteY155" fmla="*/ 812062 h 3564189"/>
                <a:gd name="connsiteX156" fmla="*/ 3481705 w 3566159"/>
                <a:gd name="connsiteY156" fmla="*/ 786685 h 3564189"/>
                <a:gd name="connsiteX157" fmla="*/ 2621280 w 3566159"/>
                <a:gd name="connsiteY157" fmla="*/ 1250448 h 3564189"/>
                <a:gd name="connsiteX158" fmla="*/ 2597150 w 3566159"/>
                <a:gd name="connsiteY158" fmla="*/ 1250448 h 3564189"/>
                <a:gd name="connsiteX159" fmla="*/ 2597150 w 3566159"/>
                <a:gd name="connsiteY159" fmla="*/ 2313742 h 3564189"/>
                <a:gd name="connsiteX160" fmla="*/ 2621280 w 3566159"/>
                <a:gd name="connsiteY160" fmla="*/ 2313742 h 3564189"/>
                <a:gd name="connsiteX161" fmla="*/ 2621280 w 3566159"/>
                <a:gd name="connsiteY161" fmla="*/ 1250448 h 3564189"/>
                <a:gd name="connsiteX162" fmla="*/ 2514600 w 3566159"/>
                <a:gd name="connsiteY162" fmla="*/ 1250448 h 3564189"/>
                <a:gd name="connsiteX163" fmla="*/ 2502535 w 3566159"/>
                <a:gd name="connsiteY163" fmla="*/ 1250448 h 3564189"/>
                <a:gd name="connsiteX164" fmla="*/ 2502535 w 3566159"/>
                <a:gd name="connsiteY164" fmla="*/ 2313742 h 3564189"/>
                <a:gd name="connsiteX165" fmla="*/ 2514600 w 3566159"/>
                <a:gd name="connsiteY165" fmla="*/ 2313742 h 3564189"/>
                <a:gd name="connsiteX166" fmla="*/ 2514600 w 3566159"/>
                <a:gd name="connsiteY166" fmla="*/ 1250448 h 3564189"/>
                <a:gd name="connsiteX167" fmla="*/ 744220 w 3566159"/>
                <a:gd name="connsiteY167" fmla="*/ 1250448 h 3564189"/>
                <a:gd name="connsiteX168" fmla="*/ 668020 w 3566159"/>
                <a:gd name="connsiteY168" fmla="*/ 1250448 h 3564189"/>
                <a:gd name="connsiteX169" fmla="*/ 668020 w 3566159"/>
                <a:gd name="connsiteY169" fmla="*/ 2313742 h 3564189"/>
                <a:gd name="connsiteX170" fmla="*/ 744220 w 3566159"/>
                <a:gd name="connsiteY170" fmla="*/ 2313742 h 3564189"/>
                <a:gd name="connsiteX171" fmla="*/ 744220 w 3566159"/>
                <a:gd name="connsiteY171" fmla="*/ 1250448 h 3564189"/>
                <a:gd name="connsiteX172" fmla="*/ 621030 w 3566159"/>
                <a:gd name="connsiteY172" fmla="*/ 1250448 h 3564189"/>
                <a:gd name="connsiteX173" fmla="*/ 549910 w 3566159"/>
                <a:gd name="connsiteY173" fmla="*/ 1250448 h 3564189"/>
                <a:gd name="connsiteX174" fmla="*/ 549910 w 3566159"/>
                <a:gd name="connsiteY174" fmla="*/ 2313742 h 3564189"/>
                <a:gd name="connsiteX175" fmla="*/ 621030 w 3566159"/>
                <a:gd name="connsiteY175" fmla="*/ 2313742 h 3564189"/>
                <a:gd name="connsiteX176" fmla="*/ 621030 w 3566159"/>
                <a:gd name="connsiteY176" fmla="*/ 1250448 h 3564189"/>
                <a:gd name="connsiteX177" fmla="*/ 493395 w 3566159"/>
                <a:gd name="connsiteY177" fmla="*/ 1250448 h 3564189"/>
                <a:gd name="connsiteX178" fmla="*/ 429260 w 3566159"/>
                <a:gd name="connsiteY178" fmla="*/ 1250448 h 3564189"/>
                <a:gd name="connsiteX179" fmla="*/ 429260 w 3566159"/>
                <a:gd name="connsiteY179" fmla="*/ 2313742 h 3564189"/>
                <a:gd name="connsiteX180" fmla="*/ 493395 w 3566159"/>
                <a:gd name="connsiteY180" fmla="*/ 2313742 h 3564189"/>
                <a:gd name="connsiteX181" fmla="*/ 493395 w 3566159"/>
                <a:gd name="connsiteY181" fmla="*/ 1250448 h 3564189"/>
                <a:gd name="connsiteX182" fmla="*/ 357505 w 3566159"/>
                <a:gd name="connsiteY182" fmla="*/ 1250448 h 3564189"/>
                <a:gd name="connsiteX183" fmla="*/ 310515 w 3566159"/>
                <a:gd name="connsiteY183" fmla="*/ 1250448 h 3564189"/>
                <a:gd name="connsiteX184" fmla="*/ 310515 w 3566159"/>
                <a:gd name="connsiteY184" fmla="*/ 2313742 h 3564189"/>
                <a:gd name="connsiteX185" fmla="*/ 357505 w 3566159"/>
                <a:gd name="connsiteY185" fmla="*/ 2313742 h 3564189"/>
                <a:gd name="connsiteX186" fmla="*/ 357505 w 3566159"/>
                <a:gd name="connsiteY186" fmla="*/ 1250448 h 3564189"/>
                <a:gd name="connsiteX187" fmla="*/ 234315 w 3566159"/>
                <a:gd name="connsiteY187" fmla="*/ 1250448 h 3564189"/>
                <a:gd name="connsiteX188" fmla="*/ 198755 w 3566159"/>
                <a:gd name="connsiteY188" fmla="*/ 1250448 h 3564189"/>
                <a:gd name="connsiteX189" fmla="*/ 198755 w 3566159"/>
                <a:gd name="connsiteY189" fmla="*/ 2313742 h 3564189"/>
                <a:gd name="connsiteX190" fmla="*/ 234315 w 3566159"/>
                <a:gd name="connsiteY190" fmla="*/ 2313742 h 3564189"/>
                <a:gd name="connsiteX191" fmla="*/ 234315 w 3566159"/>
                <a:gd name="connsiteY191" fmla="*/ 1250448 h 3564189"/>
                <a:gd name="connsiteX192" fmla="*/ 118745 w 3566159"/>
                <a:gd name="connsiteY192" fmla="*/ 1250448 h 3564189"/>
                <a:gd name="connsiteX193" fmla="*/ 94615 w 3566159"/>
                <a:gd name="connsiteY193" fmla="*/ 1250448 h 3564189"/>
                <a:gd name="connsiteX194" fmla="*/ 94615 w 3566159"/>
                <a:gd name="connsiteY194" fmla="*/ 2313742 h 3564189"/>
                <a:gd name="connsiteX195" fmla="*/ 118745 w 3566159"/>
                <a:gd name="connsiteY195" fmla="*/ 2313742 h 3564189"/>
                <a:gd name="connsiteX196" fmla="*/ 118745 w 3566159"/>
                <a:gd name="connsiteY196" fmla="*/ 1250448 h 3564189"/>
                <a:gd name="connsiteX197" fmla="*/ 12065 w 3566159"/>
                <a:gd name="connsiteY197" fmla="*/ 1250448 h 3564189"/>
                <a:gd name="connsiteX198" fmla="*/ 0 w 3566159"/>
                <a:gd name="connsiteY198" fmla="*/ 1250448 h 3564189"/>
                <a:gd name="connsiteX199" fmla="*/ 0 w 3566159"/>
                <a:gd name="connsiteY199" fmla="*/ 2313742 h 3564189"/>
                <a:gd name="connsiteX200" fmla="*/ 12065 w 3566159"/>
                <a:gd name="connsiteY200" fmla="*/ 2313742 h 3564189"/>
                <a:gd name="connsiteX201" fmla="*/ 12065 w 3566159"/>
                <a:gd name="connsiteY201" fmla="*/ 1250448 h 3564189"/>
                <a:gd name="connsiteX202" fmla="*/ 3433445 w 3566159"/>
                <a:gd name="connsiteY202" fmla="*/ 1250448 h 3564189"/>
                <a:gd name="connsiteX203" fmla="*/ 3431540 w 3566159"/>
                <a:gd name="connsiteY203" fmla="*/ 1250448 h 3564189"/>
                <a:gd name="connsiteX204" fmla="*/ 3431540 w 3566159"/>
                <a:gd name="connsiteY204" fmla="*/ 1250448 h 3564189"/>
                <a:gd name="connsiteX205" fmla="*/ 3387090 w 3566159"/>
                <a:gd name="connsiteY205" fmla="*/ 1250448 h 3564189"/>
                <a:gd name="connsiteX206" fmla="*/ 3387090 w 3566159"/>
                <a:gd name="connsiteY206" fmla="*/ 1629199 h 3564189"/>
                <a:gd name="connsiteX207" fmla="*/ 3469640 w 3566159"/>
                <a:gd name="connsiteY207" fmla="*/ 1539745 h 3564189"/>
                <a:gd name="connsiteX208" fmla="*/ 3469640 w 3566159"/>
                <a:gd name="connsiteY208" fmla="*/ 1254889 h 3564189"/>
                <a:gd name="connsiteX209" fmla="*/ 3433445 w 3566159"/>
                <a:gd name="connsiteY209" fmla="*/ 1250448 h 3564189"/>
                <a:gd name="connsiteX210" fmla="*/ 3362325 w 3566159"/>
                <a:gd name="connsiteY210" fmla="*/ 1250448 h 3564189"/>
                <a:gd name="connsiteX211" fmla="*/ 3282315 w 3566159"/>
                <a:gd name="connsiteY211" fmla="*/ 1250448 h 3564189"/>
                <a:gd name="connsiteX212" fmla="*/ 3282315 w 3566159"/>
                <a:gd name="connsiteY212" fmla="*/ 1741492 h 3564189"/>
                <a:gd name="connsiteX213" fmla="*/ 3362325 w 3566159"/>
                <a:gd name="connsiteY213" fmla="*/ 1655211 h 3564189"/>
                <a:gd name="connsiteX214" fmla="*/ 3362325 w 3566159"/>
                <a:gd name="connsiteY214" fmla="*/ 1250448 h 3564189"/>
                <a:gd name="connsiteX215" fmla="*/ 3246755 w 3566159"/>
                <a:gd name="connsiteY215" fmla="*/ 1250448 h 3564189"/>
                <a:gd name="connsiteX216" fmla="*/ 3170555 w 3566159"/>
                <a:gd name="connsiteY216" fmla="*/ 1250448 h 3564189"/>
                <a:gd name="connsiteX217" fmla="*/ 3170555 w 3566159"/>
                <a:gd name="connsiteY217" fmla="*/ 1862667 h 3564189"/>
                <a:gd name="connsiteX218" fmla="*/ 3246755 w 3566159"/>
                <a:gd name="connsiteY218" fmla="*/ 1780192 h 3564189"/>
                <a:gd name="connsiteX219" fmla="*/ 3246755 w 3566159"/>
                <a:gd name="connsiteY219" fmla="*/ 1250448 h 3564189"/>
                <a:gd name="connsiteX220" fmla="*/ 3123565 w 3566159"/>
                <a:gd name="connsiteY220" fmla="*/ 1250448 h 3564189"/>
                <a:gd name="connsiteX221" fmla="*/ 3052445 w 3566159"/>
                <a:gd name="connsiteY221" fmla="*/ 1250448 h 3564189"/>
                <a:gd name="connsiteX222" fmla="*/ 3052445 w 3566159"/>
                <a:gd name="connsiteY222" fmla="*/ 1990186 h 3564189"/>
                <a:gd name="connsiteX223" fmla="*/ 3123565 w 3566159"/>
                <a:gd name="connsiteY223" fmla="*/ 1912786 h 3564189"/>
                <a:gd name="connsiteX224" fmla="*/ 3123565 w 3566159"/>
                <a:gd name="connsiteY224" fmla="*/ 1250448 h 3564189"/>
                <a:gd name="connsiteX225" fmla="*/ 2995930 w 3566159"/>
                <a:gd name="connsiteY225" fmla="*/ 1250448 h 3564189"/>
                <a:gd name="connsiteX226" fmla="*/ 2931795 w 3566159"/>
                <a:gd name="connsiteY226" fmla="*/ 1250448 h 3564189"/>
                <a:gd name="connsiteX227" fmla="*/ 2931795 w 3566159"/>
                <a:gd name="connsiteY227" fmla="*/ 2120877 h 3564189"/>
                <a:gd name="connsiteX228" fmla="*/ 2995930 w 3566159"/>
                <a:gd name="connsiteY228" fmla="*/ 2051091 h 3564189"/>
                <a:gd name="connsiteX229" fmla="*/ 2995930 w 3566159"/>
                <a:gd name="connsiteY229" fmla="*/ 1250448 h 3564189"/>
                <a:gd name="connsiteX230" fmla="*/ 2860040 w 3566159"/>
                <a:gd name="connsiteY230" fmla="*/ 1250448 h 3564189"/>
                <a:gd name="connsiteX231" fmla="*/ 2813050 w 3566159"/>
                <a:gd name="connsiteY231" fmla="*/ 1250448 h 3564189"/>
                <a:gd name="connsiteX232" fmla="*/ 2813050 w 3566159"/>
                <a:gd name="connsiteY232" fmla="*/ 2249031 h 3564189"/>
                <a:gd name="connsiteX233" fmla="*/ 2820035 w 3566159"/>
                <a:gd name="connsiteY233" fmla="*/ 2241418 h 3564189"/>
                <a:gd name="connsiteX234" fmla="*/ 2860040 w 3566159"/>
                <a:gd name="connsiteY234" fmla="*/ 2197642 h 3564189"/>
                <a:gd name="connsiteX235" fmla="*/ 2860040 w 3566159"/>
                <a:gd name="connsiteY235" fmla="*/ 1250448 h 3564189"/>
                <a:gd name="connsiteX236" fmla="*/ 2736850 w 3566159"/>
                <a:gd name="connsiteY236" fmla="*/ 1250448 h 3564189"/>
                <a:gd name="connsiteX237" fmla="*/ 2701290 w 3566159"/>
                <a:gd name="connsiteY237" fmla="*/ 1250448 h 3564189"/>
                <a:gd name="connsiteX238" fmla="*/ 2701290 w 3566159"/>
                <a:gd name="connsiteY238" fmla="*/ 2313107 h 3564189"/>
                <a:gd name="connsiteX239" fmla="*/ 2736850 w 3566159"/>
                <a:gd name="connsiteY239" fmla="*/ 2307398 h 3564189"/>
                <a:gd name="connsiteX240" fmla="*/ 2736850 w 3566159"/>
                <a:gd name="connsiteY240" fmla="*/ 1250448 h 3564189"/>
                <a:gd name="connsiteX241" fmla="*/ 1370330 w 3566159"/>
                <a:gd name="connsiteY241" fmla="*/ 1250448 h 3564189"/>
                <a:gd name="connsiteX242" fmla="*/ 1346200 w 3566159"/>
                <a:gd name="connsiteY242" fmla="*/ 1250448 h 3564189"/>
                <a:gd name="connsiteX243" fmla="*/ 1346200 w 3566159"/>
                <a:gd name="connsiteY243" fmla="*/ 2313742 h 3564189"/>
                <a:gd name="connsiteX244" fmla="*/ 1370330 w 3566159"/>
                <a:gd name="connsiteY244" fmla="*/ 2313742 h 3564189"/>
                <a:gd name="connsiteX245" fmla="*/ 1370330 w 3566159"/>
                <a:gd name="connsiteY245" fmla="*/ 1250448 h 3564189"/>
                <a:gd name="connsiteX246" fmla="*/ 1263015 w 3566159"/>
                <a:gd name="connsiteY246" fmla="*/ 1250448 h 3564189"/>
                <a:gd name="connsiteX247" fmla="*/ 1250950 w 3566159"/>
                <a:gd name="connsiteY247" fmla="*/ 1250448 h 3564189"/>
                <a:gd name="connsiteX248" fmla="*/ 1250950 w 3566159"/>
                <a:gd name="connsiteY248" fmla="*/ 2313742 h 3564189"/>
                <a:gd name="connsiteX249" fmla="*/ 1263015 w 3566159"/>
                <a:gd name="connsiteY249" fmla="*/ 2313742 h 3564189"/>
                <a:gd name="connsiteX250" fmla="*/ 1263015 w 3566159"/>
                <a:gd name="connsiteY250" fmla="*/ 1250448 h 3564189"/>
                <a:gd name="connsiteX251" fmla="*/ 833755 w 3566159"/>
                <a:gd name="connsiteY251" fmla="*/ 1250448 h 3564189"/>
                <a:gd name="connsiteX252" fmla="*/ 779780 w 3566159"/>
                <a:gd name="connsiteY252" fmla="*/ 1250448 h 3564189"/>
                <a:gd name="connsiteX253" fmla="*/ 779780 w 3566159"/>
                <a:gd name="connsiteY253" fmla="*/ 2313742 h 3564189"/>
                <a:gd name="connsiteX254" fmla="*/ 833755 w 3566159"/>
                <a:gd name="connsiteY254" fmla="*/ 2313742 h 3564189"/>
                <a:gd name="connsiteX255" fmla="*/ 859790 w 3566159"/>
                <a:gd name="connsiteY255" fmla="*/ 2311204 h 3564189"/>
                <a:gd name="connsiteX256" fmla="*/ 859790 w 3566159"/>
                <a:gd name="connsiteY256" fmla="*/ 1252986 h 3564189"/>
                <a:gd name="connsiteX257" fmla="*/ 833755 w 3566159"/>
                <a:gd name="connsiteY257" fmla="*/ 1250448 h 3564189"/>
                <a:gd name="connsiteX258" fmla="*/ 1450340 w 3566159"/>
                <a:gd name="connsiteY258" fmla="*/ 1250448 h 3564189"/>
                <a:gd name="connsiteX259" fmla="*/ 1450340 w 3566159"/>
                <a:gd name="connsiteY259" fmla="*/ 2313107 h 3564189"/>
                <a:gd name="connsiteX260" fmla="*/ 1485900 w 3566159"/>
                <a:gd name="connsiteY260" fmla="*/ 2313107 h 3564189"/>
                <a:gd name="connsiteX261" fmla="*/ 1485900 w 3566159"/>
                <a:gd name="connsiteY261" fmla="*/ 1255524 h 3564189"/>
                <a:gd name="connsiteX262" fmla="*/ 1450340 w 3566159"/>
                <a:gd name="connsiteY262" fmla="*/ 1250448 h 3564189"/>
                <a:gd name="connsiteX263" fmla="*/ 3481705 w 3566159"/>
                <a:gd name="connsiteY263" fmla="*/ 1259330 h 3564189"/>
                <a:gd name="connsiteX264" fmla="*/ 3481705 w 3566159"/>
                <a:gd name="connsiteY264" fmla="*/ 1526422 h 3564189"/>
                <a:gd name="connsiteX265" fmla="*/ 3505200 w 3566159"/>
                <a:gd name="connsiteY265" fmla="*/ 1501046 h 3564189"/>
                <a:gd name="connsiteX266" fmla="*/ 3566160 w 3566159"/>
                <a:gd name="connsiteY266" fmla="*/ 1383043 h 3564189"/>
                <a:gd name="connsiteX267" fmla="*/ 3481705 w 3566159"/>
                <a:gd name="connsiteY267" fmla="*/ 1259330 h 3564189"/>
                <a:gd name="connsiteX268" fmla="*/ 883920 w 3566159"/>
                <a:gd name="connsiteY268" fmla="*/ 1259965 h 3564189"/>
                <a:gd name="connsiteX269" fmla="*/ 883920 w 3566159"/>
                <a:gd name="connsiteY269" fmla="*/ 2302957 h 3564189"/>
                <a:gd name="connsiteX270" fmla="*/ 966470 w 3566159"/>
                <a:gd name="connsiteY270" fmla="*/ 2179879 h 3564189"/>
                <a:gd name="connsiteX271" fmla="*/ 966470 w 3566159"/>
                <a:gd name="connsiteY271" fmla="*/ 1383043 h 3564189"/>
                <a:gd name="connsiteX272" fmla="*/ 883920 w 3566159"/>
                <a:gd name="connsiteY272" fmla="*/ 1259965 h 3564189"/>
                <a:gd name="connsiteX273" fmla="*/ 1562100 w 3566159"/>
                <a:gd name="connsiteY273" fmla="*/ 1314525 h 3564189"/>
                <a:gd name="connsiteX274" fmla="*/ 1562100 w 3566159"/>
                <a:gd name="connsiteY274" fmla="*/ 2313107 h 3564189"/>
                <a:gd name="connsiteX275" fmla="*/ 1609090 w 3566159"/>
                <a:gd name="connsiteY275" fmla="*/ 2313107 h 3564189"/>
                <a:gd name="connsiteX276" fmla="*/ 1609090 w 3566159"/>
                <a:gd name="connsiteY276" fmla="*/ 1365913 h 3564189"/>
                <a:gd name="connsiteX277" fmla="*/ 1569085 w 3566159"/>
                <a:gd name="connsiteY277" fmla="*/ 1322138 h 3564189"/>
                <a:gd name="connsiteX278" fmla="*/ 1562100 w 3566159"/>
                <a:gd name="connsiteY278" fmla="*/ 1314525 h 3564189"/>
                <a:gd name="connsiteX279" fmla="*/ 1680210 w 3566159"/>
                <a:gd name="connsiteY279" fmla="*/ 1443313 h 3564189"/>
                <a:gd name="connsiteX280" fmla="*/ 1680210 w 3566159"/>
                <a:gd name="connsiteY280" fmla="*/ 2313742 h 3564189"/>
                <a:gd name="connsiteX281" fmla="*/ 1744345 w 3566159"/>
                <a:gd name="connsiteY281" fmla="*/ 2313742 h 3564189"/>
                <a:gd name="connsiteX282" fmla="*/ 1744345 w 3566159"/>
                <a:gd name="connsiteY282" fmla="*/ 1512465 h 3564189"/>
                <a:gd name="connsiteX283" fmla="*/ 1680210 w 3566159"/>
                <a:gd name="connsiteY283" fmla="*/ 1443313 h 3564189"/>
                <a:gd name="connsiteX284" fmla="*/ 1800860 w 3566159"/>
                <a:gd name="connsiteY284" fmla="*/ 1574004 h 3564189"/>
                <a:gd name="connsiteX285" fmla="*/ 1800860 w 3566159"/>
                <a:gd name="connsiteY285" fmla="*/ 2313742 h 3564189"/>
                <a:gd name="connsiteX286" fmla="*/ 1871980 w 3566159"/>
                <a:gd name="connsiteY286" fmla="*/ 2313742 h 3564189"/>
                <a:gd name="connsiteX287" fmla="*/ 1871980 w 3566159"/>
                <a:gd name="connsiteY287" fmla="*/ 1650769 h 3564189"/>
                <a:gd name="connsiteX288" fmla="*/ 1800860 w 3566159"/>
                <a:gd name="connsiteY288" fmla="*/ 1574004 h 3564189"/>
                <a:gd name="connsiteX289" fmla="*/ 1918970 w 3566159"/>
                <a:gd name="connsiteY289" fmla="*/ 1701523 h 3564189"/>
                <a:gd name="connsiteX290" fmla="*/ 1918970 w 3566159"/>
                <a:gd name="connsiteY290" fmla="*/ 2313742 h 3564189"/>
                <a:gd name="connsiteX291" fmla="*/ 1995170 w 3566159"/>
                <a:gd name="connsiteY291" fmla="*/ 2313742 h 3564189"/>
                <a:gd name="connsiteX292" fmla="*/ 1995170 w 3566159"/>
                <a:gd name="connsiteY292" fmla="*/ 1783998 h 3564189"/>
                <a:gd name="connsiteX293" fmla="*/ 1918970 w 3566159"/>
                <a:gd name="connsiteY293" fmla="*/ 1701523 h 3564189"/>
                <a:gd name="connsiteX294" fmla="*/ 2030730 w 3566159"/>
                <a:gd name="connsiteY294" fmla="*/ 1822064 h 3564189"/>
                <a:gd name="connsiteX295" fmla="*/ 2030730 w 3566159"/>
                <a:gd name="connsiteY295" fmla="*/ 2313107 h 3564189"/>
                <a:gd name="connsiteX296" fmla="*/ 2110740 w 3566159"/>
                <a:gd name="connsiteY296" fmla="*/ 2313107 h 3564189"/>
                <a:gd name="connsiteX297" fmla="*/ 2110740 w 3566159"/>
                <a:gd name="connsiteY297" fmla="*/ 1908345 h 3564189"/>
                <a:gd name="connsiteX298" fmla="*/ 2030730 w 3566159"/>
                <a:gd name="connsiteY298" fmla="*/ 1822064 h 3564189"/>
                <a:gd name="connsiteX299" fmla="*/ 2135505 w 3566159"/>
                <a:gd name="connsiteY299" fmla="*/ 1934357 h 3564189"/>
                <a:gd name="connsiteX300" fmla="*/ 2135505 w 3566159"/>
                <a:gd name="connsiteY300" fmla="*/ 2313107 h 3564189"/>
                <a:gd name="connsiteX301" fmla="*/ 2179955 w 3566159"/>
                <a:gd name="connsiteY301" fmla="*/ 2313107 h 3564189"/>
                <a:gd name="connsiteX302" fmla="*/ 2179955 w 3566159"/>
                <a:gd name="connsiteY302" fmla="*/ 2313107 h 3564189"/>
                <a:gd name="connsiteX303" fmla="*/ 2181860 w 3566159"/>
                <a:gd name="connsiteY303" fmla="*/ 2313107 h 3564189"/>
                <a:gd name="connsiteX304" fmla="*/ 2218055 w 3566159"/>
                <a:gd name="connsiteY304" fmla="*/ 2308032 h 3564189"/>
                <a:gd name="connsiteX305" fmla="*/ 2218055 w 3566159"/>
                <a:gd name="connsiteY305" fmla="*/ 2023176 h 3564189"/>
                <a:gd name="connsiteX306" fmla="*/ 2135505 w 3566159"/>
                <a:gd name="connsiteY306" fmla="*/ 1934357 h 3564189"/>
                <a:gd name="connsiteX307" fmla="*/ 2230120 w 3566159"/>
                <a:gd name="connsiteY307" fmla="*/ 2037133 h 3564189"/>
                <a:gd name="connsiteX308" fmla="*/ 2230120 w 3566159"/>
                <a:gd name="connsiteY308" fmla="*/ 2304226 h 3564189"/>
                <a:gd name="connsiteX309" fmla="*/ 2314575 w 3566159"/>
                <a:gd name="connsiteY309" fmla="*/ 2180513 h 3564189"/>
                <a:gd name="connsiteX310" fmla="*/ 2253615 w 3566159"/>
                <a:gd name="connsiteY310" fmla="*/ 2062510 h 3564189"/>
                <a:gd name="connsiteX311" fmla="*/ 2230120 w 3566159"/>
                <a:gd name="connsiteY311" fmla="*/ 2037133 h 3564189"/>
                <a:gd name="connsiteX312" fmla="*/ 3336290 w 3566159"/>
                <a:gd name="connsiteY312" fmla="*/ 2500897 h 3564189"/>
                <a:gd name="connsiteX313" fmla="*/ 3282315 w 3566159"/>
                <a:gd name="connsiteY313" fmla="*/ 2500897 h 3564189"/>
                <a:gd name="connsiteX314" fmla="*/ 3282315 w 3566159"/>
                <a:gd name="connsiteY314" fmla="*/ 3563556 h 3564189"/>
                <a:gd name="connsiteX315" fmla="*/ 3336290 w 3566159"/>
                <a:gd name="connsiteY315" fmla="*/ 3563556 h 3564189"/>
                <a:gd name="connsiteX316" fmla="*/ 3362325 w 3566159"/>
                <a:gd name="connsiteY316" fmla="*/ 3561018 h 3564189"/>
                <a:gd name="connsiteX317" fmla="*/ 3362325 w 3566159"/>
                <a:gd name="connsiteY317" fmla="*/ 2503434 h 3564189"/>
                <a:gd name="connsiteX318" fmla="*/ 3336290 w 3566159"/>
                <a:gd name="connsiteY318" fmla="*/ 2500897 h 3564189"/>
                <a:gd name="connsiteX319" fmla="*/ 3246755 w 3566159"/>
                <a:gd name="connsiteY319" fmla="*/ 2500897 h 3564189"/>
                <a:gd name="connsiteX320" fmla="*/ 3170555 w 3566159"/>
                <a:gd name="connsiteY320" fmla="*/ 2500897 h 3564189"/>
                <a:gd name="connsiteX321" fmla="*/ 3170555 w 3566159"/>
                <a:gd name="connsiteY321" fmla="*/ 3563556 h 3564189"/>
                <a:gd name="connsiteX322" fmla="*/ 3246755 w 3566159"/>
                <a:gd name="connsiteY322" fmla="*/ 3563556 h 3564189"/>
                <a:gd name="connsiteX323" fmla="*/ 3246755 w 3566159"/>
                <a:gd name="connsiteY323" fmla="*/ 2500897 h 3564189"/>
                <a:gd name="connsiteX324" fmla="*/ 3123565 w 3566159"/>
                <a:gd name="connsiteY324" fmla="*/ 2500897 h 3564189"/>
                <a:gd name="connsiteX325" fmla="*/ 3052445 w 3566159"/>
                <a:gd name="connsiteY325" fmla="*/ 2500897 h 3564189"/>
                <a:gd name="connsiteX326" fmla="*/ 3052445 w 3566159"/>
                <a:gd name="connsiteY326" fmla="*/ 3563556 h 3564189"/>
                <a:gd name="connsiteX327" fmla="*/ 3123565 w 3566159"/>
                <a:gd name="connsiteY327" fmla="*/ 3563556 h 3564189"/>
                <a:gd name="connsiteX328" fmla="*/ 3123565 w 3566159"/>
                <a:gd name="connsiteY328" fmla="*/ 2500897 h 3564189"/>
                <a:gd name="connsiteX329" fmla="*/ 2995930 w 3566159"/>
                <a:gd name="connsiteY329" fmla="*/ 2500897 h 3564189"/>
                <a:gd name="connsiteX330" fmla="*/ 2931160 w 3566159"/>
                <a:gd name="connsiteY330" fmla="*/ 2500897 h 3564189"/>
                <a:gd name="connsiteX331" fmla="*/ 2931160 w 3566159"/>
                <a:gd name="connsiteY331" fmla="*/ 3563556 h 3564189"/>
                <a:gd name="connsiteX332" fmla="*/ 2995295 w 3566159"/>
                <a:gd name="connsiteY332" fmla="*/ 3563556 h 3564189"/>
                <a:gd name="connsiteX333" fmla="*/ 2995295 w 3566159"/>
                <a:gd name="connsiteY333" fmla="*/ 2500897 h 3564189"/>
                <a:gd name="connsiteX334" fmla="*/ 2860040 w 3566159"/>
                <a:gd name="connsiteY334" fmla="*/ 2500897 h 3564189"/>
                <a:gd name="connsiteX335" fmla="*/ 2813050 w 3566159"/>
                <a:gd name="connsiteY335" fmla="*/ 2500897 h 3564189"/>
                <a:gd name="connsiteX336" fmla="*/ 2813050 w 3566159"/>
                <a:gd name="connsiteY336" fmla="*/ 3563556 h 3564189"/>
                <a:gd name="connsiteX337" fmla="*/ 2860040 w 3566159"/>
                <a:gd name="connsiteY337" fmla="*/ 3563556 h 3564189"/>
                <a:gd name="connsiteX338" fmla="*/ 2860040 w 3566159"/>
                <a:gd name="connsiteY338" fmla="*/ 2500897 h 3564189"/>
                <a:gd name="connsiteX339" fmla="*/ 2736850 w 3566159"/>
                <a:gd name="connsiteY339" fmla="*/ 2500897 h 3564189"/>
                <a:gd name="connsiteX340" fmla="*/ 2701290 w 3566159"/>
                <a:gd name="connsiteY340" fmla="*/ 2500897 h 3564189"/>
                <a:gd name="connsiteX341" fmla="*/ 2701290 w 3566159"/>
                <a:gd name="connsiteY341" fmla="*/ 3563556 h 3564189"/>
                <a:gd name="connsiteX342" fmla="*/ 2736850 w 3566159"/>
                <a:gd name="connsiteY342" fmla="*/ 3563556 h 3564189"/>
                <a:gd name="connsiteX343" fmla="*/ 2736850 w 3566159"/>
                <a:gd name="connsiteY343" fmla="*/ 2500897 h 3564189"/>
                <a:gd name="connsiteX344" fmla="*/ 2621280 w 3566159"/>
                <a:gd name="connsiteY344" fmla="*/ 2500897 h 3564189"/>
                <a:gd name="connsiteX345" fmla="*/ 2597150 w 3566159"/>
                <a:gd name="connsiteY345" fmla="*/ 2500897 h 3564189"/>
                <a:gd name="connsiteX346" fmla="*/ 2597150 w 3566159"/>
                <a:gd name="connsiteY346" fmla="*/ 3563556 h 3564189"/>
                <a:gd name="connsiteX347" fmla="*/ 2621280 w 3566159"/>
                <a:gd name="connsiteY347" fmla="*/ 3563556 h 3564189"/>
                <a:gd name="connsiteX348" fmla="*/ 2621280 w 3566159"/>
                <a:gd name="connsiteY348" fmla="*/ 2500897 h 3564189"/>
                <a:gd name="connsiteX349" fmla="*/ 2514600 w 3566159"/>
                <a:gd name="connsiteY349" fmla="*/ 2500897 h 3564189"/>
                <a:gd name="connsiteX350" fmla="*/ 2502535 w 3566159"/>
                <a:gd name="connsiteY350" fmla="*/ 2500897 h 3564189"/>
                <a:gd name="connsiteX351" fmla="*/ 2502535 w 3566159"/>
                <a:gd name="connsiteY351" fmla="*/ 3563556 h 3564189"/>
                <a:gd name="connsiteX352" fmla="*/ 2514600 w 3566159"/>
                <a:gd name="connsiteY352" fmla="*/ 3563556 h 3564189"/>
                <a:gd name="connsiteX353" fmla="*/ 2514600 w 3566159"/>
                <a:gd name="connsiteY353" fmla="*/ 2500897 h 3564189"/>
                <a:gd name="connsiteX354" fmla="*/ 2181860 w 3566159"/>
                <a:gd name="connsiteY354" fmla="*/ 2500897 h 3564189"/>
                <a:gd name="connsiteX355" fmla="*/ 2179955 w 3566159"/>
                <a:gd name="connsiteY355" fmla="*/ 2500897 h 3564189"/>
                <a:gd name="connsiteX356" fmla="*/ 2179955 w 3566159"/>
                <a:gd name="connsiteY356" fmla="*/ 2500897 h 3564189"/>
                <a:gd name="connsiteX357" fmla="*/ 2135505 w 3566159"/>
                <a:gd name="connsiteY357" fmla="*/ 2500897 h 3564189"/>
                <a:gd name="connsiteX358" fmla="*/ 2135505 w 3566159"/>
                <a:gd name="connsiteY358" fmla="*/ 2879648 h 3564189"/>
                <a:gd name="connsiteX359" fmla="*/ 2218055 w 3566159"/>
                <a:gd name="connsiteY359" fmla="*/ 2790194 h 3564189"/>
                <a:gd name="connsiteX360" fmla="*/ 2218055 w 3566159"/>
                <a:gd name="connsiteY360" fmla="*/ 2505338 h 3564189"/>
                <a:gd name="connsiteX361" fmla="*/ 2181860 w 3566159"/>
                <a:gd name="connsiteY361" fmla="*/ 2500897 h 3564189"/>
                <a:gd name="connsiteX362" fmla="*/ 2111375 w 3566159"/>
                <a:gd name="connsiteY362" fmla="*/ 2500897 h 3564189"/>
                <a:gd name="connsiteX363" fmla="*/ 2031365 w 3566159"/>
                <a:gd name="connsiteY363" fmla="*/ 2500897 h 3564189"/>
                <a:gd name="connsiteX364" fmla="*/ 2031365 w 3566159"/>
                <a:gd name="connsiteY364" fmla="*/ 2991941 h 3564189"/>
                <a:gd name="connsiteX365" fmla="*/ 2111375 w 3566159"/>
                <a:gd name="connsiteY365" fmla="*/ 2905659 h 3564189"/>
                <a:gd name="connsiteX366" fmla="*/ 2111375 w 3566159"/>
                <a:gd name="connsiteY366" fmla="*/ 2500897 h 3564189"/>
                <a:gd name="connsiteX367" fmla="*/ 1995805 w 3566159"/>
                <a:gd name="connsiteY367" fmla="*/ 2500897 h 3564189"/>
                <a:gd name="connsiteX368" fmla="*/ 1919605 w 3566159"/>
                <a:gd name="connsiteY368" fmla="*/ 2500897 h 3564189"/>
                <a:gd name="connsiteX369" fmla="*/ 1919605 w 3566159"/>
                <a:gd name="connsiteY369" fmla="*/ 3113115 h 3564189"/>
                <a:gd name="connsiteX370" fmla="*/ 1995805 w 3566159"/>
                <a:gd name="connsiteY370" fmla="*/ 3030640 h 3564189"/>
                <a:gd name="connsiteX371" fmla="*/ 1995805 w 3566159"/>
                <a:gd name="connsiteY371" fmla="*/ 2500897 h 3564189"/>
                <a:gd name="connsiteX372" fmla="*/ 1872615 w 3566159"/>
                <a:gd name="connsiteY372" fmla="*/ 2500897 h 3564189"/>
                <a:gd name="connsiteX373" fmla="*/ 1800860 w 3566159"/>
                <a:gd name="connsiteY373" fmla="*/ 2500897 h 3564189"/>
                <a:gd name="connsiteX374" fmla="*/ 1800860 w 3566159"/>
                <a:gd name="connsiteY374" fmla="*/ 3240634 h 3564189"/>
                <a:gd name="connsiteX375" fmla="*/ 1871980 w 3566159"/>
                <a:gd name="connsiteY375" fmla="*/ 3163235 h 3564189"/>
                <a:gd name="connsiteX376" fmla="*/ 1871980 w 3566159"/>
                <a:gd name="connsiteY376" fmla="*/ 2500897 h 3564189"/>
                <a:gd name="connsiteX377" fmla="*/ 1744345 w 3566159"/>
                <a:gd name="connsiteY377" fmla="*/ 2500897 h 3564189"/>
                <a:gd name="connsiteX378" fmla="*/ 1680210 w 3566159"/>
                <a:gd name="connsiteY378" fmla="*/ 2500897 h 3564189"/>
                <a:gd name="connsiteX379" fmla="*/ 1680210 w 3566159"/>
                <a:gd name="connsiteY379" fmla="*/ 3371326 h 3564189"/>
                <a:gd name="connsiteX380" fmla="*/ 1744345 w 3566159"/>
                <a:gd name="connsiteY380" fmla="*/ 3301539 h 3564189"/>
                <a:gd name="connsiteX381" fmla="*/ 1744345 w 3566159"/>
                <a:gd name="connsiteY381" fmla="*/ 2500897 h 3564189"/>
                <a:gd name="connsiteX382" fmla="*/ 1608455 w 3566159"/>
                <a:gd name="connsiteY382" fmla="*/ 2500897 h 3564189"/>
                <a:gd name="connsiteX383" fmla="*/ 1561465 w 3566159"/>
                <a:gd name="connsiteY383" fmla="*/ 2500897 h 3564189"/>
                <a:gd name="connsiteX384" fmla="*/ 1561465 w 3566159"/>
                <a:gd name="connsiteY384" fmla="*/ 3499479 h 3564189"/>
                <a:gd name="connsiteX385" fmla="*/ 1568450 w 3566159"/>
                <a:gd name="connsiteY385" fmla="*/ 3491866 h 3564189"/>
                <a:gd name="connsiteX386" fmla="*/ 1608455 w 3566159"/>
                <a:gd name="connsiteY386" fmla="*/ 3448091 h 3564189"/>
                <a:gd name="connsiteX387" fmla="*/ 1608455 w 3566159"/>
                <a:gd name="connsiteY387" fmla="*/ 2500897 h 3564189"/>
                <a:gd name="connsiteX388" fmla="*/ 1485900 w 3566159"/>
                <a:gd name="connsiteY388" fmla="*/ 2500897 h 3564189"/>
                <a:gd name="connsiteX389" fmla="*/ 1450340 w 3566159"/>
                <a:gd name="connsiteY389" fmla="*/ 2500897 h 3564189"/>
                <a:gd name="connsiteX390" fmla="*/ 1450340 w 3566159"/>
                <a:gd name="connsiteY390" fmla="*/ 3563556 h 3564189"/>
                <a:gd name="connsiteX391" fmla="*/ 1485900 w 3566159"/>
                <a:gd name="connsiteY391" fmla="*/ 3557846 h 3564189"/>
                <a:gd name="connsiteX392" fmla="*/ 1485900 w 3566159"/>
                <a:gd name="connsiteY392" fmla="*/ 2500897 h 3564189"/>
                <a:gd name="connsiteX393" fmla="*/ 1370330 w 3566159"/>
                <a:gd name="connsiteY393" fmla="*/ 2500897 h 3564189"/>
                <a:gd name="connsiteX394" fmla="*/ 1346200 w 3566159"/>
                <a:gd name="connsiteY394" fmla="*/ 2500897 h 3564189"/>
                <a:gd name="connsiteX395" fmla="*/ 1346200 w 3566159"/>
                <a:gd name="connsiteY395" fmla="*/ 3563556 h 3564189"/>
                <a:gd name="connsiteX396" fmla="*/ 1370330 w 3566159"/>
                <a:gd name="connsiteY396" fmla="*/ 3563556 h 3564189"/>
                <a:gd name="connsiteX397" fmla="*/ 1370330 w 3566159"/>
                <a:gd name="connsiteY397" fmla="*/ 2500897 h 3564189"/>
                <a:gd name="connsiteX398" fmla="*/ 1263015 w 3566159"/>
                <a:gd name="connsiteY398" fmla="*/ 2500897 h 3564189"/>
                <a:gd name="connsiteX399" fmla="*/ 1250950 w 3566159"/>
                <a:gd name="connsiteY399" fmla="*/ 2500897 h 3564189"/>
                <a:gd name="connsiteX400" fmla="*/ 1250950 w 3566159"/>
                <a:gd name="connsiteY400" fmla="*/ 3563556 h 3564189"/>
                <a:gd name="connsiteX401" fmla="*/ 1263015 w 3566159"/>
                <a:gd name="connsiteY401" fmla="*/ 3563556 h 3564189"/>
                <a:gd name="connsiteX402" fmla="*/ 1263015 w 3566159"/>
                <a:gd name="connsiteY402" fmla="*/ 2500897 h 3564189"/>
                <a:gd name="connsiteX403" fmla="*/ 118745 w 3566159"/>
                <a:gd name="connsiteY403" fmla="*/ 2500897 h 3564189"/>
                <a:gd name="connsiteX404" fmla="*/ 94615 w 3566159"/>
                <a:gd name="connsiteY404" fmla="*/ 2500897 h 3564189"/>
                <a:gd name="connsiteX405" fmla="*/ 94615 w 3566159"/>
                <a:gd name="connsiteY405" fmla="*/ 3563556 h 3564189"/>
                <a:gd name="connsiteX406" fmla="*/ 118745 w 3566159"/>
                <a:gd name="connsiteY406" fmla="*/ 3563556 h 3564189"/>
                <a:gd name="connsiteX407" fmla="*/ 118745 w 3566159"/>
                <a:gd name="connsiteY407" fmla="*/ 2500897 h 3564189"/>
                <a:gd name="connsiteX408" fmla="*/ 12065 w 3566159"/>
                <a:gd name="connsiteY408" fmla="*/ 2500897 h 3564189"/>
                <a:gd name="connsiteX409" fmla="*/ 0 w 3566159"/>
                <a:gd name="connsiteY409" fmla="*/ 2500897 h 3564189"/>
                <a:gd name="connsiteX410" fmla="*/ 0 w 3566159"/>
                <a:gd name="connsiteY410" fmla="*/ 3563556 h 3564189"/>
                <a:gd name="connsiteX411" fmla="*/ 12065 w 3566159"/>
                <a:gd name="connsiteY411" fmla="*/ 3563556 h 3564189"/>
                <a:gd name="connsiteX412" fmla="*/ 12065 w 3566159"/>
                <a:gd name="connsiteY412" fmla="*/ 2500897 h 3564189"/>
                <a:gd name="connsiteX413" fmla="*/ 198755 w 3566159"/>
                <a:gd name="connsiteY413" fmla="*/ 2500897 h 3564189"/>
                <a:gd name="connsiteX414" fmla="*/ 198755 w 3566159"/>
                <a:gd name="connsiteY414" fmla="*/ 3563556 h 3564189"/>
                <a:gd name="connsiteX415" fmla="*/ 234315 w 3566159"/>
                <a:gd name="connsiteY415" fmla="*/ 3563556 h 3564189"/>
                <a:gd name="connsiteX416" fmla="*/ 234315 w 3566159"/>
                <a:gd name="connsiteY416" fmla="*/ 2506607 h 3564189"/>
                <a:gd name="connsiteX417" fmla="*/ 198755 w 3566159"/>
                <a:gd name="connsiteY417" fmla="*/ 2500897 h 3564189"/>
                <a:gd name="connsiteX418" fmla="*/ 2230120 w 3566159"/>
                <a:gd name="connsiteY418" fmla="*/ 2509779 h 3564189"/>
                <a:gd name="connsiteX419" fmla="*/ 2230120 w 3566159"/>
                <a:gd name="connsiteY419" fmla="*/ 2776871 h 3564189"/>
                <a:gd name="connsiteX420" fmla="*/ 2253615 w 3566159"/>
                <a:gd name="connsiteY420" fmla="*/ 2751494 h 3564189"/>
                <a:gd name="connsiteX421" fmla="*/ 2314575 w 3566159"/>
                <a:gd name="connsiteY421" fmla="*/ 2633491 h 3564189"/>
                <a:gd name="connsiteX422" fmla="*/ 2230120 w 3566159"/>
                <a:gd name="connsiteY422" fmla="*/ 2509779 h 3564189"/>
                <a:gd name="connsiteX423" fmla="*/ 3386455 w 3566159"/>
                <a:gd name="connsiteY423" fmla="*/ 2511048 h 3564189"/>
                <a:gd name="connsiteX424" fmla="*/ 3386455 w 3566159"/>
                <a:gd name="connsiteY424" fmla="*/ 3554039 h 3564189"/>
                <a:gd name="connsiteX425" fmla="*/ 3469005 w 3566159"/>
                <a:gd name="connsiteY425" fmla="*/ 3430961 h 3564189"/>
                <a:gd name="connsiteX426" fmla="*/ 3469005 w 3566159"/>
                <a:gd name="connsiteY426" fmla="*/ 2633491 h 3564189"/>
                <a:gd name="connsiteX427" fmla="*/ 3386455 w 3566159"/>
                <a:gd name="connsiteY427" fmla="*/ 2511048 h 3564189"/>
                <a:gd name="connsiteX428" fmla="*/ 310515 w 3566159"/>
                <a:gd name="connsiteY428" fmla="*/ 2564974 h 3564189"/>
                <a:gd name="connsiteX429" fmla="*/ 310515 w 3566159"/>
                <a:gd name="connsiteY429" fmla="*/ 3563556 h 3564189"/>
                <a:gd name="connsiteX430" fmla="*/ 357505 w 3566159"/>
                <a:gd name="connsiteY430" fmla="*/ 3563556 h 3564189"/>
                <a:gd name="connsiteX431" fmla="*/ 357505 w 3566159"/>
                <a:gd name="connsiteY431" fmla="*/ 2616362 h 3564189"/>
                <a:gd name="connsiteX432" fmla="*/ 317500 w 3566159"/>
                <a:gd name="connsiteY432" fmla="*/ 2572586 h 3564189"/>
                <a:gd name="connsiteX433" fmla="*/ 310515 w 3566159"/>
                <a:gd name="connsiteY433" fmla="*/ 2564974 h 3564189"/>
                <a:gd name="connsiteX434" fmla="*/ 428625 w 3566159"/>
                <a:gd name="connsiteY434" fmla="*/ 2693761 h 3564189"/>
                <a:gd name="connsiteX435" fmla="*/ 428625 w 3566159"/>
                <a:gd name="connsiteY435" fmla="*/ 3564190 h 3564189"/>
                <a:gd name="connsiteX436" fmla="*/ 492760 w 3566159"/>
                <a:gd name="connsiteY436" fmla="*/ 3564190 h 3564189"/>
                <a:gd name="connsiteX437" fmla="*/ 492760 w 3566159"/>
                <a:gd name="connsiteY437" fmla="*/ 2763548 h 3564189"/>
                <a:gd name="connsiteX438" fmla="*/ 428625 w 3566159"/>
                <a:gd name="connsiteY438" fmla="*/ 2693761 h 3564189"/>
                <a:gd name="connsiteX439" fmla="*/ 549910 w 3566159"/>
                <a:gd name="connsiteY439" fmla="*/ 2824453 h 3564189"/>
                <a:gd name="connsiteX440" fmla="*/ 549910 w 3566159"/>
                <a:gd name="connsiteY440" fmla="*/ 3564190 h 3564189"/>
                <a:gd name="connsiteX441" fmla="*/ 621030 w 3566159"/>
                <a:gd name="connsiteY441" fmla="*/ 3564190 h 3564189"/>
                <a:gd name="connsiteX442" fmla="*/ 621030 w 3566159"/>
                <a:gd name="connsiteY442" fmla="*/ 2901218 h 3564189"/>
                <a:gd name="connsiteX443" fmla="*/ 549910 w 3566159"/>
                <a:gd name="connsiteY443" fmla="*/ 2824453 h 3564189"/>
                <a:gd name="connsiteX444" fmla="*/ 668020 w 3566159"/>
                <a:gd name="connsiteY444" fmla="*/ 2951972 h 3564189"/>
                <a:gd name="connsiteX445" fmla="*/ 668020 w 3566159"/>
                <a:gd name="connsiteY445" fmla="*/ 3564190 h 3564189"/>
                <a:gd name="connsiteX446" fmla="*/ 744220 w 3566159"/>
                <a:gd name="connsiteY446" fmla="*/ 3564190 h 3564189"/>
                <a:gd name="connsiteX447" fmla="*/ 744220 w 3566159"/>
                <a:gd name="connsiteY447" fmla="*/ 3034447 h 3564189"/>
                <a:gd name="connsiteX448" fmla="*/ 668020 w 3566159"/>
                <a:gd name="connsiteY448" fmla="*/ 2951972 h 3564189"/>
                <a:gd name="connsiteX449" fmla="*/ 779780 w 3566159"/>
                <a:gd name="connsiteY449" fmla="*/ 3072512 h 3564189"/>
                <a:gd name="connsiteX450" fmla="*/ 779780 w 3566159"/>
                <a:gd name="connsiteY450" fmla="*/ 3563556 h 3564189"/>
                <a:gd name="connsiteX451" fmla="*/ 859790 w 3566159"/>
                <a:gd name="connsiteY451" fmla="*/ 3563556 h 3564189"/>
                <a:gd name="connsiteX452" fmla="*/ 859790 w 3566159"/>
                <a:gd name="connsiteY452" fmla="*/ 3158794 h 3564189"/>
                <a:gd name="connsiteX453" fmla="*/ 779780 w 3566159"/>
                <a:gd name="connsiteY453" fmla="*/ 3072512 h 3564189"/>
                <a:gd name="connsiteX454" fmla="*/ 883920 w 3566159"/>
                <a:gd name="connsiteY454" fmla="*/ 3185440 h 3564189"/>
                <a:gd name="connsiteX455" fmla="*/ 883920 w 3566159"/>
                <a:gd name="connsiteY455" fmla="*/ 3564190 h 3564189"/>
                <a:gd name="connsiteX456" fmla="*/ 928370 w 3566159"/>
                <a:gd name="connsiteY456" fmla="*/ 3564190 h 3564189"/>
                <a:gd name="connsiteX457" fmla="*/ 928370 w 3566159"/>
                <a:gd name="connsiteY457" fmla="*/ 3564190 h 3564189"/>
                <a:gd name="connsiteX458" fmla="*/ 930275 w 3566159"/>
                <a:gd name="connsiteY458" fmla="*/ 3564190 h 3564189"/>
                <a:gd name="connsiteX459" fmla="*/ 966470 w 3566159"/>
                <a:gd name="connsiteY459" fmla="*/ 3559115 h 3564189"/>
                <a:gd name="connsiteX460" fmla="*/ 966470 w 3566159"/>
                <a:gd name="connsiteY460" fmla="*/ 3274259 h 3564189"/>
                <a:gd name="connsiteX461" fmla="*/ 883920 w 3566159"/>
                <a:gd name="connsiteY461" fmla="*/ 3185440 h 3564189"/>
                <a:gd name="connsiteX462" fmla="*/ 979170 w 3566159"/>
                <a:gd name="connsiteY462" fmla="*/ 3287582 h 3564189"/>
                <a:gd name="connsiteX463" fmla="*/ 979170 w 3566159"/>
                <a:gd name="connsiteY463" fmla="*/ 3554674 h 3564189"/>
                <a:gd name="connsiteX464" fmla="*/ 1063625 w 3566159"/>
                <a:gd name="connsiteY464" fmla="*/ 3430961 h 3564189"/>
                <a:gd name="connsiteX465" fmla="*/ 1002665 w 3566159"/>
                <a:gd name="connsiteY465" fmla="*/ 3312959 h 3564189"/>
                <a:gd name="connsiteX466" fmla="*/ 979170 w 3566159"/>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59"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4705" y="0"/>
                  </a:moveTo>
                  <a:lnTo>
                    <a:pt x="2030730" y="0"/>
                  </a:lnTo>
                  <a:lnTo>
                    <a:pt x="2030730" y="1063293"/>
                  </a:lnTo>
                  <a:lnTo>
                    <a:pt x="2084705" y="1063293"/>
                  </a:lnTo>
                  <a:cubicBezTo>
                    <a:pt x="2093595" y="1063293"/>
                    <a:pt x="2102485" y="1062659"/>
                    <a:pt x="2110740" y="1060756"/>
                  </a:cubicBezTo>
                  <a:lnTo>
                    <a:pt x="2110740" y="2538"/>
                  </a:lnTo>
                  <a:cubicBezTo>
                    <a:pt x="2102485" y="634"/>
                    <a:pt x="2093595" y="0"/>
                    <a:pt x="2084705" y="0"/>
                  </a:cubicBezTo>
                  <a:moveTo>
                    <a:pt x="1995805" y="0"/>
                  </a:moveTo>
                  <a:lnTo>
                    <a:pt x="1919605" y="0"/>
                  </a:lnTo>
                  <a:lnTo>
                    <a:pt x="1919605" y="1063293"/>
                  </a:lnTo>
                  <a:lnTo>
                    <a:pt x="1995805" y="1063293"/>
                  </a:lnTo>
                  <a:lnTo>
                    <a:pt x="1995805" y="0"/>
                  </a:lnTo>
                  <a:close/>
                  <a:moveTo>
                    <a:pt x="1872615" y="0"/>
                  </a:moveTo>
                  <a:lnTo>
                    <a:pt x="1800860" y="0"/>
                  </a:lnTo>
                  <a:lnTo>
                    <a:pt x="1800860" y="1063293"/>
                  </a:lnTo>
                  <a:lnTo>
                    <a:pt x="1871980" y="1063293"/>
                  </a:lnTo>
                  <a:lnTo>
                    <a:pt x="1871980" y="0"/>
                  </a:lnTo>
                  <a:close/>
                  <a:moveTo>
                    <a:pt x="1744345" y="0"/>
                  </a:moveTo>
                  <a:lnTo>
                    <a:pt x="1680210" y="0"/>
                  </a:lnTo>
                  <a:lnTo>
                    <a:pt x="1680210" y="1063293"/>
                  </a:lnTo>
                  <a:lnTo>
                    <a:pt x="1744345" y="1063293"/>
                  </a:lnTo>
                  <a:lnTo>
                    <a:pt x="1744345"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015" y="0"/>
                  </a:moveTo>
                  <a:lnTo>
                    <a:pt x="1250950" y="0"/>
                  </a:lnTo>
                  <a:lnTo>
                    <a:pt x="1250950" y="1063293"/>
                  </a:lnTo>
                  <a:lnTo>
                    <a:pt x="1263015" y="1063293"/>
                  </a:lnTo>
                  <a:lnTo>
                    <a:pt x="1263015"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040"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055"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050" y="64077"/>
                  </a:moveTo>
                  <a:lnTo>
                    <a:pt x="2813050" y="1062659"/>
                  </a:lnTo>
                  <a:lnTo>
                    <a:pt x="2860040" y="1062659"/>
                  </a:lnTo>
                  <a:lnTo>
                    <a:pt x="2860040" y="115465"/>
                  </a:lnTo>
                  <a:cubicBezTo>
                    <a:pt x="2840355" y="93895"/>
                    <a:pt x="2826385" y="78668"/>
                    <a:pt x="2820035" y="71690"/>
                  </a:cubicBezTo>
                  <a:cubicBezTo>
                    <a:pt x="2817495" y="69152"/>
                    <a:pt x="2815590" y="66614"/>
                    <a:pt x="2813050" y="64077"/>
                  </a:cubicBezTo>
                  <a:moveTo>
                    <a:pt x="2931160" y="192230"/>
                  </a:moveTo>
                  <a:lnTo>
                    <a:pt x="2931160" y="1062659"/>
                  </a:lnTo>
                  <a:lnTo>
                    <a:pt x="2995295" y="1062659"/>
                  </a:lnTo>
                  <a:lnTo>
                    <a:pt x="2995295" y="262017"/>
                  </a:lnTo>
                  <a:cubicBezTo>
                    <a:pt x="2973070" y="237274"/>
                    <a:pt x="2951480" y="213801"/>
                    <a:pt x="2931160" y="192230"/>
                  </a:cubicBezTo>
                  <a:moveTo>
                    <a:pt x="3052445" y="322921"/>
                  </a:moveTo>
                  <a:lnTo>
                    <a:pt x="3052445" y="1062659"/>
                  </a:lnTo>
                  <a:lnTo>
                    <a:pt x="3123565" y="1062659"/>
                  </a:lnTo>
                  <a:lnTo>
                    <a:pt x="3123565" y="400321"/>
                  </a:lnTo>
                  <a:cubicBezTo>
                    <a:pt x="3099435" y="374310"/>
                    <a:pt x="3075305" y="348298"/>
                    <a:pt x="3052445" y="322921"/>
                  </a:cubicBezTo>
                  <a:moveTo>
                    <a:pt x="3170555" y="451075"/>
                  </a:moveTo>
                  <a:lnTo>
                    <a:pt x="3170555" y="1063293"/>
                  </a:lnTo>
                  <a:lnTo>
                    <a:pt x="3246755" y="1063293"/>
                  </a:lnTo>
                  <a:lnTo>
                    <a:pt x="3246755" y="533550"/>
                  </a:lnTo>
                  <a:cubicBezTo>
                    <a:pt x="3221990" y="506270"/>
                    <a:pt x="3195955" y="478355"/>
                    <a:pt x="3170555" y="451075"/>
                  </a:cubicBezTo>
                  <a:moveTo>
                    <a:pt x="3282315" y="571615"/>
                  </a:moveTo>
                  <a:lnTo>
                    <a:pt x="3282315" y="1062659"/>
                  </a:lnTo>
                  <a:lnTo>
                    <a:pt x="3362325" y="1062659"/>
                  </a:lnTo>
                  <a:lnTo>
                    <a:pt x="3362325" y="657897"/>
                  </a:lnTo>
                  <a:cubicBezTo>
                    <a:pt x="3337560" y="631251"/>
                    <a:pt x="3310255"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2660" y="809524"/>
                    <a:pt x="3494405" y="800642"/>
                    <a:pt x="3481705" y="786685"/>
                  </a:cubicBezTo>
                  <a:moveTo>
                    <a:pt x="2621280" y="1250448"/>
                  </a:moveTo>
                  <a:lnTo>
                    <a:pt x="2597150" y="1250448"/>
                  </a:lnTo>
                  <a:lnTo>
                    <a:pt x="2597150" y="2313742"/>
                  </a:lnTo>
                  <a:lnTo>
                    <a:pt x="2621280" y="2313742"/>
                  </a:lnTo>
                  <a:lnTo>
                    <a:pt x="2621280"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7575" y="1252352"/>
                    <a:pt x="3445510"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040"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6470" y="1327848"/>
                    <a:pt x="932180"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005" y="1317063"/>
                    <a:pt x="1562100" y="1314525"/>
                  </a:cubicBezTo>
                  <a:moveTo>
                    <a:pt x="1680210" y="1443313"/>
                  </a:moveTo>
                  <a:lnTo>
                    <a:pt x="1680210" y="2313742"/>
                  </a:lnTo>
                  <a:lnTo>
                    <a:pt x="1744345" y="2313742"/>
                  </a:lnTo>
                  <a:lnTo>
                    <a:pt x="1744345" y="1512465"/>
                  </a:lnTo>
                  <a:cubicBezTo>
                    <a:pt x="1721485" y="1487723"/>
                    <a:pt x="1699895" y="1464249"/>
                    <a:pt x="1680210" y="1443313"/>
                  </a:cubicBezTo>
                  <a:moveTo>
                    <a:pt x="1800860" y="1574004"/>
                  </a:moveTo>
                  <a:lnTo>
                    <a:pt x="1800860" y="2313742"/>
                  </a:lnTo>
                  <a:lnTo>
                    <a:pt x="1871980" y="2313742"/>
                  </a:lnTo>
                  <a:lnTo>
                    <a:pt x="1871980" y="1650769"/>
                  </a:lnTo>
                  <a:cubicBezTo>
                    <a:pt x="1847850" y="1624758"/>
                    <a:pt x="1824355" y="1598747"/>
                    <a:pt x="1800860" y="1574004"/>
                  </a:cubicBezTo>
                  <a:moveTo>
                    <a:pt x="1918970" y="1701523"/>
                  </a:moveTo>
                  <a:lnTo>
                    <a:pt x="1918970" y="2313742"/>
                  </a:lnTo>
                  <a:lnTo>
                    <a:pt x="1995170" y="2313742"/>
                  </a:lnTo>
                  <a:lnTo>
                    <a:pt x="1995170" y="1783998"/>
                  </a:lnTo>
                  <a:cubicBezTo>
                    <a:pt x="1970405" y="1756718"/>
                    <a:pt x="1945005" y="1729438"/>
                    <a:pt x="1918970" y="1701523"/>
                  </a:cubicBezTo>
                  <a:moveTo>
                    <a:pt x="2030730" y="1822064"/>
                  </a:moveTo>
                  <a:lnTo>
                    <a:pt x="2030730" y="2313107"/>
                  </a:lnTo>
                  <a:lnTo>
                    <a:pt x="2110740" y="2313107"/>
                  </a:lnTo>
                  <a:lnTo>
                    <a:pt x="2110740" y="1908345"/>
                  </a:lnTo>
                  <a:cubicBezTo>
                    <a:pt x="2085975" y="1881700"/>
                    <a:pt x="2059305" y="1852516"/>
                    <a:pt x="2030730"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8525"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160" y="2500897"/>
                  </a:lnTo>
                  <a:lnTo>
                    <a:pt x="2931160" y="3563556"/>
                  </a:lnTo>
                  <a:lnTo>
                    <a:pt x="2995295" y="3563556"/>
                  </a:lnTo>
                  <a:lnTo>
                    <a:pt x="2995295"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0860" y="2500897"/>
                  </a:lnTo>
                  <a:lnTo>
                    <a:pt x="1800860" y="3240634"/>
                  </a:lnTo>
                  <a:cubicBezTo>
                    <a:pt x="1824355" y="3215257"/>
                    <a:pt x="1847850" y="3189880"/>
                    <a:pt x="1871980" y="3163235"/>
                  </a:cubicBezTo>
                  <a:lnTo>
                    <a:pt x="1871980" y="2500897"/>
                  </a:lnTo>
                  <a:close/>
                  <a:moveTo>
                    <a:pt x="1744345" y="2500897"/>
                  </a:moveTo>
                  <a:lnTo>
                    <a:pt x="1680210" y="2500897"/>
                  </a:lnTo>
                  <a:lnTo>
                    <a:pt x="1680210" y="3371326"/>
                  </a:lnTo>
                  <a:cubicBezTo>
                    <a:pt x="1699895" y="3349755"/>
                    <a:pt x="1721485" y="3326281"/>
                    <a:pt x="1744345" y="3301539"/>
                  </a:cubicBezTo>
                  <a:lnTo>
                    <a:pt x="1744345" y="2500897"/>
                  </a:lnTo>
                  <a:close/>
                  <a:moveTo>
                    <a:pt x="1608455" y="2500897"/>
                  </a:moveTo>
                  <a:lnTo>
                    <a:pt x="1561465" y="2500897"/>
                  </a:lnTo>
                  <a:lnTo>
                    <a:pt x="1561465" y="3499479"/>
                  </a:lnTo>
                  <a:cubicBezTo>
                    <a:pt x="1563370" y="3496941"/>
                    <a:pt x="1565910" y="3494403"/>
                    <a:pt x="1568450" y="3491866"/>
                  </a:cubicBezTo>
                  <a:cubicBezTo>
                    <a:pt x="1574800" y="3484887"/>
                    <a:pt x="1588770" y="3469661"/>
                    <a:pt x="1608455" y="3448091"/>
                  </a:cubicBezTo>
                  <a:lnTo>
                    <a:pt x="1608455"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015" y="2500897"/>
                  </a:moveTo>
                  <a:lnTo>
                    <a:pt x="1250950" y="2500897"/>
                  </a:lnTo>
                  <a:lnTo>
                    <a:pt x="1250950" y="3563556"/>
                  </a:lnTo>
                  <a:lnTo>
                    <a:pt x="1263015" y="3563556"/>
                  </a:lnTo>
                  <a:lnTo>
                    <a:pt x="1263015"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3520"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6455" y="2511048"/>
                  </a:moveTo>
                  <a:lnTo>
                    <a:pt x="3386455" y="3554039"/>
                  </a:lnTo>
                  <a:cubicBezTo>
                    <a:pt x="3434715" y="3534372"/>
                    <a:pt x="3469005" y="3486791"/>
                    <a:pt x="3469005" y="3430961"/>
                  </a:cubicBezTo>
                  <a:lnTo>
                    <a:pt x="3469005" y="2633491"/>
                  </a:lnTo>
                  <a:cubicBezTo>
                    <a:pt x="3469005" y="2578296"/>
                    <a:pt x="3435350" y="2530715"/>
                    <a:pt x="3386455" y="2511048"/>
                  </a:cubicBezTo>
                  <a:moveTo>
                    <a:pt x="310515" y="2564974"/>
                  </a:moveTo>
                  <a:lnTo>
                    <a:pt x="310515" y="3563556"/>
                  </a:lnTo>
                  <a:lnTo>
                    <a:pt x="357505" y="3563556"/>
                  </a:lnTo>
                  <a:lnTo>
                    <a:pt x="357505" y="2616362"/>
                  </a:lnTo>
                  <a:cubicBezTo>
                    <a:pt x="337820" y="2594791"/>
                    <a:pt x="323850" y="2579565"/>
                    <a:pt x="317500" y="2572586"/>
                  </a:cubicBezTo>
                  <a:cubicBezTo>
                    <a:pt x="314960" y="2570049"/>
                    <a:pt x="313055" y="2567511"/>
                    <a:pt x="310515" y="2564974"/>
                  </a:cubicBezTo>
                  <a:moveTo>
                    <a:pt x="428625" y="2693761"/>
                  </a:moveTo>
                  <a:lnTo>
                    <a:pt x="428625" y="3564190"/>
                  </a:lnTo>
                  <a:lnTo>
                    <a:pt x="492760" y="3564190"/>
                  </a:lnTo>
                  <a:lnTo>
                    <a:pt x="492760" y="2763548"/>
                  </a:lnTo>
                  <a:cubicBezTo>
                    <a:pt x="470535" y="2738805"/>
                    <a:pt x="448945" y="2715332"/>
                    <a:pt x="428625" y="2693761"/>
                  </a:cubicBezTo>
                  <a:moveTo>
                    <a:pt x="549910" y="2824453"/>
                  </a:moveTo>
                  <a:lnTo>
                    <a:pt x="549910" y="3564190"/>
                  </a:lnTo>
                  <a:lnTo>
                    <a:pt x="621030" y="3564190"/>
                  </a:lnTo>
                  <a:lnTo>
                    <a:pt x="621030" y="2901218"/>
                  </a:lnTo>
                  <a:cubicBezTo>
                    <a:pt x="596900" y="2875206"/>
                    <a:pt x="572770" y="2849195"/>
                    <a:pt x="549910" y="2824453"/>
                  </a:cubicBezTo>
                  <a:moveTo>
                    <a:pt x="668020" y="2951972"/>
                  </a:moveTo>
                  <a:lnTo>
                    <a:pt x="668020" y="3564190"/>
                  </a:lnTo>
                  <a:lnTo>
                    <a:pt x="744220" y="3564190"/>
                  </a:lnTo>
                  <a:lnTo>
                    <a:pt x="744220" y="3034447"/>
                  </a:lnTo>
                  <a:cubicBezTo>
                    <a:pt x="719455" y="3007166"/>
                    <a:pt x="693420" y="2979886"/>
                    <a:pt x="668020" y="2951972"/>
                  </a:cubicBezTo>
                  <a:moveTo>
                    <a:pt x="779780" y="3072512"/>
                  </a:moveTo>
                  <a:lnTo>
                    <a:pt x="779780" y="3563556"/>
                  </a:lnTo>
                  <a:lnTo>
                    <a:pt x="859790" y="3563556"/>
                  </a:lnTo>
                  <a:lnTo>
                    <a:pt x="859790" y="3158794"/>
                  </a:lnTo>
                  <a:cubicBezTo>
                    <a:pt x="835025" y="3132148"/>
                    <a:pt x="807720"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125" y="3310421"/>
                    <a:pt x="991870" y="3301539"/>
                    <a:pt x="979170" y="3287582"/>
                  </a:cubicBezTo>
                </a:path>
              </a:pathLst>
            </a:custGeom>
            <a:solidFill>
              <a:srgbClr val="DCDCDC"/>
            </a:solidFill>
            <a:ln w="6350" cap="flat">
              <a:noFill/>
              <a:prstDash val="solid"/>
              <a:miter/>
            </a:ln>
          </p:spPr>
          <p:txBody>
            <a:bodyPr rtlCol="0" anchor="ctr"/>
            <a:lstStyle/>
            <a:p>
              <a:endParaRPr lang="nb-NO"/>
            </a:p>
          </p:txBody>
        </p:sp>
      </p:grpSp>
      <p:sp>
        <p:nvSpPr>
          <p:cNvPr id="10" name="Plassholder for tekst 3">
            <a:extLst>
              <a:ext uri="{FF2B5EF4-FFF2-40B4-BE49-F238E27FC236}">
                <a16:creationId xmlns:a16="http://schemas.microsoft.com/office/drawing/2014/main" id="{C167FE43-4850-FF42-B5B8-88A852BA8BE7}"/>
              </a:ext>
            </a:extLst>
          </p:cNvPr>
          <p:cNvSpPr>
            <a:spLocks noGrp="1"/>
          </p:cNvSpPr>
          <p:nvPr>
            <p:ph type="body" sz="quarter" idx="10" hasCustomPrompt="1"/>
          </p:nvPr>
        </p:nvSpPr>
        <p:spPr>
          <a:xfrm>
            <a:off x="558000" y="2152800"/>
            <a:ext cx="11083138" cy="333955"/>
          </a:xfrm>
        </p:spPr>
        <p:txBody>
          <a:bodyPr/>
          <a:lstStyle/>
          <a:p>
            <a:pPr lvl="0"/>
            <a:r>
              <a:rPr lang="nb-NO"/>
              <a:t>KLIKK FOR Å LEGGE TIL EN UNDERTITTEL (BRUK VERSALER)</a:t>
            </a:r>
          </a:p>
        </p:txBody>
      </p:sp>
    </p:spTree>
    <p:extLst>
      <p:ext uri="{BB962C8B-B14F-4D97-AF65-F5344CB8AC3E}">
        <p14:creationId xmlns:p14="http://schemas.microsoft.com/office/powerpoint/2010/main" val="11228806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 Tittel og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1783C94-8A74-A54F-BB37-E49E29F2812C}"/>
              </a:ext>
            </a:extLst>
          </p:cNvPr>
          <p:cNvSpPr>
            <a:spLocks noGrp="1"/>
          </p:cNvSpPr>
          <p:nvPr>
            <p:ph type="title" hasCustomPrompt="1"/>
          </p:nvPr>
        </p:nvSpPr>
        <p:spPr/>
        <p:txBody>
          <a:bodyPr/>
          <a:lstStyle/>
          <a:p>
            <a:r>
              <a:rPr lang="nb-NO"/>
              <a:t>Klikk for å legge til en tittel</a:t>
            </a:r>
          </a:p>
        </p:txBody>
      </p:sp>
      <p:sp>
        <p:nvSpPr>
          <p:cNvPr id="5" name="Plassholder for tekst 4">
            <a:extLst>
              <a:ext uri="{FF2B5EF4-FFF2-40B4-BE49-F238E27FC236}">
                <a16:creationId xmlns:a16="http://schemas.microsoft.com/office/drawing/2014/main" id="{6B8BAC05-7EBB-444C-9DE0-6B5FE960B9EF}"/>
              </a:ext>
            </a:extLst>
          </p:cNvPr>
          <p:cNvSpPr>
            <a:spLocks noGrp="1"/>
          </p:cNvSpPr>
          <p:nvPr>
            <p:ph type="body" sz="quarter" idx="10" hasCustomPrompt="1"/>
          </p:nvPr>
        </p:nvSpPr>
        <p:spPr>
          <a:xfrm>
            <a:off x="558000" y="1807200"/>
            <a:ext cx="11077200" cy="4105275"/>
          </a:xfrm>
        </p:spPr>
        <p:txBody>
          <a:bodyPr/>
          <a:lstStyle>
            <a:lvl1pPr>
              <a:buNone/>
              <a:defRPr/>
            </a:lvl1pPr>
          </a:lstStyle>
          <a:p>
            <a:pPr lvl="0"/>
            <a:r>
              <a:rPr lang="nb-NO"/>
              <a:t>Klikk for å legge til tekst</a:t>
            </a:r>
          </a:p>
        </p:txBody>
      </p:sp>
    </p:spTree>
    <p:extLst>
      <p:ext uri="{BB962C8B-B14F-4D97-AF65-F5344CB8AC3E}">
        <p14:creationId xmlns:p14="http://schemas.microsoft.com/office/powerpoint/2010/main" val="1187898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orside svart">
    <p:bg>
      <p:bgPr>
        <a:solidFill>
          <a:schemeClr val="tx1"/>
        </a:solidFill>
        <a:effectLst/>
      </p:bgPr>
    </p:bg>
    <p:spTree>
      <p:nvGrpSpPr>
        <p:cNvPr id="1" name=""/>
        <p:cNvGrpSpPr/>
        <p:nvPr/>
      </p:nvGrpSpPr>
      <p:grpSpPr>
        <a:xfrm>
          <a:off x="0" y="0"/>
          <a:ext cx="0" cy="0"/>
          <a:chOff x="0" y="0"/>
          <a:chExt cx="0" cy="0"/>
        </a:xfrm>
      </p:grpSpPr>
      <p:grpSp>
        <p:nvGrpSpPr>
          <p:cNvPr id="6" name="Grafikk 17">
            <a:extLst>
              <a:ext uri="{FF2B5EF4-FFF2-40B4-BE49-F238E27FC236}">
                <a16:creationId xmlns:a16="http://schemas.microsoft.com/office/drawing/2014/main" id="{CD2E3870-17DC-7645-BD3B-6109F3D876BF}"/>
              </a:ext>
            </a:extLst>
          </p:cNvPr>
          <p:cNvGrpSpPr/>
          <p:nvPr userDrawn="1"/>
        </p:nvGrpSpPr>
        <p:grpSpPr>
          <a:xfrm>
            <a:off x="558800" y="2736151"/>
            <a:ext cx="11074400" cy="3564189"/>
            <a:chOff x="558800" y="2736151"/>
            <a:chExt cx="11074400" cy="3564189"/>
          </a:xfrm>
          <a:solidFill>
            <a:srgbClr val="4E4E4E"/>
          </a:solidFill>
        </p:grpSpPr>
        <p:sp>
          <p:nvSpPr>
            <p:cNvPr id="7" name="Friform 6">
              <a:extLst>
                <a:ext uri="{FF2B5EF4-FFF2-40B4-BE49-F238E27FC236}">
                  <a16:creationId xmlns:a16="http://schemas.microsoft.com/office/drawing/2014/main" id="{F6D3BCD7-06DB-FB46-B779-B6142E07C8CA}"/>
                </a:ext>
              </a:extLst>
            </p:cNvPr>
            <p:cNvSpPr/>
            <p:nvPr/>
          </p:nvSpPr>
          <p:spPr>
            <a:xfrm>
              <a:off x="558800" y="2736151"/>
              <a:ext cx="3566168" cy="3564189"/>
            </a:xfrm>
            <a:custGeom>
              <a:avLst/>
              <a:gdLst>
                <a:gd name="connsiteX0" fmla="*/ 2621915 w 3566168"/>
                <a:gd name="connsiteY0" fmla="*/ 0 h 3564189"/>
                <a:gd name="connsiteX1" fmla="*/ 2597785 w 3566168"/>
                <a:gd name="connsiteY1" fmla="*/ 0 h 3564189"/>
                <a:gd name="connsiteX2" fmla="*/ 2597785 w 3566168"/>
                <a:gd name="connsiteY2" fmla="*/ 1063293 h 3564189"/>
                <a:gd name="connsiteX3" fmla="*/ 2621915 w 3566168"/>
                <a:gd name="connsiteY3" fmla="*/ 1063293 h 3564189"/>
                <a:gd name="connsiteX4" fmla="*/ 2621915 w 3566168"/>
                <a:gd name="connsiteY4" fmla="*/ 0 h 3564189"/>
                <a:gd name="connsiteX5" fmla="*/ 2514600 w 3566168"/>
                <a:gd name="connsiteY5" fmla="*/ 0 h 3564189"/>
                <a:gd name="connsiteX6" fmla="*/ 2502535 w 3566168"/>
                <a:gd name="connsiteY6" fmla="*/ 0 h 3564189"/>
                <a:gd name="connsiteX7" fmla="*/ 2502535 w 3566168"/>
                <a:gd name="connsiteY7" fmla="*/ 1063293 h 3564189"/>
                <a:gd name="connsiteX8" fmla="*/ 2514600 w 3566168"/>
                <a:gd name="connsiteY8" fmla="*/ 1063293 h 3564189"/>
                <a:gd name="connsiteX9" fmla="*/ 2514600 w 3566168"/>
                <a:gd name="connsiteY9" fmla="*/ 0 h 3564189"/>
                <a:gd name="connsiteX10" fmla="*/ 2085340 w 3566168"/>
                <a:gd name="connsiteY10" fmla="*/ 0 h 3564189"/>
                <a:gd name="connsiteX11" fmla="*/ 2031365 w 3566168"/>
                <a:gd name="connsiteY11" fmla="*/ 0 h 3564189"/>
                <a:gd name="connsiteX12" fmla="*/ 2031365 w 3566168"/>
                <a:gd name="connsiteY12" fmla="*/ 1063293 h 3564189"/>
                <a:gd name="connsiteX13" fmla="*/ 2085340 w 3566168"/>
                <a:gd name="connsiteY13" fmla="*/ 1063293 h 3564189"/>
                <a:gd name="connsiteX14" fmla="*/ 2111375 w 3566168"/>
                <a:gd name="connsiteY14" fmla="*/ 1060756 h 3564189"/>
                <a:gd name="connsiteX15" fmla="*/ 2111375 w 3566168"/>
                <a:gd name="connsiteY15" fmla="*/ 2538 h 3564189"/>
                <a:gd name="connsiteX16" fmla="*/ 2085340 w 3566168"/>
                <a:gd name="connsiteY16" fmla="*/ 0 h 3564189"/>
                <a:gd name="connsiteX17" fmla="*/ 1995805 w 3566168"/>
                <a:gd name="connsiteY17" fmla="*/ 0 h 3564189"/>
                <a:gd name="connsiteX18" fmla="*/ 1919605 w 3566168"/>
                <a:gd name="connsiteY18" fmla="*/ 0 h 3564189"/>
                <a:gd name="connsiteX19" fmla="*/ 1919605 w 3566168"/>
                <a:gd name="connsiteY19" fmla="*/ 1063293 h 3564189"/>
                <a:gd name="connsiteX20" fmla="*/ 1995805 w 3566168"/>
                <a:gd name="connsiteY20" fmla="*/ 1063293 h 3564189"/>
                <a:gd name="connsiteX21" fmla="*/ 1995805 w 3566168"/>
                <a:gd name="connsiteY21" fmla="*/ 0 h 3564189"/>
                <a:gd name="connsiteX22" fmla="*/ 1872615 w 3566168"/>
                <a:gd name="connsiteY22" fmla="*/ 0 h 3564189"/>
                <a:gd name="connsiteX23" fmla="*/ 1801495 w 3566168"/>
                <a:gd name="connsiteY23" fmla="*/ 0 h 3564189"/>
                <a:gd name="connsiteX24" fmla="*/ 1801495 w 3566168"/>
                <a:gd name="connsiteY24" fmla="*/ 1063293 h 3564189"/>
                <a:gd name="connsiteX25" fmla="*/ 1872615 w 3566168"/>
                <a:gd name="connsiteY25" fmla="*/ 1063293 h 3564189"/>
                <a:gd name="connsiteX26" fmla="*/ 1872615 w 3566168"/>
                <a:gd name="connsiteY26" fmla="*/ 0 h 3564189"/>
                <a:gd name="connsiteX27" fmla="*/ 1744980 w 3566168"/>
                <a:gd name="connsiteY27" fmla="*/ 0 h 3564189"/>
                <a:gd name="connsiteX28" fmla="*/ 1680845 w 3566168"/>
                <a:gd name="connsiteY28" fmla="*/ 0 h 3564189"/>
                <a:gd name="connsiteX29" fmla="*/ 1680845 w 3566168"/>
                <a:gd name="connsiteY29" fmla="*/ 1063293 h 3564189"/>
                <a:gd name="connsiteX30" fmla="*/ 1744980 w 3566168"/>
                <a:gd name="connsiteY30" fmla="*/ 1063293 h 3564189"/>
                <a:gd name="connsiteX31" fmla="*/ 1744980 w 3566168"/>
                <a:gd name="connsiteY31" fmla="*/ 0 h 3564189"/>
                <a:gd name="connsiteX32" fmla="*/ 1609090 w 3566168"/>
                <a:gd name="connsiteY32" fmla="*/ 0 h 3564189"/>
                <a:gd name="connsiteX33" fmla="*/ 1562100 w 3566168"/>
                <a:gd name="connsiteY33" fmla="*/ 0 h 3564189"/>
                <a:gd name="connsiteX34" fmla="*/ 1562100 w 3566168"/>
                <a:gd name="connsiteY34" fmla="*/ 1063293 h 3564189"/>
                <a:gd name="connsiteX35" fmla="*/ 1609090 w 3566168"/>
                <a:gd name="connsiteY35" fmla="*/ 1063293 h 3564189"/>
                <a:gd name="connsiteX36" fmla="*/ 1609090 w 3566168"/>
                <a:gd name="connsiteY36" fmla="*/ 0 h 3564189"/>
                <a:gd name="connsiteX37" fmla="*/ 1485900 w 3566168"/>
                <a:gd name="connsiteY37" fmla="*/ 0 h 3564189"/>
                <a:gd name="connsiteX38" fmla="*/ 1450340 w 3566168"/>
                <a:gd name="connsiteY38" fmla="*/ 0 h 3564189"/>
                <a:gd name="connsiteX39" fmla="*/ 1450340 w 3566168"/>
                <a:gd name="connsiteY39" fmla="*/ 1063293 h 3564189"/>
                <a:gd name="connsiteX40" fmla="*/ 1485900 w 3566168"/>
                <a:gd name="connsiteY40" fmla="*/ 1063293 h 3564189"/>
                <a:gd name="connsiteX41" fmla="*/ 1485900 w 3566168"/>
                <a:gd name="connsiteY41" fmla="*/ 0 h 3564189"/>
                <a:gd name="connsiteX42" fmla="*/ 1370330 w 3566168"/>
                <a:gd name="connsiteY42" fmla="*/ 0 h 3564189"/>
                <a:gd name="connsiteX43" fmla="*/ 1346200 w 3566168"/>
                <a:gd name="connsiteY43" fmla="*/ 0 h 3564189"/>
                <a:gd name="connsiteX44" fmla="*/ 1346200 w 3566168"/>
                <a:gd name="connsiteY44" fmla="*/ 1063293 h 3564189"/>
                <a:gd name="connsiteX45" fmla="*/ 1370330 w 3566168"/>
                <a:gd name="connsiteY45" fmla="*/ 1063293 h 3564189"/>
                <a:gd name="connsiteX46" fmla="*/ 1370330 w 3566168"/>
                <a:gd name="connsiteY46" fmla="*/ 0 h 3564189"/>
                <a:gd name="connsiteX47" fmla="*/ 1263650 w 3566168"/>
                <a:gd name="connsiteY47" fmla="*/ 0 h 3564189"/>
                <a:gd name="connsiteX48" fmla="*/ 1251585 w 3566168"/>
                <a:gd name="connsiteY48" fmla="*/ 0 h 3564189"/>
                <a:gd name="connsiteX49" fmla="*/ 1251585 w 3566168"/>
                <a:gd name="connsiteY49" fmla="*/ 1063293 h 3564189"/>
                <a:gd name="connsiteX50" fmla="*/ 1263650 w 3566168"/>
                <a:gd name="connsiteY50" fmla="*/ 1063293 h 3564189"/>
                <a:gd name="connsiteX51" fmla="*/ 1263650 w 3566168"/>
                <a:gd name="connsiteY51" fmla="*/ 0 h 3564189"/>
                <a:gd name="connsiteX52" fmla="*/ 930910 w 3566168"/>
                <a:gd name="connsiteY52" fmla="*/ 0 h 3564189"/>
                <a:gd name="connsiteX53" fmla="*/ 929005 w 3566168"/>
                <a:gd name="connsiteY53" fmla="*/ 0 h 3564189"/>
                <a:gd name="connsiteX54" fmla="*/ 929005 w 3566168"/>
                <a:gd name="connsiteY54" fmla="*/ 0 h 3564189"/>
                <a:gd name="connsiteX55" fmla="*/ 884555 w 3566168"/>
                <a:gd name="connsiteY55" fmla="*/ 0 h 3564189"/>
                <a:gd name="connsiteX56" fmla="*/ 884555 w 3566168"/>
                <a:gd name="connsiteY56" fmla="*/ 378751 h 3564189"/>
                <a:gd name="connsiteX57" fmla="*/ 967105 w 3566168"/>
                <a:gd name="connsiteY57" fmla="*/ 289931 h 3564189"/>
                <a:gd name="connsiteX58" fmla="*/ 967105 w 3566168"/>
                <a:gd name="connsiteY58" fmla="*/ 5075 h 3564189"/>
                <a:gd name="connsiteX59" fmla="*/ 930910 w 3566168"/>
                <a:gd name="connsiteY59" fmla="*/ 0 h 3564189"/>
                <a:gd name="connsiteX60" fmla="*/ 860425 w 3566168"/>
                <a:gd name="connsiteY60" fmla="*/ 0 h 3564189"/>
                <a:gd name="connsiteX61" fmla="*/ 780415 w 3566168"/>
                <a:gd name="connsiteY61" fmla="*/ 0 h 3564189"/>
                <a:gd name="connsiteX62" fmla="*/ 780415 w 3566168"/>
                <a:gd name="connsiteY62" fmla="*/ 491044 h 3564189"/>
                <a:gd name="connsiteX63" fmla="*/ 860425 w 3566168"/>
                <a:gd name="connsiteY63" fmla="*/ 404762 h 3564189"/>
                <a:gd name="connsiteX64" fmla="*/ 860425 w 3566168"/>
                <a:gd name="connsiteY64" fmla="*/ 0 h 3564189"/>
                <a:gd name="connsiteX65" fmla="*/ 744855 w 3566168"/>
                <a:gd name="connsiteY65" fmla="*/ 0 h 3564189"/>
                <a:gd name="connsiteX66" fmla="*/ 668655 w 3566168"/>
                <a:gd name="connsiteY66" fmla="*/ 0 h 3564189"/>
                <a:gd name="connsiteX67" fmla="*/ 668655 w 3566168"/>
                <a:gd name="connsiteY67" fmla="*/ 612219 h 3564189"/>
                <a:gd name="connsiteX68" fmla="*/ 744855 w 3566168"/>
                <a:gd name="connsiteY68" fmla="*/ 529743 h 3564189"/>
                <a:gd name="connsiteX69" fmla="*/ 744855 w 3566168"/>
                <a:gd name="connsiteY69" fmla="*/ 0 h 3564189"/>
                <a:gd name="connsiteX70" fmla="*/ 621665 w 3566168"/>
                <a:gd name="connsiteY70" fmla="*/ 0 h 3564189"/>
                <a:gd name="connsiteX71" fmla="*/ 550545 w 3566168"/>
                <a:gd name="connsiteY71" fmla="*/ 0 h 3564189"/>
                <a:gd name="connsiteX72" fmla="*/ 550545 w 3566168"/>
                <a:gd name="connsiteY72" fmla="*/ 739738 h 3564189"/>
                <a:gd name="connsiteX73" fmla="*/ 621665 w 3566168"/>
                <a:gd name="connsiteY73" fmla="*/ 662338 h 3564189"/>
                <a:gd name="connsiteX74" fmla="*/ 621665 w 3566168"/>
                <a:gd name="connsiteY74" fmla="*/ 0 h 3564189"/>
                <a:gd name="connsiteX75" fmla="*/ 493395 w 3566168"/>
                <a:gd name="connsiteY75" fmla="*/ 0 h 3564189"/>
                <a:gd name="connsiteX76" fmla="*/ 429260 w 3566168"/>
                <a:gd name="connsiteY76" fmla="*/ 0 h 3564189"/>
                <a:gd name="connsiteX77" fmla="*/ 429260 w 3566168"/>
                <a:gd name="connsiteY77" fmla="*/ 870429 h 3564189"/>
                <a:gd name="connsiteX78" fmla="*/ 493395 w 3566168"/>
                <a:gd name="connsiteY78" fmla="*/ 800642 h 3564189"/>
                <a:gd name="connsiteX79" fmla="*/ 493395 w 3566168"/>
                <a:gd name="connsiteY79" fmla="*/ 0 h 3564189"/>
                <a:gd name="connsiteX80" fmla="*/ 358140 w 3566168"/>
                <a:gd name="connsiteY80" fmla="*/ 0 h 3564189"/>
                <a:gd name="connsiteX81" fmla="*/ 311150 w 3566168"/>
                <a:gd name="connsiteY81" fmla="*/ 0 h 3564189"/>
                <a:gd name="connsiteX82" fmla="*/ 311150 w 3566168"/>
                <a:gd name="connsiteY82" fmla="*/ 998582 h 3564189"/>
                <a:gd name="connsiteX83" fmla="*/ 318135 w 3566168"/>
                <a:gd name="connsiteY83" fmla="*/ 990969 h 3564189"/>
                <a:gd name="connsiteX84" fmla="*/ 358140 w 3566168"/>
                <a:gd name="connsiteY84" fmla="*/ 947194 h 3564189"/>
                <a:gd name="connsiteX85" fmla="*/ 358140 w 3566168"/>
                <a:gd name="connsiteY85" fmla="*/ 0 h 3564189"/>
                <a:gd name="connsiteX86" fmla="*/ 234950 w 3566168"/>
                <a:gd name="connsiteY86" fmla="*/ 0 h 3564189"/>
                <a:gd name="connsiteX87" fmla="*/ 199390 w 3566168"/>
                <a:gd name="connsiteY87" fmla="*/ 0 h 3564189"/>
                <a:gd name="connsiteX88" fmla="*/ 199390 w 3566168"/>
                <a:gd name="connsiteY88" fmla="*/ 1063293 h 3564189"/>
                <a:gd name="connsiteX89" fmla="*/ 234950 w 3566168"/>
                <a:gd name="connsiteY89" fmla="*/ 1057584 h 3564189"/>
                <a:gd name="connsiteX90" fmla="*/ 234950 w 3566168"/>
                <a:gd name="connsiteY90" fmla="*/ 0 h 3564189"/>
                <a:gd name="connsiteX91" fmla="*/ 119380 w 3566168"/>
                <a:gd name="connsiteY91" fmla="*/ 0 h 3564189"/>
                <a:gd name="connsiteX92" fmla="*/ 95250 w 3566168"/>
                <a:gd name="connsiteY92" fmla="*/ 0 h 3564189"/>
                <a:gd name="connsiteX93" fmla="*/ 95250 w 3566168"/>
                <a:gd name="connsiteY93" fmla="*/ 1063293 h 3564189"/>
                <a:gd name="connsiteX94" fmla="*/ 119380 w 3566168"/>
                <a:gd name="connsiteY94" fmla="*/ 1063293 h 3564189"/>
                <a:gd name="connsiteX95" fmla="*/ 119380 w 3566168"/>
                <a:gd name="connsiteY95" fmla="*/ 0 h 3564189"/>
                <a:gd name="connsiteX96" fmla="*/ 12065 w 3566168"/>
                <a:gd name="connsiteY96" fmla="*/ 0 h 3564189"/>
                <a:gd name="connsiteX97" fmla="*/ 0 w 3566168"/>
                <a:gd name="connsiteY97" fmla="*/ 0 h 3564189"/>
                <a:gd name="connsiteX98" fmla="*/ 0 w 3566168"/>
                <a:gd name="connsiteY98" fmla="*/ 1063293 h 3564189"/>
                <a:gd name="connsiteX99" fmla="*/ 12065 w 3566168"/>
                <a:gd name="connsiteY99" fmla="*/ 1063293 h 3564189"/>
                <a:gd name="connsiteX100" fmla="*/ 12065 w 3566168"/>
                <a:gd name="connsiteY100" fmla="*/ 0 h 3564189"/>
                <a:gd name="connsiteX101" fmla="*/ 2701925 w 3566168"/>
                <a:gd name="connsiteY101" fmla="*/ 0 h 3564189"/>
                <a:gd name="connsiteX102" fmla="*/ 2701925 w 3566168"/>
                <a:gd name="connsiteY102" fmla="*/ 1062659 h 3564189"/>
                <a:gd name="connsiteX103" fmla="*/ 2737485 w 3566168"/>
                <a:gd name="connsiteY103" fmla="*/ 1062659 h 3564189"/>
                <a:gd name="connsiteX104" fmla="*/ 2737485 w 3566168"/>
                <a:gd name="connsiteY104" fmla="*/ 5075 h 3564189"/>
                <a:gd name="connsiteX105" fmla="*/ 2701925 w 3566168"/>
                <a:gd name="connsiteY105" fmla="*/ 0 h 3564189"/>
                <a:gd name="connsiteX106" fmla="*/ 979170 w 3566168"/>
                <a:gd name="connsiteY106" fmla="*/ 8882 h 3564189"/>
                <a:gd name="connsiteX107" fmla="*/ 979170 w 3566168"/>
                <a:gd name="connsiteY107" fmla="*/ 275974 h 3564189"/>
                <a:gd name="connsiteX108" fmla="*/ 1002665 w 3566168"/>
                <a:gd name="connsiteY108" fmla="*/ 250597 h 3564189"/>
                <a:gd name="connsiteX109" fmla="*/ 1063625 w 3566168"/>
                <a:gd name="connsiteY109" fmla="*/ 132594 h 3564189"/>
                <a:gd name="connsiteX110" fmla="*/ 979170 w 3566168"/>
                <a:gd name="connsiteY110" fmla="*/ 8882 h 3564189"/>
                <a:gd name="connsiteX111" fmla="*/ 2135505 w 3566168"/>
                <a:gd name="connsiteY111" fmla="*/ 9516 h 3564189"/>
                <a:gd name="connsiteX112" fmla="*/ 2135505 w 3566168"/>
                <a:gd name="connsiteY112" fmla="*/ 1052508 h 3564189"/>
                <a:gd name="connsiteX113" fmla="*/ 2218055 w 3566168"/>
                <a:gd name="connsiteY113" fmla="*/ 929430 h 3564189"/>
                <a:gd name="connsiteX114" fmla="*/ 2218055 w 3566168"/>
                <a:gd name="connsiteY114" fmla="*/ 929430 h 3564189"/>
                <a:gd name="connsiteX115" fmla="*/ 2218055 w 3566168"/>
                <a:gd name="connsiteY115" fmla="*/ 132594 h 3564189"/>
                <a:gd name="connsiteX116" fmla="*/ 2218055 w 3566168"/>
                <a:gd name="connsiteY116" fmla="*/ 132594 h 3564189"/>
                <a:gd name="connsiteX117" fmla="*/ 2135505 w 3566168"/>
                <a:gd name="connsiteY117" fmla="*/ 9516 h 3564189"/>
                <a:gd name="connsiteX118" fmla="*/ 2813685 w 3566168"/>
                <a:gd name="connsiteY118" fmla="*/ 64077 h 3564189"/>
                <a:gd name="connsiteX119" fmla="*/ 2813685 w 3566168"/>
                <a:gd name="connsiteY119" fmla="*/ 1062659 h 3564189"/>
                <a:gd name="connsiteX120" fmla="*/ 2860675 w 3566168"/>
                <a:gd name="connsiteY120" fmla="*/ 1062659 h 3564189"/>
                <a:gd name="connsiteX121" fmla="*/ 2860675 w 3566168"/>
                <a:gd name="connsiteY121" fmla="*/ 115465 h 3564189"/>
                <a:gd name="connsiteX122" fmla="*/ 2820670 w 3566168"/>
                <a:gd name="connsiteY122" fmla="*/ 71690 h 3564189"/>
                <a:gd name="connsiteX123" fmla="*/ 2813685 w 3566168"/>
                <a:gd name="connsiteY123" fmla="*/ 64077 h 3564189"/>
                <a:gd name="connsiteX124" fmla="*/ 2931795 w 3566168"/>
                <a:gd name="connsiteY124" fmla="*/ 192230 h 3564189"/>
                <a:gd name="connsiteX125" fmla="*/ 2931795 w 3566168"/>
                <a:gd name="connsiteY125" fmla="*/ 1062659 h 3564189"/>
                <a:gd name="connsiteX126" fmla="*/ 2995930 w 3566168"/>
                <a:gd name="connsiteY126" fmla="*/ 1062659 h 3564189"/>
                <a:gd name="connsiteX127" fmla="*/ 2995930 w 3566168"/>
                <a:gd name="connsiteY127" fmla="*/ 262017 h 3564189"/>
                <a:gd name="connsiteX128" fmla="*/ 2931795 w 3566168"/>
                <a:gd name="connsiteY128" fmla="*/ 192230 h 3564189"/>
                <a:gd name="connsiteX129" fmla="*/ 3052445 w 3566168"/>
                <a:gd name="connsiteY129" fmla="*/ 322921 h 3564189"/>
                <a:gd name="connsiteX130" fmla="*/ 3052445 w 3566168"/>
                <a:gd name="connsiteY130" fmla="*/ 1062659 h 3564189"/>
                <a:gd name="connsiteX131" fmla="*/ 3124200 w 3566168"/>
                <a:gd name="connsiteY131" fmla="*/ 1062659 h 3564189"/>
                <a:gd name="connsiteX132" fmla="*/ 3124200 w 3566168"/>
                <a:gd name="connsiteY132" fmla="*/ 400321 h 3564189"/>
                <a:gd name="connsiteX133" fmla="*/ 3052445 w 3566168"/>
                <a:gd name="connsiteY133" fmla="*/ 322921 h 3564189"/>
                <a:gd name="connsiteX134" fmla="*/ 3170555 w 3566168"/>
                <a:gd name="connsiteY134" fmla="*/ 451075 h 3564189"/>
                <a:gd name="connsiteX135" fmla="*/ 3170555 w 3566168"/>
                <a:gd name="connsiteY135" fmla="*/ 1063293 h 3564189"/>
                <a:gd name="connsiteX136" fmla="*/ 3246755 w 3566168"/>
                <a:gd name="connsiteY136" fmla="*/ 1063293 h 3564189"/>
                <a:gd name="connsiteX137" fmla="*/ 3246755 w 3566168"/>
                <a:gd name="connsiteY137" fmla="*/ 533550 h 3564189"/>
                <a:gd name="connsiteX138" fmla="*/ 3170555 w 3566168"/>
                <a:gd name="connsiteY138" fmla="*/ 451075 h 3564189"/>
                <a:gd name="connsiteX139" fmla="*/ 3282950 w 3566168"/>
                <a:gd name="connsiteY139" fmla="*/ 571615 h 3564189"/>
                <a:gd name="connsiteX140" fmla="*/ 3282950 w 3566168"/>
                <a:gd name="connsiteY140" fmla="*/ 1062659 h 3564189"/>
                <a:gd name="connsiteX141" fmla="*/ 3362960 w 3566168"/>
                <a:gd name="connsiteY141" fmla="*/ 1062659 h 3564189"/>
                <a:gd name="connsiteX142" fmla="*/ 3362960 w 3566168"/>
                <a:gd name="connsiteY142" fmla="*/ 657897 h 3564189"/>
                <a:gd name="connsiteX143" fmla="*/ 3282950 w 3566168"/>
                <a:gd name="connsiteY143" fmla="*/ 571615 h 3564189"/>
                <a:gd name="connsiteX144" fmla="*/ 3387090 w 3566168"/>
                <a:gd name="connsiteY144" fmla="*/ 683908 h 3564189"/>
                <a:gd name="connsiteX145" fmla="*/ 3387090 w 3566168"/>
                <a:gd name="connsiteY145" fmla="*/ 1062659 h 3564189"/>
                <a:gd name="connsiteX146" fmla="*/ 3431540 w 3566168"/>
                <a:gd name="connsiteY146" fmla="*/ 1062659 h 3564189"/>
                <a:gd name="connsiteX147" fmla="*/ 3431540 w 3566168"/>
                <a:gd name="connsiteY147" fmla="*/ 1062659 h 3564189"/>
                <a:gd name="connsiteX148" fmla="*/ 3433445 w 3566168"/>
                <a:gd name="connsiteY148" fmla="*/ 1062659 h 3564189"/>
                <a:gd name="connsiteX149" fmla="*/ 3469640 w 3566168"/>
                <a:gd name="connsiteY149" fmla="*/ 1057584 h 3564189"/>
                <a:gd name="connsiteX150" fmla="*/ 3469640 w 3566168"/>
                <a:gd name="connsiteY150" fmla="*/ 772728 h 3564189"/>
                <a:gd name="connsiteX151" fmla="*/ 3387090 w 3566168"/>
                <a:gd name="connsiteY151" fmla="*/ 683908 h 3564189"/>
                <a:gd name="connsiteX152" fmla="*/ 3481705 w 3566168"/>
                <a:gd name="connsiteY152" fmla="*/ 786685 h 3564189"/>
                <a:gd name="connsiteX153" fmla="*/ 3481705 w 3566168"/>
                <a:gd name="connsiteY153" fmla="*/ 1053777 h 3564189"/>
                <a:gd name="connsiteX154" fmla="*/ 3566160 w 3566168"/>
                <a:gd name="connsiteY154" fmla="*/ 930065 h 3564189"/>
                <a:gd name="connsiteX155" fmla="*/ 3505200 w 3566168"/>
                <a:gd name="connsiteY155" fmla="*/ 812062 h 3564189"/>
                <a:gd name="connsiteX156" fmla="*/ 3481705 w 3566168"/>
                <a:gd name="connsiteY156" fmla="*/ 786685 h 3564189"/>
                <a:gd name="connsiteX157" fmla="*/ 2621915 w 3566168"/>
                <a:gd name="connsiteY157" fmla="*/ 1250448 h 3564189"/>
                <a:gd name="connsiteX158" fmla="*/ 2597785 w 3566168"/>
                <a:gd name="connsiteY158" fmla="*/ 1250448 h 3564189"/>
                <a:gd name="connsiteX159" fmla="*/ 2597785 w 3566168"/>
                <a:gd name="connsiteY159" fmla="*/ 2313742 h 3564189"/>
                <a:gd name="connsiteX160" fmla="*/ 2621915 w 3566168"/>
                <a:gd name="connsiteY160" fmla="*/ 2313742 h 3564189"/>
                <a:gd name="connsiteX161" fmla="*/ 2621915 w 3566168"/>
                <a:gd name="connsiteY161" fmla="*/ 1250448 h 3564189"/>
                <a:gd name="connsiteX162" fmla="*/ 2514600 w 3566168"/>
                <a:gd name="connsiteY162" fmla="*/ 1250448 h 3564189"/>
                <a:gd name="connsiteX163" fmla="*/ 2502535 w 3566168"/>
                <a:gd name="connsiteY163" fmla="*/ 1250448 h 3564189"/>
                <a:gd name="connsiteX164" fmla="*/ 2502535 w 3566168"/>
                <a:gd name="connsiteY164" fmla="*/ 2313742 h 3564189"/>
                <a:gd name="connsiteX165" fmla="*/ 2514600 w 3566168"/>
                <a:gd name="connsiteY165" fmla="*/ 2313742 h 3564189"/>
                <a:gd name="connsiteX166" fmla="*/ 2514600 w 3566168"/>
                <a:gd name="connsiteY166" fmla="*/ 1250448 h 3564189"/>
                <a:gd name="connsiteX167" fmla="*/ 744855 w 3566168"/>
                <a:gd name="connsiteY167" fmla="*/ 1250448 h 3564189"/>
                <a:gd name="connsiteX168" fmla="*/ 668655 w 3566168"/>
                <a:gd name="connsiteY168" fmla="*/ 1250448 h 3564189"/>
                <a:gd name="connsiteX169" fmla="*/ 668655 w 3566168"/>
                <a:gd name="connsiteY169" fmla="*/ 2313742 h 3564189"/>
                <a:gd name="connsiteX170" fmla="*/ 744855 w 3566168"/>
                <a:gd name="connsiteY170" fmla="*/ 2313742 h 3564189"/>
                <a:gd name="connsiteX171" fmla="*/ 744855 w 3566168"/>
                <a:gd name="connsiteY171" fmla="*/ 1250448 h 3564189"/>
                <a:gd name="connsiteX172" fmla="*/ 621665 w 3566168"/>
                <a:gd name="connsiteY172" fmla="*/ 1250448 h 3564189"/>
                <a:gd name="connsiteX173" fmla="*/ 550545 w 3566168"/>
                <a:gd name="connsiteY173" fmla="*/ 1250448 h 3564189"/>
                <a:gd name="connsiteX174" fmla="*/ 550545 w 3566168"/>
                <a:gd name="connsiteY174" fmla="*/ 2313742 h 3564189"/>
                <a:gd name="connsiteX175" fmla="*/ 621665 w 3566168"/>
                <a:gd name="connsiteY175" fmla="*/ 2313742 h 3564189"/>
                <a:gd name="connsiteX176" fmla="*/ 621665 w 3566168"/>
                <a:gd name="connsiteY176" fmla="*/ 1250448 h 3564189"/>
                <a:gd name="connsiteX177" fmla="*/ 493395 w 3566168"/>
                <a:gd name="connsiteY177" fmla="*/ 1250448 h 3564189"/>
                <a:gd name="connsiteX178" fmla="*/ 429260 w 3566168"/>
                <a:gd name="connsiteY178" fmla="*/ 1250448 h 3564189"/>
                <a:gd name="connsiteX179" fmla="*/ 429260 w 3566168"/>
                <a:gd name="connsiteY179" fmla="*/ 2313742 h 3564189"/>
                <a:gd name="connsiteX180" fmla="*/ 493395 w 3566168"/>
                <a:gd name="connsiteY180" fmla="*/ 2313742 h 3564189"/>
                <a:gd name="connsiteX181" fmla="*/ 493395 w 3566168"/>
                <a:gd name="connsiteY181" fmla="*/ 1250448 h 3564189"/>
                <a:gd name="connsiteX182" fmla="*/ 358140 w 3566168"/>
                <a:gd name="connsiteY182" fmla="*/ 1250448 h 3564189"/>
                <a:gd name="connsiteX183" fmla="*/ 311150 w 3566168"/>
                <a:gd name="connsiteY183" fmla="*/ 1250448 h 3564189"/>
                <a:gd name="connsiteX184" fmla="*/ 311150 w 3566168"/>
                <a:gd name="connsiteY184" fmla="*/ 2313742 h 3564189"/>
                <a:gd name="connsiteX185" fmla="*/ 358140 w 3566168"/>
                <a:gd name="connsiteY185" fmla="*/ 2313742 h 3564189"/>
                <a:gd name="connsiteX186" fmla="*/ 358140 w 3566168"/>
                <a:gd name="connsiteY186" fmla="*/ 1250448 h 3564189"/>
                <a:gd name="connsiteX187" fmla="*/ 234950 w 3566168"/>
                <a:gd name="connsiteY187" fmla="*/ 1250448 h 3564189"/>
                <a:gd name="connsiteX188" fmla="*/ 199390 w 3566168"/>
                <a:gd name="connsiteY188" fmla="*/ 1250448 h 3564189"/>
                <a:gd name="connsiteX189" fmla="*/ 199390 w 3566168"/>
                <a:gd name="connsiteY189" fmla="*/ 2313742 h 3564189"/>
                <a:gd name="connsiteX190" fmla="*/ 234950 w 3566168"/>
                <a:gd name="connsiteY190" fmla="*/ 2313742 h 3564189"/>
                <a:gd name="connsiteX191" fmla="*/ 234950 w 3566168"/>
                <a:gd name="connsiteY191" fmla="*/ 1250448 h 3564189"/>
                <a:gd name="connsiteX192" fmla="*/ 119380 w 3566168"/>
                <a:gd name="connsiteY192" fmla="*/ 1250448 h 3564189"/>
                <a:gd name="connsiteX193" fmla="*/ 95250 w 3566168"/>
                <a:gd name="connsiteY193" fmla="*/ 1250448 h 3564189"/>
                <a:gd name="connsiteX194" fmla="*/ 95250 w 3566168"/>
                <a:gd name="connsiteY194" fmla="*/ 2313742 h 3564189"/>
                <a:gd name="connsiteX195" fmla="*/ 119380 w 3566168"/>
                <a:gd name="connsiteY195" fmla="*/ 2313742 h 3564189"/>
                <a:gd name="connsiteX196" fmla="*/ 119380 w 3566168"/>
                <a:gd name="connsiteY196" fmla="*/ 1250448 h 3564189"/>
                <a:gd name="connsiteX197" fmla="*/ 12065 w 3566168"/>
                <a:gd name="connsiteY197" fmla="*/ 1250448 h 3564189"/>
                <a:gd name="connsiteX198" fmla="*/ 0 w 3566168"/>
                <a:gd name="connsiteY198" fmla="*/ 1250448 h 3564189"/>
                <a:gd name="connsiteX199" fmla="*/ 0 w 3566168"/>
                <a:gd name="connsiteY199" fmla="*/ 2313742 h 3564189"/>
                <a:gd name="connsiteX200" fmla="*/ 12065 w 3566168"/>
                <a:gd name="connsiteY200" fmla="*/ 2313742 h 3564189"/>
                <a:gd name="connsiteX201" fmla="*/ 12065 w 3566168"/>
                <a:gd name="connsiteY201" fmla="*/ 1250448 h 3564189"/>
                <a:gd name="connsiteX202" fmla="*/ 3433445 w 3566168"/>
                <a:gd name="connsiteY202" fmla="*/ 1250448 h 3564189"/>
                <a:gd name="connsiteX203" fmla="*/ 3431540 w 3566168"/>
                <a:gd name="connsiteY203" fmla="*/ 1250448 h 3564189"/>
                <a:gd name="connsiteX204" fmla="*/ 3431540 w 3566168"/>
                <a:gd name="connsiteY204" fmla="*/ 1250448 h 3564189"/>
                <a:gd name="connsiteX205" fmla="*/ 3387090 w 3566168"/>
                <a:gd name="connsiteY205" fmla="*/ 1250448 h 3564189"/>
                <a:gd name="connsiteX206" fmla="*/ 3387090 w 3566168"/>
                <a:gd name="connsiteY206" fmla="*/ 1629199 h 3564189"/>
                <a:gd name="connsiteX207" fmla="*/ 3469640 w 3566168"/>
                <a:gd name="connsiteY207" fmla="*/ 1539745 h 3564189"/>
                <a:gd name="connsiteX208" fmla="*/ 3469640 w 3566168"/>
                <a:gd name="connsiteY208" fmla="*/ 1254889 h 3564189"/>
                <a:gd name="connsiteX209" fmla="*/ 3433445 w 3566168"/>
                <a:gd name="connsiteY209" fmla="*/ 1250448 h 3564189"/>
                <a:gd name="connsiteX210" fmla="*/ 3362960 w 3566168"/>
                <a:gd name="connsiteY210" fmla="*/ 1250448 h 3564189"/>
                <a:gd name="connsiteX211" fmla="*/ 3282950 w 3566168"/>
                <a:gd name="connsiteY211" fmla="*/ 1250448 h 3564189"/>
                <a:gd name="connsiteX212" fmla="*/ 3282950 w 3566168"/>
                <a:gd name="connsiteY212" fmla="*/ 1741492 h 3564189"/>
                <a:gd name="connsiteX213" fmla="*/ 3362960 w 3566168"/>
                <a:gd name="connsiteY213" fmla="*/ 1655211 h 3564189"/>
                <a:gd name="connsiteX214" fmla="*/ 3362960 w 3566168"/>
                <a:gd name="connsiteY214" fmla="*/ 1250448 h 3564189"/>
                <a:gd name="connsiteX215" fmla="*/ 3247390 w 3566168"/>
                <a:gd name="connsiteY215" fmla="*/ 1250448 h 3564189"/>
                <a:gd name="connsiteX216" fmla="*/ 3171190 w 3566168"/>
                <a:gd name="connsiteY216" fmla="*/ 1250448 h 3564189"/>
                <a:gd name="connsiteX217" fmla="*/ 3171190 w 3566168"/>
                <a:gd name="connsiteY217" fmla="*/ 1862667 h 3564189"/>
                <a:gd name="connsiteX218" fmla="*/ 3247390 w 3566168"/>
                <a:gd name="connsiteY218" fmla="*/ 1780192 h 3564189"/>
                <a:gd name="connsiteX219" fmla="*/ 3247390 w 3566168"/>
                <a:gd name="connsiteY219" fmla="*/ 1250448 h 3564189"/>
                <a:gd name="connsiteX220" fmla="*/ 3124200 w 3566168"/>
                <a:gd name="connsiteY220" fmla="*/ 1250448 h 3564189"/>
                <a:gd name="connsiteX221" fmla="*/ 3053080 w 3566168"/>
                <a:gd name="connsiteY221" fmla="*/ 1250448 h 3564189"/>
                <a:gd name="connsiteX222" fmla="*/ 3053080 w 3566168"/>
                <a:gd name="connsiteY222" fmla="*/ 1990186 h 3564189"/>
                <a:gd name="connsiteX223" fmla="*/ 3124200 w 3566168"/>
                <a:gd name="connsiteY223" fmla="*/ 1912786 h 3564189"/>
                <a:gd name="connsiteX224" fmla="*/ 3124200 w 3566168"/>
                <a:gd name="connsiteY224" fmla="*/ 1250448 h 3564189"/>
                <a:gd name="connsiteX225" fmla="*/ 2996565 w 3566168"/>
                <a:gd name="connsiteY225" fmla="*/ 1250448 h 3564189"/>
                <a:gd name="connsiteX226" fmla="*/ 2932430 w 3566168"/>
                <a:gd name="connsiteY226" fmla="*/ 1250448 h 3564189"/>
                <a:gd name="connsiteX227" fmla="*/ 2932430 w 3566168"/>
                <a:gd name="connsiteY227" fmla="*/ 2120877 h 3564189"/>
                <a:gd name="connsiteX228" fmla="*/ 2996565 w 3566168"/>
                <a:gd name="connsiteY228" fmla="*/ 2051091 h 3564189"/>
                <a:gd name="connsiteX229" fmla="*/ 2996565 w 3566168"/>
                <a:gd name="connsiteY229" fmla="*/ 1250448 h 3564189"/>
                <a:gd name="connsiteX230" fmla="*/ 2860675 w 3566168"/>
                <a:gd name="connsiteY230" fmla="*/ 1250448 h 3564189"/>
                <a:gd name="connsiteX231" fmla="*/ 2813685 w 3566168"/>
                <a:gd name="connsiteY231" fmla="*/ 1250448 h 3564189"/>
                <a:gd name="connsiteX232" fmla="*/ 2813685 w 3566168"/>
                <a:gd name="connsiteY232" fmla="*/ 2249031 h 3564189"/>
                <a:gd name="connsiteX233" fmla="*/ 2820670 w 3566168"/>
                <a:gd name="connsiteY233" fmla="*/ 2241418 h 3564189"/>
                <a:gd name="connsiteX234" fmla="*/ 2860675 w 3566168"/>
                <a:gd name="connsiteY234" fmla="*/ 2197642 h 3564189"/>
                <a:gd name="connsiteX235" fmla="*/ 2860675 w 3566168"/>
                <a:gd name="connsiteY235" fmla="*/ 1250448 h 3564189"/>
                <a:gd name="connsiteX236" fmla="*/ 2737485 w 3566168"/>
                <a:gd name="connsiteY236" fmla="*/ 1250448 h 3564189"/>
                <a:gd name="connsiteX237" fmla="*/ 2701925 w 3566168"/>
                <a:gd name="connsiteY237" fmla="*/ 1250448 h 3564189"/>
                <a:gd name="connsiteX238" fmla="*/ 2701925 w 3566168"/>
                <a:gd name="connsiteY238" fmla="*/ 2313107 h 3564189"/>
                <a:gd name="connsiteX239" fmla="*/ 2737485 w 3566168"/>
                <a:gd name="connsiteY239" fmla="*/ 2307398 h 3564189"/>
                <a:gd name="connsiteX240" fmla="*/ 2737485 w 3566168"/>
                <a:gd name="connsiteY240" fmla="*/ 1250448 h 3564189"/>
                <a:gd name="connsiteX241" fmla="*/ 1370330 w 3566168"/>
                <a:gd name="connsiteY241" fmla="*/ 1250448 h 3564189"/>
                <a:gd name="connsiteX242" fmla="*/ 1346200 w 3566168"/>
                <a:gd name="connsiteY242" fmla="*/ 1250448 h 3564189"/>
                <a:gd name="connsiteX243" fmla="*/ 1346200 w 3566168"/>
                <a:gd name="connsiteY243" fmla="*/ 2313742 h 3564189"/>
                <a:gd name="connsiteX244" fmla="*/ 1370330 w 3566168"/>
                <a:gd name="connsiteY244" fmla="*/ 2313742 h 3564189"/>
                <a:gd name="connsiteX245" fmla="*/ 1370330 w 3566168"/>
                <a:gd name="connsiteY245" fmla="*/ 1250448 h 3564189"/>
                <a:gd name="connsiteX246" fmla="*/ 1263650 w 3566168"/>
                <a:gd name="connsiteY246" fmla="*/ 1250448 h 3564189"/>
                <a:gd name="connsiteX247" fmla="*/ 1250950 w 3566168"/>
                <a:gd name="connsiteY247" fmla="*/ 1250448 h 3564189"/>
                <a:gd name="connsiteX248" fmla="*/ 1250950 w 3566168"/>
                <a:gd name="connsiteY248" fmla="*/ 2313742 h 3564189"/>
                <a:gd name="connsiteX249" fmla="*/ 1263015 w 3566168"/>
                <a:gd name="connsiteY249" fmla="*/ 2313742 h 3564189"/>
                <a:gd name="connsiteX250" fmla="*/ 1263015 w 3566168"/>
                <a:gd name="connsiteY250" fmla="*/ 1250448 h 3564189"/>
                <a:gd name="connsiteX251" fmla="*/ 833755 w 3566168"/>
                <a:gd name="connsiteY251" fmla="*/ 1250448 h 3564189"/>
                <a:gd name="connsiteX252" fmla="*/ 779780 w 3566168"/>
                <a:gd name="connsiteY252" fmla="*/ 1250448 h 3564189"/>
                <a:gd name="connsiteX253" fmla="*/ 779780 w 3566168"/>
                <a:gd name="connsiteY253" fmla="*/ 2313742 h 3564189"/>
                <a:gd name="connsiteX254" fmla="*/ 833755 w 3566168"/>
                <a:gd name="connsiteY254" fmla="*/ 2313742 h 3564189"/>
                <a:gd name="connsiteX255" fmla="*/ 859790 w 3566168"/>
                <a:gd name="connsiteY255" fmla="*/ 2311204 h 3564189"/>
                <a:gd name="connsiteX256" fmla="*/ 859790 w 3566168"/>
                <a:gd name="connsiteY256" fmla="*/ 1252986 h 3564189"/>
                <a:gd name="connsiteX257" fmla="*/ 833755 w 3566168"/>
                <a:gd name="connsiteY257" fmla="*/ 1250448 h 3564189"/>
                <a:gd name="connsiteX258" fmla="*/ 1450340 w 3566168"/>
                <a:gd name="connsiteY258" fmla="*/ 1250448 h 3564189"/>
                <a:gd name="connsiteX259" fmla="*/ 1450340 w 3566168"/>
                <a:gd name="connsiteY259" fmla="*/ 2313107 h 3564189"/>
                <a:gd name="connsiteX260" fmla="*/ 1485900 w 3566168"/>
                <a:gd name="connsiteY260" fmla="*/ 2313107 h 3564189"/>
                <a:gd name="connsiteX261" fmla="*/ 1485900 w 3566168"/>
                <a:gd name="connsiteY261" fmla="*/ 1255524 h 3564189"/>
                <a:gd name="connsiteX262" fmla="*/ 1450340 w 3566168"/>
                <a:gd name="connsiteY262" fmla="*/ 1250448 h 3564189"/>
                <a:gd name="connsiteX263" fmla="*/ 3481705 w 3566168"/>
                <a:gd name="connsiteY263" fmla="*/ 1259330 h 3564189"/>
                <a:gd name="connsiteX264" fmla="*/ 3481705 w 3566168"/>
                <a:gd name="connsiteY264" fmla="*/ 1526422 h 3564189"/>
                <a:gd name="connsiteX265" fmla="*/ 3505200 w 3566168"/>
                <a:gd name="connsiteY265" fmla="*/ 1501046 h 3564189"/>
                <a:gd name="connsiteX266" fmla="*/ 3566160 w 3566168"/>
                <a:gd name="connsiteY266" fmla="*/ 1383043 h 3564189"/>
                <a:gd name="connsiteX267" fmla="*/ 3481705 w 3566168"/>
                <a:gd name="connsiteY267" fmla="*/ 1259330 h 3564189"/>
                <a:gd name="connsiteX268" fmla="*/ 884555 w 3566168"/>
                <a:gd name="connsiteY268" fmla="*/ 1259965 h 3564189"/>
                <a:gd name="connsiteX269" fmla="*/ 884555 w 3566168"/>
                <a:gd name="connsiteY269" fmla="*/ 2302957 h 3564189"/>
                <a:gd name="connsiteX270" fmla="*/ 967105 w 3566168"/>
                <a:gd name="connsiteY270" fmla="*/ 2179879 h 3564189"/>
                <a:gd name="connsiteX271" fmla="*/ 967105 w 3566168"/>
                <a:gd name="connsiteY271" fmla="*/ 1383043 h 3564189"/>
                <a:gd name="connsiteX272" fmla="*/ 884555 w 3566168"/>
                <a:gd name="connsiteY272" fmla="*/ 1259965 h 3564189"/>
                <a:gd name="connsiteX273" fmla="*/ 1562100 w 3566168"/>
                <a:gd name="connsiteY273" fmla="*/ 1314525 h 3564189"/>
                <a:gd name="connsiteX274" fmla="*/ 1562100 w 3566168"/>
                <a:gd name="connsiteY274" fmla="*/ 2313107 h 3564189"/>
                <a:gd name="connsiteX275" fmla="*/ 1609090 w 3566168"/>
                <a:gd name="connsiteY275" fmla="*/ 2313107 h 3564189"/>
                <a:gd name="connsiteX276" fmla="*/ 1609090 w 3566168"/>
                <a:gd name="connsiteY276" fmla="*/ 1365913 h 3564189"/>
                <a:gd name="connsiteX277" fmla="*/ 1569085 w 3566168"/>
                <a:gd name="connsiteY277" fmla="*/ 1322138 h 3564189"/>
                <a:gd name="connsiteX278" fmla="*/ 1562100 w 3566168"/>
                <a:gd name="connsiteY278" fmla="*/ 1314525 h 3564189"/>
                <a:gd name="connsiteX279" fmla="*/ 1680210 w 3566168"/>
                <a:gd name="connsiteY279" fmla="*/ 1443313 h 3564189"/>
                <a:gd name="connsiteX280" fmla="*/ 1680210 w 3566168"/>
                <a:gd name="connsiteY280" fmla="*/ 2313742 h 3564189"/>
                <a:gd name="connsiteX281" fmla="*/ 1744345 w 3566168"/>
                <a:gd name="connsiteY281" fmla="*/ 2313742 h 3564189"/>
                <a:gd name="connsiteX282" fmla="*/ 1744345 w 3566168"/>
                <a:gd name="connsiteY282" fmla="*/ 1512465 h 3564189"/>
                <a:gd name="connsiteX283" fmla="*/ 1680210 w 3566168"/>
                <a:gd name="connsiteY283" fmla="*/ 1443313 h 3564189"/>
                <a:gd name="connsiteX284" fmla="*/ 1801495 w 3566168"/>
                <a:gd name="connsiteY284" fmla="*/ 1574004 h 3564189"/>
                <a:gd name="connsiteX285" fmla="*/ 1801495 w 3566168"/>
                <a:gd name="connsiteY285" fmla="*/ 2313742 h 3564189"/>
                <a:gd name="connsiteX286" fmla="*/ 1872615 w 3566168"/>
                <a:gd name="connsiteY286" fmla="*/ 2313742 h 3564189"/>
                <a:gd name="connsiteX287" fmla="*/ 1872615 w 3566168"/>
                <a:gd name="connsiteY287" fmla="*/ 1650769 h 3564189"/>
                <a:gd name="connsiteX288" fmla="*/ 1801495 w 3566168"/>
                <a:gd name="connsiteY288" fmla="*/ 1574004 h 3564189"/>
                <a:gd name="connsiteX289" fmla="*/ 1919605 w 3566168"/>
                <a:gd name="connsiteY289" fmla="*/ 1701523 h 3564189"/>
                <a:gd name="connsiteX290" fmla="*/ 1919605 w 3566168"/>
                <a:gd name="connsiteY290" fmla="*/ 2313742 h 3564189"/>
                <a:gd name="connsiteX291" fmla="*/ 1995805 w 3566168"/>
                <a:gd name="connsiteY291" fmla="*/ 2313742 h 3564189"/>
                <a:gd name="connsiteX292" fmla="*/ 1995805 w 3566168"/>
                <a:gd name="connsiteY292" fmla="*/ 1783998 h 3564189"/>
                <a:gd name="connsiteX293" fmla="*/ 1919605 w 3566168"/>
                <a:gd name="connsiteY293" fmla="*/ 1701523 h 3564189"/>
                <a:gd name="connsiteX294" fmla="*/ 2031365 w 3566168"/>
                <a:gd name="connsiteY294" fmla="*/ 1822064 h 3564189"/>
                <a:gd name="connsiteX295" fmla="*/ 2031365 w 3566168"/>
                <a:gd name="connsiteY295" fmla="*/ 2313107 h 3564189"/>
                <a:gd name="connsiteX296" fmla="*/ 2111375 w 3566168"/>
                <a:gd name="connsiteY296" fmla="*/ 2313107 h 3564189"/>
                <a:gd name="connsiteX297" fmla="*/ 2111375 w 3566168"/>
                <a:gd name="connsiteY297" fmla="*/ 1908345 h 3564189"/>
                <a:gd name="connsiteX298" fmla="*/ 2031365 w 3566168"/>
                <a:gd name="connsiteY298" fmla="*/ 1822064 h 3564189"/>
                <a:gd name="connsiteX299" fmla="*/ 2135505 w 3566168"/>
                <a:gd name="connsiteY299" fmla="*/ 1934357 h 3564189"/>
                <a:gd name="connsiteX300" fmla="*/ 2135505 w 3566168"/>
                <a:gd name="connsiteY300" fmla="*/ 2313107 h 3564189"/>
                <a:gd name="connsiteX301" fmla="*/ 2179955 w 3566168"/>
                <a:gd name="connsiteY301" fmla="*/ 2313107 h 3564189"/>
                <a:gd name="connsiteX302" fmla="*/ 2179955 w 3566168"/>
                <a:gd name="connsiteY302" fmla="*/ 2313107 h 3564189"/>
                <a:gd name="connsiteX303" fmla="*/ 2181860 w 3566168"/>
                <a:gd name="connsiteY303" fmla="*/ 2313107 h 3564189"/>
                <a:gd name="connsiteX304" fmla="*/ 2218055 w 3566168"/>
                <a:gd name="connsiteY304" fmla="*/ 2308032 h 3564189"/>
                <a:gd name="connsiteX305" fmla="*/ 2218055 w 3566168"/>
                <a:gd name="connsiteY305" fmla="*/ 2023176 h 3564189"/>
                <a:gd name="connsiteX306" fmla="*/ 2135505 w 3566168"/>
                <a:gd name="connsiteY306" fmla="*/ 1934357 h 3564189"/>
                <a:gd name="connsiteX307" fmla="*/ 2230755 w 3566168"/>
                <a:gd name="connsiteY307" fmla="*/ 2037133 h 3564189"/>
                <a:gd name="connsiteX308" fmla="*/ 2230755 w 3566168"/>
                <a:gd name="connsiteY308" fmla="*/ 2304226 h 3564189"/>
                <a:gd name="connsiteX309" fmla="*/ 2315210 w 3566168"/>
                <a:gd name="connsiteY309" fmla="*/ 2180513 h 3564189"/>
                <a:gd name="connsiteX310" fmla="*/ 2254250 w 3566168"/>
                <a:gd name="connsiteY310" fmla="*/ 2062510 h 3564189"/>
                <a:gd name="connsiteX311" fmla="*/ 2230755 w 3566168"/>
                <a:gd name="connsiteY311" fmla="*/ 2037133 h 3564189"/>
                <a:gd name="connsiteX312" fmla="*/ 3336925 w 3566168"/>
                <a:gd name="connsiteY312" fmla="*/ 2500897 h 3564189"/>
                <a:gd name="connsiteX313" fmla="*/ 3282950 w 3566168"/>
                <a:gd name="connsiteY313" fmla="*/ 2500897 h 3564189"/>
                <a:gd name="connsiteX314" fmla="*/ 3282950 w 3566168"/>
                <a:gd name="connsiteY314" fmla="*/ 3563556 h 3564189"/>
                <a:gd name="connsiteX315" fmla="*/ 3336925 w 3566168"/>
                <a:gd name="connsiteY315" fmla="*/ 3563556 h 3564189"/>
                <a:gd name="connsiteX316" fmla="*/ 3362960 w 3566168"/>
                <a:gd name="connsiteY316" fmla="*/ 3561018 h 3564189"/>
                <a:gd name="connsiteX317" fmla="*/ 3362960 w 3566168"/>
                <a:gd name="connsiteY317" fmla="*/ 2503434 h 3564189"/>
                <a:gd name="connsiteX318" fmla="*/ 3336925 w 3566168"/>
                <a:gd name="connsiteY318" fmla="*/ 2500897 h 3564189"/>
                <a:gd name="connsiteX319" fmla="*/ 3247390 w 3566168"/>
                <a:gd name="connsiteY319" fmla="*/ 2500897 h 3564189"/>
                <a:gd name="connsiteX320" fmla="*/ 3171190 w 3566168"/>
                <a:gd name="connsiteY320" fmla="*/ 2500897 h 3564189"/>
                <a:gd name="connsiteX321" fmla="*/ 3171190 w 3566168"/>
                <a:gd name="connsiteY321" fmla="*/ 3563556 h 3564189"/>
                <a:gd name="connsiteX322" fmla="*/ 3247390 w 3566168"/>
                <a:gd name="connsiteY322" fmla="*/ 3563556 h 3564189"/>
                <a:gd name="connsiteX323" fmla="*/ 3247390 w 3566168"/>
                <a:gd name="connsiteY323" fmla="*/ 2500897 h 3564189"/>
                <a:gd name="connsiteX324" fmla="*/ 3124200 w 3566168"/>
                <a:gd name="connsiteY324" fmla="*/ 2500897 h 3564189"/>
                <a:gd name="connsiteX325" fmla="*/ 3053080 w 3566168"/>
                <a:gd name="connsiteY325" fmla="*/ 2500897 h 3564189"/>
                <a:gd name="connsiteX326" fmla="*/ 3053080 w 3566168"/>
                <a:gd name="connsiteY326" fmla="*/ 3563556 h 3564189"/>
                <a:gd name="connsiteX327" fmla="*/ 3124200 w 3566168"/>
                <a:gd name="connsiteY327" fmla="*/ 3563556 h 3564189"/>
                <a:gd name="connsiteX328" fmla="*/ 3124200 w 3566168"/>
                <a:gd name="connsiteY328" fmla="*/ 2500897 h 3564189"/>
                <a:gd name="connsiteX329" fmla="*/ 2995930 w 3566168"/>
                <a:gd name="connsiteY329" fmla="*/ 2500897 h 3564189"/>
                <a:gd name="connsiteX330" fmla="*/ 2931795 w 3566168"/>
                <a:gd name="connsiteY330" fmla="*/ 2500897 h 3564189"/>
                <a:gd name="connsiteX331" fmla="*/ 2931795 w 3566168"/>
                <a:gd name="connsiteY331" fmla="*/ 3563556 h 3564189"/>
                <a:gd name="connsiteX332" fmla="*/ 2995930 w 3566168"/>
                <a:gd name="connsiteY332" fmla="*/ 3563556 h 3564189"/>
                <a:gd name="connsiteX333" fmla="*/ 2995930 w 3566168"/>
                <a:gd name="connsiteY333" fmla="*/ 2500897 h 3564189"/>
                <a:gd name="connsiteX334" fmla="*/ 2860675 w 3566168"/>
                <a:gd name="connsiteY334" fmla="*/ 2500897 h 3564189"/>
                <a:gd name="connsiteX335" fmla="*/ 2813685 w 3566168"/>
                <a:gd name="connsiteY335" fmla="*/ 2500897 h 3564189"/>
                <a:gd name="connsiteX336" fmla="*/ 2813685 w 3566168"/>
                <a:gd name="connsiteY336" fmla="*/ 3563556 h 3564189"/>
                <a:gd name="connsiteX337" fmla="*/ 2860675 w 3566168"/>
                <a:gd name="connsiteY337" fmla="*/ 3563556 h 3564189"/>
                <a:gd name="connsiteX338" fmla="*/ 2860675 w 3566168"/>
                <a:gd name="connsiteY338" fmla="*/ 2500897 h 3564189"/>
                <a:gd name="connsiteX339" fmla="*/ 2737485 w 3566168"/>
                <a:gd name="connsiteY339" fmla="*/ 2500897 h 3564189"/>
                <a:gd name="connsiteX340" fmla="*/ 2701925 w 3566168"/>
                <a:gd name="connsiteY340" fmla="*/ 2500897 h 3564189"/>
                <a:gd name="connsiteX341" fmla="*/ 2701925 w 3566168"/>
                <a:gd name="connsiteY341" fmla="*/ 3563556 h 3564189"/>
                <a:gd name="connsiteX342" fmla="*/ 2737485 w 3566168"/>
                <a:gd name="connsiteY342" fmla="*/ 3563556 h 3564189"/>
                <a:gd name="connsiteX343" fmla="*/ 2737485 w 3566168"/>
                <a:gd name="connsiteY343" fmla="*/ 2500897 h 3564189"/>
                <a:gd name="connsiteX344" fmla="*/ 2621915 w 3566168"/>
                <a:gd name="connsiteY344" fmla="*/ 2500897 h 3564189"/>
                <a:gd name="connsiteX345" fmla="*/ 2597785 w 3566168"/>
                <a:gd name="connsiteY345" fmla="*/ 2500897 h 3564189"/>
                <a:gd name="connsiteX346" fmla="*/ 2597785 w 3566168"/>
                <a:gd name="connsiteY346" fmla="*/ 3563556 h 3564189"/>
                <a:gd name="connsiteX347" fmla="*/ 2621915 w 3566168"/>
                <a:gd name="connsiteY347" fmla="*/ 3563556 h 3564189"/>
                <a:gd name="connsiteX348" fmla="*/ 2621915 w 3566168"/>
                <a:gd name="connsiteY348" fmla="*/ 2500897 h 3564189"/>
                <a:gd name="connsiteX349" fmla="*/ 2514600 w 3566168"/>
                <a:gd name="connsiteY349" fmla="*/ 2500897 h 3564189"/>
                <a:gd name="connsiteX350" fmla="*/ 2502535 w 3566168"/>
                <a:gd name="connsiteY350" fmla="*/ 2500897 h 3564189"/>
                <a:gd name="connsiteX351" fmla="*/ 2502535 w 3566168"/>
                <a:gd name="connsiteY351" fmla="*/ 3563556 h 3564189"/>
                <a:gd name="connsiteX352" fmla="*/ 2514600 w 3566168"/>
                <a:gd name="connsiteY352" fmla="*/ 3563556 h 3564189"/>
                <a:gd name="connsiteX353" fmla="*/ 2514600 w 3566168"/>
                <a:gd name="connsiteY353" fmla="*/ 2500897 h 3564189"/>
                <a:gd name="connsiteX354" fmla="*/ 2182495 w 3566168"/>
                <a:gd name="connsiteY354" fmla="*/ 2500897 h 3564189"/>
                <a:gd name="connsiteX355" fmla="*/ 2180590 w 3566168"/>
                <a:gd name="connsiteY355" fmla="*/ 2500897 h 3564189"/>
                <a:gd name="connsiteX356" fmla="*/ 2180590 w 3566168"/>
                <a:gd name="connsiteY356" fmla="*/ 2500897 h 3564189"/>
                <a:gd name="connsiteX357" fmla="*/ 2136140 w 3566168"/>
                <a:gd name="connsiteY357" fmla="*/ 2500897 h 3564189"/>
                <a:gd name="connsiteX358" fmla="*/ 2136140 w 3566168"/>
                <a:gd name="connsiteY358" fmla="*/ 2879648 h 3564189"/>
                <a:gd name="connsiteX359" fmla="*/ 2218690 w 3566168"/>
                <a:gd name="connsiteY359" fmla="*/ 2790194 h 3564189"/>
                <a:gd name="connsiteX360" fmla="*/ 2218690 w 3566168"/>
                <a:gd name="connsiteY360" fmla="*/ 2505338 h 3564189"/>
                <a:gd name="connsiteX361" fmla="*/ 2182495 w 3566168"/>
                <a:gd name="connsiteY361" fmla="*/ 2500897 h 3564189"/>
                <a:gd name="connsiteX362" fmla="*/ 2111375 w 3566168"/>
                <a:gd name="connsiteY362" fmla="*/ 2500897 h 3564189"/>
                <a:gd name="connsiteX363" fmla="*/ 2031365 w 3566168"/>
                <a:gd name="connsiteY363" fmla="*/ 2500897 h 3564189"/>
                <a:gd name="connsiteX364" fmla="*/ 2031365 w 3566168"/>
                <a:gd name="connsiteY364" fmla="*/ 2991941 h 3564189"/>
                <a:gd name="connsiteX365" fmla="*/ 2111375 w 3566168"/>
                <a:gd name="connsiteY365" fmla="*/ 2905659 h 3564189"/>
                <a:gd name="connsiteX366" fmla="*/ 2111375 w 3566168"/>
                <a:gd name="connsiteY366" fmla="*/ 2500897 h 3564189"/>
                <a:gd name="connsiteX367" fmla="*/ 1995805 w 3566168"/>
                <a:gd name="connsiteY367" fmla="*/ 2500897 h 3564189"/>
                <a:gd name="connsiteX368" fmla="*/ 1919605 w 3566168"/>
                <a:gd name="connsiteY368" fmla="*/ 2500897 h 3564189"/>
                <a:gd name="connsiteX369" fmla="*/ 1919605 w 3566168"/>
                <a:gd name="connsiteY369" fmla="*/ 3113115 h 3564189"/>
                <a:gd name="connsiteX370" fmla="*/ 1995805 w 3566168"/>
                <a:gd name="connsiteY370" fmla="*/ 3030640 h 3564189"/>
                <a:gd name="connsiteX371" fmla="*/ 1995805 w 3566168"/>
                <a:gd name="connsiteY371" fmla="*/ 2500897 h 3564189"/>
                <a:gd name="connsiteX372" fmla="*/ 1872615 w 3566168"/>
                <a:gd name="connsiteY372" fmla="*/ 2500897 h 3564189"/>
                <a:gd name="connsiteX373" fmla="*/ 1801495 w 3566168"/>
                <a:gd name="connsiteY373" fmla="*/ 2500897 h 3564189"/>
                <a:gd name="connsiteX374" fmla="*/ 1801495 w 3566168"/>
                <a:gd name="connsiteY374" fmla="*/ 3240634 h 3564189"/>
                <a:gd name="connsiteX375" fmla="*/ 1872615 w 3566168"/>
                <a:gd name="connsiteY375" fmla="*/ 3163235 h 3564189"/>
                <a:gd name="connsiteX376" fmla="*/ 1872615 w 3566168"/>
                <a:gd name="connsiteY376" fmla="*/ 2500897 h 3564189"/>
                <a:gd name="connsiteX377" fmla="*/ 1744980 w 3566168"/>
                <a:gd name="connsiteY377" fmla="*/ 2500897 h 3564189"/>
                <a:gd name="connsiteX378" fmla="*/ 1680845 w 3566168"/>
                <a:gd name="connsiteY378" fmla="*/ 2500897 h 3564189"/>
                <a:gd name="connsiteX379" fmla="*/ 1680845 w 3566168"/>
                <a:gd name="connsiteY379" fmla="*/ 3371326 h 3564189"/>
                <a:gd name="connsiteX380" fmla="*/ 1744980 w 3566168"/>
                <a:gd name="connsiteY380" fmla="*/ 3301539 h 3564189"/>
                <a:gd name="connsiteX381" fmla="*/ 1744980 w 3566168"/>
                <a:gd name="connsiteY381" fmla="*/ 2500897 h 3564189"/>
                <a:gd name="connsiteX382" fmla="*/ 1609090 w 3566168"/>
                <a:gd name="connsiteY382" fmla="*/ 2500897 h 3564189"/>
                <a:gd name="connsiteX383" fmla="*/ 1562100 w 3566168"/>
                <a:gd name="connsiteY383" fmla="*/ 2500897 h 3564189"/>
                <a:gd name="connsiteX384" fmla="*/ 1562100 w 3566168"/>
                <a:gd name="connsiteY384" fmla="*/ 3499479 h 3564189"/>
                <a:gd name="connsiteX385" fmla="*/ 1569085 w 3566168"/>
                <a:gd name="connsiteY385" fmla="*/ 3491866 h 3564189"/>
                <a:gd name="connsiteX386" fmla="*/ 1609090 w 3566168"/>
                <a:gd name="connsiteY386" fmla="*/ 3448091 h 3564189"/>
                <a:gd name="connsiteX387" fmla="*/ 1609090 w 3566168"/>
                <a:gd name="connsiteY387" fmla="*/ 2500897 h 3564189"/>
                <a:gd name="connsiteX388" fmla="*/ 1485900 w 3566168"/>
                <a:gd name="connsiteY388" fmla="*/ 2500897 h 3564189"/>
                <a:gd name="connsiteX389" fmla="*/ 1450340 w 3566168"/>
                <a:gd name="connsiteY389" fmla="*/ 2500897 h 3564189"/>
                <a:gd name="connsiteX390" fmla="*/ 1450340 w 3566168"/>
                <a:gd name="connsiteY390" fmla="*/ 3563556 h 3564189"/>
                <a:gd name="connsiteX391" fmla="*/ 1485900 w 3566168"/>
                <a:gd name="connsiteY391" fmla="*/ 3557846 h 3564189"/>
                <a:gd name="connsiteX392" fmla="*/ 1485900 w 3566168"/>
                <a:gd name="connsiteY392" fmla="*/ 2500897 h 3564189"/>
                <a:gd name="connsiteX393" fmla="*/ 1370330 w 3566168"/>
                <a:gd name="connsiteY393" fmla="*/ 2500897 h 3564189"/>
                <a:gd name="connsiteX394" fmla="*/ 1346200 w 3566168"/>
                <a:gd name="connsiteY394" fmla="*/ 2500897 h 3564189"/>
                <a:gd name="connsiteX395" fmla="*/ 1346200 w 3566168"/>
                <a:gd name="connsiteY395" fmla="*/ 3563556 h 3564189"/>
                <a:gd name="connsiteX396" fmla="*/ 1370330 w 3566168"/>
                <a:gd name="connsiteY396" fmla="*/ 3563556 h 3564189"/>
                <a:gd name="connsiteX397" fmla="*/ 1370330 w 3566168"/>
                <a:gd name="connsiteY397" fmla="*/ 2500897 h 3564189"/>
                <a:gd name="connsiteX398" fmla="*/ 1263650 w 3566168"/>
                <a:gd name="connsiteY398" fmla="*/ 2500897 h 3564189"/>
                <a:gd name="connsiteX399" fmla="*/ 1251585 w 3566168"/>
                <a:gd name="connsiteY399" fmla="*/ 2500897 h 3564189"/>
                <a:gd name="connsiteX400" fmla="*/ 1251585 w 3566168"/>
                <a:gd name="connsiteY400" fmla="*/ 3563556 h 3564189"/>
                <a:gd name="connsiteX401" fmla="*/ 1263650 w 3566168"/>
                <a:gd name="connsiteY401" fmla="*/ 3563556 h 3564189"/>
                <a:gd name="connsiteX402" fmla="*/ 1263650 w 3566168"/>
                <a:gd name="connsiteY402" fmla="*/ 2500897 h 3564189"/>
                <a:gd name="connsiteX403" fmla="*/ 119380 w 3566168"/>
                <a:gd name="connsiteY403" fmla="*/ 2500897 h 3564189"/>
                <a:gd name="connsiteX404" fmla="*/ 95250 w 3566168"/>
                <a:gd name="connsiteY404" fmla="*/ 2500897 h 3564189"/>
                <a:gd name="connsiteX405" fmla="*/ 95250 w 3566168"/>
                <a:gd name="connsiteY405" fmla="*/ 3563556 h 3564189"/>
                <a:gd name="connsiteX406" fmla="*/ 119380 w 3566168"/>
                <a:gd name="connsiteY406" fmla="*/ 3563556 h 3564189"/>
                <a:gd name="connsiteX407" fmla="*/ 119380 w 3566168"/>
                <a:gd name="connsiteY407" fmla="*/ 2500897 h 3564189"/>
                <a:gd name="connsiteX408" fmla="*/ 12065 w 3566168"/>
                <a:gd name="connsiteY408" fmla="*/ 2500897 h 3564189"/>
                <a:gd name="connsiteX409" fmla="*/ 0 w 3566168"/>
                <a:gd name="connsiteY409" fmla="*/ 2500897 h 3564189"/>
                <a:gd name="connsiteX410" fmla="*/ 0 w 3566168"/>
                <a:gd name="connsiteY410" fmla="*/ 3563556 h 3564189"/>
                <a:gd name="connsiteX411" fmla="*/ 12065 w 3566168"/>
                <a:gd name="connsiteY411" fmla="*/ 3563556 h 3564189"/>
                <a:gd name="connsiteX412" fmla="*/ 12065 w 3566168"/>
                <a:gd name="connsiteY412" fmla="*/ 2500897 h 3564189"/>
                <a:gd name="connsiteX413" fmla="*/ 199390 w 3566168"/>
                <a:gd name="connsiteY413" fmla="*/ 2500897 h 3564189"/>
                <a:gd name="connsiteX414" fmla="*/ 199390 w 3566168"/>
                <a:gd name="connsiteY414" fmla="*/ 3563556 h 3564189"/>
                <a:gd name="connsiteX415" fmla="*/ 234950 w 3566168"/>
                <a:gd name="connsiteY415" fmla="*/ 3563556 h 3564189"/>
                <a:gd name="connsiteX416" fmla="*/ 234950 w 3566168"/>
                <a:gd name="connsiteY416" fmla="*/ 2506607 h 3564189"/>
                <a:gd name="connsiteX417" fmla="*/ 199390 w 3566168"/>
                <a:gd name="connsiteY417" fmla="*/ 2500897 h 3564189"/>
                <a:gd name="connsiteX418" fmla="*/ 2230755 w 3566168"/>
                <a:gd name="connsiteY418" fmla="*/ 2509779 h 3564189"/>
                <a:gd name="connsiteX419" fmla="*/ 2230755 w 3566168"/>
                <a:gd name="connsiteY419" fmla="*/ 2776871 h 3564189"/>
                <a:gd name="connsiteX420" fmla="*/ 2254250 w 3566168"/>
                <a:gd name="connsiteY420" fmla="*/ 2751494 h 3564189"/>
                <a:gd name="connsiteX421" fmla="*/ 2315210 w 3566168"/>
                <a:gd name="connsiteY421" fmla="*/ 2633491 h 3564189"/>
                <a:gd name="connsiteX422" fmla="*/ 2230755 w 3566168"/>
                <a:gd name="connsiteY422" fmla="*/ 2509779 h 3564189"/>
                <a:gd name="connsiteX423" fmla="*/ 3387090 w 3566168"/>
                <a:gd name="connsiteY423" fmla="*/ 2511048 h 3564189"/>
                <a:gd name="connsiteX424" fmla="*/ 3387090 w 3566168"/>
                <a:gd name="connsiteY424" fmla="*/ 3554039 h 3564189"/>
                <a:gd name="connsiteX425" fmla="*/ 3469640 w 3566168"/>
                <a:gd name="connsiteY425" fmla="*/ 3430961 h 3564189"/>
                <a:gd name="connsiteX426" fmla="*/ 3469640 w 3566168"/>
                <a:gd name="connsiteY426" fmla="*/ 2633491 h 3564189"/>
                <a:gd name="connsiteX427" fmla="*/ 3387090 w 3566168"/>
                <a:gd name="connsiteY427" fmla="*/ 2511048 h 3564189"/>
                <a:gd name="connsiteX428" fmla="*/ 311150 w 3566168"/>
                <a:gd name="connsiteY428" fmla="*/ 2564974 h 3564189"/>
                <a:gd name="connsiteX429" fmla="*/ 311150 w 3566168"/>
                <a:gd name="connsiteY429" fmla="*/ 3563556 h 3564189"/>
                <a:gd name="connsiteX430" fmla="*/ 358140 w 3566168"/>
                <a:gd name="connsiteY430" fmla="*/ 3563556 h 3564189"/>
                <a:gd name="connsiteX431" fmla="*/ 358140 w 3566168"/>
                <a:gd name="connsiteY431" fmla="*/ 2616362 h 3564189"/>
                <a:gd name="connsiteX432" fmla="*/ 318135 w 3566168"/>
                <a:gd name="connsiteY432" fmla="*/ 2572586 h 3564189"/>
                <a:gd name="connsiteX433" fmla="*/ 311150 w 3566168"/>
                <a:gd name="connsiteY433" fmla="*/ 2564974 h 3564189"/>
                <a:gd name="connsiteX434" fmla="*/ 429260 w 3566168"/>
                <a:gd name="connsiteY434" fmla="*/ 2693761 h 3564189"/>
                <a:gd name="connsiteX435" fmla="*/ 429260 w 3566168"/>
                <a:gd name="connsiteY435" fmla="*/ 3564190 h 3564189"/>
                <a:gd name="connsiteX436" fmla="*/ 493395 w 3566168"/>
                <a:gd name="connsiteY436" fmla="*/ 3564190 h 3564189"/>
                <a:gd name="connsiteX437" fmla="*/ 493395 w 3566168"/>
                <a:gd name="connsiteY437" fmla="*/ 2763548 h 3564189"/>
                <a:gd name="connsiteX438" fmla="*/ 429260 w 3566168"/>
                <a:gd name="connsiteY438" fmla="*/ 2693761 h 3564189"/>
                <a:gd name="connsiteX439" fmla="*/ 549910 w 3566168"/>
                <a:gd name="connsiteY439" fmla="*/ 2824453 h 3564189"/>
                <a:gd name="connsiteX440" fmla="*/ 549910 w 3566168"/>
                <a:gd name="connsiteY440" fmla="*/ 3564190 h 3564189"/>
                <a:gd name="connsiteX441" fmla="*/ 621030 w 3566168"/>
                <a:gd name="connsiteY441" fmla="*/ 3564190 h 3564189"/>
                <a:gd name="connsiteX442" fmla="*/ 621030 w 3566168"/>
                <a:gd name="connsiteY442" fmla="*/ 2901218 h 3564189"/>
                <a:gd name="connsiteX443" fmla="*/ 549910 w 3566168"/>
                <a:gd name="connsiteY443" fmla="*/ 2824453 h 3564189"/>
                <a:gd name="connsiteX444" fmla="*/ 668020 w 3566168"/>
                <a:gd name="connsiteY444" fmla="*/ 2951972 h 3564189"/>
                <a:gd name="connsiteX445" fmla="*/ 668020 w 3566168"/>
                <a:gd name="connsiteY445" fmla="*/ 3564190 h 3564189"/>
                <a:gd name="connsiteX446" fmla="*/ 744220 w 3566168"/>
                <a:gd name="connsiteY446" fmla="*/ 3564190 h 3564189"/>
                <a:gd name="connsiteX447" fmla="*/ 744220 w 3566168"/>
                <a:gd name="connsiteY447" fmla="*/ 3034447 h 3564189"/>
                <a:gd name="connsiteX448" fmla="*/ 668020 w 3566168"/>
                <a:gd name="connsiteY448" fmla="*/ 2951972 h 3564189"/>
                <a:gd name="connsiteX449" fmla="*/ 780415 w 3566168"/>
                <a:gd name="connsiteY449" fmla="*/ 3072512 h 3564189"/>
                <a:gd name="connsiteX450" fmla="*/ 780415 w 3566168"/>
                <a:gd name="connsiteY450" fmla="*/ 3563556 h 3564189"/>
                <a:gd name="connsiteX451" fmla="*/ 860425 w 3566168"/>
                <a:gd name="connsiteY451" fmla="*/ 3563556 h 3564189"/>
                <a:gd name="connsiteX452" fmla="*/ 860425 w 3566168"/>
                <a:gd name="connsiteY452" fmla="*/ 3158794 h 3564189"/>
                <a:gd name="connsiteX453" fmla="*/ 780415 w 3566168"/>
                <a:gd name="connsiteY453" fmla="*/ 3072512 h 3564189"/>
                <a:gd name="connsiteX454" fmla="*/ 884555 w 3566168"/>
                <a:gd name="connsiteY454" fmla="*/ 3185440 h 3564189"/>
                <a:gd name="connsiteX455" fmla="*/ 884555 w 3566168"/>
                <a:gd name="connsiteY455" fmla="*/ 3564190 h 3564189"/>
                <a:gd name="connsiteX456" fmla="*/ 929005 w 3566168"/>
                <a:gd name="connsiteY456" fmla="*/ 3564190 h 3564189"/>
                <a:gd name="connsiteX457" fmla="*/ 929005 w 3566168"/>
                <a:gd name="connsiteY457" fmla="*/ 3564190 h 3564189"/>
                <a:gd name="connsiteX458" fmla="*/ 930910 w 3566168"/>
                <a:gd name="connsiteY458" fmla="*/ 3564190 h 3564189"/>
                <a:gd name="connsiteX459" fmla="*/ 967105 w 3566168"/>
                <a:gd name="connsiteY459" fmla="*/ 3559115 h 3564189"/>
                <a:gd name="connsiteX460" fmla="*/ 967105 w 3566168"/>
                <a:gd name="connsiteY460" fmla="*/ 3274259 h 3564189"/>
                <a:gd name="connsiteX461" fmla="*/ 884555 w 3566168"/>
                <a:gd name="connsiteY461" fmla="*/ 3185440 h 3564189"/>
                <a:gd name="connsiteX462" fmla="*/ 979170 w 3566168"/>
                <a:gd name="connsiteY462" fmla="*/ 3287582 h 3564189"/>
                <a:gd name="connsiteX463" fmla="*/ 979170 w 3566168"/>
                <a:gd name="connsiteY463" fmla="*/ 3554674 h 3564189"/>
                <a:gd name="connsiteX464" fmla="*/ 1063625 w 3566168"/>
                <a:gd name="connsiteY464" fmla="*/ 3430961 h 3564189"/>
                <a:gd name="connsiteX465" fmla="*/ 1002665 w 3566168"/>
                <a:gd name="connsiteY465" fmla="*/ 3312959 h 3564189"/>
                <a:gd name="connsiteX466" fmla="*/ 979170 w 3566168"/>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8" h="3564189">
                  <a:moveTo>
                    <a:pt x="2621915" y="0"/>
                  </a:moveTo>
                  <a:lnTo>
                    <a:pt x="2597785" y="0"/>
                  </a:lnTo>
                  <a:lnTo>
                    <a:pt x="2597785" y="1063293"/>
                  </a:lnTo>
                  <a:lnTo>
                    <a:pt x="2621915" y="1063293"/>
                  </a:lnTo>
                  <a:lnTo>
                    <a:pt x="2621915"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3610" y="0"/>
                    <a:pt x="930910" y="0"/>
                  </a:cubicBezTo>
                  <a:moveTo>
                    <a:pt x="860425" y="0"/>
                  </a:moveTo>
                  <a:lnTo>
                    <a:pt x="780415" y="0"/>
                  </a:lnTo>
                  <a:lnTo>
                    <a:pt x="780415" y="491044"/>
                  </a:lnTo>
                  <a:cubicBezTo>
                    <a:pt x="808355" y="460591"/>
                    <a:pt x="835660" y="431408"/>
                    <a:pt x="860425" y="404762"/>
                  </a:cubicBezTo>
                  <a:lnTo>
                    <a:pt x="860425" y="0"/>
                  </a:lnTo>
                  <a:close/>
                  <a:moveTo>
                    <a:pt x="744855" y="0"/>
                  </a:moveTo>
                  <a:lnTo>
                    <a:pt x="668655" y="0"/>
                  </a:lnTo>
                  <a:lnTo>
                    <a:pt x="668655" y="612219"/>
                  </a:lnTo>
                  <a:cubicBezTo>
                    <a:pt x="694055" y="584304"/>
                    <a:pt x="720090" y="557024"/>
                    <a:pt x="744855" y="529743"/>
                  </a:cubicBezTo>
                  <a:lnTo>
                    <a:pt x="744855" y="0"/>
                  </a:lnTo>
                  <a:close/>
                  <a:moveTo>
                    <a:pt x="621665" y="0"/>
                  </a:moveTo>
                  <a:lnTo>
                    <a:pt x="550545" y="0"/>
                  </a:lnTo>
                  <a:lnTo>
                    <a:pt x="550545" y="739738"/>
                  </a:lnTo>
                  <a:cubicBezTo>
                    <a:pt x="574040" y="714361"/>
                    <a:pt x="597535" y="688984"/>
                    <a:pt x="621665" y="662338"/>
                  </a:cubicBezTo>
                  <a:lnTo>
                    <a:pt x="621665" y="0"/>
                  </a:lnTo>
                  <a:close/>
                  <a:moveTo>
                    <a:pt x="493395" y="0"/>
                  </a:moveTo>
                  <a:lnTo>
                    <a:pt x="429260" y="0"/>
                  </a:lnTo>
                  <a:lnTo>
                    <a:pt x="429260" y="870429"/>
                  </a:lnTo>
                  <a:cubicBezTo>
                    <a:pt x="448945" y="848858"/>
                    <a:pt x="470535" y="825385"/>
                    <a:pt x="493395" y="800642"/>
                  </a:cubicBezTo>
                  <a:lnTo>
                    <a:pt x="493395" y="0"/>
                  </a:lnTo>
                  <a:close/>
                  <a:moveTo>
                    <a:pt x="358140" y="0"/>
                  </a:moveTo>
                  <a:lnTo>
                    <a:pt x="311150" y="0"/>
                  </a:lnTo>
                  <a:lnTo>
                    <a:pt x="311150" y="998582"/>
                  </a:lnTo>
                  <a:cubicBezTo>
                    <a:pt x="313690" y="996045"/>
                    <a:pt x="315595" y="993507"/>
                    <a:pt x="318135" y="990969"/>
                  </a:cubicBezTo>
                  <a:cubicBezTo>
                    <a:pt x="324485" y="983991"/>
                    <a:pt x="338455" y="968764"/>
                    <a:pt x="358140" y="947194"/>
                  </a:cubicBezTo>
                  <a:lnTo>
                    <a:pt x="358140" y="0"/>
                  </a:lnTo>
                  <a:close/>
                  <a:moveTo>
                    <a:pt x="234950" y="0"/>
                  </a:moveTo>
                  <a:lnTo>
                    <a:pt x="199390" y="0"/>
                  </a:lnTo>
                  <a:lnTo>
                    <a:pt x="199390" y="1063293"/>
                  </a:lnTo>
                  <a:cubicBezTo>
                    <a:pt x="212725" y="1063293"/>
                    <a:pt x="224155" y="1061390"/>
                    <a:pt x="234950" y="1057584"/>
                  </a:cubicBezTo>
                  <a:lnTo>
                    <a:pt x="234950" y="0"/>
                  </a:lnTo>
                  <a:close/>
                  <a:moveTo>
                    <a:pt x="119380" y="0"/>
                  </a:moveTo>
                  <a:lnTo>
                    <a:pt x="95250" y="0"/>
                  </a:lnTo>
                  <a:lnTo>
                    <a:pt x="95250" y="1063293"/>
                  </a:lnTo>
                  <a:lnTo>
                    <a:pt x="119380" y="1063293"/>
                  </a:lnTo>
                  <a:lnTo>
                    <a:pt x="119380" y="0"/>
                  </a:lnTo>
                  <a:close/>
                  <a:moveTo>
                    <a:pt x="12065" y="0"/>
                  </a:moveTo>
                  <a:lnTo>
                    <a:pt x="0" y="0"/>
                  </a:lnTo>
                  <a:lnTo>
                    <a:pt x="0" y="1063293"/>
                  </a:lnTo>
                  <a:lnTo>
                    <a:pt x="12065" y="1063293"/>
                  </a:lnTo>
                  <a:lnTo>
                    <a:pt x="12065" y="0"/>
                  </a:lnTo>
                  <a:close/>
                  <a:moveTo>
                    <a:pt x="2701925" y="0"/>
                  </a:moveTo>
                  <a:lnTo>
                    <a:pt x="2701925" y="1062659"/>
                  </a:lnTo>
                  <a:lnTo>
                    <a:pt x="2737485" y="1062659"/>
                  </a:lnTo>
                  <a:lnTo>
                    <a:pt x="2737485" y="5075"/>
                  </a:lnTo>
                  <a:cubicBezTo>
                    <a:pt x="2726690" y="1903"/>
                    <a:pt x="2715260" y="0"/>
                    <a:pt x="2701925" y="0"/>
                  </a:cubicBezTo>
                  <a:moveTo>
                    <a:pt x="979170" y="8882"/>
                  </a:moveTo>
                  <a:lnTo>
                    <a:pt x="979170" y="275974"/>
                  </a:lnTo>
                  <a:cubicBezTo>
                    <a:pt x="992505" y="262017"/>
                    <a:pt x="1000760" y="253135"/>
                    <a:pt x="1002665" y="250597"/>
                  </a:cubicBezTo>
                  <a:cubicBezTo>
                    <a:pt x="1043940" y="205553"/>
                    <a:pt x="1063625" y="184617"/>
                    <a:pt x="1063625" y="132594"/>
                  </a:cubicBezTo>
                  <a:cubicBezTo>
                    <a:pt x="1064260"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4400"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4200" y="1062659"/>
                  </a:lnTo>
                  <a:lnTo>
                    <a:pt x="3124200" y="400321"/>
                  </a:lnTo>
                  <a:cubicBezTo>
                    <a:pt x="3100070"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950" y="571615"/>
                  </a:moveTo>
                  <a:lnTo>
                    <a:pt x="3282950" y="1062659"/>
                  </a:lnTo>
                  <a:lnTo>
                    <a:pt x="3362960" y="1062659"/>
                  </a:lnTo>
                  <a:lnTo>
                    <a:pt x="3362960" y="657897"/>
                  </a:lnTo>
                  <a:cubicBezTo>
                    <a:pt x="3337560" y="631251"/>
                    <a:pt x="3310890" y="602068"/>
                    <a:pt x="3282950" y="571615"/>
                  </a:cubicBezTo>
                  <a:moveTo>
                    <a:pt x="3387090" y="683908"/>
                  </a:moveTo>
                  <a:lnTo>
                    <a:pt x="3387090" y="1062659"/>
                  </a:lnTo>
                  <a:lnTo>
                    <a:pt x="3431540" y="1062659"/>
                  </a:lnTo>
                  <a:lnTo>
                    <a:pt x="3431540" y="1062659"/>
                  </a:lnTo>
                  <a:lnTo>
                    <a:pt x="3433445" y="1062659"/>
                  </a:lnTo>
                  <a:cubicBezTo>
                    <a:pt x="3446145" y="1062659"/>
                    <a:pt x="3458210" y="1060756"/>
                    <a:pt x="3469640" y="1057584"/>
                  </a:cubicBezTo>
                  <a:lnTo>
                    <a:pt x="3469640" y="772728"/>
                  </a:lnTo>
                  <a:cubicBezTo>
                    <a:pt x="3448685" y="751157"/>
                    <a:pt x="3420745" y="720070"/>
                    <a:pt x="3387090" y="683908"/>
                  </a:cubicBezTo>
                  <a:moveTo>
                    <a:pt x="3481705" y="786685"/>
                  </a:moveTo>
                  <a:lnTo>
                    <a:pt x="3481705" y="1053777"/>
                  </a:lnTo>
                  <a:cubicBezTo>
                    <a:pt x="3531235" y="1034744"/>
                    <a:pt x="3566160" y="986528"/>
                    <a:pt x="3566160" y="930065"/>
                  </a:cubicBezTo>
                  <a:cubicBezTo>
                    <a:pt x="3566160" y="878042"/>
                    <a:pt x="3547110"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855" y="1250448"/>
                  </a:moveTo>
                  <a:lnTo>
                    <a:pt x="668655" y="1250448"/>
                  </a:lnTo>
                  <a:lnTo>
                    <a:pt x="668655" y="2313742"/>
                  </a:lnTo>
                  <a:lnTo>
                    <a:pt x="744855" y="2313742"/>
                  </a:lnTo>
                  <a:lnTo>
                    <a:pt x="744855" y="1250448"/>
                  </a:lnTo>
                  <a:close/>
                  <a:moveTo>
                    <a:pt x="621665" y="1250448"/>
                  </a:moveTo>
                  <a:lnTo>
                    <a:pt x="550545" y="1250448"/>
                  </a:lnTo>
                  <a:lnTo>
                    <a:pt x="550545" y="2313742"/>
                  </a:lnTo>
                  <a:lnTo>
                    <a:pt x="621665" y="2313742"/>
                  </a:lnTo>
                  <a:lnTo>
                    <a:pt x="621665" y="1250448"/>
                  </a:lnTo>
                  <a:close/>
                  <a:moveTo>
                    <a:pt x="493395" y="1250448"/>
                  </a:moveTo>
                  <a:lnTo>
                    <a:pt x="429260" y="1250448"/>
                  </a:lnTo>
                  <a:lnTo>
                    <a:pt x="429260" y="2313742"/>
                  </a:lnTo>
                  <a:lnTo>
                    <a:pt x="493395" y="2313742"/>
                  </a:lnTo>
                  <a:lnTo>
                    <a:pt x="493395" y="1250448"/>
                  </a:lnTo>
                  <a:close/>
                  <a:moveTo>
                    <a:pt x="358140" y="1250448"/>
                  </a:moveTo>
                  <a:lnTo>
                    <a:pt x="311150" y="1250448"/>
                  </a:lnTo>
                  <a:lnTo>
                    <a:pt x="311150" y="2313742"/>
                  </a:lnTo>
                  <a:lnTo>
                    <a:pt x="358140" y="2313742"/>
                  </a:lnTo>
                  <a:lnTo>
                    <a:pt x="358140" y="1250448"/>
                  </a:lnTo>
                  <a:close/>
                  <a:moveTo>
                    <a:pt x="234950" y="1250448"/>
                  </a:moveTo>
                  <a:lnTo>
                    <a:pt x="199390" y="1250448"/>
                  </a:lnTo>
                  <a:lnTo>
                    <a:pt x="199390" y="2313742"/>
                  </a:lnTo>
                  <a:lnTo>
                    <a:pt x="234950" y="2313742"/>
                  </a:lnTo>
                  <a:lnTo>
                    <a:pt x="234950" y="1250448"/>
                  </a:lnTo>
                  <a:close/>
                  <a:moveTo>
                    <a:pt x="119380" y="1250448"/>
                  </a:moveTo>
                  <a:lnTo>
                    <a:pt x="95250" y="1250448"/>
                  </a:lnTo>
                  <a:lnTo>
                    <a:pt x="95250" y="2313742"/>
                  </a:lnTo>
                  <a:lnTo>
                    <a:pt x="119380" y="2313742"/>
                  </a:lnTo>
                  <a:lnTo>
                    <a:pt x="119380"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960" y="1250448"/>
                  </a:moveTo>
                  <a:lnTo>
                    <a:pt x="3282950" y="1250448"/>
                  </a:lnTo>
                  <a:lnTo>
                    <a:pt x="3282950" y="1741492"/>
                  </a:lnTo>
                  <a:cubicBezTo>
                    <a:pt x="3310890" y="1711040"/>
                    <a:pt x="3338195" y="1681856"/>
                    <a:pt x="3362960" y="1655211"/>
                  </a:cubicBezTo>
                  <a:lnTo>
                    <a:pt x="3362960" y="1250448"/>
                  </a:lnTo>
                  <a:close/>
                  <a:moveTo>
                    <a:pt x="3247390" y="1250448"/>
                  </a:moveTo>
                  <a:lnTo>
                    <a:pt x="3171190" y="1250448"/>
                  </a:lnTo>
                  <a:lnTo>
                    <a:pt x="3171190" y="1862667"/>
                  </a:lnTo>
                  <a:cubicBezTo>
                    <a:pt x="3196590" y="1834752"/>
                    <a:pt x="3222625" y="1807472"/>
                    <a:pt x="3247390" y="1780192"/>
                  </a:cubicBezTo>
                  <a:lnTo>
                    <a:pt x="3247390" y="1250448"/>
                  </a:lnTo>
                  <a:close/>
                  <a:moveTo>
                    <a:pt x="3124200" y="1250448"/>
                  </a:moveTo>
                  <a:lnTo>
                    <a:pt x="3053080" y="1250448"/>
                  </a:lnTo>
                  <a:lnTo>
                    <a:pt x="3053080" y="1990186"/>
                  </a:lnTo>
                  <a:cubicBezTo>
                    <a:pt x="3076575" y="1964809"/>
                    <a:pt x="3100070" y="1939432"/>
                    <a:pt x="3124200" y="1912786"/>
                  </a:cubicBezTo>
                  <a:lnTo>
                    <a:pt x="3124200" y="1250448"/>
                  </a:lnTo>
                  <a:close/>
                  <a:moveTo>
                    <a:pt x="2996565" y="1250448"/>
                  </a:moveTo>
                  <a:lnTo>
                    <a:pt x="2932430" y="1250448"/>
                  </a:lnTo>
                  <a:lnTo>
                    <a:pt x="2932430" y="2120877"/>
                  </a:lnTo>
                  <a:cubicBezTo>
                    <a:pt x="2952115" y="2099307"/>
                    <a:pt x="2973705" y="2075833"/>
                    <a:pt x="2996565" y="2051091"/>
                  </a:cubicBezTo>
                  <a:lnTo>
                    <a:pt x="2996565" y="1250448"/>
                  </a:lnTo>
                  <a:close/>
                  <a:moveTo>
                    <a:pt x="2860675" y="1250448"/>
                  </a:moveTo>
                  <a:lnTo>
                    <a:pt x="2813685" y="1250448"/>
                  </a:lnTo>
                  <a:lnTo>
                    <a:pt x="2813685" y="2249031"/>
                  </a:lnTo>
                  <a:cubicBezTo>
                    <a:pt x="2816225" y="2246493"/>
                    <a:pt x="2818130" y="2243955"/>
                    <a:pt x="2820670" y="2241418"/>
                  </a:cubicBezTo>
                  <a:cubicBezTo>
                    <a:pt x="2827020" y="2234439"/>
                    <a:pt x="2840990" y="2219213"/>
                    <a:pt x="2860675" y="2197642"/>
                  </a:cubicBezTo>
                  <a:lnTo>
                    <a:pt x="2860675" y="1250448"/>
                  </a:lnTo>
                  <a:close/>
                  <a:moveTo>
                    <a:pt x="2737485" y="1250448"/>
                  </a:moveTo>
                  <a:lnTo>
                    <a:pt x="2701925" y="1250448"/>
                  </a:lnTo>
                  <a:lnTo>
                    <a:pt x="2701925" y="2313107"/>
                  </a:lnTo>
                  <a:cubicBezTo>
                    <a:pt x="2715260" y="2313107"/>
                    <a:pt x="2726690" y="2311204"/>
                    <a:pt x="2737485" y="2307398"/>
                  </a:cubicBezTo>
                  <a:lnTo>
                    <a:pt x="2737485" y="1250448"/>
                  </a:lnTo>
                  <a:close/>
                  <a:moveTo>
                    <a:pt x="1370330" y="1250448"/>
                  </a:moveTo>
                  <a:lnTo>
                    <a:pt x="1346200" y="1250448"/>
                  </a:lnTo>
                  <a:lnTo>
                    <a:pt x="1346200" y="2313742"/>
                  </a:lnTo>
                  <a:lnTo>
                    <a:pt x="1370330" y="2313742"/>
                  </a:lnTo>
                  <a:lnTo>
                    <a:pt x="1370330" y="1250448"/>
                  </a:lnTo>
                  <a:close/>
                  <a:moveTo>
                    <a:pt x="1263650"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3280"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795" y="1326579"/>
                    <a:pt x="3531235" y="1278997"/>
                    <a:pt x="3481705" y="1259330"/>
                  </a:cubicBezTo>
                  <a:moveTo>
                    <a:pt x="884555" y="1259965"/>
                  </a:moveTo>
                  <a:lnTo>
                    <a:pt x="884555" y="2302957"/>
                  </a:lnTo>
                  <a:cubicBezTo>
                    <a:pt x="932815" y="2283290"/>
                    <a:pt x="967105" y="2235708"/>
                    <a:pt x="967105" y="2179879"/>
                  </a:cubicBezTo>
                  <a:lnTo>
                    <a:pt x="967105" y="1383043"/>
                  </a:lnTo>
                  <a:cubicBezTo>
                    <a:pt x="967105" y="1327848"/>
                    <a:pt x="932815" y="1280266"/>
                    <a:pt x="884555"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345" y="2313742"/>
                  </a:lnTo>
                  <a:lnTo>
                    <a:pt x="1744345" y="1512465"/>
                  </a:lnTo>
                  <a:cubicBezTo>
                    <a:pt x="1722120" y="1487723"/>
                    <a:pt x="1700530" y="1464249"/>
                    <a:pt x="1680210" y="1443313"/>
                  </a:cubicBezTo>
                  <a:moveTo>
                    <a:pt x="1801495" y="1574004"/>
                  </a:moveTo>
                  <a:lnTo>
                    <a:pt x="1801495" y="2313742"/>
                  </a:lnTo>
                  <a:lnTo>
                    <a:pt x="1872615" y="2313742"/>
                  </a:lnTo>
                  <a:lnTo>
                    <a:pt x="1872615" y="1650769"/>
                  </a:lnTo>
                  <a:cubicBezTo>
                    <a:pt x="1848485" y="1624758"/>
                    <a:pt x="1824355" y="1598747"/>
                    <a:pt x="1801495" y="1574004"/>
                  </a:cubicBezTo>
                  <a:moveTo>
                    <a:pt x="1919605" y="1701523"/>
                  </a:moveTo>
                  <a:lnTo>
                    <a:pt x="1919605" y="2313742"/>
                  </a:lnTo>
                  <a:lnTo>
                    <a:pt x="1995805" y="2313742"/>
                  </a:lnTo>
                  <a:lnTo>
                    <a:pt x="1995805" y="1783998"/>
                  </a:lnTo>
                  <a:cubicBezTo>
                    <a:pt x="1971040"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735" y="2001605"/>
                    <a:pt x="2169160" y="1970519"/>
                    <a:pt x="2135505" y="1934357"/>
                  </a:cubicBezTo>
                  <a:moveTo>
                    <a:pt x="2230755" y="2037133"/>
                  </a:moveTo>
                  <a:lnTo>
                    <a:pt x="2230755" y="2304226"/>
                  </a:lnTo>
                  <a:cubicBezTo>
                    <a:pt x="2280285" y="2285193"/>
                    <a:pt x="2315210" y="2236977"/>
                    <a:pt x="2315210" y="2180513"/>
                  </a:cubicBezTo>
                  <a:cubicBezTo>
                    <a:pt x="2315210" y="2128490"/>
                    <a:pt x="2295525" y="2107554"/>
                    <a:pt x="2254250" y="2062510"/>
                  </a:cubicBezTo>
                  <a:cubicBezTo>
                    <a:pt x="2251710" y="2059972"/>
                    <a:pt x="2243455" y="2051091"/>
                    <a:pt x="2230755" y="2037133"/>
                  </a:cubicBezTo>
                  <a:moveTo>
                    <a:pt x="3336925" y="2500897"/>
                  </a:moveTo>
                  <a:lnTo>
                    <a:pt x="3282950" y="2500897"/>
                  </a:lnTo>
                  <a:lnTo>
                    <a:pt x="3282950" y="3563556"/>
                  </a:lnTo>
                  <a:lnTo>
                    <a:pt x="3336925" y="3563556"/>
                  </a:lnTo>
                  <a:cubicBezTo>
                    <a:pt x="3345815" y="3563556"/>
                    <a:pt x="3354705" y="3562921"/>
                    <a:pt x="3362960" y="3561018"/>
                  </a:cubicBezTo>
                  <a:lnTo>
                    <a:pt x="3362960" y="2503434"/>
                  </a:lnTo>
                  <a:cubicBezTo>
                    <a:pt x="3354070" y="2501531"/>
                    <a:pt x="3345815" y="2500897"/>
                    <a:pt x="3336925" y="2500897"/>
                  </a:cubicBezTo>
                  <a:moveTo>
                    <a:pt x="3247390" y="2500897"/>
                  </a:moveTo>
                  <a:lnTo>
                    <a:pt x="3171190" y="2500897"/>
                  </a:lnTo>
                  <a:lnTo>
                    <a:pt x="3171190" y="3563556"/>
                  </a:lnTo>
                  <a:lnTo>
                    <a:pt x="3247390" y="3563556"/>
                  </a:lnTo>
                  <a:lnTo>
                    <a:pt x="3247390" y="2500897"/>
                  </a:lnTo>
                  <a:close/>
                  <a:moveTo>
                    <a:pt x="3124200" y="2500897"/>
                  </a:moveTo>
                  <a:lnTo>
                    <a:pt x="3053080" y="2500897"/>
                  </a:lnTo>
                  <a:lnTo>
                    <a:pt x="3053080" y="3563556"/>
                  </a:lnTo>
                  <a:lnTo>
                    <a:pt x="3124200" y="3563556"/>
                  </a:lnTo>
                  <a:lnTo>
                    <a:pt x="3124200" y="2500897"/>
                  </a:lnTo>
                  <a:close/>
                  <a:moveTo>
                    <a:pt x="2995930" y="2500897"/>
                  </a:moveTo>
                  <a:lnTo>
                    <a:pt x="2931795" y="2500897"/>
                  </a:lnTo>
                  <a:lnTo>
                    <a:pt x="2931795" y="3563556"/>
                  </a:lnTo>
                  <a:lnTo>
                    <a:pt x="2995930" y="3563556"/>
                  </a:lnTo>
                  <a:lnTo>
                    <a:pt x="2995930" y="2500897"/>
                  </a:lnTo>
                  <a:close/>
                  <a:moveTo>
                    <a:pt x="2860675" y="2500897"/>
                  </a:moveTo>
                  <a:lnTo>
                    <a:pt x="2813685" y="2500897"/>
                  </a:lnTo>
                  <a:lnTo>
                    <a:pt x="2813685" y="3563556"/>
                  </a:lnTo>
                  <a:lnTo>
                    <a:pt x="2860675" y="3563556"/>
                  </a:lnTo>
                  <a:lnTo>
                    <a:pt x="2860675" y="2500897"/>
                  </a:lnTo>
                  <a:close/>
                  <a:moveTo>
                    <a:pt x="2737485" y="2500897"/>
                  </a:moveTo>
                  <a:lnTo>
                    <a:pt x="2701925" y="2500897"/>
                  </a:lnTo>
                  <a:lnTo>
                    <a:pt x="2701925" y="3563556"/>
                  </a:lnTo>
                  <a:lnTo>
                    <a:pt x="2737485" y="3563556"/>
                  </a:lnTo>
                  <a:lnTo>
                    <a:pt x="2737485" y="2500897"/>
                  </a:lnTo>
                  <a:close/>
                  <a:moveTo>
                    <a:pt x="2621915" y="2500897"/>
                  </a:moveTo>
                  <a:lnTo>
                    <a:pt x="2597785" y="2500897"/>
                  </a:lnTo>
                  <a:lnTo>
                    <a:pt x="2597785" y="3563556"/>
                  </a:lnTo>
                  <a:lnTo>
                    <a:pt x="2621915" y="3563556"/>
                  </a:lnTo>
                  <a:lnTo>
                    <a:pt x="2621915" y="2500897"/>
                  </a:lnTo>
                  <a:close/>
                  <a:moveTo>
                    <a:pt x="2514600" y="2500897"/>
                  </a:moveTo>
                  <a:lnTo>
                    <a:pt x="2502535" y="2500897"/>
                  </a:lnTo>
                  <a:lnTo>
                    <a:pt x="2502535" y="3563556"/>
                  </a:lnTo>
                  <a:lnTo>
                    <a:pt x="2514600" y="3563556"/>
                  </a:lnTo>
                  <a:lnTo>
                    <a:pt x="2514600" y="2500897"/>
                  </a:lnTo>
                  <a:close/>
                  <a:moveTo>
                    <a:pt x="2182495" y="2500897"/>
                  </a:moveTo>
                  <a:lnTo>
                    <a:pt x="2180590" y="2500897"/>
                  </a:lnTo>
                  <a:lnTo>
                    <a:pt x="2180590" y="2500897"/>
                  </a:lnTo>
                  <a:lnTo>
                    <a:pt x="2136140" y="2500897"/>
                  </a:lnTo>
                  <a:lnTo>
                    <a:pt x="2136140" y="2879648"/>
                  </a:lnTo>
                  <a:cubicBezTo>
                    <a:pt x="2169795" y="2843485"/>
                    <a:pt x="2198370" y="2813033"/>
                    <a:pt x="2218690" y="2790194"/>
                  </a:cubicBezTo>
                  <a:lnTo>
                    <a:pt x="2218690" y="2505338"/>
                  </a:lnTo>
                  <a:cubicBezTo>
                    <a:pt x="2206625" y="2502800"/>
                    <a:pt x="2194560" y="2500897"/>
                    <a:pt x="2182495"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9380" y="2500897"/>
                  </a:moveTo>
                  <a:lnTo>
                    <a:pt x="95250" y="2500897"/>
                  </a:lnTo>
                  <a:lnTo>
                    <a:pt x="95250" y="3563556"/>
                  </a:lnTo>
                  <a:lnTo>
                    <a:pt x="119380" y="3563556"/>
                  </a:lnTo>
                  <a:lnTo>
                    <a:pt x="119380" y="2500897"/>
                  </a:lnTo>
                  <a:close/>
                  <a:moveTo>
                    <a:pt x="12065" y="2500897"/>
                  </a:moveTo>
                  <a:lnTo>
                    <a:pt x="0" y="2500897"/>
                  </a:lnTo>
                  <a:lnTo>
                    <a:pt x="0" y="3563556"/>
                  </a:lnTo>
                  <a:lnTo>
                    <a:pt x="12065" y="3563556"/>
                  </a:lnTo>
                  <a:lnTo>
                    <a:pt x="12065" y="2500897"/>
                  </a:lnTo>
                  <a:close/>
                  <a:moveTo>
                    <a:pt x="199390" y="2500897"/>
                  </a:moveTo>
                  <a:lnTo>
                    <a:pt x="199390" y="3563556"/>
                  </a:lnTo>
                  <a:lnTo>
                    <a:pt x="234950" y="3563556"/>
                  </a:lnTo>
                  <a:lnTo>
                    <a:pt x="234950" y="2506607"/>
                  </a:lnTo>
                  <a:cubicBezTo>
                    <a:pt x="224155" y="2502800"/>
                    <a:pt x="212090" y="2500897"/>
                    <a:pt x="199390" y="2500897"/>
                  </a:cubicBezTo>
                  <a:moveTo>
                    <a:pt x="2230755" y="2509779"/>
                  </a:moveTo>
                  <a:lnTo>
                    <a:pt x="2230755" y="2776871"/>
                  </a:lnTo>
                  <a:cubicBezTo>
                    <a:pt x="2244090" y="2762913"/>
                    <a:pt x="2252345" y="2754032"/>
                    <a:pt x="2254250" y="2751494"/>
                  </a:cubicBezTo>
                  <a:cubicBezTo>
                    <a:pt x="2295525" y="2706450"/>
                    <a:pt x="2315210" y="2685514"/>
                    <a:pt x="2315210" y="2633491"/>
                  </a:cubicBezTo>
                  <a:cubicBezTo>
                    <a:pt x="2315210" y="2577662"/>
                    <a:pt x="2280285" y="2529446"/>
                    <a:pt x="2230755"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7535"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80415" y="3072512"/>
                  </a:moveTo>
                  <a:lnTo>
                    <a:pt x="780415" y="3563556"/>
                  </a:lnTo>
                  <a:lnTo>
                    <a:pt x="860425" y="3563556"/>
                  </a:lnTo>
                  <a:lnTo>
                    <a:pt x="860425" y="3158794"/>
                  </a:lnTo>
                  <a:cubicBezTo>
                    <a:pt x="835025" y="3132148"/>
                    <a:pt x="808355" y="3102965"/>
                    <a:pt x="780415" y="3072512"/>
                  </a:cubicBezTo>
                  <a:moveTo>
                    <a:pt x="884555" y="3185440"/>
                  </a:moveTo>
                  <a:lnTo>
                    <a:pt x="884555" y="3564190"/>
                  </a:lnTo>
                  <a:lnTo>
                    <a:pt x="929005" y="3564190"/>
                  </a:lnTo>
                  <a:lnTo>
                    <a:pt x="929005" y="3564190"/>
                  </a:lnTo>
                  <a:lnTo>
                    <a:pt x="930910" y="3564190"/>
                  </a:lnTo>
                  <a:cubicBezTo>
                    <a:pt x="943610" y="3564190"/>
                    <a:pt x="955675" y="3562287"/>
                    <a:pt x="967105" y="3559115"/>
                  </a:cubicBezTo>
                  <a:lnTo>
                    <a:pt x="967105" y="3274259"/>
                  </a:lnTo>
                  <a:cubicBezTo>
                    <a:pt x="946150" y="3252054"/>
                    <a:pt x="918210" y="3221601"/>
                    <a:pt x="884555"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2505" y="3301539"/>
                    <a:pt x="979170" y="3287582"/>
                  </a:cubicBezTo>
                </a:path>
              </a:pathLst>
            </a:custGeom>
            <a:grpFill/>
            <a:ln w="6350" cap="flat">
              <a:noFill/>
              <a:prstDash val="solid"/>
              <a:miter/>
            </a:ln>
          </p:spPr>
          <p:txBody>
            <a:bodyPr rtlCol="0" anchor="ctr"/>
            <a:lstStyle/>
            <a:p>
              <a:endParaRPr lang="nb-NO"/>
            </a:p>
          </p:txBody>
        </p:sp>
        <p:sp>
          <p:nvSpPr>
            <p:cNvPr id="8" name="Friform 7">
              <a:extLst>
                <a:ext uri="{FF2B5EF4-FFF2-40B4-BE49-F238E27FC236}">
                  <a16:creationId xmlns:a16="http://schemas.microsoft.com/office/drawing/2014/main" id="{89721710-38B3-0349-BB93-F26A0BFE02B8}"/>
                </a:ext>
              </a:extLst>
            </p:cNvPr>
            <p:cNvSpPr/>
            <p:nvPr/>
          </p:nvSpPr>
          <p:spPr>
            <a:xfrm>
              <a:off x="4312920" y="2736151"/>
              <a:ext cx="3566160" cy="3564189"/>
            </a:xfrm>
            <a:custGeom>
              <a:avLst/>
              <a:gdLst>
                <a:gd name="connsiteX0" fmla="*/ 2621280 w 3566160"/>
                <a:gd name="connsiteY0" fmla="*/ 0 h 3564189"/>
                <a:gd name="connsiteX1" fmla="*/ 2597150 w 3566160"/>
                <a:gd name="connsiteY1" fmla="*/ 0 h 3564189"/>
                <a:gd name="connsiteX2" fmla="*/ 2597150 w 3566160"/>
                <a:gd name="connsiteY2" fmla="*/ 1063293 h 3564189"/>
                <a:gd name="connsiteX3" fmla="*/ 2621280 w 3566160"/>
                <a:gd name="connsiteY3" fmla="*/ 1063293 h 3564189"/>
                <a:gd name="connsiteX4" fmla="*/ 2621280 w 3566160"/>
                <a:gd name="connsiteY4" fmla="*/ 0 h 3564189"/>
                <a:gd name="connsiteX5" fmla="*/ 2514600 w 3566160"/>
                <a:gd name="connsiteY5" fmla="*/ 0 h 3564189"/>
                <a:gd name="connsiteX6" fmla="*/ 2502535 w 3566160"/>
                <a:gd name="connsiteY6" fmla="*/ 0 h 3564189"/>
                <a:gd name="connsiteX7" fmla="*/ 2502535 w 3566160"/>
                <a:gd name="connsiteY7" fmla="*/ 1063293 h 3564189"/>
                <a:gd name="connsiteX8" fmla="*/ 2514600 w 3566160"/>
                <a:gd name="connsiteY8" fmla="*/ 1063293 h 3564189"/>
                <a:gd name="connsiteX9" fmla="*/ 2514600 w 3566160"/>
                <a:gd name="connsiteY9" fmla="*/ 0 h 3564189"/>
                <a:gd name="connsiteX10" fmla="*/ 2085340 w 3566160"/>
                <a:gd name="connsiteY10" fmla="*/ 0 h 3564189"/>
                <a:gd name="connsiteX11" fmla="*/ 2031365 w 3566160"/>
                <a:gd name="connsiteY11" fmla="*/ 0 h 3564189"/>
                <a:gd name="connsiteX12" fmla="*/ 2031365 w 3566160"/>
                <a:gd name="connsiteY12" fmla="*/ 1063293 h 3564189"/>
                <a:gd name="connsiteX13" fmla="*/ 2085340 w 3566160"/>
                <a:gd name="connsiteY13" fmla="*/ 1063293 h 3564189"/>
                <a:gd name="connsiteX14" fmla="*/ 2111375 w 3566160"/>
                <a:gd name="connsiteY14" fmla="*/ 1060756 h 3564189"/>
                <a:gd name="connsiteX15" fmla="*/ 2111375 w 3566160"/>
                <a:gd name="connsiteY15" fmla="*/ 2538 h 3564189"/>
                <a:gd name="connsiteX16" fmla="*/ 2085340 w 3566160"/>
                <a:gd name="connsiteY16" fmla="*/ 0 h 3564189"/>
                <a:gd name="connsiteX17" fmla="*/ 1995805 w 3566160"/>
                <a:gd name="connsiteY17" fmla="*/ 0 h 3564189"/>
                <a:gd name="connsiteX18" fmla="*/ 1919605 w 3566160"/>
                <a:gd name="connsiteY18" fmla="*/ 0 h 3564189"/>
                <a:gd name="connsiteX19" fmla="*/ 1919605 w 3566160"/>
                <a:gd name="connsiteY19" fmla="*/ 1063293 h 3564189"/>
                <a:gd name="connsiteX20" fmla="*/ 1995805 w 3566160"/>
                <a:gd name="connsiteY20" fmla="*/ 1063293 h 3564189"/>
                <a:gd name="connsiteX21" fmla="*/ 1995805 w 3566160"/>
                <a:gd name="connsiteY21" fmla="*/ 0 h 3564189"/>
                <a:gd name="connsiteX22" fmla="*/ 1872615 w 3566160"/>
                <a:gd name="connsiteY22" fmla="*/ 0 h 3564189"/>
                <a:gd name="connsiteX23" fmla="*/ 1801495 w 3566160"/>
                <a:gd name="connsiteY23" fmla="*/ 0 h 3564189"/>
                <a:gd name="connsiteX24" fmla="*/ 1801495 w 3566160"/>
                <a:gd name="connsiteY24" fmla="*/ 1063293 h 3564189"/>
                <a:gd name="connsiteX25" fmla="*/ 1872615 w 3566160"/>
                <a:gd name="connsiteY25" fmla="*/ 1063293 h 3564189"/>
                <a:gd name="connsiteX26" fmla="*/ 1872615 w 3566160"/>
                <a:gd name="connsiteY26" fmla="*/ 0 h 3564189"/>
                <a:gd name="connsiteX27" fmla="*/ 1744980 w 3566160"/>
                <a:gd name="connsiteY27" fmla="*/ 0 h 3564189"/>
                <a:gd name="connsiteX28" fmla="*/ 1680845 w 3566160"/>
                <a:gd name="connsiteY28" fmla="*/ 0 h 3564189"/>
                <a:gd name="connsiteX29" fmla="*/ 1680845 w 3566160"/>
                <a:gd name="connsiteY29" fmla="*/ 1063293 h 3564189"/>
                <a:gd name="connsiteX30" fmla="*/ 1744980 w 3566160"/>
                <a:gd name="connsiteY30" fmla="*/ 1063293 h 3564189"/>
                <a:gd name="connsiteX31" fmla="*/ 1744980 w 3566160"/>
                <a:gd name="connsiteY31" fmla="*/ 0 h 3564189"/>
                <a:gd name="connsiteX32" fmla="*/ 1609090 w 3566160"/>
                <a:gd name="connsiteY32" fmla="*/ 0 h 3564189"/>
                <a:gd name="connsiteX33" fmla="*/ 1562100 w 3566160"/>
                <a:gd name="connsiteY33" fmla="*/ 0 h 3564189"/>
                <a:gd name="connsiteX34" fmla="*/ 1562100 w 3566160"/>
                <a:gd name="connsiteY34" fmla="*/ 1063293 h 3564189"/>
                <a:gd name="connsiteX35" fmla="*/ 1609090 w 3566160"/>
                <a:gd name="connsiteY35" fmla="*/ 1063293 h 3564189"/>
                <a:gd name="connsiteX36" fmla="*/ 1609090 w 3566160"/>
                <a:gd name="connsiteY36" fmla="*/ 0 h 3564189"/>
                <a:gd name="connsiteX37" fmla="*/ 1485900 w 3566160"/>
                <a:gd name="connsiteY37" fmla="*/ 0 h 3564189"/>
                <a:gd name="connsiteX38" fmla="*/ 1450340 w 3566160"/>
                <a:gd name="connsiteY38" fmla="*/ 0 h 3564189"/>
                <a:gd name="connsiteX39" fmla="*/ 1450340 w 3566160"/>
                <a:gd name="connsiteY39" fmla="*/ 1063293 h 3564189"/>
                <a:gd name="connsiteX40" fmla="*/ 1485900 w 3566160"/>
                <a:gd name="connsiteY40" fmla="*/ 1063293 h 3564189"/>
                <a:gd name="connsiteX41" fmla="*/ 1485900 w 3566160"/>
                <a:gd name="connsiteY41" fmla="*/ 0 h 3564189"/>
                <a:gd name="connsiteX42" fmla="*/ 1370330 w 3566160"/>
                <a:gd name="connsiteY42" fmla="*/ 0 h 3564189"/>
                <a:gd name="connsiteX43" fmla="*/ 1346200 w 3566160"/>
                <a:gd name="connsiteY43" fmla="*/ 0 h 3564189"/>
                <a:gd name="connsiteX44" fmla="*/ 1346200 w 3566160"/>
                <a:gd name="connsiteY44" fmla="*/ 1063293 h 3564189"/>
                <a:gd name="connsiteX45" fmla="*/ 1370330 w 3566160"/>
                <a:gd name="connsiteY45" fmla="*/ 1063293 h 3564189"/>
                <a:gd name="connsiteX46" fmla="*/ 1370330 w 3566160"/>
                <a:gd name="connsiteY46" fmla="*/ 0 h 3564189"/>
                <a:gd name="connsiteX47" fmla="*/ 1263650 w 3566160"/>
                <a:gd name="connsiteY47" fmla="*/ 0 h 3564189"/>
                <a:gd name="connsiteX48" fmla="*/ 1251585 w 3566160"/>
                <a:gd name="connsiteY48" fmla="*/ 0 h 3564189"/>
                <a:gd name="connsiteX49" fmla="*/ 1251585 w 3566160"/>
                <a:gd name="connsiteY49" fmla="*/ 1063293 h 3564189"/>
                <a:gd name="connsiteX50" fmla="*/ 1263650 w 3566160"/>
                <a:gd name="connsiteY50" fmla="*/ 1063293 h 3564189"/>
                <a:gd name="connsiteX51" fmla="*/ 1263650 w 3566160"/>
                <a:gd name="connsiteY51" fmla="*/ 0 h 3564189"/>
                <a:gd name="connsiteX52" fmla="*/ 930910 w 3566160"/>
                <a:gd name="connsiteY52" fmla="*/ 0 h 3564189"/>
                <a:gd name="connsiteX53" fmla="*/ 929005 w 3566160"/>
                <a:gd name="connsiteY53" fmla="*/ 0 h 3564189"/>
                <a:gd name="connsiteX54" fmla="*/ 929005 w 3566160"/>
                <a:gd name="connsiteY54" fmla="*/ 0 h 3564189"/>
                <a:gd name="connsiteX55" fmla="*/ 884555 w 3566160"/>
                <a:gd name="connsiteY55" fmla="*/ 0 h 3564189"/>
                <a:gd name="connsiteX56" fmla="*/ 884555 w 3566160"/>
                <a:gd name="connsiteY56" fmla="*/ 378751 h 3564189"/>
                <a:gd name="connsiteX57" fmla="*/ 967105 w 3566160"/>
                <a:gd name="connsiteY57" fmla="*/ 289931 h 3564189"/>
                <a:gd name="connsiteX58" fmla="*/ 967105 w 3566160"/>
                <a:gd name="connsiteY58" fmla="*/ 5075 h 3564189"/>
                <a:gd name="connsiteX59" fmla="*/ 930910 w 3566160"/>
                <a:gd name="connsiteY59" fmla="*/ 0 h 3564189"/>
                <a:gd name="connsiteX60" fmla="*/ 859790 w 3566160"/>
                <a:gd name="connsiteY60" fmla="*/ 0 h 3564189"/>
                <a:gd name="connsiteX61" fmla="*/ 779780 w 3566160"/>
                <a:gd name="connsiteY61" fmla="*/ 0 h 3564189"/>
                <a:gd name="connsiteX62" fmla="*/ 779780 w 3566160"/>
                <a:gd name="connsiteY62" fmla="*/ 491044 h 3564189"/>
                <a:gd name="connsiteX63" fmla="*/ 859790 w 3566160"/>
                <a:gd name="connsiteY63" fmla="*/ 404762 h 3564189"/>
                <a:gd name="connsiteX64" fmla="*/ 859790 w 3566160"/>
                <a:gd name="connsiteY64" fmla="*/ 0 h 3564189"/>
                <a:gd name="connsiteX65" fmla="*/ 744220 w 3566160"/>
                <a:gd name="connsiteY65" fmla="*/ 0 h 3564189"/>
                <a:gd name="connsiteX66" fmla="*/ 668020 w 3566160"/>
                <a:gd name="connsiteY66" fmla="*/ 0 h 3564189"/>
                <a:gd name="connsiteX67" fmla="*/ 668020 w 3566160"/>
                <a:gd name="connsiteY67" fmla="*/ 612219 h 3564189"/>
                <a:gd name="connsiteX68" fmla="*/ 744220 w 3566160"/>
                <a:gd name="connsiteY68" fmla="*/ 529743 h 3564189"/>
                <a:gd name="connsiteX69" fmla="*/ 744220 w 3566160"/>
                <a:gd name="connsiteY69" fmla="*/ 0 h 3564189"/>
                <a:gd name="connsiteX70" fmla="*/ 621030 w 3566160"/>
                <a:gd name="connsiteY70" fmla="*/ 0 h 3564189"/>
                <a:gd name="connsiteX71" fmla="*/ 549910 w 3566160"/>
                <a:gd name="connsiteY71" fmla="*/ 0 h 3564189"/>
                <a:gd name="connsiteX72" fmla="*/ 549910 w 3566160"/>
                <a:gd name="connsiteY72" fmla="*/ 739738 h 3564189"/>
                <a:gd name="connsiteX73" fmla="*/ 621030 w 3566160"/>
                <a:gd name="connsiteY73" fmla="*/ 662338 h 3564189"/>
                <a:gd name="connsiteX74" fmla="*/ 621030 w 3566160"/>
                <a:gd name="connsiteY74" fmla="*/ 0 h 3564189"/>
                <a:gd name="connsiteX75" fmla="*/ 493395 w 3566160"/>
                <a:gd name="connsiteY75" fmla="*/ 0 h 3564189"/>
                <a:gd name="connsiteX76" fmla="*/ 429260 w 3566160"/>
                <a:gd name="connsiteY76" fmla="*/ 0 h 3564189"/>
                <a:gd name="connsiteX77" fmla="*/ 429260 w 3566160"/>
                <a:gd name="connsiteY77" fmla="*/ 870429 h 3564189"/>
                <a:gd name="connsiteX78" fmla="*/ 493395 w 3566160"/>
                <a:gd name="connsiteY78" fmla="*/ 800642 h 3564189"/>
                <a:gd name="connsiteX79" fmla="*/ 493395 w 3566160"/>
                <a:gd name="connsiteY79" fmla="*/ 0 h 3564189"/>
                <a:gd name="connsiteX80" fmla="*/ 357505 w 3566160"/>
                <a:gd name="connsiteY80" fmla="*/ 0 h 3564189"/>
                <a:gd name="connsiteX81" fmla="*/ 310515 w 3566160"/>
                <a:gd name="connsiteY81" fmla="*/ 0 h 3564189"/>
                <a:gd name="connsiteX82" fmla="*/ 310515 w 3566160"/>
                <a:gd name="connsiteY82" fmla="*/ 998582 h 3564189"/>
                <a:gd name="connsiteX83" fmla="*/ 317500 w 3566160"/>
                <a:gd name="connsiteY83" fmla="*/ 990969 h 3564189"/>
                <a:gd name="connsiteX84" fmla="*/ 357505 w 3566160"/>
                <a:gd name="connsiteY84" fmla="*/ 947194 h 3564189"/>
                <a:gd name="connsiteX85" fmla="*/ 357505 w 3566160"/>
                <a:gd name="connsiteY85" fmla="*/ 0 h 3564189"/>
                <a:gd name="connsiteX86" fmla="*/ 234315 w 3566160"/>
                <a:gd name="connsiteY86" fmla="*/ 0 h 3564189"/>
                <a:gd name="connsiteX87" fmla="*/ 198755 w 3566160"/>
                <a:gd name="connsiteY87" fmla="*/ 0 h 3564189"/>
                <a:gd name="connsiteX88" fmla="*/ 198755 w 3566160"/>
                <a:gd name="connsiteY88" fmla="*/ 1063293 h 3564189"/>
                <a:gd name="connsiteX89" fmla="*/ 234315 w 3566160"/>
                <a:gd name="connsiteY89" fmla="*/ 1057584 h 3564189"/>
                <a:gd name="connsiteX90" fmla="*/ 234315 w 3566160"/>
                <a:gd name="connsiteY90" fmla="*/ 0 h 3564189"/>
                <a:gd name="connsiteX91" fmla="*/ 118745 w 3566160"/>
                <a:gd name="connsiteY91" fmla="*/ 0 h 3564189"/>
                <a:gd name="connsiteX92" fmla="*/ 94615 w 3566160"/>
                <a:gd name="connsiteY92" fmla="*/ 0 h 3564189"/>
                <a:gd name="connsiteX93" fmla="*/ 94615 w 3566160"/>
                <a:gd name="connsiteY93" fmla="*/ 1063293 h 3564189"/>
                <a:gd name="connsiteX94" fmla="*/ 118745 w 3566160"/>
                <a:gd name="connsiteY94" fmla="*/ 1063293 h 3564189"/>
                <a:gd name="connsiteX95" fmla="*/ 118745 w 3566160"/>
                <a:gd name="connsiteY95" fmla="*/ 0 h 3564189"/>
                <a:gd name="connsiteX96" fmla="*/ 12065 w 3566160"/>
                <a:gd name="connsiteY96" fmla="*/ 0 h 3564189"/>
                <a:gd name="connsiteX97" fmla="*/ 0 w 3566160"/>
                <a:gd name="connsiteY97" fmla="*/ 0 h 3564189"/>
                <a:gd name="connsiteX98" fmla="*/ 0 w 3566160"/>
                <a:gd name="connsiteY98" fmla="*/ 1063293 h 3564189"/>
                <a:gd name="connsiteX99" fmla="*/ 12065 w 3566160"/>
                <a:gd name="connsiteY99" fmla="*/ 1063293 h 3564189"/>
                <a:gd name="connsiteX100" fmla="*/ 12065 w 3566160"/>
                <a:gd name="connsiteY100" fmla="*/ 0 h 3564189"/>
                <a:gd name="connsiteX101" fmla="*/ 2701290 w 3566160"/>
                <a:gd name="connsiteY101" fmla="*/ 0 h 3564189"/>
                <a:gd name="connsiteX102" fmla="*/ 2701290 w 3566160"/>
                <a:gd name="connsiteY102" fmla="*/ 1062659 h 3564189"/>
                <a:gd name="connsiteX103" fmla="*/ 2736850 w 3566160"/>
                <a:gd name="connsiteY103" fmla="*/ 1062659 h 3564189"/>
                <a:gd name="connsiteX104" fmla="*/ 2736850 w 3566160"/>
                <a:gd name="connsiteY104" fmla="*/ 5075 h 3564189"/>
                <a:gd name="connsiteX105" fmla="*/ 2701290 w 3566160"/>
                <a:gd name="connsiteY105" fmla="*/ 0 h 3564189"/>
                <a:gd name="connsiteX106" fmla="*/ 979170 w 3566160"/>
                <a:gd name="connsiteY106" fmla="*/ 8882 h 3564189"/>
                <a:gd name="connsiteX107" fmla="*/ 979170 w 3566160"/>
                <a:gd name="connsiteY107" fmla="*/ 275974 h 3564189"/>
                <a:gd name="connsiteX108" fmla="*/ 1002665 w 3566160"/>
                <a:gd name="connsiteY108" fmla="*/ 250597 h 3564189"/>
                <a:gd name="connsiteX109" fmla="*/ 1063625 w 3566160"/>
                <a:gd name="connsiteY109" fmla="*/ 132594 h 3564189"/>
                <a:gd name="connsiteX110" fmla="*/ 979170 w 3566160"/>
                <a:gd name="connsiteY110" fmla="*/ 8882 h 3564189"/>
                <a:gd name="connsiteX111" fmla="*/ 2135505 w 3566160"/>
                <a:gd name="connsiteY111" fmla="*/ 9516 h 3564189"/>
                <a:gd name="connsiteX112" fmla="*/ 2135505 w 3566160"/>
                <a:gd name="connsiteY112" fmla="*/ 1052508 h 3564189"/>
                <a:gd name="connsiteX113" fmla="*/ 2218055 w 3566160"/>
                <a:gd name="connsiteY113" fmla="*/ 929430 h 3564189"/>
                <a:gd name="connsiteX114" fmla="*/ 2218055 w 3566160"/>
                <a:gd name="connsiteY114" fmla="*/ 929430 h 3564189"/>
                <a:gd name="connsiteX115" fmla="*/ 2218055 w 3566160"/>
                <a:gd name="connsiteY115" fmla="*/ 132594 h 3564189"/>
                <a:gd name="connsiteX116" fmla="*/ 2218055 w 3566160"/>
                <a:gd name="connsiteY116" fmla="*/ 132594 h 3564189"/>
                <a:gd name="connsiteX117" fmla="*/ 2135505 w 3566160"/>
                <a:gd name="connsiteY117" fmla="*/ 9516 h 3564189"/>
                <a:gd name="connsiteX118" fmla="*/ 2813685 w 3566160"/>
                <a:gd name="connsiteY118" fmla="*/ 64077 h 3564189"/>
                <a:gd name="connsiteX119" fmla="*/ 2813685 w 3566160"/>
                <a:gd name="connsiteY119" fmla="*/ 1062659 h 3564189"/>
                <a:gd name="connsiteX120" fmla="*/ 2860675 w 3566160"/>
                <a:gd name="connsiteY120" fmla="*/ 1062659 h 3564189"/>
                <a:gd name="connsiteX121" fmla="*/ 2860675 w 3566160"/>
                <a:gd name="connsiteY121" fmla="*/ 115465 h 3564189"/>
                <a:gd name="connsiteX122" fmla="*/ 2820670 w 3566160"/>
                <a:gd name="connsiteY122" fmla="*/ 71690 h 3564189"/>
                <a:gd name="connsiteX123" fmla="*/ 2813685 w 3566160"/>
                <a:gd name="connsiteY123" fmla="*/ 64077 h 3564189"/>
                <a:gd name="connsiteX124" fmla="*/ 2931795 w 3566160"/>
                <a:gd name="connsiteY124" fmla="*/ 192230 h 3564189"/>
                <a:gd name="connsiteX125" fmla="*/ 2931795 w 3566160"/>
                <a:gd name="connsiteY125" fmla="*/ 1062659 h 3564189"/>
                <a:gd name="connsiteX126" fmla="*/ 2995930 w 3566160"/>
                <a:gd name="connsiteY126" fmla="*/ 1062659 h 3564189"/>
                <a:gd name="connsiteX127" fmla="*/ 2995930 w 3566160"/>
                <a:gd name="connsiteY127" fmla="*/ 262017 h 3564189"/>
                <a:gd name="connsiteX128" fmla="*/ 2931795 w 3566160"/>
                <a:gd name="connsiteY128" fmla="*/ 192230 h 3564189"/>
                <a:gd name="connsiteX129" fmla="*/ 3052445 w 3566160"/>
                <a:gd name="connsiteY129" fmla="*/ 322921 h 3564189"/>
                <a:gd name="connsiteX130" fmla="*/ 3052445 w 3566160"/>
                <a:gd name="connsiteY130" fmla="*/ 1062659 h 3564189"/>
                <a:gd name="connsiteX131" fmla="*/ 3123565 w 3566160"/>
                <a:gd name="connsiteY131" fmla="*/ 1062659 h 3564189"/>
                <a:gd name="connsiteX132" fmla="*/ 3123565 w 3566160"/>
                <a:gd name="connsiteY132" fmla="*/ 400321 h 3564189"/>
                <a:gd name="connsiteX133" fmla="*/ 3052445 w 3566160"/>
                <a:gd name="connsiteY133" fmla="*/ 322921 h 3564189"/>
                <a:gd name="connsiteX134" fmla="*/ 3170555 w 3566160"/>
                <a:gd name="connsiteY134" fmla="*/ 451075 h 3564189"/>
                <a:gd name="connsiteX135" fmla="*/ 3170555 w 3566160"/>
                <a:gd name="connsiteY135" fmla="*/ 1063293 h 3564189"/>
                <a:gd name="connsiteX136" fmla="*/ 3246755 w 3566160"/>
                <a:gd name="connsiteY136" fmla="*/ 1063293 h 3564189"/>
                <a:gd name="connsiteX137" fmla="*/ 3246755 w 3566160"/>
                <a:gd name="connsiteY137" fmla="*/ 533550 h 3564189"/>
                <a:gd name="connsiteX138" fmla="*/ 3170555 w 3566160"/>
                <a:gd name="connsiteY138" fmla="*/ 451075 h 3564189"/>
                <a:gd name="connsiteX139" fmla="*/ 3282315 w 3566160"/>
                <a:gd name="connsiteY139" fmla="*/ 571615 h 3564189"/>
                <a:gd name="connsiteX140" fmla="*/ 3282315 w 3566160"/>
                <a:gd name="connsiteY140" fmla="*/ 1062659 h 3564189"/>
                <a:gd name="connsiteX141" fmla="*/ 3362325 w 3566160"/>
                <a:gd name="connsiteY141" fmla="*/ 1062659 h 3564189"/>
                <a:gd name="connsiteX142" fmla="*/ 3362325 w 3566160"/>
                <a:gd name="connsiteY142" fmla="*/ 657897 h 3564189"/>
                <a:gd name="connsiteX143" fmla="*/ 3282315 w 3566160"/>
                <a:gd name="connsiteY143" fmla="*/ 571615 h 3564189"/>
                <a:gd name="connsiteX144" fmla="*/ 3386455 w 3566160"/>
                <a:gd name="connsiteY144" fmla="*/ 683908 h 3564189"/>
                <a:gd name="connsiteX145" fmla="*/ 3386455 w 3566160"/>
                <a:gd name="connsiteY145" fmla="*/ 1062659 h 3564189"/>
                <a:gd name="connsiteX146" fmla="*/ 3430905 w 3566160"/>
                <a:gd name="connsiteY146" fmla="*/ 1062659 h 3564189"/>
                <a:gd name="connsiteX147" fmla="*/ 3430905 w 3566160"/>
                <a:gd name="connsiteY147" fmla="*/ 1062659 h 3564189"/>
                <a:gd name="connsiteX148" fmla="*/ 3432810 w 3566160"/>
                <a:gd name="connsiteY148" fmla="*/ 1062659 h 3564189"/>
                <a:gd name="connsiteX149" fmla="*/ 3469005 w 3566160"/>
                <a:gd name="connsiteY149" fmla="*/ 1057584 h 3564189"/>
                <a:gd name="connsiteX150" fmla="*/ 3469005 w 3566160"/>
                <a:gd name="connsiteY150" fmla="*/ 772728 h 3564189"/>
                <a:gd name="connsiteX151" fmla="*/ 3386455 w 3566160"/>
                <a:gd name="connsiteY151" fmla="*/ 683908 h 3564189"/>
                <a:gd name="connsiteX152" fmla="*/ 3481705 w 3566160"/>
                <a:gd name="connsiteY152" fmla="*/ 786685 h 3564189"/>
                <a:gd name="connsiteX153" fmla="*/ 3481705 w 3566160"/>
                <a:gd name="connsiteY153" fmla="*/ 1053777 h 3564189"/>
                <a:gd name="connsiteX154" fmla="*/ 3566160 w 3566160"/>
                <a:gd name="connsiteY154" fmla="*/ 930065 h 3564189"/>
                <a:gd name="connsiteX155" fmla="*/ 3505200 w 3566160"/>
                <a:gd name="connsiteY155" fmla="*/ 812062 h 3564189"/>
                <a:gd name="connsiteX156" fmla="*/ 3481705 w 3566160"/>
                <a:gd name="connsiteY156" fmla="*/ 786685 h 3564189"/>
                <a:gd name="connsiteX157" fmla="*/ 2621915 w 3566160"/>
                <a:gd name="connsiteY157" fmla="*/ 1250448 h 3564189"/>
                <a:gd name="connsiteX158" fmla="*/ 2597785 w 3566160"/>
                <a:gd name="connsiteY158" fmla="*/ 1250448 h 3564189"/>
                <a:gd name="connsiteX159" fmla="*/ 2597785 w 3566160"/>
                <a:gd name="connsiteY159" fmla="*/ 2313742 h 3564189"/>
                <a:gd name="connsiteX160" fmla="*/ 2621915 w 3566160"/>
                <a:gd name="connsiteY160" fmla="*/ 2313742 h 3564189"/>
                <a:gd name="connsiteX161" fmla="*/ 2621915 w 3566160"/>
                <a:gd name="connsiteY161" fmla="*/ 1250448 h 3564189"/>
                <a:gd name="connsiteX162" fmla="*/ 2514600 w 3566160"/>
                <a:gd name="connsiteY162" fmla="*/ 1250448 h 3564189"/>
                <a:gd name="connsiteX163" fmla="*/ 2502535 w 3566160"/>
                <a:gd name="connsiteY163" fmla="*/ 1250448 h 3564189"/>
                <a:gd name="connsiteX164" fmla="*/ 2502535 w 3566160"/>
                <a:gd name="connsiteY164" fmla="*/ 2313742 h 3564189"/>
                <a:gd name="connsiteX165" fmla="*/ 2514600 w 3566160"/>
                <a:gd name="connsiteY165" fmla="*/ 2313742 h 3564189"/>
                <a:gd name="connsiteX166" fmla="*/ 2514600 w 3566160"/>
                <a:gd name="connsiteY166" fmla="*/ 1250448 h 3564189"/>
                <a:gd name="connsiteX167" fmla="*/ 744220 w 3566160"/>
                <a:gd name="connsiteY167" fmla="*/ 1250448 h 3564189"/>
                <a:gd name="connsiteX168" fmla="*/ 668020 w 3566160"/>
                <a:gd name="connsiteY168" fmla="*/ 1250448 h 3564189"/>
                <a:gd name="connsiteX169" fmla="*/ 668020 w 3566160"/>
                <a:gd name="connsiteY169" fmla="*/ 2313742 h 3564189"/>
                <a:gd name="connsiteX170" fmla="*/ 744220 w 3566160"/>
                <a:gd name="connsiteY170" fmla="*/ 2313742 h 3564189"/>
                <a:gd name="connsiteX171" fmla="*/ 744220 w 3566160"/>
                <a:gd name="connsiteY171" fmla="*/ 1250448 h 3564189"/>
                <a:gd name="connsiteX172" fmla="*/ 621030 w 3566160"/>
                <a:gd name="connsiteY172" fmla="*/ 1250448 h 3564189"/>
                <a:gd name="connsiteX173" fmla="*/ 549910 w 3566160"/>
                <a:gd name="connsiteY173" fmla="*/ 1250448 h 3564189"/>
                <a:gd name="connsiteX174" fmla="*/ 549910 w 3566160"/>
                <a:gd name="connsiteY174" fmla="*/ 2313742 h 3564189"/>
                <a:gd name="connsiteX175" fmla="*/ 621030 w 3566160"/>
                <a:gd name="connsiteY175" fmla="*/ 2313742 h 3564189"/>
                <a:gd name="connsiteX176" fmla="*/ 621030 w 3566160"/>
                <a:gd name="connsiteY176" fmla="*/ 1250448 h 3564189"/>
                <a:gd name="connsiteX177" fmla="*/ 493395 w 3566160"/>
                <a:gd name="connsiteY177" fmla="*/ 1250448 h 3564189"/>
                <a:gd name="connsiteX178" fmla="*/ 429260 w 3566160"/>
                <a:gd name="connsiteY178" fmla="*/ 1250448 h 3564189"/>
                <a:gd name="connsiteX179" fmla="*/ 429260 w 3566160"/>
                <a:gd name="connsiteY179" fmla="*/ 2313742 h 3564189"/>
                <a:gd name="connsiteX180" fmla="*/ 493395 w 3566160"/>
                <a:gd name="connsiteY180" fmla="*/ 2313742 h 3564189"/>
                <a:gd name="connsiteX181" fmla="*/ 493395 w 3566160"/>
                <a:gd name="connsiteY181" fmla="*/ 1250448 h 3564189"/>
                <a:gd name="connsiteX182" fmla="*/ 357505 w 3566160"/>
                <a:gd name="connsiteY182" fmla="*/ 1250448 h 3564189"/>
                <a:gd name="connsiteX183" fmla="*/ 310515 w 3566160"/>
                <a:gd name="connsiteY183" fmla="*/ 1250448 h 3564189"/>
                <a:gd name="connsiteX184" fmla="*/ 310515 w 3566160"/>
                <a:gd name="connsiteY184" fmla="*/ 2313742 h 3564189"/>
                <a:gd name="connsiteX185" fmla="*/ 357505 w 3566160"/>
                <a:gd name="connsiteY185" fmla="*/ 2313742 h 3564189"/>
                <a:gd name="connsiteX186" fmla="*/ 357505 w 3566160"/>
                <a:gd name="connsiteY186" fmla="*/ 1250448 h 3564189"/>
                <a:gd name="connsiteX187" fmla="*/ 234315 w 3566160"/>
                <a:gd name="connsiteY187" fmla="*/ 1250448 h 3564189"/>
                <a:gd name="connsiteX188" fmla="*/ 198755 w 3566160"/>
                <a:gd name="connsiteY188" fmla="*/ 1250448 h 3564189"/>
                <a:gd name="connsiteX189" fmla="*/ 198755 w 3566160"/>
                <a:gd name="connsiteY189" fmla="*/ 2313742 h 3564189"/>
                <a:gd name="connsiteX190" fmla="*/ 234315 w 3566160"/>
                <a:gd name="connsiteY190" fmla="*/ 2313742 h 3564189"/>
                <a:gd name="connsiteX191" fmla="*/ 234315 w 3566160"/>
                <a:gd name="connsiteY191" fmla="*/ 1250448 h 3564189"/>
                <a:gd name="connsiteX192" fmla="*/ 118745 w 3566160"/>
                <a:gd name="connsiteY192" fmla="*/ 1250448 h 3564189"/>
                <a:gd name="connsiteX193" fmla="*/ 94615 w 3566160"/>
                <a:gd name="connsiteY193" fmla="*/ 1250448 h 3564189"/>
                <a:gd name="connsiteX194" fmla="*/ 94615 w 3566160"/>
                <a:gd name="connsiteY194" fmla="*/ 2313742 h 3564189"/>
                <a:gd name="connsiteX195" fmla="*/ 118745 w 3566160"/>
                <a:gd name="connsiteY195" fmla="*/ 2313742 h 3564189"/>
                <a:gd name="connsiteX196" fmla="*/ 118745 w 3566160"/>
                <a:gd name="connsiteY196" fmla="*/ 1250448 h 3564189"/>
                <a:gd name="connsiteX197" fmla="*/ 12065 w 3566160"/>
                <a:gd name="connsiteY197" fmla="*/ 1250448 h 3564189"/>
                <a:gd name="connsiteX198" fmla="*/ 0 w 3566160"/>
                <a:gd name="connsiteY198" fmla="*/ 1250448 h 3564189"/>
                <a:gd name="connsiteX199" fmla="*/ 0 w 3566160"/>
                <a:gd name="connsiteY199" fmla="*/ 2313742 h 3564189"/>
                <a:gd name="connsiteX200" fmla="*/ 12065 w 3566160"/>
                <a:gd name="connsiteY200" fmla="*/ 2313742 h 3564189"/>
                <a:gd name="connsiteX201" fmla="*/ 12065 w 3566160"/>
                <a:gd name="connsiteY201" fmla="*/ 1250448 h 3564189"/>
                <a:gd name="connsiteX202" fmla="*/ 3433445 w 3566160"/>
                <a:gd name="connsiteY202" fmla="*/ 1250448 h 3564189"/>
                <a:gd name="connsiteX203" fmla="*/ 3431540 w 3566160"/>
                <a:gd name="connsiteY203" fmla="*/ 1250448 h 3564189"/>
                <a:gd name="connsiteX204" fmla="*/ 3431540 w 3566160"/>
                <a:gd name="connsiteY204" fmla="*/ 1250448 h 3564189"/>
                <a:gd name="connsiteX205" fmla="*/ 3387090 w 3566160"/>
                <a:gd name="connsiteY205" fmla="*/ 1250448 h 3564189"/>
                <a:gd name="connsiteX206" fmla="*/ 3387090 w 3566160"/>
                <a:gd name="connsiteY206" fmla="*/ 1629199 h 3564189"/>
                <a:gd name="connsiteX207" fmla="*/ 3469640 w 3566160"/>
                <a:gd name="connsiteY207" fmla="*/ 1539745 h 3564189"/>
                <a:gd name="connsiteX208" fmla="*/ 3469640 w 3566160"/>
                <a:gd name="connsiteY208" fmla="*/ 1254889 h 3564189"/>
                <a:gd name="connsiteX209" fmla="*/ 3433445 w 3566160"/>
                <a:gd name="connsiteY209" fmla="*/ 1250448 h 3564189"/>
                <a:gd name="connsiteX210" fmla="*/ 3362325 w 3566160"/>
                <a:gd name="connsiteY210" fmla="*/ 1250448 h 3564189"/>
                <a:gd name="connsiteX211" fmla="*/ 3282315 w 3566160"/>
                <a:gd name="connsiteY211" fmla="*/ 1250448 h 3564189"/>
                <a:gd name="connsiteX212" fmla="*/ 3282315 w 3566160"/>
                <a:gd name="connsiteY212" fmla="*/ 1741492 h 3564189"/>
                <a:gd name="connsiteX213" fmla="*/ 3362325 w 3566160"/>
                <a:gd name="connsiteY213" fmla="*/ 1655211 h 3564189"/>
                <a:gd name="connsiteX214" fmla="*/ 3362325 w 3566160"/>
                <a:gd name="connsiteY214" fmla="*/ 1250448 h 3564189"/>
                <a:gd name="connsiteX215" fmla="*/ 3246755 w 3566160"/>
                <a:gd name="connsiteY215" fmla="*/ 1250448 h 3564189"/>
                <a:gd name="connsiteX216" fmla="*/ 3170555 w 3566160"/>
                <a:gd name="connsiteY216" fmla="*/ 1250448 h 3564189"/>
                <a:gd name="connsiteX217" fmla="*/ 3170555 w 3566160"/>
                <a:gd name="connsiteY217" fmla="*/ 1862667 h 3564189"/>
                <a:gd name="connsiteX218" fmla="*/ 3246755 w 3566160"/>
                <a:gd name="connsiteY218" fmla="*/ 1780192 h 3564189"/>
                <a:gd name="connsiteX219" fmla="*/ 3246755 w 3566160"/>
                <a:gd name="connsiteY219" fmla="*/ 1250448 h 3564189"/>
                <a:gd name="connsiteX220" fmla="*/ 3123565 w 3566160"/>
                <a:gd name="connsiteY220" fmla="*/ 1250448 h 3564189"/>
                <a:gd name="connsiteX221" fmla="*/ 3052445 w 3566160"/>
                <a:gd name="connsiteY221" fmla="*/ 1250448 h 3564189"/>
                <a:gd name="connsiteX222" fmla="*/ 3052445 w 3566160"/>
                <a:gd name="connsiteY222" fmla="*/ 1990186 h 3564189"/>
                <a:gd name="connsiteX223" fmla="*/ 3123565 w 3566160"/>
                <a:gd name="connsiteY223" fmla="*/ 1912786 h 3564189"/>
                <a:gd name="connsiteX224" fmla="*/ 3123565 w 3566160"/>
                <a:gd name="connsiteY224" fmla="*/ 1250448 h 3564189"/>
                <a:gd name="connsiteX225" fmla="*/ 2995930 w 3566160"/>
                <a:gd name="connsiteY225" fmla="*/ 1250448 h 3564189"/>
                <a:gd name="connsiteX226" fmla="*/ 2931795 w 3566160"/>
                <a:gd name="connsiteY226" fmla="*/ 1250448 h 3564189"/>
                <a:gd name="connsiteX227" fmla="*/ 2931795 w 3566160"/>
                <a:gd name="connsiteY227" fmla="*/ 2120877 h 3564189"/>
                <a:gd name="connsiteX228" fmla="*/ 2995930 w 3566160"/>
                <a:gd name="connsiteY228" fmla="*/ 2051091 h 3564189"/>
                <a:gd name="connsiteX229" fmla="*/ 2995930 w 3566160"/>
                <a:gd name="connsiteY229" fmla="*/ 1250448 h 3564189"/>
                <a:gd name="connsiteX230" fmla="*/ 2860040 w 3566160"/>
                <a:gd name="connsiteY230" fmla="*/ 1250448 h 3564189"/>
                <a:gd name="connsiteX231" fmla="*/ 2813050 w 3566160"/>
                <a:gd name="connsiteY231" fmla="*/ 1250448 h 3564189"/>
                <a:gd name="connsiteX232" fmla="*/ 2813050 w 3566160"/>
                <a:gd name="connsiteY232" fmla="*/ 2249031 h 3564189"/>
                <a:gd name="connsiteX233" fmla="*/ 2820035 w 3566160"/>
                <a:gd name="connsiteY233" fmla="*/ 2241418 h 3564189"/>
                <a:gd name="connsiteX234" fmla="*/ 2860040 w 3566160"/>
                <a:gd name="connsiteY234" fmla="*/ 2197642 h 3564189"/>
                <a:gd name="connsiteX235" fmla="*/ 2860040 w 3566160"/>
                <a:gd name="connsiteY235" fmla="*/ 1250448 h 3564189"/>
                <a:gd name="connsiteX236" fmla="*/ 2736850 w 3566160"/>
                <a:gd name="connsiteY236" fmla="*/ 1250448 h 3564189"/>
                <a:gd name="connsiteX237" fmla="*/ 2701290 w 3566160"/>
                <a:gd name="connsiteY237" fmla="*/ 1250448 h 3564189"/>
                <a:gd name="connsiteX238" fmla="*/ 2701290 w 3566160"/>
                <a:gd name="connsiteY238" fmla="*/ 2313107 h 3564189"/>
                <a:gd name="connsiteX239" fmla="*/ 2736850 w 3566160"/>
                <a:gd name="connsiteY239" fmla="*/ 2307398 h 3564189"/>
                <a:gd name="connsiteX240" fmla="*/ 2736850 w 3566160"/>
                <a:gd name="connsiteY240" fmla="*/ 1250448 h 3564189"/>
                <a:gd name="connsiteX241" fmla="*/ 1370330 w 3566160"/>
                <a:gd name="connsiteY241" fmla="*/ 1250448 h 3564189"/>
                <a:gd name="connsiteX242" fmla="*/ 1346200 w 3566160"/>
                <a:gd name="connsiteY242" fmla="*/ 1250448 h 3564189"/>
                <a:gd name="connsiteX243" fmla="*/ 1346200 w 3566160"/>
                <a:gd name="connsiteY243" fmla="*/ 2313742 h 3564189"/>
                <a:gd name="connsiteX244" fmla="*/ 1370330 w 3566160"/>
                <a:gd name="connsiteY244" fmla="*/ 2313742 h 3564189"/>
                <a:gd name="connsiteX245" fmla="*/ 1370330 w 3566160"/>
                <a:gd name="connsiteY245" fmla="*/ 1250448 h 3564189"/>
                <a:gd name="connsiteX246" fmla="*/ 1263015 w 3566160"/>
                <a:gd name="connsiteY246" fmla="*/ 1250448 h 3564189"/>
                <a:gd name="connsiteX247" fmla="*/ 1250950 w 3566160"/>
                <a:gd name="connsiteY247" fmla="*/ 1250448 h 3564189"/>
                <a:gd name="connsiteX248" fmla="*/ 1250950 w 3566160"/>
                <a:gd name="connsiteY248" fmla="*/ 2313742 h 3564189"/>
                <a:gd name="connsiteX249" fmla="*/ 1263015 w 3566160"/>
                <a:gd name="connsiteY249" fmla="*/ 2313742 h 3564189"/>
                <a:gd name="connsiteX250" fmla="*/ 1263015 w 3566160"/>
                <a:gd name="connsiteY250" fmla="*/ 1250448 h 3564189"/>
                <a:gd name="connsiteX251" fmla="*/ 833755 w 3566160"/>
                <a:gd name="connsiteY251" fmla="*/ 1250448 h 3564189"/>
                <a:gd name="connsiteX252" fmla="*/ 779780 w 3566160"/>
                <a:gd name="connsiteY252" fmla="*/ 1250448 h 3564189"/>
                <a:gd name="connsiteX253" fmla="*/ 779780 w 3566160"/>
                <a:gd name="connsiteY253" fmla="*/ 2313742 h 3564189"/>
                <a:gd name="connsiteX254" fmla="*/ 833755 w 3566160"/>
                <a:gd name="connsiteY254" fmla="*/ 2313742 h 3564189"/>
                <a:gd name="connsiteX255" fmla="*/ 859790 w 3566160"/>
                <a:gd name="connsiteY255" fmla="*/ 2311204 h 3564189"/>
                <a:gd name="connsiteX256" fmla="*/ 859790 w 3566160"/>
                <a:gd name="connsiteY256" fmla="*/ 1252986 h 3564189"/>
                <a:gd name="connsiteX257" fmla="*/ 833755 w 3566160"/>
                <a:gd name="connsiteY257" fmla="*/ 1250448 h 3564189"/>
                <a:gd name="connsiteX258" fmla="*/ 1450340 w 3566160"/>
                <a:gd name="connsiteY258" fmla="*/ 1250448 h 3564189"/>
                <a:gd name="connsiteX259" fmla="*/ 1450340 w 3566160"/>
                <a:gd name="connsiteY259" fmla="*/ 2313107 h 3564189"/>
                <a:gd name="connsiteX260" fmla="*/ 1485900 w 3566160"/>
                <a:gd name="connsiteY260" fmla="*/ 2313107 h 3564189"/>
                <a:gd name="connsiteX261" fmla="*/ 1485900 w 3566160"/>
                <a:gd name="connsiteY261" fmla="*/ 1255524 h 3564189"/>
                <a:gd name="connsiteX262" fmla="*/ 1450340 w 3566160"/>
                <a:gd name="connsiteY262" fmla="*/ 1250448 h 3564189"/>
                <a:gd name="connsiteX263" fmla="*/ 3481705 w 3566160"/>
                <a:gd name="connsiteY263" fmla="*/ 1259330 h 3564189"/>
                <a:gd name="connsiteX264" fmla="*/ 3481705 w 3566160"/>
                <a:gd name="connsiteY264" fmla="*/ 1526422 h 3564189"/>
                <a:gd name="connsiteX265" fmla="*/ 3505200 w 3566160"/>
                <a:gd name="connsiteY265" fmla="*/ 1501046 h 3564189"/>
                <a:gd name="connsiteX266" fmla="*/ 3566160 w 3566160"/>
                <a:gd name="connsiteY266" fmla="*/ 1383043 h 3564189"/>
                <a:gd name="connsiteX267" fmla="*/ 3481705 w 3566160"/>
                <a:gd name="connsiteY267" fmla="*/ 1259330 h 3564189"/>
                <a:gd name="connsiteX268" fmla="*/ 883920 w 3566160"/>
                <a:gd name="connsiteY268" fmla="*/ 1259965 h 3564189"/>
                <a:gd name="connsiteX269" fmla="*/ 883920 w 3566160"/>
                <a:gd name="connsiteY269" fmla="*/ 2302957 h 3564189"/>
                <a:gd name="connsiteX270" fmla="*/ 966470 w 3566160"/>
                <a:gd name="connsiteY270" fmla="*/ 2179879 h 3564189"/>
                <a:gd name="connsiteX271" fmla="*/ 966470 w 3566160"/>
                <a:gd name="connsiteY271" fmla="*/ 1383043 h 3564189"/>
                <a:gd name="connsiteX272" fmla="*/ 883920 w 3566160"/>
                <a:gd name="connsiteY272" fmla="*/ 1259965 h 3564189"/>
                <a:gd name="connsiteX273" fmla="*/ 1562100 w 3566160"/>
                <a:gd name="connsiteY273" fmla="*/ 1314525 h 3564189"/>
                <a:gd name="connsiteX274" fmla="*/ 1562100 w 3566160"/>
                <a:gd name="connsiteY274" fmla="*/ 2313107 h 3564189"/>
                <a:gd name="connsiteX275" fmla="*/ 1609090 w 3566160"/>
                <a:gd name="connsiteY275" fmla="*/ 2313107 h 3564189"/>
                <a:gd name="connsiteX276" fmla="*/ 1609090 w 3566160"/>
                <a:gd name="connsiteY276" fmla="*/ 1365913 h 3564189"/>
                <a:gd name="connsiteX277" fmla="*/ 1569085 w 3566160"/>
                <a:gd name="connsiteY277" fmla="*/ 1322138 h 3564189"/>
                <a:gd name="connsiteX278" fmla="*/ 1562100 w 3566160"/>
                <a:gd name="connsiteY278" fmla="*/ 1314525 h 3564189"/>
                <a:gd name="connsiteX279" fmla="*/ 1680210 w 3566160"/>
                <a:gd name="connsiteY279" fmla="*/ 1443313 h 3564189"/>
                <a:gd name="connsiteX280" fmla="*/ 1680210 w 3566160"/>
                <a:gd name="connsiteY280" fmla="*/ 2313742 h 3564189"/>
                <a:gd name="connsiteX281" fmla="*/ 1744980 w 3566160"/>
                <a:gd name="connsiteY281" fmla="*/ 2313742 h 3564189"/>
                <a:gd name="connsiteX282" fmla="*/ 1744980 w 3566160"/>
                <a:gd name="connsiteY282" fmla="*/ 1512465 h 3564189"/>
                <a:gd name="connsiteX283" fmla="*/ 1680210 w 3566160"/>
                <a:gd name="connsiteY283" fmla="*/ 1443313 h 3564189"/>
                <a:gd name="connsiteX284" fmla="*/ 1800860 w 3566160"/>
                <a:gd name="connsiteY284" fmla="*/ 1574004 h 3564189"/>
                <a:gd name="connsiteX285" fmla="*/ 1800860 w 3566160"/>
                <a:gd name="connsiteY285" fmla="*/ 2313742 h 3564189"/>
                <a:gd name="connsiteX286" fmla="*/ 1871980 w 3566160"/>
                <a:gd name="connsiteY286" fmla="*/ 2313742 h 3564189"/>
                <a:gd name="connsiteX287" fmla="*/ 1871980 w 3566160"/>
                <a:gd name="connsiteY287" fmla="*/ 1650769 h 3564189"/>
                <a:gd name="connsiteX288" fmla="*/ 1800860 w 3566160"/>
                <a:gd name="connsiteY288" fmla="*/ 1574004 h 3564189"/>
                <a:gd name="connsiteX289" fmla="*/ 1919605 w 3566160"/>
                <a:gd name="connsiteY289" fmla="*/ 1701523 h 3564189"/>
                <a:gd name="connsiteX290" fmla="*/ 1919605 w 3566160"/>
                <a:gd name="connsiteY290" fmla="*/ 2313742 h 3564189"/>
                <a:gd name="connsiteX291" fmla="*/ 1995805 w 3566160"/>
                <a:gd name="connsiteY291" fmla="*/ 2313742 h 3564189"/>
                <a:gd name="connsiteX292" fmla="*/ 1995805 w 3566160"/>
                <a:gd name="connsiteY292" fmla="*/ 1783998 h 3564189"/>
                <a:gd name="connsiteX293" fmla="*/ 1919605 w 3566160"/>
                <a:gd name="connsiteY293" fmla="*/ 1701523 h 3564189"/>
                <a:gd name="connsiteX294" fmla="*/ 2031365 w 3566160"/>
                <a:gd name="connsiteY294" fmla="*/ 1822064 h 3564189"/>
                <a:gd name="connsiteX295" fmla="*/ 2031365 w 3566160"/>
                <a:gd name="connsiteY295" fmla="*/ 2313107 h 3564189"/>
                <a:gd name="connsiteX296" fmla="*/ 2111375 w 3566160"/>
                <a:gd name="connsiteY296" fmla="*/ 2313107 h 3564189"/>
                <a:gd name="connsiteX297" fmla="*/ 2111375 w 3566160"/>
                <a:gd name="connsiteY297" fmla="*/ 1908345 h 3564189"/>
                <a:gd name="connsiteX298" fmla="*/ 2031365 w 3566160"/>
                <a:gd name="connsiteY298" fmla="*/ 1822064 h 3564189"/>
                <a:gd name="connsiteX299" fmla="*/ 2135505 w 3566160"/>
                <a:gd name="connsiteY299" fmla="*/ 1934357 h 3564189"/>
                <a:gd name="connsiteX300" fmla="*/ 2135505 w 3566160"/>
                <a:gd name="connsiteY300" fmla="*/ 2313107 h 3564189"/>
                <a:gd name="connsiteX301" fmla="*/ 2179955 w 3566160"/>
                <a:gd name="connsiteY301" fmla="*/ 2313107 h 3564189"/>
                <a:gd name="connsiteX302" fmla="*/ 2179955 w 3566160"/>
                <a:gd name="connsiteY302" fmla="*/ 2313107 h 3564189"/>
                <a:gd name="connsiteX303" fmla="*/ 2181860 w 3566160"/>
                <a:gd name="connsiteY303" fmla="*/ 2313107 h 3564189"/>
                <a:gd name="connsiteX304" fmla="*/ 2218055 w 3566160"/>
                <a:gd name="connsiteY304" fmla="*/ 2308032 h 3564189"/>
                <a:gd name="connsiteX305" fmla="*/ 2218055 w 3566160"/>
                <a:gd name="connsiteY305" fmla="*/ 2023176 h 3564189"/>
                <a:gd name="connsiteX306" fmla="*/ 2135505 w 3566160"/>
                <a:gd name="connsiteY306" fmla="*/ 1934357 h 3564189"/>
                <a:gd name="connsiteX307" fmla="*/ 2230120 w 3566160"/>
                <a:gd name="connsiteY307" fmla="*/ 2037133 h 3564189"/>
                <a:gd name="connsiteX308" fmla="*/ 2230120 w 3566160"/>
                <a:gd name="connsiteY308" fmla="*/ 2304226 h 3564189"/>
                <a:gd name="connsiteX309" fmla="*/ 2314575 w 3566160"/>
                <a:gd name="connsiteY309" fmla="*/ 2180513 h 3564189"/>
                <a:gd name="connsiteX310" fmla="*/ 2253615 w 3566160"/>
                <a:gd name="connsiteY310" fmla="*/ 2062510 h 3564189"/>
                <a:gd name="connsiteX311" fmla="*/ 2230120 w 3566160"/>
                <a:gd name="connsiteY311" fmla="*/ 2037133 h 3564189"/>
                <a:gd name="connsiteX312" fmla="*/ 3336290 w 3566160"/>
                <a:gd name="connsiteY312" fmla="*/ 2500897 h 3564189"/>
                <a:gd name="connsiteX313" fmla="*/ 3282315 w 3566160"/>
                <a:gd name="connsiteY313" fmla="*/ 2500897 h 3564189"/>
                <a:gd name="connsiteX314" fmla="*/ 3282315 w 3566160"/>
                <a:gd name="connsiteY314" fmla="*/ 3563556 h 3564189"/>
                <a:gd name="connsiteX315" fmla="*/ 3336290 w 3566160"/>
                <a:gd name="connsiteY315" fmla="*/ 3563556 h 3564189"/>
                <a:gd name="connsiteX316" fmla="*/ 3362325 w 3566160"/>
                <a:gd name="connsiteY316" fmla="*/ 3561018 h 3564189"/>
                <a:gd name="connsiteX317" fmla="*/ 3362325 w 3566160"/>
                <a:gd name="connsiteY317" fmla="*/ 2503434 h 3564189"/>
                <a:gd name="connsiteX318" fmla="*/ 3336290 w 3566160"/>
                <a:gd name="connsiteY318" fmla="*/ 2500897 h 3564189"/>
                <a:gd name="connsiteX319" fmla="*/ 3246755 w 3566160"/>
                <a:gd name="connsiteY319" fmla="*/ 2500897 h 3564189"/>
                <a:gd name="connsiteX320" fmla="*/ 3170555 w 3566160"/>
                <a:gd name="connsiteY320" fmla="*/ 2500897 h 3564189"/>
                <a:gd name="connsiteX321" fmla="*/ 3170555 w 3566160"/>
                <a:gd name="connsiteY321" fmla="*/ 3563556 h 3564189"/>
                <a:gd name="connsiteX322" fmla="*/ 3246755 w 3566160"/>
                <a:gd name="connsiteY322" fmla="*/ 3563556 h 3564189"/>
                <a:gd name="connsiteX323" fmla="*/ 3246755 w 3566160"/>
                <a:gd name="connsiteY323" fmla="*/ 2500897 h 3564189"/>
                <a:gd name="connsiteX324" fmla="*/ 3123565 w 3566160"/>
                <a:gd name="connsiteY324" fmla="*/ 2500897 h 3564189"/>
                <a:gd name="connsiteX325" fmla="*/ 3052445 w 3566160"/>
                <a:gd name="connsiteY325" fmla="*/ 2500897 h 3564189"/>
                <a:gd name="connsiteX326" fmla="*/ 3052445 w 3566160"/>
                <a:gd name="connsiteY326" fmla="*/ 3563556 h 3564189"/>
                <a:gd name="connsiteX327" fmla="*/ 3123565 w 3566160"/>
                <a:gd name="connsiteY327" fmla="*/ 3563556 h 3564189"/>
                <a:gd name="connsiteX328" fmla="*/ 3123565 w 3566160"/>
                <a:gd name="connsiteY328" fmla="*/ 2500897 h 3564189"/>
                <a:gd name="connsiteX329" fmla="*/ 2995930 w 3566160"/>
                <a:gd name="connsiteY329" fmla="*/ 2500897 h 3564189"/>
                <a:gd name="connsiteX330" fmla="*/ 2931795 w 3566160"/>
                <a:gd name="connsiteY330" fmla="*/ 2500897 h 3564189"/>
                <a:gd name="connsiteX331" fmla="*/ 2931795 w 3566160"/>
                <a:gd name="connsiteY331" fmla="*/ 3563556 h 3564189"/>
                <a:gd name="connsiteX332" fmla="*/ 2995930 w 3566160"/>
                <a:gd name="connsiteY332" fmla="*/ 3563556 h 3564189"/>
                <a:gd name="connsiteX333" fmla="*/ 2995930 w 3566160"/>
                <a:gd name="connsiteY333" fmla="*/ 2500897 h 3564189"/>
                <a:gd name="connsiteX334" fmla="*/ 2860040 w 3566160"/>
                <a:gd name="connsiteY334" fmla="*/ 2500897 h 3564189"/>
                <a:gd name="connsiteX335" fmla="*/ 2813050 w 3566160"/>
                <a:gd name="connsiteY335" fmla="*/ 2500897 h 3564189"/>
                <a:gd name="connsiteX336" fmla="*/ 2813050 w 3566160"/>
                <a:gd name="connsiteY336" fmla="*/ 3563556 h 3564189"/>
                <a:gd name="connsiteX337" fmla="*/ 2860040 w 3566160"/>
                <a:gd name="connsiteY337" fmla="*/ 3563556 h 3564189"/>
                <a:gd name="connsiteX338" fmla="*/ 2860040 w 3566160"/>
                <a:gd name="connsiteY338" fmla="*/ 2500897 h 3564189"/>
                <a:gd name="connsiteX339" fmla="*/ 2736850 w 3566160"/>
                <a:gd name="connsiteY339" fmla="*/ 2500897 h 3564189"/>
                <a:gd name="connsiteX340" fmla="*/ 2701290 w 3566160"/>
                <a:gd name="connsiteY340" fmla="*/ 2500897 h 3564189"/>
                <a:gd name="connsiteX341" fmla="*/ 2701290 w 3566160"/>
                <a:gd name="connsiteY341" fmla="*/ 3563556 h 3564189"/>
                <a:gd name="connsiteX342" fmla="*/ 2736850 w 3566160"/>
                <a:gd name="connsiteY342" fmla="*/ 3563556 h 3564189"/>
                <a:gd name="connsiteX343" fmla="*/ 2736850 w 3566160"/>
                <a:gd name="connsiteY343" fmla="*/ 2500897 h 3564189"/>
                <a:gd name="connsiteX344" fmla="*/ 2621280 w 3566160"/>
                <a:gd name="connsiteY344" fmla="*/ 2500897 h 3564189"/>
                <a:gd name="connsiteX345" fmla="*/ 2597150 w 3566160"/>
                <a:gd name="connsiteY345" fmla="*/ 2500897 h 3564189"/>
                <a:gd name="connsiteX346" fmla="*/ 2597150 w 3566160"/>
                <a:gd name="connsiteY346" fmla="*/ 3563556 h 3564189"/>
                <a:gd name="connsiteX347" fmla="*/ 2621280 w 3566160"/>
                <a:gd name="connsiteY347" fmla="*/ 3563556 h 3564189"/>
                <a:gd name="connsiteX348" fmla="*/ 2621280 w 3566160"/>
                <a:gd name="connsiteY348" fmla="*/ 2500897 h 3564189"/>
                <a:gd name="connsiteX349" fmla="*/ 2514600 w 3566160"/>
                <a:gd name="connsiteY349" fmla="*/ 2500897 h 3564189"/>
                <a:gd name="connsiteX350" fmla="*/ 2502535 w 3566160"/>
                <a:gd name="connsiteY350" fmla="*/ 2500897 h 3564189"/>
                <a:gd name="connsiteX351" fmla="*/ 2502535 w 3566160"/>
                <a:gd name="connsiteY351" fmla="*/ 3563556 h 3564189"/>
                <a:gd name="connsiteX352" fmla="*/ 2514600 w 3566160"/>
                <a:gd name="connsiteY352" fmla="*/ 3563556 h 3564189"/>
                <a:gd name="connsiteX353" fmla="*/ 2514600 w 3566160"/>
                <a:gd name="connsiteY353" fmla="*/ 2500897 h 3564189"/>
                <a:gd name="connsiteX354" fmla="*/ 2181860 w 3566160"/>
                <a:gd name="connsiteY354" fmla="*/ 2500897 h 3564189"/>
                <a:gd name="connsiteX355" fmla="*/ 2179955 w 3566160"/>
                <a:gd name="connsiteY355" fmla="*/ 2500897 h 3564189"/>
                <a:gd name="connsiteX356" fmla="*/ 2179955 w 3566160"/>
                <a:gd name="connsiteY356" fmla="*/ 2500897 h 3564189"/>
                <a:gd name="connsiteX357" fmla="*/ 2135505 w 3566160"/>
                <a:gd name="connsiteY357" fmla="*/ 2500897 h 3564189"/>
                <a:gd name="connsiteX358" fmla="*/ 2135505 w 3566160"/>
                <a:gd name="connsiteY358" fmla="*/ 2879648 h 3564189"/>
                <a:gd name="connsiteX359" fmla="*/ 2218055 w 3566160"/>
                <a:gd name="connsiteY359" fmla="*/ 2790194 h 3564189"/>
                <a:gd name="connsiteX360" fmla="*/ 2218055 w 3566160"/>
                <a:gd name="connsiteY360" fmla="*/ 2505338 h 3564189"/>
                <a:gd name="connsiteX361" fmla="*/ 2181860 w 3566160"/>
                <a:gd name="connsiteY361" fmla="*/ 2500897 h 3564189"/>
                <a:gd name="connsiteX362" fmla="*/ 2111375 w 3566160"/>
                <a:gd name="connsiteY362" fmla="*/ 2500897 h 3564189"/>
                <a:gd name="connsiteX363" fmla="*/ 2031365 w 3566160"/>
                <a:gd name="connsiteY363" fmla="*/ 2500897 h 3564189"/>
                <a:gd name="connsiteX364" fmla="*/ 2031365 w 3566160"/>
                <a:gd name="connsiteY364" fmla="*/ 2991941 h 3564189"/>
                <a:gd name="connsiteX365" fmla="*/ 2111375 w 3566160"/>
                <a:gd name="connsiteY365" fmla="*/ 2905659 h 3564189"/>
                <a:gd name="connsiteX366" fmla="*/ 2111375 w 3566160"/>
                <a:gd name="connsiteY366" fmla="*/ 2500897 h 3564189"/>
                <a:gd name="connsiteX367" fmla="*/ 1995805 w 3566160"/>
                <a:gd name="connsiteY367" fmla="*/ 2500897 h 3564189"/>
                <a:gd name="connsiteX368" fmla="*/ 1919605 w 3566160"/>
                <a:gd name="connsiteY368" fmla="*/ 2500897 h 3564189"/>
                <a:gd name="connsiteX369" fmla="*/ 1919605 w 3566160"/>
                <a:gd name="connsiteY369" fmla="*/ 3113115 h 3564189"/>
                <a:gd name="connsiteX370" fmla="*/ 1995805 w 3566160"/>
                <a:gd name="connsiteY370" fmla="*/ 3030640 h 3564189"/>
                <a:gd name="connsiteX371" fmla="*/ 1995805 w 3566160"/>
                <a:gd name="connsiteY371" fmla="*/ 2500897 h 3564189"/>
                <a:gd name="connsiteX372" fmla="*/ 1872615 w 3566160"/>
                <a:gd name="connsiteY372" fmla="*/ 2500897 h 3564189"/>
                <a:gd name="connsiteX373" fmla="*/ 1801495 w 3566160"/>
                <a:gd name="connsiteY373" fmla="*/ 2500897 h 3564189"/>
                <a:gd name="connsiteX374" fmla="*/ 1801495 w 3566160"/>
                <a:gd name="connsiteY374" fmla="*/ 3240634 h 3564189"/>
                <a:gd name="connsiteX375" fmla="*/ 1872615 w 3566160"/>
                <a:gd name="connsiteY375" fmla="*/ 3163235 h 3564189"/>
                <a:gd name="connsiteX376" fmla="*/ 1872615 w 3566160"/>
                <a:gd name="connsiteY376" fmla="*/ 2500897 h 3564189"/>
                <a:gd name="connsiteX377" fmla="*/ 1744980 w 3566160"/>
                <a:gd name="connsiteY377" fmla="*/ 2500897 h 3564189"/>
                <a:gd name="connsiteX378" fmla="*/ 1680845 w 3566160"/>
                <a:gd name="connsiteY378" fmla="*/ 2500897 h 3564189"/>
                <a:gd name="connsiteX379" fmla="*/ 1680845 w 3566160"/>
                <a:gd name="connsiteY379" fmla="*/ 3371326 h 3564189"/>
                <a:gd name="connsiteX380" fmla="*/ 1744980 w 3566160"/>
                <a:gd name="connsiteY380" fmla="*/ 3301539 h 3564189"/>
                <a:gd name="connsiteX381" fmla="*/ 1744980 w 3566160"/>
                <a:gd name="connsiteY381" fmla="*/ 2500897 h 3564189"/>
                <a:gd name="connsiteX382" fmla="*/ 1609090 w 3566160"/>
                <a:gd name="connsiteY382" fmla="*/ 2500897 h 3564189"/>
                <a:gd name="connsiteX383" fmla="*/ 1562100 w 3566160"/>
                <a:gd name="connsiteY383" fmla="*/ 2500897 h 3564189"/>
                <a:gd name="connsiteX384" fmla="*/ 1562100 w 3566160"/>
                <a:gd name="connsiteY384" fmla="*/ 3499479 h 3564189"/>
                <a:gd name="connsiteX385" fmla="*/ 1569085 w 3566160"/>
                <a:gd name="connsiteY385" fmla="*/ 3491866 h 3564189"/>
                <a:gd name="connsiteX386" fmla="*/ 1609090 w 3566160"/>
                <a:gd name="connsiteY386" fmla="*/ 3448091 h 3564189"/>
                <a:gd name="connsiteX387" fmla="*/ 1609090 w 3566160"/>
                <a:gd name="connsiteY387" fmla="*/ 2500897 h 3564189"/>
                <a:gd name="connsiteX388" fmla="*/ 1485900 w 3566160"/>
                <a:gd name="connsiteY388" fmla="*/ 2500897 h 3564189"/>
                <a:gd name="connsiteX389" fmla="*/ 1450340 w 3566160"/>
                <a:gd name="connsiteY389" fmla="*/ 2500897 h 3564189"/>
                <a:gd name="connsiteX390" fmla="*/ 1450340 w 3566160"/>
                <a:gd name="connsiteY390" fmla="*/ 3563556 h 3564189"/>
                <a:gd name="connsiteX391" fmla="*/ 1485900 w 3566160"/>
                <a:gd name="connsiteY391" fmla="*/ 3557846 h 3564189"/>
                <a:gd name="connsiteX392" fmla="*/ 1485900 w 3566160"/>
                <a:gd name="connsiteY392" fmla="*/ 2500897 h 3564189"/>
                <a:gd name="connsiteX393" fmla="*/ 1370330 w 3566160"/>
                <a:gd name="connsiteY393" fmla="*/ 2500897 h 3564189"/>
                <a:gd name="connsiteX394" fmla="*/ 1346200 w 3566160"/>
                <a:gd name="connsiteY394" fmla="*/ 2500897 h 3564189"/>
                <a:gd name="connsiteX395" fmla="*/ 1346200 w 3566160"/>
                <a:gd name="connsiteY395" fmla="*/ 3563556 h 3564189"/>
                <a:gd name="connsiteX396" fmla="*/ 1370330 w 3566160"/>
                <a:gd name="connsiteY396" fmla="*/ 3563556 h 3564189"/>
                <a:gd name="connsiteX397" fmla="*/ 1370330 w 3566160"/>
                <a:gd name="connsiteY397" fmla="*/ 2500897 h 3564189"/>
                <a:gd name="connsiteX398" fmla="*/ 1263650 w 3566160"/>
                <a:gd name="connsiteY398" fmla="*/ 2500897 h 3564189"/>
                <a:gd name="connsiteX399" fmla="*/ 1251585 w 3566160"/>
                <a:gd name="connsiteY399" fmla="*/ 2500897 h 3564189"/>
                <a:gd name="connsiteX400" fmla="*/ 1251585 w 3566160"/>
                <a:gd name="connsiteY400" fmla="*/ 3563556 h 3564189"/>
                <a:gd name="connsiteX401" fmla="*/ 1263650 w 3566160"/>
                <a:gd name="connsiteY401" fmla="*/ 3563556 h 3564189"/>
                <a:gd name="connsiteX402" fmla="*/ 1263650 w 3566160"/>
                <a:gd name="connsiteY402" fmla="*/ 2500897 h 3564189"/>
                <a:gd name="connsiteX403" fmla="*/ 118745 w 3566160"/>
                <a:gd name="connsiteY403" fmla="*/ 2500897 h 3564189"/>
                <a:gd name="connsiteX404" fmla="*/ 94615 w 3566160"/>
                <a:gd name="connsiteY404" fmla="*/ 2500897 h 3564189"/>
                <a:gd name="connsiteX405" fmla="*/ 94615 w 3566160"/>
                <a:gd name="connsiteY405" fmla="*/ 3563556 h 3564189"/>
                <a:gd name="connsiteX406" fmla="*/ 118745 w 3566160"/>
                <a:gd name="connsiteY406" fmla="*/ 3563556 h 3564189"/>
                <a:gd name="connsiteX407" fmla="*/ 118745 w 3566160"/>
                <a:gd name="connsiteY407" fmla="*/ 2500897 h 3564189"/>
                <a:gd name="connsiteX408" fmla="*/ 12065 w 3566160"/>
                <a:gd name="connsiteY408" fmla="*/ 2500897 h 3564189"/>
                <a:gd name="connsiteX409" fmla="*/ 0 w 3566160"/>
                <a:gd name="connsiteY409" fmla="*/ 2500897 h 3564189"/>
                <a:gd name="connsiteX410" fmla="*/ 0 w 3566160"/>
                <a:gd name="connsiteY410" fmla="*/ 3563556 h 3564189"/>
                <a:gd name="connsiteX411" fmla="*/ 12065 w 3566160"/>
                <a:gd name="connsiteY411" fmla="*/ 3563556 h 3564189"/>
                <a:gd name="connsiteX412" fmla="*/ 12065 w 3566160"/>
                <a:gd name="connsiteY412" fmla="*/ 2500897 h 3564189"/>
                <a:gd name="connsiteX413" fmla="*/ 198755 w 3566160"/>
                <a:gd name="connsiteY413" fmla="*/ 2500897 h 3564189"/>
                <a:gd name="connsiteX414" fmla="*/ 198755 w 3566160"/>
                <a:gd name="connsiteY414" fmla="*/ 3563556 h 3564189"/>
                <a:gd name="connsiteX415" fmla="*/ 234315 w 3566160"/>
                <a:gd name="connsiteY415" fmla="*/ 3563556 h 3564189"/>
                <a:gd name="connsiteX416" fmla="*/ 234315 w 3566160"/>
                <a:gd name="connsiteY416" fmla="*/ 2506607 h 3564189"/>
                <a:gd name="connsiteX417" fmla="*/ 198755 w 3566160"/>
                <a:gd name="connsiteY417" fmla="*/ 2500897 h 3564189"/>
                <a:gd name="connsiteX418" fmla="*/ 2230120 w 3566160"/>
                <a:gd name="connsiteY418" fmla="*/ 2509779 h 3564189"/>
                <a:gd name="connsiteX419" fmla="*/ 2230120 w 3566160"/>
                <a:gd name="connsiteY419" fmla="*/ 2776871 h 3564189"/>
                <a:gd name="connsiteX420" fmla="*/ 2253615 w 3566160"/>
                <a:gd name="connsiteY420" fmla="*/ 2751494 h 3564189"/>
                <a:gd name="connsiteX421" fmla="*/ 2314575 w 3566160"/>
                <a:gd name="connsiteY421" fmla="*/ 2633491 h 3564189"/>
                <a:gd name="connsiteX422" fmla="*/ 2230120 w 3566160"/>
                <a:gd name="connsiteY422" fmla="*/ 2509779 h 3564189"/>
                <a:gd name="connsiteX423" fmla="*/ 3387090 w 3566160"/>
                <a:gd name="connsiteY423" fmla="*/ 2511048 h 3564189"/>
                <a:gd name="connsiteX424" fmla="*/ 3387090 w 3566160"/>
                <a:gd name="connsiteY424" fmla="*/ 3554039 h 3564189"/>
                <a:gd name="connsiteX425" fmla="*/ 3469640 w 3566160"/>
                <a:gd name="connsiteY425" fmla="*/ 3430961 h 3564189"/>
                <a:gd name="connsiteX426" fmla="*/ 3469640 w 3566160"/>
                <a:gd name="connsiteY426" fmla="*/ 2633491 h 3564189"/>
                <a:gd name="connsiteX427" fmla="*/ 3387090 w 3566160"/>
                <a:gd name="connsiteY427" fmla="*/ 2511048 h 3564189"/>
                <a:gd name="connsiteX428" fmla="*/ 311150 w 3566160"/>
                <a:gd name="connsiteY428" fmla="*/ 2564974 h 3564189"/>
                <a:gd name="connsiteX429" fmla="*/ 311150 w 3566160"/>
                <a:gd name="connsiteY429" fmla="*/ 3563556 h 3564189"/>
                <a:gd name="connsiteX430" fmla="*/ 358140 w 3566160"/>
                <a:gd name="connsiteY430" fmla="*/ 3563556 h 3564189"/>
                <a:gd name="connsiteX431" fmla="*/ 358140 w 3566160"/>
                <a:gd name="connsiteY431" fmla="*/ 2616362 h 3564189"/>
                <a:gd name="connsiteX432" fmla="*/ 318135 w 3566160"/>
                <a:gd name="connsiteY432" fmla="*/ 2572586 h 3564189"/>
                <a:gd name="connsiteX433" fmla="*/ 311150 w 3566160"/>
                <a:gd name="connsiteY433" fmla="*/ 2564974 h 3564189"/>
                <a:gd name="connsiteX434" fmla="*/ 429260 w 3566160"/>
                <a:gd name="connsiteY434" fmla="*/ 2693761 h 3564189"/>
                <a:gd name="connsiteX435" fmla="*/ 429260 w 3566160"/>
                <a:gd name="connsiteY435" fmla="*/ 3564190 h 3564189"/>
                <a:gd name="connsiteX436" fmla="*/ 493395 w 3566160"/>
                <a:gd name="connsiteY436" fmla="*/ 3564190 h 3564189"/>
                <a:gd name="connsiteX437" fmla="*/ 493395 w 3566160"/>
                <a:gd name="connsiteY437" fmla="*/ 2763548 h 3564189"/>
                <a:gd name="connsiteX438" fmla="*/ 429260 w 3566160"/>
                <a:gd name="connsiteY438" fmla="*/ 2693761 h 3564189"/>
                <a:gd name="connsiteX439" fmla="*/ 549910 w 3566160"/>
                <a:gd name="connsiteY439" fmla="*/ 2824453 h 3564189"/>
                <a:gd name="connsiteX440" fmla="*/ 549910 w 3566160"/>
                <a:gd name="connsiteY440" fmla="*/ 3564190 h 3564189"/>
                <a:gd name="connsiteX441" fmla="*/ 621030 w 3566160"/>
                <a:gd name="connsiteY441" fmla="*/ 3564190 h 3564189"/>
                <a:gd name="connsiteX442" fmla="*/ 621030 w 3566160"/>
                <a:gd name="connsiteY442" fmla="*/ 2901218 h 3564189"/>
                <a:gd name="connsiteX443" fmla="*/ 549910 w 3566160"/>
                <a:gd name="connsiteY443" fmla="*/ 2824453 h 3564189"/>
                <a:gd name="connsiteX444" fmla="*/ 668020 w 3566160"/>
                <a:gd name="connsiteY444" fmla="*/ 2951972 h 3564189"/>
                <a:gd name="connsiteX445" fmla="*/ 668020 w 3566160"/>
                <a:gd name="connsiteY445" fmla="*/ 3564190 h 3564189"/>
                <a:gd name="connsiteX446" fmla="*/ 744220 w 3566160"/>
                <a:gd name="connsiteY446" fmla="*/ 3564190 h 3564189"/>
                <a:gd name="connsiteX447" fmla="*/ 744220 w 3566160"/>
                <a:gd name="connsiteY447" fmla="*/ 3034447 h 3564189"/>
                <a:gd name="connsiteX448" fmla="*/ 668020 w 3566160"/>
                <a:gd name="connsiteY448" fmla="*/ 2951972 h 3564189"/>
                <a:gd name="connsiteX449" fmla="*/ 779780 w 3566160"/>
                <a:gd name="connsiteY449" fmla="*/ 3072512 h 3564189"/>
                <a:gd name="connsiteX450" fmla="*/ 779780 w 3566160"/>
                <a:gd name="connsiteY450" fmla="*/ 3563556 h 3564189"/>
                <a:gd name="connsiteX451" fmla="*/ 859790 w 3566160"/>
                <a:gd name="connsiteY451" fmla="*/ 3563556 h 3564189"/>
                <a:gd name="connsiteX452" fmla="*/ 859790 w 3566160"/>
                <a:gd name="connsiteY452" fmla="*/ 3158794 h 3564189"/>
                <a:gd name="connsiteX453" fmla="*/ 779780 w 3566160"/>
                <a:gd name="connsiteY453" fmla="*/ 3072512 h 3564189"/>
                <a:gd name="connsiteX454" fmla="*/ 883920 w 3566160"/>
                <a:gd name="connsiteY454" fmla="*/ 3185440 h 3564189"/>
                <a:gd name="connsiteX455" fmla="*/ 883920 w 3566160"/>
                <a:gd name="connsiteY455" fmla="*/ 3564190 h 3564189"/>
                <a:gd name="connsiteX456" fmla="*/ 928370 w 3566160"/>
                <a:gd name="connsiteY456" fmla="*/ 3564190 h 3564189"/>
                <a:gd name="connsiteX457" fmla="*/ 928370 w 3566160"/>
                <a:gd name="connsiteY457" fmla="*/ 3564190 h 3564189"/>
                <a:gd name="connsiteX458" fmla="*/ 930275 w 3566160"/>
                <a:gd name="connsiteY458" fmla="*/ 3564190 h 3564189"/>
                <a:gd name="connsiteX459" fmla="*/ 966470 w 3566160"/>
                <a:gd name="connsiteY459" fmla="*/ 3559115 h 3564189"/>
                <a:gd name="connsiteX460" fmla="*/ 966470 w 3566160"/>
                <a:gd name="connsiteY460" fmla="*/ 3274259 h 3564189"/>
                <a:gd name="connsiteX461" fmla="*/ 883920 w 3566160"/>
                <a:gd name="connsiteY461" fmla="*/ 3185440 h 3564189"/>
                <a:gd name="connsiteX462" fmla="*/ 979170 w 3566160"/>
                <a:gd name="connsiteY462" fmla="*/ 3287582 h 3564189"/>
                <a:gd name="connsiteX463" fmla="*/ 979170 w 3566160"/>
                <a:gd name="connsiteY463" fmla="*/ 3554674 h 3564189"/>
                <a:gd name="connsiteX464" fmla="*/ 1063625 w 3566160"/>
                <a:gd name="connsiteY464" fmla="*/ 3430961 h 3564189"/>
                <a:gd name="connsiteX465" fmla="*/ 1002665 w 3566160"/>
                <a:gd name="connsiteY465" fmla="*/ 3312959 h 3564189"/>
                <a:gd name="connsiteX466" fmla="*/ 979170 w 3566160"/>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0"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690"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3565" y="1062659"/>
                  </a:lnTo>
                  <a:lnTo>
                    <a:pt x="3123565" y="400321"/>
                  </a:lnTo>
                  <a:cubicBezTo>
                    <a:pt x="3099435"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315" y="571615"/>
                  </a:moveTo>
                  <a:lnTo>
                    <a:pt x="3282315" y="1062659"/>
                  </a:lnTo>
                  <a:lnTo>
                    <a:pt x="3362325" y="1062659"/>
                  </a:lnTo>
                  <a:lnTo>
                    <a:pt x="3362325" y="657897"/>
                  </a:lnTo>
                  <a:cubicBezTo>
                    <a:pt x="3337560" y="631251"/>
                    <a:pt x="3310890"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7105" y="1327848"/>
                    <a:pt x="932815"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980" y="2313742"/>
                  </a:lnTo>
                  <a:lnTo>
                    <a:pt x="1744980" y="1512465"/>
                  </a:lnTo>
                  <a:cubicBezTo>
                    <a:pt x="1721485" y="1487723"/>
                    <a:pt x="1699895" y="1464249"/>
                    <a:pt x="1680210" y="1443313"/>
                  </a:cubicBezTo>
                  <a:moveTo>
                    <a:pt x="1800860" y="1574004"/>
                  </a:moveTo>
                  <a:lnTo>
                    <a:pt x="1800860" y="2313742"/>
                  </a:lnTo>
                  <a:lnTo>
                    <a:pt x="1871980" y="2313742"/>
                  </a:lnTo>
                  <a:lnTo>
                    <a:pt x="1871980" y="1650769"/>
                  </a:lnTo>
                  <a:cubicBezTo>
                    <a:pt x="1848485" y="1624758"/>
                    <a:pt x="1824355" y="1598747"/>
                    <a:pt x="1800860" y="1574004"/>
                  </a:cubicBezTo>
                  <a:moveTo>
                    <a:pt x="1919605" y="1701523"/>
                  </a:moveTo>
                  <a:lnTo>
                    <a:pt x="1919605" y="2313742"/>
                  </a:lnTo>
                  <a:lnTo>
                    <a:pt x="1995805" y="2313742"/>
                  </a:lnTo>
                  <a:lnTo>
                    <a:pt x="1995805" y="1783998"/>
                  </a:lnTo>
                  <a:cubicBezTo>
                    <a:pt x="1970405"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9160"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795" y="2500897"/>
                  </a:lnTo>
                  <a:lnTo>
                    <a:pt x="2931795" y="3563556"/>
                  </a:lnTo>
                  <a:lnTo>
                    <a:pt x="2995930" y="3563556"/>
                  </a:lnTo>
                  <a:lnTo>
                    <a:pt x="2995930"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4155"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6900"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79780" y="3072512"/>
                  </a:moveTo>
                  <a:lnTo>
                    <a:pt x="779780" y="3563556"/>
                  </a:lnTo>
                  <a:lnTo>
                    <a:pt x="859790" y="3563556"/>
                  </a:lnTo>
                  <a:lnTo>
                    <a:pt x="859790" y="3158794"/>
                  </a:lnTo>
                  <a:cubicBezTo>
                    <a:pt x="835025" y="3132148"/>
                    <a:pt x="808355"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1870" y="3301539"/>
                    <a:pt x="979170" y="3287582"/>
                  </a:cubicBezTo>
                </a:path>
              </a:pathLst>
            </a:custGeom>
            <a:grpFill/>
            <a:ln w="6350" cap="flat">
              <a:noFill/>
              <a:prstDash val="solid"/>
              <a:miter/>
            </a:ln>
          </p:spPr>
          <p:txBody>
            <a:bodyPr rtlCol="0" anchor="ctr"/>
            <a:lstStyle/>
            <a:p>
              <a:endParaRPr lang="nb-NO"/>
            </a:p>
          </p:txBody>
        </p:sp>
        <p:sp>
          <p:nvSpPr>
            <p:cNvPr id="9" name="Friform 8">
              <a:extLst>
                <a:ext uri="{FF2B5EF4-FFF2-40B4-BE49-F238E27FC236}">
                  <a16:creationId xmlns:a16="http://schemas.microsoft.com/office/drawing/2014/main" id="{262C24BE-F29E-4746-8D6E-AFCB8053E4E8}"/>
                </a:ext>
              </a:extLst>
            </p:cNvPr>
            <p:cNvSpPr/>
            <p:nvPr/>
          </p:nvSpPr>
          <p:spPr>
            <a:xfrm>
              <a:off x="8067040" y="2736151"/>
              <a:ext cx="3566159" cy="3564189"/>
            </a:xfrm>
            <a:custGeom>
              <a:avLst/>
              <a:gdLst>
                <a:gd name="connsiteX0" fmla="*/ 2621280 w 3566159"/>
                <a:gd name="connsiteY0" fmla="*/ 0 h 3564189"/>
                <a:gd name="connsiteX1" fmla="*/ 2597150 w 3566159"/>
                <a:gd name="connsiteY1" fmla="*/ 0 h 3564189"/>
                <a:gd name="connsiteX2" fmla="*/ 2597150 w 3566159"/>
                <a:gd name="connsiteY2" fmla="*/ 1063293 h 3564189"/>
                <a:gd name="connsiteX3" fmla="*/ 2621280 w 3566159"/>
                <a:gd name="connsiteY3" fmla="*/ 1063293 h 3564189"/>
                <a:gd name="connsiteX4" fmla="*/ 2621280 w 3566159"/>
                <a:gd name="connsiteY4" fmla="*/ 0 h 3564189"/>
                <a:gd name="connsiteX5" fmla="*/ 2514600 w 3566159"/>
                <a:gd name="connsiteY5" fmla="*/ 0 h 3564189"/>
                <a:gd name="connsiteX6" fmla="*/ 2502535 w 3566159"/>
                <a:gd name="connsiteY6" fmla="*/ 0 h 3564189"/>
                <a:gd name="connsiteX7" fmla="*/ 2502535 w 3566159"/>
                <a:gd name="connsiteY7" fmla="*/ 1063293 h 3564189"/>
                <a:gd name="connsiteX8" fmla="*/ 2514600 w 3566159"/>
                <a:gd name="connsiteY8" fmla="*/ 1063293 h 3564189"/>
                <a:gd name="connsiteX9" fmla="*/ 2514600 w 3566159"/>
                <a:gd name="connsiteY9" fmla="*/ 0 h 3564189"/>
                <a:gd name="connsiteX10" fmla="*/ 2084705 w 3566159"/>
                <a:gd name="connsiteY10" fmla="*/ 0 h 3564189"/>
                <a:gd name="connsiteX11" fmla="*/ 2030730 w 3566159"/>
                <a:gd name="connsiteY11" fmla="*/ 0 h 3564189"/>
                <a:gd name="connsiteX12" fmla="*/ 2030730 w 3566159"/>
                <a:gd name="connsiteY12" fmla="*/ 1063293 h 3564189"/>
                <a:gd name="connsiteX13" fmla="*/ 2084705 w 3566159"/>
                <a:gd name="connsiteY13" fmla="*/ 1063293 h 3564189"/>
                <a:gd name="connsiteX14" fmla="*/ 2110740 w 3566159"/>
                <a:gd name="connsiteY14" fmla="*/ 1060756 h 3564189"/>
                <a:gd name="connsiteX15" fmla="*/ 2110740 w 3566159"/>
                <a:gd name="connsiteY15" fmla="*/ 2538 h 3564189"/>
                <a:gd name="connsiteX16" fmla="*/ 2084705 w 3566159"/>
                <a:gd name="connsiteY16" fmla="*/ 0 h 3564189"/>
                <a:gd name="connsiteX17" fmla="*/ 1995805 w 3566159"/>
                <a:gd name="connsiteY17" fmla="*/ 0 h 3564189"/>
                <a:gd name="connsiteX18" fmla="*/ 1919605 w 3566159"/>
                <a:gd name="connsiteY18" fmla="*/ 0 h 3564189"/>
                <a:gd name="connsiteX19" fmla="*/ 1919605 w 3566159"/>
                <a:gd name="connsiteY19" fmla="*/ 1063293 h 3564189"/>
                <a:gd name="connsiteX20" fmla="*/ 1995805 w 3566159"/>
                <a:gd name="connsiteY20" fmla="*/ 1063293 h 3564189"/>
                <a:gd name="connsiteX21" fmla="*/ 1995805 w 3566159"/>
                <a:gd name="connsiteY21" fmla="*/ 0 h 3564189"/>
                <a:gd name="connsiteX22" fmla="*/ 1872615 w 3566159"/>
                <a:gd name="connsiteY22" fmla="*/ 0 h 3564189"/>
                <a:gd name="connsiteX23" fmla="*/ 1800860 w 3566159"/>
                <a:gd name="connsiteY23" fmla="*/ 0 h 3564189"/>
                <a:gd name="connsiteX24" fmla="*/ 1800860 w 3566159"/>
                <a:gd name="connsiteY24" fmla="*/ 1063293 h 3564189"/>
                <a:gd name="connsiteX25" fmla="*/ 1871980 w 3566159"/>
                <a:gd name="connsiteY25" fmla="*/ 1063293 h 3564189"/>
                <a:gd name="connsiteX26" fmla="*/ 1871980 w 3566159"/>
                <a:gd name="connsiteY26" fmla="*/ 0 h 3564189"/>
                <a:gd name="connsiteX27" fmla="*/ 1744345 w 3566159"/>
                <a:gd name="connsiteY27" fmla="*/ 0 h 3564189"/>
                <a:gd name="connsiteX28" fmla="*/ 1680210 w 3566159"/>
                <a:gd name="connsiteY28" fmla="*/ 0 h 3564189"/>
                <a:gd name="connsiteX29" fmla="*/ 1680210 w 3566159"/>
                <a:gd name="connsiteY29" fmla="*/ 1063293 h 3564189"/>
                <a:gd name="connsiteX30" fmla="*/ 1744345 w 3566159"/>
                <a:gd name="connsiteY30" fmla="*/ 1063293 h 3564189"/>
                <a:gd name="connsiteX31" fmla="*/ 1744345 w 3566159"/>
                <a:gd name="connsiteY31" fmla="*/ 0 h 3564189"/>
                <a:gd name="connsiteX32" fmla="*/ 1609090 w 3566159"/>
                <a:gd name="connsiteY32" fmla="*/ 0 h 3564189"/>
                <a:gd name="connsiteX33" fmla="*/ 1562100 w 3566159"/>
                <a:gd name="connsiteY33" fmla="*/ 0 h 3564189"/>
                <a:gd name="connsiteX34" fmla="*/ 1562100 w 3566159"/>
                <a:gd name="connsiteY34" fmla="*/ 1063293 h 3564189"/>
                <a:gd name="connsiteX35" fmla="*/ 1609090 w 3566159"/>
                <a:gd name="connsiteY35" fmla="*/ 1063293 h 3564189"/>
                <a:gd name="connsiteX36" fmla="*/ 1609090 w 3566159"/>
                <a:gd name="connsiteY36" fmla="*/ 0 h 3564189"/>
                <a:gd name="connsiteX37" fmla="*/ 1485900 w 3566159"/>
                <a:gd name="connsiteY37" fmla="*/ 0 h 3564189"/>
                <a:gd name="connsiteX38" fmla="*/ 1450340 w 3566159"/>
                <a:gd name="connsiteY38" fmla="*/ 0 h 3564189"/>
                <a:gd name="connsiteX39" fmla="*/ 1450340 w 3566159"/>
                <a:gd name="connsiteY39" fmla="*/ 1063293 h 3564189"/>
                <a:gd name="connsiteX40" fmla="*/ 1485900 w 3566159"/>
                <a:gd name="connsiteY40" fmla="*/ 1063293 h 3564189"/>
                <a:gd name="connsiteX41" fmla="*/ 1485900 w 3566159"/>
                <a:gd name="connsiteY41" fmla="*/ 0 h 3564189"/>
                <a:gd name="connsiteX42" fmla="*/ 1370330 w 3566159"/>
                <a:gd name="connsiteY42" fmla="*/ 0 h 3564189"/>
                <a:gd name="connsiteX43" fmla="*/ 1346200 w 3566159"/>
                <a:gd name="connsiteY43" fmla="*/ 0 h 3564189"/>
                <a:gd name="connsiteX44" fmla="*/ 1346200 w 3566159"/>
                <a:gd name="connsiteY44" fmla="*/ 1063293 h 3564189"/>
                <a:gd name="connsiteX45" fmla="*/ 1370330 w 3566159"/>
                <a:gd name="connsiteY45" fmla="*/ 1063293 h 3564189"/>
                <a:gd name="connsiteX46" fmla="*/ 1370330 w 3566159"/>
                <a:gd name="connsiteY46" fmla="*/ 0 h 3564189"/>
                <a:gd name="connsiteX47" fmla="*/ 1263015 w 3566159"/>
                <a:gd name="connsiteY47" fmla="*/ 0 h 3564189"/>
                <a:gd name="connsiteX48" fmla="*/ 1250950 w 3566159"/>
                <a:gd name="connsiteY48" fmla="*/ 0 h 3564189"/>
                <a:gd name="connsiteX49" fmla="*/ 1250950 w 3566159"/>
                <a:gd name="connsiteY49" fmla="*/ 1063293 h 3564189"/>
                <a:gd name="connsiteX50" fmla="*/ 1263015 w 3566159"/>
                <a:gd name="connsiteY50" fmla="*/ 1063293 h 3564189"/>
                <a:gd name="connsiteX51" fmla="*/ 1263015 w 3566159"/>
                <a:gd name="connsiteY51" fmla="*/ 0 h 3564189"/>
                <a:gd name="connsiteX52" fmla="*/ 930910 w 3566159"/>
                <a:gd name="connsiteY52" fmla="*/ 0 h 3564189"/>
                <a:gd name="connsiteX53" fmla="*/ 929005 w 3566159"/>
                <a:gd name="connsiteY53" fmla="*/ 0 h 3564189"/>
                <a:gd name="connsiteX54" fmla="*/ 929005 w 3566159"/>
                <a:gd name="connsiteY54" fmla="*/ 0 h 3564189"/>
                <a:gd name="connsiteX55" fmla="*/ 884555 w 3566159"/>
                <a:gd name="connsiteY55" fmla="*/ 0 h 3564189"/>
                <a:gd name="connsiteX56" fmla="*/ 884555 w 3566159"/>
                <a:gd name="connsiteY56" fmla="*/ 378751 h 3564189"/>
                <a:gd name="connsiteX57" fmla="*/ 967105 w 3566159"/>
                <a:gd name="connsiteY57" fmla="*/ 289931 h 3564189"/>
                <a:gd name="connsiteX58" fmla="*/ 967105 w 3566159"/>
                <a:gd name="connsiteY58" fmla="*/ 5075 h 3564189"/>
                <a:gd name="connsiteX59" fmla="*/ 930910 w 3566159"/>
                <a:gd name="connsiteY59" fmla="*/ 0 h 3564189"/>
                <a:gd name="connsiteX60" fmla="*/ 859790 w 3566159"/>
                <a:gd name="connsiteY60" fmla="*/ 0 h 3564189"/>
                <a:gd name="connsiteX61" fmla="*/ 779780 w 3566159"/>
                <a:gd name="connsiteY61" fmla="*/ 0 h 3564189"/>
                <a:gd name="connsiteX62" fmla="*/ 779780 w 3566159"/>
                <a:gd name="connsiteY62" fmla="*/ 491044 h 3564189"/>
                <a:gd name="connsiteX63" fmla="*/ 859790 w 3566159"/>
                <a:gd name="connsiteY63" fmla="*/ 404762 h 3564189"/>
                <a:gd name="connsiteX64" fmla="*/ 859790 w 3566159"/>
                <a:gd name="connsiteY64" fmla="*/ 0 h 3564189"/>
                <a:gd name="connsiteX65" fmla="*/ 744220 w 3566159"/>
                <a:gd name="connsiteY65" fmla="*/ 0 h 3564189"/>
                <a:gd name="connsiteX66" fmla="*/ 668020 w 3566159"/>
                <a:gd name="connsiteY66" fmla="*/ 0 h 3564189"/>
                <a:gd name="connsiteX67" fmla="*/ 668020 w 3566159"/>
                <a:gd name="connsiteY67" fmla="*/ 612219 h 3564189"/>
                <a:gd name="connsiteX68" fmla="*/ 744220 w 3566159"/>
                <a:gd name="connsiteY68" fmla="*/ 529743 h 3564189"/>
                <a:gd name="connsiteX69" fmla="*/ 744220 w 3566159"/>
                <a:gd name="connsiteY69" fmla="*/ 0 h 3564189"/>
                <a:gd name="connsiteX70" fmla="*/ 621030 w 3566159"/>
                <a:gd name="connsiteY70" fmla="*/ 0 h 3564189"/>
                <a:gd name="connsiteX71" fmla="*/ 549910 w 3566159"/>
                <a:gd name="connsiteY71" fmla="*/ 0 h 3564189"/>
                <a:gd name="connsiteX72" fmla="*/ 549910 w 3566159"/>
                <a:gd name="connsiteY72" fmla="*/ 739738 h 3564189"/>
                <a:gd name="connsiteX73" fmla="*/ 621030 w 3566159"/>
                <a:gd name="connsiteY73" fmla="*/ 662338 h 3564189"/>
                <a:gd name="connsiteX74" fmla="*/ 621030 w 3566159"/>
                <a:gd name="connsiteY74" fmla="*/ 0 h 3564189"/>
                <a:gd name="connsiteX75" fmla="*/ 493395 w 3566159"/>
                <a:gd name="connsiteY75" fmla="*/ 0 h 3564189"/>
                <a:gd name="connsiteX76" fmla="*/ 429260 w 3566159"/>
                <a:gd name="connsiteY76" fmla="*/ 0 h 3564189"/>
                <a:gd name="connsiteX77" fmla="*/ 429260 w 3566159"/>
                <a:gd name="connsiteY77" fmla="*/ 870429 h 3564189"/>
                <a:gd name="connsiteX78" fmla="*/ 493395 w 3566159"/>
                <a:gd name="connsiteY78" fmla="*/ 800642 h 3564189"/>
                <a:gd name="connsiteX79" fmla="*/ 493395 w 3566159"/>
                <a:gd name="connsiteY79" fmla="*/ 0 h 3564189"/>
                <a:gd name="connsiteX80" fmla="*/ 357505 w 3566159"/>
                <a:gd name="connsiteY80" fmla="*/ 0 h 3564189"/>
                <a:gd name="connsiteX81" fmla="*/ 310515 w 3566159"/>
                <a:gd name="connsiteY81" fmla="*/ 0 h 3564189"/>
                <a:gd name="connsiteX82" fmla="*/ 310515 w 3566159"/>
                <a:gd name="connsiteY82" fmla="*/ 998582 h 3564189"/>
                <a:gd name="connsiteX83" fmla="*/ 317500 w 3566159"/>
                <a:gd name="connsiteY83" fmla="*/ 990969 h 3564189"/>
                <a:gd name="connsiteX84" fmla="*/ 357505 w 3566159"/>
                <a:gd name="connsiteY84" fmla="*/ 947194 h 3564189"/>
                <a:gd name="connsiteX85" fmla="*/ 357505 w 3566159"/>
                <a:gd name="connsiteY85" fmla="*/ 0 h 3564189"/>
                <a:gd name="connsiteX86" fmla="*/ 234315 w 3566159"/>
                <a:gd name="connsiteY86" fmla="*/ 0 h 3564189"/>
                <a:gd name="connsiteX87" fmla="*/ 198755 w 3566159"/>
                <a:gd name="connsiteY87" fmla="*/ 0 h 3564189"/>
                <a:gd name="connsiteX88" fmla="*/ 198755 w 3566159"/>
                <a:gd name="connsiteY88" fmla="*/ 1063293 h 3564189"/>
                <a:gd name="connsiteX89" fmla="*/ 234315 w 3566159"/>
                <a:gd name="connsiteY89" fmla="*/ 1057584 h 3564189"/>
                <a:gd name="connsiteX90" fmla="*/ 234315 w 3566159"/>
                <a:gd name="connsiteY90" fmla="*/ 0 h 3564189"/>
                <a:gd name="connsiteX91" fmla="*/ 118745 w 3566159"/>
                <a:gd name="connsiteY91" fmla="*/ 0 h 3564189"/>
                <a:gd name="connsiteX92" fmla="*/ 94615 w 3566159"/>
                <a:gd name="connsiteY92" fmla="*/ 0 h 3564189"/>
                <a:gd name="connsiteX93" fmla="*/ 94615 w 3566159"/>
                <a:gd name="connsiteY93" fmla="*/ 1063293 h 3564189"/>
                <a:gd name="connsiteX94" fmla="*/ 118745 w 3566159"/>
                <a:gd name="connsiteY94" fmla="*/ 1063293 h 3564189"/>
                <a:gd name="connsiteX95" fmla="*/ 118745 w 3566159"/>
                <a:gd name="connsiteY95" fmla="*/ 0 h 3564189"/>
                <a:gd name="connsiteX96" fmla="*/ 12065 w 3566159"/>
                <a:gd name="connsiteY96" fmla="*/ 0 h 3564189"/>
                <a:gd name="connsiteX97" fmla="*/ 0 w 3566159"/>
                <a:gd name="connsiteY97" fmla="*/ 0 h 3564189"/>
                <a:gd name="connsiteX98" fmla="*/ 0 w 3566159"/>
                <a:gd name="connsiteY98" fmla="*/ 1063293 h 3564189"/>
                <a:gd name="connsiteX99" fmla="*/ 12065 w 3566159"/>
                <a:gd name="connsiteY99" fmla="*/ 1063293 h 3564189"/>
                <a:gd name="connsiteX100" fmla="*/ 12065 w 3566159"/>
                <a:gd name="connsiteY100" fmla="*/ 0 h 3564189"/>
                <a:gd name="connsiteX101" fmla="*/ 2701290 w 3566159"/>
                <a:gd name="connsiteY101" fmla="*/ 0 h 3564189"/>
                <a:gd name="connsiteX102" fmla="*/ 2701290 w 3566159"/>
                <a:gd name="connsiteY102" fmla="*/ 1062659 h 3564189"/>
                <a:gd name="connsiteX103" fmla="*/ 2736850 w 3566159"/>
                <a:gd name="connsiteY103" fmla="*/ 1062659 h 3564189"/>
                <a:gd name="connsiteX104" fmla="*/ 2736850 w 3566159"/>
                <a:gd name="connsiteY104" fmla="*/ 5075 h 3564189"/>
                <a:gd name="connsiteX105" fmla="*/ 2701290 w 3566159"/>
                <a:gd name="connsiteY105" fmla="*/ 0 h 3564189"/>
                <a:gd name="connsiteX106" fmla="*/ 979170 w 3566159"/>
                <a:gd name="connsiteY106" fmla="*/ 8882 h 3564189"/>
                <a:gd name="connsiteX107" fmla="*/ 979170 w 3566159"/>
                <a:gd name="connsiteY107" fmla="*/ 275974 h 3564189"/>
                <a:gd name="connsiteX108" fmla="*/ 1002665 w 3566159"/>
                <a:gd name="connsiteY108" fmla="*/ 250597 h 3564189"/>
                <a:gd name="connsiteX109" fmla="*/ 1063625 w 3566159"/>
                <a:gd name="connsiteY109" fmla="*/ 132594 h 3564189"/>
                <a:gd name="connsiteX110" fmla="*/ 979170 w 3566159"/>
                <a:gd name="connsiteY110" fmla="*/ 8882 h 3564189"/>
                <a:gd name="connsiteX111" fmla="*/ 2135505 w 3566159"/>
                <a:gd name="connsiteY111" fmla="*/ 9516 h 3564189"/>
                <a:gd name="connsiteX112" fmla="*/ 2135505 w 3566159"/>
                <a:gd name="connsiteY112" fmla="*/ 1052508 h 3564189"/>
                <a:gd name="connsiteX113" fmla="*/ 2218055 w 3566159"/>
                <a:gd name="connsiteY113" fmla="*/ 929430 h 3564189"/>
                <a:gd name="connsiteX114" fmla="*/ 2218055 w 3566159"/>
                <a:gd name="connsiteY114" fmla="*/ 929430 h 3564189"/>
                <a:gd name="connsiteX115" fmla="*/ 2218055 w 3566159"/>
                <a:gd name="connsiteY115" fmla="*/ 132594 h 3564189"/>
                <a:gd name="connsiteX116" fmla="*/ 2218055 w 3566159"/>
                <a:gd name="connsiteY116" fmla="*/ 132594 h 3564189"/>
                <a:gd name="connsiteX117" fmla="*/ 2135505 w 3566159"/>
                <a:gd name="connsiteY117" fmla="*/ 9516 h 3564189"/>
                <a:gd name="connsiteX118" fmla="*/ 2813050 w 3566159"/>
                <a:gd name="connsiteY118" fmla="*/ 64077 h 3564189"/>
                <a:gd name="connsiteX119" fmla="*/ 2813050 w 3566159"/>
                <a:gd name="connsiteY119" fmla="*/ 1062659 h 3564189"/>
                <a:gd name="connsiteX120" fmla="*/ 2860040 w 3566159"/>
                <a:gd name="connsiteY120" fmla="*/ 1062659 h 3564189"/>
                <a:gd name="connsiteX121" fmla="*/ 2860040 w 3566159"/>
                <a:gd name="connsiteY121" fmla="*/ 115465 h 3564189"/>
                <a:gd name="connsiteX122" fmla="*/ 2820035 w 3566159"/>
                <a:gd name="connsiteY122" fmla="*/ 71690 h 3564189"/>
                <a:gd name="connsiteX123" fmla="*/ 2813050 w 3566159"/>
                <a:gd name="connsiteY123" fmla="*/ 64077 h 3564189"/>
                <a:gd name="connsiteX124" fmla="*/ 2931160 w 3566159"/>
                <a:gd name="connsiteY124" fmla="*/ 192230 h 3564189"/>
                <a:gd name="connsiteX125" fmla="*/ 2931160 w 3566159"/>
                <a:gd name="connsiteY125" fmla="*/ 1062659 h 3564189"/>
                <a:gd name="connsiteX126" fmla="*/ 2995295 w 3566159"/>
                <a:gd name="connsiteY126" fmla="*/ 1062659 h 3564189"/>
                <a:gd name="connsiteX127" fmla="*/ 2995295 w 3566159"/>
                <a:gd name="connsiteY127" fmla="*/ 262017 h 3564189"/>
                <a:gd name="connsiteX128" fmla="*/ 2931160 w 3566159"/>
                <a:gd name="connsiteY128" fmla="*/ 192230 h 3564189"/>
                <a:gd name="connsiteX129" fmla="*/ 3052445 w 3566159"/>
                <a:gd name="connsiteY129" fmla="*/ 322921 h 3564189"/>
                <a:gd name="connsiteX130" fmla="*/ 3052445 w 3566159"/>
                <a:gd name="connsiteY130" fmla="*/ 1062659 h 3564189"/>
                <a:gd name="connsiteX131" fmla="*/ 3123565 w 3566159"/>
                <a:gd name="connsiteY131" fmla="*/ 1062659 h 3564189"/>
                <a:gd name="connsiteX132" fmla="*/ 3123565 w 3566159"/>
                <a:gd name="connsiteY132" fmla="*/ 400321 h 3564189"/>
                <a:gd name="connsiteX133" fmla="*/ 3052445 w 3566159"/>
                <a:gd name="connsiteY133" fmla="*/ 322921 h 3564189"/>
                <a:gd name="connsiteX134" fmla="*/ 3170555 w 3566159"/>
                <a:gd name="connsiteY134" fmla="*/ 451075 h 3564189"/>
                <a:gd name="connsiteX135" fmla="*/ 3170555 w 3566159"/>
                <a:gd name="connsiteY135" fmla="*/ 1063293 h 3564189"/>
                <a:gd name="connsiteX136" fmla="*/ 3246755 w 3566159"/>
                <a:gd name="connsiteY136" fmla="*/ 1063293 h 3564189"/>
                <a:gd name="connsiteX137" fmla="*/ 3246755 w 3566159"/>
                <a:gd name="connsiteY137" fmla="*/ 533550 h 3564189"/>
                <a:gd name="connsiteX138" fmla="*/ 3170555 w 3566159"/>
                <a:gd name="connsiteY138" fmla="*/ 451075 h 3564189"/>
                <a:gd name="connsiteX139" fmla="*/ 3282315 w 3566159"/>
                <a:gd name="connsiteY139" fmla="*/ 571615 h 3564189"/>
                <a:gd name="connsiteX140" fmla="*/ 3282315 w 3566159"/>
                <a:gd name="connsiteY140" fmla="*/ 1062659 h 3564189"/>
                <a:gd name="connsiteX141" fmla="*/ 3362325 w 3566159"/>
                <a:gd name="connsiteY141" fmla="*/ 1062659 h 3564189"/>
                <a:gd name="connsiteX142" fmla="*/ 3362325 w 3566159"/>
                <a:gd name="connsiteY142" fmla="*/ 657897 h 3564189"/>
                <a:gd name="connsiteX143" fmla="*/ 3282315 w 3566159"/>
                <a:gd name="connsiteY143" fmla="*/ 571615 h 3564189"/>
                <a:gd name="connsiteX144" fmla="*/ 3386455 w 3566159"/>
                <a:gd name="connsiteY144" fmla="*/ 683908 h 3564189"/>
                <a:gd name="connsiteX145" fmla="*/ 3386455 w 3566159"/>
                <a:gd name="connsiteY145" fmla="*/ 1062659 h 3564189"/>
                <a:gd name="connsiteX146" fmla="*/ 3430905 w 3566159"/>
                <a:gd name="connsiteY146" fmla="*/ 1062659 h 3564189"/>
                <a:gd name="connsiteX147" fmla="*/ 3430905 w 3566159"/>
                <a:gd name="connsiteY147" fmla="*/ 1062659 h 3564189"/>
                <a:gd name="connsiteX148" fmla="*/ 3432810 w 3566159"/>
                <a:gd name="connsiteY148" fmla="*/ 1062659 h 3564189"/>
                <a:gd name="connsiteX149" fmla="*/ 3469005 w 3566159"/>
                <a:gd name="connsiteY149" fmla="*/ 1057584 h 3564189"/>
                <a:gd name="connsiteX150" fmla="*/ 3469005 w 3566159"/>
                <a:gd name="connsiteY150" fmla="*/ 772728 h 3564189"/>
                <a:gd name="connsiteX151" fmla="*/ 3386455 w 3566159"/>
                <a:gd name="connsiteY151" fmla="*/ 683908 h 3564189"/>
                <a:gd name="connsiteX152" fmla="*/ 3481705 w 3566159"/>
                <a:gd name="connsiteY152" fmla="*/ 786685 h 3564189"/>
                <a:gd name="connsiteX153" fmla="*/ 3481705 w 3566159"/>
                <a:gd name="connsiteY153" fmla="*/ 1053777 h 3564189"/>
                <a:gd name="connsiteX154" fmla="*/ 3566160 w 3566159"/>
                <a:gd name="connsiteY154" fmla="*/ 930065 h 3564189"/>
                <a:gd name="connsiteX155" fmla="*/ 3505200 w 3566159"/>
                <a:gd name="connsiteY155" fmla="*/ 812062 h 3564189"/>
                <a:gd name="connsiteX156" fmla="*/ 3481705 w 3566159"/>
                <a:gd name="connsiteY156" fmla="*/ 786685 h 3564189"/>
                <a:gd name="connsiteX157" fmla="*/ 2621280 w 3566159"/>
                <a:gd name="connsiteY157" fmla="*/ 1250448 h 3564189"/>
                <a:gd name="connsiteX158" fmla="*/ 2597150 w 3566159"/>
                <a:gd name="connsiteY158" fmla="*/ 1250448 h 3564189"/>
                <a:gd name="connsiteX159" fmla="*/ 2597150 w 3566159"/>
                <a:gd name="connsiteY159" fmla="*/ 2313742 h 3564189"/>
                <a:gd name="connsiteX160" fmla="*/ 2621280 w 3566159"/>
                <a:gd name="connsiteY160" fmla="*/ 2313742 h 3564189"/>
                <a:gd name="connsiteX161" fmla="*/ 2621280 w 3566159"/>
                <a:gd name="connsiteY161" fmla="*/ 1250448 h 3564189"/>
                <a:gd name="connsiteX162" fmla="*/ 2514600 w 3566159"/>
                <a:gd name="connsiteY162" fmla="*/ 1250448 h 3564189"/>
                <a:gd name="connsiteX163" fmla="*/ 2502535 w 3566159"/>
                <a:gd name="connsiteY163" fmla="*/ 1250448 h 3564189"/>
                <a:gd name="connsiteX164" fmla="*/ 2502535 w 3566159"/>
                <a:gd name="connsiteY164" fmla="*/ 2313742 h 3564189"/>
                <a:gd name="connsiteX165" fmla="*/ 2514600 w 3566159"/>
                <a:gd name="connsiteY165" fmla="*/ 2313742 h 3564189"/>
                <a:gd name="connsiteX166" fmla="*/ 2514600 w 3566159"/>
                <a:gd name="connsiteY166" fmla="*/ 1250448 h 3564189"/>
                <a:gd name="connsiteX167" fmla="*/ 744220 w 3566159"/>
                <a:gd name="connsiteY167" fmla="*/ 1250448 h 3564189"/>
                <a:gd name="connsiteX168" fmla="*/ 668020 w 3566159"/>
                <a:gd name="connsiteY168" fmla="*/ 1250448 h 3564189"/>
                <a:gd name="connsiteX169" fmla="*/ 668020 w 3566159"/>
                <a:gd name="connsiteY169" fmla="*/ 2313742 h 3564189"/>
                <a:gd name="connsiteX170" fmla="*/ 744220 w 3566159"/>
                <a:gd name="connsiteY170" fmla="*/ 2313742 h 3564189"/>
                <a:gd name="connsiteX171" fmla="*/ 744220 w 3566159"/>
                <a:gd name="connsiteY171" fmla="*/ 1250448 h 3564189"/>
                <a:gd name="connsiteX172" fmla="*/ 621030 w 3566159"/>
                <a:gd name="connsiteY172" fmla="*/ 1250448 h 3564189"/>
                <a:gd name="connsiteX173" fmla="*/ 549910 w 3566159"/>
                <a:gd name="connsiteY173" fmla="*/ 1250448 h 3564189"/>
                <a:gd name="connsiteX174" fmla="*/ 549910 w 3566159"/>
                <a:gd name="connsiteY174" fmla="*/ 2313742 h 3564189"/>
                <a:gd name="connsiteX175" fmla="*/ 621030 w 3566159"/>
                <a:gd name="connsiteY175" fmla="*/ 2313742 h 3564189"/>
                <a:gd name="connsiteX176" fmla="*/ 621030 w 3566159"/>
                <a:gd name="connsiteY176" fmla="*/ 1250448 h 3564189"/>
                <a:gd name="connsiteX177" fmla="*/ 493395 w 3566159"/>
                <a:gd name="connsiteY177" fmla="*/ 1250448 h 3564189"/>
                <a:gd name="connsiteX178" fmla="*/ 429260 w 3566159"/>
                <a:gd name="connsiteY178" fmla="*/ 1250448 h 3564189"/>
                <a:gd name="connsiteX179" fmla="*/ 429260 w 3566159"/>
                <a:gd name="connsiteY179" fmla="*/ 2313742 h 3564189"/>
                <a:gd name="connsiteX180" fmla="*/ 493395 w 3566159"/>
                <a:gd name="connsiteY180" fmla="*/ 2313742 h 3564189"/>
                <a:gd name="connsiteX181" fmla="*/ 493395 w 3566159"/>
                <a:gd name="connsiteY181" fmla="*/ 1250448 h 3564189"/>
                <a:gd name="connsiteX182" fmla="*/ 357505 w 3566159"/>
                <a:gd name="connsiteY182" fmla="*/ 1250448 h 3564189"/>
                <a:gd name="connsiteX183" fmla="*/ 310515 w 3566159"/>
                <a:gd name="connsiteY183" fmla="*/ 1250448 h 3564189"/>
                <a:gd name="connsiteX184" fmla="*/ 310515 w 3566159"/>
                <a:gd name="connsiteY184" fmla="*/ 2313742 h 3564189"/>
                <a:gd name="connsiteX185" fmla="*/ 357505 w 3566159"/>
                <a:gd name="connsiteY185" fmla="*/ 2313742 h 3564189"/>
                <a:gd name="connsiteX186" fmla="*/ 357505 w 3566159"/>
                <a:gd name="connsiteY186" fmla="*/ 1250448 h 3564189"/>
                <a:gd name="connsiteX187" fmla="*/ 234315 w 3566159"/>
                <a:gd name="connsiteY187" fmla="*/ 1250448 h 3564189"/>
                <a:gd name="connsiteX188" fmla="*/ 198755 w 3566159"/>
                <a:gd name="connsiteY188" fmla="*/ 1250448 h 3564189"/>
                <a:gd name="connsiteX189" fmla="*/ 198755 w 3566159"/>
                <a:gd name="connsiteY189" fmla="*/ 2313742 h 3564189"/>
                <a:gd name="connsiteX190" fmla="*/ 234315 w 3566159"/>
                <a:gd name="connsiteY190" fmla="*/ 2313742 h 3564189"/>
                <a:gd name="connsiteX191" fmla="*/ 234315 w 3566159"/>
                <a:gd name="connsiteY191" fmla="*/ 1250448 h 3564189"/>
                <a:gd name="connsiteX192" fmla="*/ 118745 w 3566159"/>
                <a:gd name="connsiteY192" fmla="*/ 1250448 h 3564189"/>
                <a:gd name="connsiteX193" fmla="*/ 94615 w 3566159"/>
                <a:gd name="connsiteY193" fmla="*/ 1250448 h 3564189"/>
                <a:gd name="connsiteX194" fmla="*/ 94615 w 3566159"/>
                <a:gd name="connsiteY194" fmla="*/ 2313742 h 3564189"/>
                <a:gd name="connsiteX195" fmla="*/ 118745 w 3566159"/>
                <a:gd name="connsiteY195" fmla="*/ 2313742 h 3564189"/>
                <a:gd name="connsiteX196" fmla="*/ 118745 w 3566159"/>
                <a:gd name="connsiteY196" fmla="*/ 1250448 h 3564189"/>
                <a:gd name="connsiteX197" fmla="*/ 12065 w 3566159"/>
                <a:gd name="connsiteY197" fmla="*/ 1250448 h 3564189"/>
                <a:gd name="connsiteX198" fmla="*/ 0 w 3566159"/>
                <a:gd name="connsiteY198" fmla="*/ 1250448 h 3564189"/>
                <a:gd name="connsiteX199" fmla="*/ 0 w 3566159"/>
                <a:gd name="connsiteY199" fmla="*/ 2313742 h 3564189"/>
                <a:gd name="connsiteX200" fmla="*/ 12065 w 3566159"/>
                <a:gd name="connsiteY200" fmla="*/ 2313742 h 3564189"/>
                <a:gd name="connsiteX201" fmla="*/ 12065 w 3566159"/>
                <a:gd name="connsiteY201" fmla="*/ 1250448 h 3564189"/>
                <a:gd name="connsiteX202" fmla="*/ 3433445 w 3566159"/>
                <a:gd name="connsiteY202" fmla="*/ 1250448 h 3564189"/>
                <a:gd name="connsiteX203" fmla="*/ 3431540 w 3566159"/>
                <a:gd name="connsiteY203" fmla="*/ 1250448 h 3564189"/>
                <a:gd name="connsiteX204" fmla="*/ 3431540 w 3566159"/>
                <a:gd name="connsiteY204" fmla="*/ 1250448 h 3564189"/>
                <a:gd name="connsiteX205" fmla="*/ 3387090 w 3566159"/>
                <a:gd name="connsiteY205" fmla="*/ 1250448 h 3564189"/>
                <a:gd name="connsiteX206" fmla="*/ 3387090 w 3566159"/>
                <a:gd name="connsiteY206" fmla="*/ 1629199 h 3564189"/>
                <a:gd name="connsiteX207" fmla="*/ 3469640 w 3566159"/>
                <a:gd name="connsiteY207" fmla="*/ 1539745 h 3564189"/>
                <a:gd name="connsiteX208" fmla="*/ 3469640 w 3566159"/>
                <a:gd name="connsiteY208" fmla="*/ 1254889 h 3564189"/>
                <a:gd name="connsiteX209" fmla="*/ 3433445 w 3566159"/>
                <a:gd name="connsiteY209" fmla="*/ 1250448 h 3564189"/>
                <a:gd name="connsiteX210" fmla="*/ 3362325 w 3566159"/>
                <a:gd name="connsiteY210" fmla="*/ 1250448 h 3564189"/>
                <a:gd name="connsiteX211" fmla="*/ 3282315 w 3566159"/>
                <a:gd name="connsiteY211" fmla="*/ 1250448 h 3564189"/>
                <a:gd name="connsiteX212" fmla="*/ 3282315 w 3566159"/>
                <a:gd name="connsiteY212" fmla="*/ 1741492 h 3564189"/>
                <a:gd name="connsiteX213" fmla="*/ 3362325 w 3566159"/>
                <a:gd name="connsiteY213" fmla="*/ 1655211 h 3564189"/>
                <a:gd name="connsiteX214" fmla="*/ 3362325 w 3566159"/>
                <a:gd name="connsiteY214" fmla="*/ 1250448 h 3564189"/>
                <a:gd name="connsiteX215" fmla="*/ 3246755 w 3566159"/>
                <a:gd name="connsiteY215" fmla="*/ 1250448 h 3564189"/>
                <a:gd name="connsiteX216" fmla="*/ 3170555 w 3566159"/>
                <a:gd name="connsiteY216" fmla="*/ 1250448 h 3564189"/>
                <a:gd name="connsiteX217" fmla="*/ 3170555 w 3566159"/>
                <a:gd name="connsiteY217" fmla="*/ 1862667 h 3564189"/>
                <a:gd name="connsiteX218" fmla="*/ 3246755 w 3566159"/>
                <a:gd name="connsiteY218" fmla="*/ 1780192 h 3564189"/>
                <a:gd name="connsiteX219" fmla="*/ 3246755 w 3566159"/>
                <a:gd name="connsiteY219" fmla="*/ 1250448 h 3564189"/>
                <a:gd name="connsiteX220" fmla="*/ 3123565 w 3566159"/>
                <a:gd name="connsiteY220" fmla="*/ 1250448 h 3564189"/>
                <a:gd name="connsiteX221" fmla="*/ 3052445 w 3566159"/>
                <a:gd name="connsiteY221" fmla="*/ 1250448 h 3564189"/>
                <a:gd name="connsiteX222" fmla="*/ 3052445 w 3566159"/>
                <a:gd name="connsiteY222" fmla="*/ 1990186 h 3564189"/>
                <a:gd name="connsiteX223" fmla="*/ 3123565 w 3566159"/>
                <a:gd name="connsiteY223" fmla="*/ 1912786 h 3564189"/>
                <a:gd name="connsiteX224" fmla="*/ 3123565 w 3566159"/>
                <a:gd name="connsiteY224" fmla="*/ 1250448 h 3564189"/>
                <a:gd name="connsiteX225" fmla="*/ 2995930 w 3566159"/>
                <a:gd name="connsiteY225" fmla="*/ 1250448 h 3564189"/>
                <a:gd name="connsiteX226" fmla="*/ 2931795 w 3566159"/>
                <a:gd name="connsiteY226" fmla="*/ 1250448 h 3564189"/>
                <a:gd name="connsiteX227" fmla="*/ 2931795 w 3566159"/>
                <a:gd name="connsiteY227" fmla="*/ 2120877 h 3564189"/>
                <a:gd name="connsiteX228" fmla="*/ 2995930 w 3566159"/>
                <a:gd name="connsiteY228" fmla="*/ 2051091 h 3564189"/>
                <a:gd name="connsiteX229" fmla="*/ 2995930 w 3566159"/>
                <a:gd name="connsiteY229" fmla="*/ 1250448 h 3564189"/>
                <a:gd name="connsiteX230" fmla="*/ 2860040 w 3566159"/>
                <a:gd name="connsiteY230" fmla="*/ 1250448 h 3564189"/>
                <a:gd name="connsiteX231" fmla="*/ 2813050 w 3566159"/>
                <a:gd name="connsiteY231" fmla="*/ 1250448 h 3564189"/>
                <a:gd name="connsiteX232" fmla="*/ 2813050 w 3566159"/>
                <a:gd name="connsiteY232" fmla="*/ 2249031 h 3564189"/>
                <a:gd name="connsiteX233" fmla="*/ 2820035 w 3566159"/>
                <a:gd name="connsiteY233" fmla="*/ 2241418 h 3564189"/>
                <a:gd name="connsiteX234" fmla="*/ 2860040 w 3566159"/>
                <a:gd name="connsiteY234" fmla="*/ 2197642 h 3564189"/>
                <a:gd name="connsiteX235" fmla="*/ 2860040 w 3566159"/>
                <a:gd name="connsiteY235" fmla="*/ 1250448 h 3564189"/>
                <a:gd name="connsiteX236" fmla="*/ 2736850 w 3566159"/>
                <a:gd name="connsiteY236" fmla="*/ 1250448 h 3564189"/>
                <a:gd name="connsiteX237" fmla="*/ 2701290 w 3566159"/>
                <a:gd name="connsiteY237" fmla="*/ 1250448 h 3564189"/>
                <a:gd name="connsiteX238" fmla="*/ 2701290 w 3566159"/>
                <a:gd name="connsiteY238" fmla="*/ 2313107 h 3564189"/>
                <a:gd name="connsiteX239" fmla="*/ 2736850 w 3566159"/>
                <a:gd name="connsiteY239" fmla="*/ 2307398 h 3564189"/>
                <a:gd name="connsiteX240" fmla="*/ 2736850 w 3566159"/>
                <a:gd name="connsiteY240" fmla="*/ 1250448 h 3564189"/>
                <a:gd name="connsiteX241" fmla="*/ 1370330 w 3566159"/>
                <a:gd name="connsiteY241" fmla="*/ 1250448 h 3564189"/>
                <a:gd name="connsiteX242" fmla="*/ 1346200 w 3566159"/>
                <a:gd name="connsiteY242" fmla="*/ 1250448 h 3564189"/>
                <a:gd name="connsiteX243" fmla="*/ 1346200 w 3566159"/>
                <a:gd name="connsiteY243" fmla="*/ 2313742 h 3564189"/>
                <a:gd name="connsiteX244" fmla="*/ 1370330 w 3566159"/>
                <a:gd name="connsiteY244" fmla="*/ 2313742 h 3564189"/>
                <a:gd name="connsiteX245" fmla="*/ 1370330 w 3566159"/>
                <a:gd name="connsiteY245" fmla="*/ 1250448 h 3564189"/>
                <a:gd name="connsiteX246" fmla="*/ 1263015 w 3566159"/>
                <a:gd name="connsiteY246" fmla="*/ 1250448 h 3564189"/>
                <a:gd name="connsiteX247" fmla="*/ 1250950 w 3566159"/>
                <a:gd name="connsiteY247" fmla="*/ 1250448 h 3564189"/>
                <a:gd name="connsiteX248" fmla="*/ 1250950 w 3566159"/>
                <a:gd name="connsiteY248" fmla="*/ 2313742 h 3564189"/>
                <a:gd name="connsiteX249" fmla="*/ 1263015 w 3566159"/>
                <a:gd name="connsiteY249" fmla="*/ 2313742 h 3564189"/>
                <a:gd name="connsiteX250" fmla="*/ 1263015 w 3566159"/>
                <a:gd name="connsiteY250" fmla="*/ 1250448 h 3564189"/>
                <a:gd name="connsiteX251" fmla="*/ 833755 w 3566159"/>
                <a:gd name="connsiteY251" fmla="*/ 1250448 h 3564189"/>
                <a:gd name="connsiteX252" fmla="*/ 779780 w 3566159"/>
                <a:gd name="connsiteY252" fmla="*/ 1250448 h 3564189"/>
                <a:gd name="connsiteX253" fmla="*/ 779780 w 3566159"/>
                <a:gd name="connsiteY253" fmla="*/ 2313742 h 3564189"/>
                <a:gd name="connsiteX254" fmla="*/ 833755 w 3566159"/>
                <a:gd name="connsiteY254" fmla="*/ 2313742 h 3564189"/>
                <a:gd name="connsiteX255" fmla="*/ 859790 w 3566159"/>
                <a:gd name="connsiteY255" fmla="*/ 2311204 h 3564189"/>
                <a:gd name="connsiteX256" fmla="*/ 859790 w 3566159"/>
                <a:gd name="connsiteY256" fmla="*/ 1252986 h 3564189"/>
                <a:gd name="connsiteX257" fmla="*/ 833755 w 3566159"/>
                <a:gd name="connsiteY257" fmla="*/ 1250448 h 3564189"/>
                <a:gd name="connsiteX258" fmla="*/ 1450340 w 3566159"/>
                <a:gd name="connsiteY258" fmla="*/ 1250448 h 3564189"/>
                <a:gd name="connsiteX259" fmla="*/ 1450340 w 3566159"/>
                <a:gd name="connsiteY259" fmla="*/ 2313107 h 3564189"/>
                <a:gd name="connsiteX260" fmla="*/ 1485900 w 3566159"/>
                <a:gd name="connsiteY260" fmla="*/ 2313107 h 3564189"/>
                <a:gd name="connsiteX261" fmla="*/ 1485900 w 3566159"/>
                <a:gd name="connsiteY261" fmla="*/ 1255524 h 3564189"/>
                <a:gd name="connsiteX262" fmla="*/ 1450340 w 3566159"/>
                <a:gd name="connsiteY262" fmla="*/ 1250448 h 3564189"/>
                <a:gd name="connsiteX263" fmla="*/ 3481705 w 3566159"/>
                <a:gd name="connsiteY263" fmla="*/ 1259330 h 3564189"/>
                <a:gd name="connsiteX264" fmla="*/ 3481705 w 3566159"/>
                <a:gd name="connsiteY264" fmla="*/ 1526422 h 3564189"/>
                <a:gd name="connsiteX265" fmla="*/ 3505200 w 3566159"/>
                <a:gd name="connsiteY265" fmla="*/ 1501046 h 3564189"/>
                <a:gd name="connsiteX266" fmla="*/ 3566160 w 3566159"/>
                <a:gd name="connsiteY266" fmla="*/ 1383043 h 3564189"/>
                <a:gd name="connsiteX267" fmla="*/ 3481705 w 3566159"/>
                <a:gd name="connsiteY267" fmla="*/ 1259330 h 3564189"/>
                <a:gd name="connsiteX268" fmla="*/ 883920 w 3566159"/>
                <a:gd name="connsiteY268" fmla="*/ 1259965 h 3564189"/>
                <a:gd name="connsiteX269" fmla="*/ 883920 w 3566159"/>
                <a:gd name="connsiteY269" fmla="*/ 2302957 h 3564189"/>
                <a:gd name="connsiteX270" fmla="*/ 966470 w 3566159"/>
                <a:gd name="connsiteY270" fmla="*/ 2179879 h 3564189"/>
                <a:gd name="connsiteX271" fmla="*/ 966470 w 3566159"/>
                <a:gd name="connsiteY271" fmla="*/ 1383043 h 3564189"/>
                <a:gd name="connsiteX272" fmla="*/ 883920 w 3566159"/>
                <a:gd name="connsiteY272" fmla="*/ 1259965 h 3564189"/>
                <a:gd name="connsiteX273" fmla="*/ 1562100 w 3566159"/>
                <a:gd name="connsiteY273" fmla="*/ 1314525 h 3564189"/>
                <a:gd name="connsiteX274" fmla="*/ 1562100 w 3566159"/>
                <a:gd name="connsiteY274" fmla="*/ 2313107 h 3564189"/>
                <a:gd name="connsiteX275" fmla="*/ 1609090 w 3566159"/>
                <a:gd name="connsiteY275" fmla="*/ 2313107 h 3564189"/>
                <a:gd name="connsiteX276" fmla="*/ 1609090 w 3566159"/>
                <a:gd name="connsiteY276" fmla="*/ 1365913 h 3564189"/>
                <a:gd name="connsiteX277" fmla="*/ 1569085 w 3566159"/>
                <a:gd name="connsiteY277" fmla="*/ 1322138 h 3564189"/>
                <a:gd name="connsiteX278" fmla="*/ 1562100 w 3566159"/>
                <a:gd name="connsiteY278" fmla="*/ 1314525 h 3564189"/>
                <a:gd name="connsiteX279" fmla="*/ 1680210 w 3566159"/>
                <a:gd name="connsiteY279" fmla="*/ 1443313 h 3564189"/>
                <a:gd name="connsiteX280" fmla="*/ 1680210 w 3566159"/>
                <a:gd name="connsiteY280" fmla="*/ 2313742 h 3564189"/>
                <a:gd name="connsiteX281" fmla="*/ 1744345 w 3566159"/>
                <a:gd name="connsiteY281" fmla="*/ 2313742 h 3564189"/>
                <a:gd name="connsiteX282" fmla="*/ 1744345 w 3566159"/>
                <a:gd name="connsiteY282" fmla="*/ 1512465 h 3564189"/>
                <a:gd name="connsiteX283" fmla="*/ 1680210 w 3566159"/>
                <a:gd name="connsiteY283" fmla="*/ 1443313 h 3564189"/>
                <a:gd name="connsiteX284" fmla="*/ 1800860 w 3566159"/>
                <a:gd name="connsiteY284" fmla="*/ 1574004 h 3564189"/>
                <a:gd name="connsiteX285" fmla="*/ 1800860 w 3566159"/>
                <a:gd name="connsiteY285" fmla="*/ 2313742 h 3564189"/>
                <a:gd name="connsiteX286" fmla="*/ 1871980 w 3566159"/>
                <a:gd name="connsiteY286" fmla="*/ 2313742 h 3564189"/>
                <a:gd name="connsiteX287" fmla="*/ 1871980 w 3566159"/>
                <a:gd name="connsiteY287" fmla="*/ 1650769 h 3564189"/>
                <a:gd name="connsiteX288" fmla="*/ 1800860 w 3566159"/>
                <a:gd name="connsiteY288" fmla="*/ 1574004 h 3564189"/>
                <a:gd name="connsiteX289" fmla="*/ 1918970 w 3566159"/>
                <a:gd name="connsiteY289" fmla="*/ 1701523 h 3564189"/>
                <a:gd name="connsiteX290" fmla="*/ 1918970 w 3566159"/>
                <a:gd name="connsiteY290" fmla="*/ 2313742 h 3564189"/>
                <a:gd name="connsiteX291" fmla="*/ 1995170 w 3566159"/>
                <a:gd name="connsiteY291" fmla="*/ 2313742 h 3564189"/>
                <a:gd name="connsiteX292" fmla="*/ 1995170 w 3566159"/>
                <a:gd name="connsiteY292" fmla="*/ 1783998 h 3564189"/>
                <a:gd name="connsiteX293" fmla="*/ 1918970 w 3566159"/>
                <a:gd name="connsiteY293" fmla="*/ 1701523 h 3564189"/>
                <a:gd name="connsiteX294" fmla="*/ 2030730 w 3566159"/>
                <a:gd name="connsiteY294" fmla="*/ 1822064 h 3564189"/>
                <a:gd name="connsiteX295" fmla="*/ 2030730 w 3566159"/>
                <a:gd name="connsiteY295" fmla="*/ 2313107 h 3564189"/>
                <a:gd name="connsiteX296" fmla="*/ 2110740 w 3566159"/>
                <a:gd name="connsiteY296" fmla="*/ 2313107 h 3564189"/>
                <a:gd name="connsiteX297" fmla="*/ 2110740 w 3566159"/>
                <a:gd name="connsiteY297" fmla="*/ 1908345 h 3564189"/>
                <a:gd name="connsiteX298" fmla="*/ 2030730 w 3566159"/>
                <a:gd name="connsiteY298" fmla="*/ 1822064 h 3564189"/>
                <a:gd name="connsiteX299" fmla="*/ 2135505 w 3566159"/>
                <a:gd name="connsiteY299" fmla="*/ 1934357 h 3564189"/>
                <a:gd name="connsiteX300" fmla="*/ 2135505 w 3566159"/>
                <a:gd name="connsiteY300" fmla="*/ 2313107 h 3564189"/>
                <a:gd name="connsiteX301" fmla="*/ 2179955 w 3566159"/>
                <a:gd name="connsiteY301" fmla="*/ 2313107 h 3564189"/>
                <a:gd name="connsiteX302" fmla="*/ 2179955 w 3566159"/>
                <a:gd name="connsiteY302" fmla="*/ 2313107 h 3564189"/>
                <a:gd name="connsiteX303" fmla="*/ 2181860 w 3566159"/>
                <a:gd name="connsiteY303" fmla="*/ 2313107 h 3564189"/>
                <a:gd name="connsiteX304" fmla="*/ 2218055 w 3566159"/>
                <a:gd name="connsiteY304" fmla="*/ 2308032 h 3564189"/>
                <a:gd name="connsiteX305" fmla="*/ 2218055 w 3566159"/>
                <a:gd name="connsiteY305" fmla="*/ 2023176 h 3564189"/>
                <a:gd name="connsiteX306" fmla="*/ 2135505 w 3566159"/>
                <a:gd name="connsiteY306" fmla="*/ 1934357 h 3564189"/>
                <a:gd name="connsiteX307" fmla="*/ 2230120 w 3566159"/>
                <a:gd name="connsiteY307" fmla="*/ 2037133 h 3564189"/>
                <a:gd name="connsiteX308" fmla="*/ 2230120 w 3566159"/>
                <a:gd name="connsiteY308" fmla="*/ 2304226 h 3564189"/>
                <a:gd name="connsiteX309" fmla="*/ 2314575 w 3566159"/>
                <a:gd name="connsiteY309" fmla="*/ 2180513 h 3564189"/>
                <a:gd name="connsiteX310" fmla="*/ 2253615 w 3566159"/>
                <a:gd name="connsiteY310" fmla="*/ 2062510 h 3564189"/>
                <a:gd name="connsiteX311" fmla="*/ 2230120 w 3566159"/>
                <a:gd name="connsiteY311" fmla="*/ 2037133 h 3564189"/>
                <a:gd name="connsiteX312" fmla="*/ 3336290 w 3566159"/>
                <a:gd name="connsiteY312" fmla="*/ 2500897 h 3564189"/>
                <a:gd name="connsiteX313" fmla="*/ 3282315 w 3566159"/>
                <a:gd name="connsiteY313" fmla="*/ 2500897 h 3564189"/>
                <a:gd name="connsiteX314" fmla="*/ 3282315 w 3566159"/>
                <a:gd name="connsiteY314" fmla="*/ 3563556 h 3564189"/>
                <a:gd name="connsiteX315" fmla="*/ 3336290 w 3566159"/>
                <a:gd name="connsiteY315" fmla="*/ 3563556 h 3564189"/>
                <a:gd name="connsiteX316" fmla="*/ 3362325 w 3566159"/>
                <a:gd name="connsiteY316" fmla="*/ 3561018 h 3564189"/>
                <a:gd name="connsiteX317" fmla="*/ 3362325 w 3566159"/>
                <a:gd name="connsiteY317" fmla="*/ 2503434 h 3564189"/>
                <a:gd name="connsiteX318" fmla="*/ 3336290 w 3566159"/>
                <a:gd name="connsiteY318" fmla="*/ 2500897 h 3564189"/>
                <a:gd name="connsiteX319" fmla="*/ 3246755 w 3566159"/>
                <a:gd name="connsiteY319" fmla="*/ 2500897 h 3564189"/>
                <a:gd name="connsiteX320" fmla="*/ 3170555 w 3566159"/>
                <a:gd name="connsiteY320" fmla="*/ 2500897 h 3564189"/>
                <a:gd name="connsiteX321" fmla="*/ 3170555 w 3566159"/>
                <a:gd name="connsiteY321" fmla="*/ 3563556 h 3564189"/>
                <a:gd name="connsiteX322" fmla="*/ 3246755 w 3566159"/>
                <a:gd name="connsiteY322" fmla="*/ 3563556 h 3564189"/>
                <a:gd name="connsiteX323" fmla="*/ 3246755 w 3566159"/>
                <a:gd name="connsiteY323" fmla="*/ 2500897 h 3564189"/>
                <a:gd name="connsiteX324" fmla="*/ 3123565 w 3566159"/>
                <a:gd name="connsiteY324" fmla="*/ 2500897 h 3564189"/>
                <a:gd name="connsiteX325" fmla="*/ 3052445 w 3566159"/>
                <a:gd name="connsiteY325" fmla="*/ 2500897 h 3564189"/>
                <a:gd name="connsiteX326" fmla="*/ 3052445 w 3566159"/>
                <a:gd name="connsiteY326" fmla="*/ 3563556 h 3564189"/>
                <a:gd name="connsiteX327" fmla="*/ 3123565 w 3566159"/>
                <a:gd name="connsiteY327" fmla="*/ 3563556 h 3564189"/>
                <a:gd name="connsiteX328" fmla="*/ 3123565 w 3566159"/>
                <a:gd name="connsiteY328" fmla="*/ 2500897 h 3564189"/>
                <a:gd name="connsiteX329" fmla="*/ 2995930 w 3566159"/>
                <a:gd name="connsiteY329" fmla="*/ 2500897 h 3564189"/>
                <a:gd name="connsiteX330" fmla="*/ 2931160 w 3566159"/>
                <a:gd name="connsiteY330" fmla="*/ 2500897 h 3564189"/>
                <a:gd name="connsiteX331" fmla="*/ 2931160 w 3566159"/>
                <a:gd name="connsiteY331" fmla="*/ 3563556 h 3564189"/>
                <a:gd name="connsiteX332" fmla="*/ 2995295 w 3566159"/>
                <a:gd name="connsiteY332" fmla="*/ 3563556 h 3564189"/>
                <a:gd name="connsiteX333" fmla="*/ 2995295 w 3566159"/>
                <a:gd name="connsiteY333" fmla="*/ 2500897 h 3564189"/>
                <a:gd name="connsiteX334" fmla="*/ 2860040 w 3566159"/>
                <a:gd name="connsiteY334" fmla="*/ 2500897 h 3564189"/>
                <a:gd name="connsiteX335" fmla="*/ 2813050 w 3566159"/>
                <a:gd name="connsiteY335" fmla="*/ 2500897 h 3564189"/>
                <a:gd name="connsiteX336" fmla="*/ 2813050 w 3566159"/>
                <a:gd name="connsiteY336" fmla="*/ 3563556 h 3564189"/>
                <a:gd name="connsiteX337" fmla="*/ 2860040 w 3566159"/>
                <a:gd name="connsiteY337" fmla="*/ 3563556 h 3564189"/>
                <a:gd name="connsiteX338" fmla="*/ 2860040 w 3566159"/>
                <a:gd name="connsiteY338" fmla="*/ 2500897 h 3564189"/>
                <a:gd name="connsiteX339" fmla="*/ 2736850 w 3566159"/>
                <a:gd name="connsiteY339" fmla="*/ 2500897 h 3564189"/>
                <a:gd name="connsiteX340" fmla="*/ 2701290 w 3566159"/>
                <a:gd name="connsiteY340" fmla="*/ 2500897 h 3564189"/>
                <a:gd name="connsiteX341" fmla="*/ 2701290 w 3566159"/>
                <a:gd name="connsiteY341" fmla="*/ 3563556 h 3564189"/>
                <a:gd name="connsiteX342" fmla="*/ 2736850 w 3566159"/>
                <a:gd name="connsiteY342" fmla="*/ 3563556 h 3564189"/>
                <a:gd name="connsiteX343" fmla="*/ 2736850 w 3566159"/>
                <a:gd name="connsiteY343" fmla="*/ 2500897 h 3564189"/>
                <a:gd name="connsiteX344" fmla="*/ 2621280 w 3566159"/>
                <a:gd name="connsiteY344" fmla="*/ 2500897 h 3564189"/>
                <a:gd name="connsiteX345" fmla="*/ 2597150 w 3566159"/>
                <a:gd name="connsiteY345" fmla="*/ 2500897 h 3564189"/>
                <a:gd name="connsiteX346" fmla="*/ 2597150 w 3566159"/>
                <a:gd name="connsiteY346" fmla="*/ 3563556 h 3564189"/>
                <a:gd name="connsiteX347" fmla="*/ 2621280 w 3566159"/>
                <a:gd name="connsiteY347" fmla="*/ 3563556 h 3564189"/>
                <a:gd name="connsiteX348" fmla="*/ 2621280 w 3566159"/>
                <a:gd name="connsiteY348" fmla="*/ 2500897 h 3564189"/>
                <a:gd name="connsiteX349" fmla="*/ 2514600 w 3566159"/>
                <a:gd name="connsiteY349" fmla="*/ 2500897 h 3564189"/>
                <a:gd name="connsiteX350" fmla="*/ 2502535 w 3566159"/>
                <a:gd name="connsiteY350" fmla="*/ 2500897 h 3564189"/>
                <a:gd name="connsiteX351" fmla="*/ 2502535 w 3566159"/>
                <a:gd name="connsiteY351" fmla="*/ 3563556 h 3564189"/>
                <a:gd name="connsiteX352" fmla="*/ 2514600 w 3566159"/>
                <a:gd name="connsiteY352" fmla="*/ 3563556 h 3564189"/>
                <a:gd name="connsiteX353" fmla="*/ 2514600 w 3566159"/>
                <a:gd name="connsiteY353" fmla="*/ 2500897 h 3564189"/>
                <a:gd name="connsiteX354" fmla="*/ 2181860 w 3566159"/>
                <a:gd name="connsiteY354" fmla="*/ 2500897 h 3564189"/>
                <a:gd name="connsiteX355" fmla="*/ 2179955 w 3566159"/>
                <a:gd name="connsiteY355" fmla="*/ 2500897 h 3564189"/>
                <a:gd name="connsiteX356" fmla="*/ 2179955 w 3566159"/>
                <a:gd name="connsiteY356" fmla="*/ 2500897 h 3564189"/>
                <a:gd name="connsiteX357" fmla="*/ 2135505 w 3566159"/>
                <a:gd name="connsiteY357" fmla="*/ 2500897 h 3564189"/>
                <a:gd name="connsiteX358" fmla="*/ 2135505 w 3566159"/>
                <a:gd name="connsiteY358" fmla="*/ 2879648 h 3564189"/>
                <a:gd name="connsiteX359" fmla="*/ 2218055 w 3566159"/>
                <a:gd name="connsiteY359" fmla="*/ 2790194 h 3564189"/>
                <a:gd name="connsiteX360" fmla="*/ 2218055 w 3566159"/>
                <a:gd name="connsiteY360" fmla="*/ 2505338 h 3564189"/>
                <a:gd name="connsiteX361" fmla="*/ 2181860 w 3566159"/>
                <a:gd name="connsiteY361" fmla="*/ 2500897 h 3564189"/>
                <a:gd name="connsiteX362" fmla="*/ 2111375 w 3566159"/>
                <a:gd name="connsiteY362" fmla="*/ 2500897 h 3564189"/>
                <a:gd name="connsiteX363" fmla="*/ 2031365 w 3566159"/>
                <a:gd name="connsiteY363" fmla="*/ 2500897 h 3564189"/>
                <a:gd name="connsiteX364" fmla="*/ 2031365 w 3566159"/>
                <a:gd name="connsiteY364" fmla="*/ 2991941 h 3564189"/>
                <a:gd name="connsiteX365" fmla="*/ 2111375 w 3566159"/>
                <a:gd name="connsiteY365" fmla="*/ 2905659 h 3564189"/>
                <a:gd name="connsiteX366" fmla="*/ 2111375 w 3566159"/>
                <a:gd name="connsiteY366" fmla="*/ 2500897 h 3564189"/>
                <a:gd name="connsiteX367" fmla="*/ 1995805 w 3566159"/>
                <a:gd name="connsiteY367" fmla="*/ 2500897 h 3564189"/>
                <a:gd name="connsiteX368" fmla="*/ 1919605 w 3566159"/>
                <a:gd name="connsiteY368" fmla="*/ 2500897 h 3564189"/>
                <a:gd name="connsiteX369" fmla="*/ 1919605 w 3566159"/>
                <a:gd name="connsiteY369" fmla="*/ 3113115 h 3564189"/>
                <a:gd name="connsiteX370" fmla="*/ 1995805 w 3566159"/>
                <a:gd name="connsiteY370" fmla="*/ 3030640 h 3564189"/>
                <a:gd name="connsiteX371" fmla="*/ 1995805 w 3566159"/>
                <a:gd name="connsiteY371" fmla="*/ 2500897 h 3564189"/>
                <a:gd name="connsiteX372" fmla="*/ 1872615 w 3566159"/>
                <a:gd name="connsiteY372" fmla="*/ 2500897 h 3564189"/>
                <a:gd name="connsiteX373" fmla="*/ 1800860 w 3566159"/>
                <a:gd name="connsiteY373" fmla="*/ 2500897 h 3564189"/>
                <a:gd name="connsiteX374" fmla="*/ 1800860 w 3566159"/>
                <a:gd name="connsiteY374" fmla="*/ 3240634 h 3564189"/>
                <a:gd name="connsiteX375" fmla="*/ 1871980 w 3566159"/>
                <a:gd name="connsiteY375" fmla="*/ 3163235 h 3564189"/>
                <a:gd name="connsiteX376" fmla="*/ 1871980 w 3566159"/>
                <a:gd name="connsiteY376" fmla="*/ 2500897 h 3564189"/>
                <a:gd name="connsiteX377" fmla="*/ 1744345 w 3566159"/>
                <a:gd name="connsiteY377" fmla="*/ 2500897 h 3564189"/>
                <a:gd name="connsiteX378" fmla="*/ 1680210 w 3566159"/>
                <a:gd name="connsiteY378" fmla="*/ 2500897 h 3564189"/>
                <a:gd name="connsiteX379" fmla="*/ 1680210 w 3566159"/>
                <a:gd name="connsiteY379" fmla="*/ 3371326 h 3564189"/>
                <a:gd name="connsiteX380" fmla="*/ 1744345 w 3566159"/>
                <a:gd name="connsiteY380" fmla="*/ 3301539 h 3564189"/>
                <a:gd name="connsiteX381" fmla="*/ 1744345 w 3566159"/>
                <a:gd name="connsiteY381" fmla="*/ 2500897 h 3564189"/>
                <a:gd name="connsiteX382" fmla="*/ 1608455 w 3566159"/>
                <a:gd name="connsiteY382" fmla="*/ 2500897 h 3564189"/>
                <a:gd name="connsiteX383" fmla="*/ 1561465 w 3566159"/>
                <a:gd name="connsiteY383" fmla="*/ 2500897 h 3564189"/>
                <a:gd name="connsiteX384" fmla="*/ 1561465 w 3566159"/>
                <a:gd name="connsiteY384" fmla="*/ 3499479 h 3564189"/>
                <a:gd name="connsiteX385" fmla="*/ 1568450 w 3566159"/>
                <a:gd name="connsiteY385" fmla="*/ 3491866 h 3564189"/>
                <a:gd name="connsiteX386" fmla="*/ 1608455 w 3566159"/>
                <a:gd name="connsiteY386" fmla="*/ 3448091 h 3564189"/>
                <a:gd name="connsiteX387" fmla="*/ 1608455 w 3566159"/>
                <a:gd name="connsiteY387" fmla="*/ 2500897 h 3564189"/>
                <a:gd name="connsiteX388" fmla="*/ 1485900 w 3566159"/>
                <a:gd name="connsiteY388" fmla="*/ 2500897 h 3564189"/>
                <a:gd name="connsiteX389" fmla="*/ 1450340 w 3566159"/>
                <a:gd name="connsiteY389" fmla="*/ 2500897 h 3564189"/>
                <a:gd name="connsiteX390" fmla="*/ 1450340 w 3566159"/>
                <a:gd name="connsiteY390" fmla="*/ 3563556 h 3564189"/>
                <a:gd name="connsiteX391" fmla="*/ 1485900 w 3566159"/>
                <a:gd name="connsiteY391" fmla="*/ 3557846 h 3564189"/>
                <a:gd name="connsiteX392" fmla="*/ 1485900 w 3566159"/>
                <a:gd name="connsiteY392" fmla="*/ 2500897 h 3564189"/>
                <a:gd name="connsiteX393" fmla="*/ 1370330 w 3566159"/>
                <a:gd name="connsiteY393" fmla="*/ 2500897 h 3564189"/>
                <a:gd name="connsiteX394" fmla="*/ 1346200 w 3566159"/>
                <a:gd name="connsiteY394" fmla="*/ 2500897 h 3564189"/>
                <a:gd name="connsiteX395" fmla="*/ 1346200 w 3566159"/>
                <a:gd name="connsiteY395" fmla="*/ 3563556 h 3564189"/>
                <a:gd name="connsiteX396" fmla="*/ 1370330 w 3566159"/>
                <a:gd name="connsiteY396" fmla="*/ 3563556 h 3564189"/>
                <a:gd name="connsiteX397" fmla="*/ 1370330 w 3566159"/>
                <a:gd name="connsiteY397" fmla="*/ 2500897 h 3564189"/>
                <a:gd name="connsiteX398" fmla="*/ 1263015 w 3566159"/>
                <a:gd name="connsiteY398" fmla="*/ 2500897 h 3564189"/>
                <a:gd name="connsiteX399" fmla="*/ 1250950 w 3566159"/>
                <a:gd name="connsiteY399" fmla="*/ 2500897 h 3564189"/>
                <a:gd name="connsiteX400" fmla="*/ 1250950 w 3566159"/>
                <a:gd name="connsiteY400" fmla="*/ 3563556 h 3564189"/>
                <a:gd name="connsiteX401" fmla="*/ 1263015 w 3566159"/>
                <a:gd name="connsiteY401" fmla="*/ 3563556 h 3564189"/>
                <a:gd name="connsiteX402" fmla="*/ 1263015 w 3566159"/>
                <a:gd name="connsiteY402" fmla="*/ 2500897 h 3564189"/>
                <a:gd name="connsiteX403" fmla="*/ 118745 w 3566159"/>
                <a:gd name="connsiteY403" fmla="*/ 2500897 h 3564189"/>
                <a:gd name="connsiteX404" fmla="*/ 94615 w 3566159"/>
                <a:gd name="connsiteY404" fmla="*/ 2500897 h 3564189"/>
                <a:gd name="connsiteX405" fmla="*/ 94615 w 3566159"/>
                <a:gd name="connsiteY405" fmla="*/ 3563556 h 3564189"/>
                <a:gd name="connsiteX406" fmla="*/ 118745 w 3566159"/>
                <a:gd name="connsiteY406" fmla="*/ 3563556 h 3564189"/>
                <a:gd name="connsiteX407" fmla="*/ 118745 w 3566159"/>
                <a:gd name="connsiteY407" fmla="*/ 2500897 h 3564189"/>
                <a:gd name="connsiteX408" fmla="*/ 12065 w 3566159"/>
                <a:gd name="connsiteY408" fmla="*/ 2500897 h 3564189"/>
                <a:gd name="connsiteX409" fmla="*/ 0 w 3566159"/>
                <a:gd name="connsiteY409" fmla="*/ 2500897 h 3564189"/>
                <a:gd name="connsiteX410" fmla="*/ 0 w 3566159"/>
                <a:gd name="connsiteY410" fmla="*/ 3563556 h 3564189"/>
                <a:gd name="connsiteX411" fmla="*/ 12065 w 3566159"/>
                <a:gd name="connsiteY411" fmla="*/ 3563556 h 3564189"/>
                <a:gd name="connsiteX412" fmla="*/ 12065 w 3566159"/>
                <a:gd name="connsiteY412" fmla="*/ 2500897 h 3564189"/>
                <a:gd name="connsiteX413" fmla="*/ 198755 w 3566159"/>
                <a:gd name="connsiteY413" fmla="*/ 2500897 h 3564189"/>
                <a:gd name="connsiteX414" fmla="*/ 198755 w 3566159"/>
                <a:gd name="connsiteY414" fmla="*/ 3563556 h 3564189"/>
                <a:gd name="connsiteX415" fmla="*/ 234315 w 3566159"/>
                <a:gd name="connsiteY415" fmla="*/ 3563556 h 3564189"/>
                <a:gd name="connsiteX416" fmla="*/ 234315 w 3566159"/>
                <a:gd name="connsiteY416" fmla="*/ 2506607 h 3564189"/>
                <a:gd name="connsiteX417" fmla="*/ 198755 w 3566159"/>
                <a:gd name="connsiteY417" fmla="*/ 2500897 h 3564189"/>
                <a:gd name="connsiteX418" fmla="*/ 2230120 w 3566159"/>
                <a:gd name="connsiteY418" fmla="*/ 2509779 h 3564189"/>
                <a:gd name="connsiteX419" fmla="*/ 2230120 w 3566159"/>
                <a:gd name="connsiteY419" fmla="*/ 2776871 h 3564189"/>
                <a:gd name="connsiteX420" fmla="*/ 2253615 w 3566159"/>
                <a:gd name="connsiteY420" fmla="*/ 2751494 h 3564189"/>
                <a:gd name="connsiteX421" fmla="*/ 2314575 w 3566159"/>
                <a:gd name="connsiteY421" fmla="*/ 2633491 h 3564189"/>
                <a:gd name="connsiteX422" fmla="*/ 2230120 w 3566159"/>
                <a:gd name="connsiteY422" fmla="*/ 2509779 h 3564189"/>
                <a:gd name="connsiteX423" fmla="*/ 3386455 w 3566159"/>
                <a:gd name="connsiteY423" fmla="*/ 2511048 h 3564189"/>
                <a:gd name="connsiteX424" fmla="*/ 3386455 w 3566159"/>
                <a:gd name="connsiteY424" fmla="*/ 3554039 h 3564189"/>
                <a:gd name="connsiteX425" fmla="*/ 3469005 w 3566159"/>
                <a:gd name="connsiteY425" fmla="*/ 3430961 h 3564189"/>
                <a:gd name="connsiteX426" fmla="*/ 3469005 w 3566159"/>
                <a:gd name="connsiteY426" fmla="*/ 2633491 h 3564189"/>
                <a:gd name="connsiteX427" fmla="*/ 3386455 w 3566159"/>
                <a:gd name="connsiteY427" fmla="*/ 2511048 h 3564189"/>
                <a:gd name="connsiteX428" fmla="*/ 310515 w 3566159"/>
                <a:gd name="connsiteY428" fmla="*/ 2564974 h 3564189"/>
                <a:gd name="connsiteX429" fmla="*/ 310515 w 3566159"/>
                <a:gd name="connsiteY429" fmla="*/ 3563556 h 3564189"/>
                <a:gd name="connsiteX430" fmla="*/ 357505 w 3566159"/>
                <a:gd name="connsiteY430" fmla="*/ 3563556 h 3564189"/>
                <a:gd name="connsiteX431" fmla="*/ 357505 w 3566159"/>
                <a:gd name="connsiteY431" fmla="*/ 2616362 h 3564189"/>
                <a:gd name="connsiteX432" fmla="*/ 317500 w 3566159"/>
                <a:gd name="connsiteY432" fmla="*/ 2572586 h 3564189"/>
                <a:gd name="connsiteX433" fmla="*/ 310515 w 3566159"/>
                <a:gd name="connsiteY433" fmla="*/ 2564974 h 3564189"/>
                <a:gd name="connsiteX434" fmla="*/ 428625 w 3566159"/>
                <a:gd name="connsiteY434" fmla="*/ 2693761 h 3564189"/>
                <a:gd name="connsiteX435" fmla="*/ 428625 w 3566159"/>
                <a:gd name="connsiteY435" fmla="*/ 3564190 h 3564189"/>
                <a:gd name="connsiteX436" fmla="*/ 492760 w 3566159"/>
                <a:gd name="connsiteY436" fmla="*/ 3564190 h 3564189"/>
                <a:gd name="connsiteX437" fmla="*/ 492760 w 3566159"/>
                <a:gd name="connsiteY437" fmla="*/ 2763548 h 3564189"/>
                <a:gd name="connsiteX438" fmla="*/ 428625 w 3566159"/>
                <a:gd name="connsiteY438" fmla="*/ 2693761 h 3564189"/>
                <a:gd name="connsiteX439" fmla="*/ 549910 w 3566159"/>
                <a:gd name="connsiteY439" fmla="*/ 2824453 h 3564189"/>
                <a:gd name="connsiteX440" fmla="*/ 549910 w 3566159"/>
                <a:gd name="connsiteY440" fmla="*/ 3564190 h 3564189"/>
                <a:gd name="connsiteX441" fmla="*/ 621030 w 3566159"/>
                <a:gd name="connsiteY441" fmla="*/ 3564190 h 3564189"/>
                <a:gd name="connsiteX442" fmla="*/ 621030 w 3566159"/>
                <a:gd name="connsiteY442" fmla="*/ 2901218 h 3564189"/>
                <a:gd name="connsiteX443" fmla="*/ 549910 w 3566159"/>
                <a:gd name="connsiteY443" fmla="*/ 2824453 h 3564189"/>
                <a:gd name="connsiteX444" fmla="*/ 668020 w 3566159"/>
                <a:gd name="connsiteY444" fmla="*/ 2951972 h 3564189"/>
                <a:gd name="connsiteX445" fmla="*/ 668020 w 3566159"/>
                <a:gd name="connsiteY445" fmla="*/ 3564190 h 3564189"/>
                <a:gd name="connsiteX446" fmla="*/ 744220 w 3566159"/>
                <a:gd name="connsiteY446" fmla="*/ 3564190 h 3564189"/>
                <a:gd name="connsiteX447" fmla="*/ 744220 w 3566159"/>
                <a:gd name="connsiteY447" fmla="*/ 3034447 h 3564189"/>
                <a:gd name="connsiteX448" fmla="*/ 668020 w 3566159"/>
                <a:gd name="connsiteY448" fmla="*/ 2951972 h 3564189"/>
                <a:gd name="connsiteX449" fmla="*/ 779780 w 3566159"/>
                <a:gd name="connsiteY449" fmla="*/ 3072512 h 3564189"/>
                <a:gd name="connsiteX450" fmla="*/ 779780 w 3566159"/>
                <a:gd name="connsiteY450" fmla="*/ 3563556 h 3564189"/>
                <a:gd name="connsiteX451" fmla="*/ 859790 w 3566159"/>
                <a:gd name="connsiteY451" fmla="*/ 3563556 h 3564189"/>
                <a:gd name="connsiteX452" fmla="*/ 859790 w 3566159"/>
                <a:gd name="connsiteY452" fmla="*/ 3158794 h 3564189"/>
                <a:gd name="connsiteX453" fmla="*/ 779780 w 3566159"/>
                <a:gd name="connsiteY453" fmla="*/ 3072512 h 3564189"/>
                <a:gd name="connsiteX454" fmla="*/ 883920 w 3566159"/>
                <a:gd name="connsiteY454" fmla="*/ 3185440 h 3564189"/>
                <a:gd name="connsiteX455" fmla="*/ 883920 w 3566159"/>
                <a:gd name="connsiteY455" fmla="*/ 3564190 h 3564189"/>
                <a:gd name="connsiteX456" fmla="*/ 928370 w 3566159"/>
                <a:gd name="connsiteY456" fmla="*/ 3564190 h 3564189"/>
                <a:gd name="connsiteX457" fmla="*/ 928370 w 3566159"/>
                <a:gd name="connsiteY457" fmla="*/ 3564190 h 3564189"/>
                <a:gd name="connsiteX458" fmla="*/ 930275 w 3566159"/>
                <a:gd name="connsiteY458" fmla="*/ 3564190 h 3564189"/>
                <a:gd name="connsiteX459" fmla="*/ 966470 w 3566159"/>
                <a:gd name="connsiteY459" fmla="*/ 3559115 h 3564189"/>
                <a:gd name="connsiteX460" fmla="*/ 966470 w 3566159"/>
                <a:gd name="connsiteY460" fmla="*/ 3274259 h 3564189"/>
                <a:gd name="connsiteX461" fmla="*/ 883920 w 3566159"/>
                <a:gd name="connsiteY461" fmla="*/ 3185440 h 3564189"/>
                <a:gd name="connsiteX462" fmla="*/ 979170 w 3566159"/>
                <a:gd name="connsiteY462" fmla="*/ 3287582 h 3564189"/>
                <a:gd name="connsiteX463" fmla="*/ 979170 w 3566159"/>
                <a:gd name="connsiteY463" fmla="*/ 3554674 h 3564189"/>
                <a:gd name="connsiteX464" fmla="*/ 1063625 w 3566159"/>
                <a:gd name="connsiteY464" fmla="*/ 3430961 h 3564189"/>
                <a:gd name="connsiteX465" fmla="*/ 1002665 w 3566159"/>
                <a:gd name="connsiteY465" fmla="*/ 3312959 h 3564189"/>
                <a:gd name="connsiteX466" fmla="*/ 979170 w 3566159"/>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59"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4705" y="0"/>
                  </a:moveTo>
                  <a:lnTo>
                    <a:pt x="2030730" y="0"/>
                  </a:lnTo>
                  <a:lnTo>
                    <a:pt x="2030730" y="1063293"/>
                  </a:lnTo>
                  <a:lnTo>
                    <a:pt x="2084705" y="1063293"/>
                  </a:lnTo>
                  <a:cubicBezTo>
                    <a:pt x="2093595" y="1063293"/>
                    <a:pt x="2102485" y="1062659"/>
                    <a:pt x="2110740" y="1060756"/>
                  </a:cubicBezTo>
                  <a:lnTo>
                    <a:pt x="2110740" y="2538"/>
                  </a:lnTo>
                  <a:cubicBezTo>
                    <a:pt x="2102485" y="634"/>
                    <a:pt x="2093595" y="0"/>
                    <a:pt x="2084705" y="0"/>
                  </a:cubicBezTo>
                  <a:moveTo>
                    <a:pt x="1995805" y="0"/>
                  </a:moveTo>
                  <a:lnTo>
                    <a:pt x="1919605" y="0"/>
                  </a:lnTo>
                  <a:lnTo>
                    <a:pt x="1919605" y="1063293"/>
                  </a:lnTo>
                  <a:lnTo>
                    <a:pt x="1995805" y="1063293"/>
                  </a:lnTo>
                  <a:lnTo>
                    <a:pt x="1995805" y="0"/>
                  </a:lnTo>
                  <a:close/>
                  <a:moveTo>
                    <a:pt x="1872615" y="0"/>
                  </a:moveTo>
                  <a:lnTo>
                    <a:pt x="1800860" y="0"/>
                  </a:lnTo>
                  <a:lnTo>
                    <a:pt x="1800860" y="1063293"/>
                  </a:lnTo>
                  <a:lnTo>
                    <a:pt x="1871980" y="1063293"/>
                  </a:lnTo>
                  <a:lnTo>
                    <a:pt x="1871980" y="0"/>
                  </a:lnTo>
                  <a:close/>
                  <a:moveTo>
                    <a:pt x="1744345" y="0"/>
                  </a:moveTo>
                  <a:lnTo>
                    <a:pt x="1680210" y="0"/>
                  </a:lnTo>
                  <a:lnTo>
                    <a:pt x="1680210" y="1063293"/>
                  </a:lnTo>
                  <a:lnTo>
                    <a:pt x="1744345" y="1063293"/>
                  </a:lnTo>
                  <a:lnTo>
                    <a:pt x="1744345"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015" y="0"/>
                  </a:moveTo>
                  <a:lnTo>
                    <a:pt x="1250950" y="0"/>
                  </a:lnTo>
                  <a:lnTo>
                    <a:pt x="1250950" y="1063293"/>
                  </a:lnTo>
                  <a:lnTo>
                    <a:pt x="1263015" y="1063293"/>
                  </a:lnTo>
                  <a:lnTo>
                    <a:pt x="1263015"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040"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055"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050" y="64077"/>
                  </a:moveTo>
                  <a:lnTo>
                    <a:pt x="2813050" y="1062659"/>
                  </a:lnTo>
                  <a:lnTo>
                    <a:pt x="2860040" y="1062659"/>
                  </a:lnTo>
                  <a:lnTo>
                    <a:pt x="2860040" y="115465"/>
                  </a:lnTo>
                  <a:cubicBezTo>
                    <a:pt x="2840355" y="93895"/>
                    <a:pt x="2826385" y="78668"/>
                    <a:pt x="2820035" y="71690"/>
                  </a:cubicBezTo>
                  <a:cubicBezTo>
                    <a:pt x="2817495" y="69152"/>
                    <a:pt x="2815590" y="66614"/>
                    <a:pt x="2813050" y="64077"/>
                  </a:cubicBezTo>
                  <a:moveTo>
                    <a:pt x="2931160" y="192230"/>
                  </a:moveTo>
                  <a:lnTo>
                    <a:pt x="2931160" y="1062659"/>
                  </a:lnTo>
                  <a:lnTo>
                    <a:pt x="2995295" y="1062659"/>
                  </a:lnTo>
                  <a:lnTo>
                    <a:pt x="2995295" y="262017"/>
                  </a:lnTo>
                  <a:cubicBezTo>
                    <a:pt x="2973070" y="237274"/>
                    <a:pt x="2951480" y="213801"/>
                    <a:pt x="2931160" y="192230"/>
                  </a:cubicBezTo>
                  <a:moveTo>
                    <a:pt x="3052445" y="322921"/>
                  </a:moveTo>
                  <a:lnTo>
                    <a:pt x="3052445" y="1062659"/>
                  </a:lnTo>
                  <a:lnTo>
                    <a:pt x="3123565" y="1062659"/>
                  </a:lnTo>
                  <a:lnTo>
                    <a:pt x="3123565" y="400321"/>
                  </a:lnTo>
                  <a:cubicBezTo>
                    <a:pt x="3099435" y="374310"/>
                    <a:pt x="3075305" y="348298"/>
                    <a:pt x="3052445" y="322921"/>
                  </a:cubicBezTo>
                  <a:moveTo>
                    <a:pt x="3170555" y="451075"/>
                  </a:moveTo>
                  <a:lnTo>
                    <a:pt x="3170555" y="1063293"/>
                  </a:lnTo>
                  <a:lnTo>
                    <a:pt x="3246755" y="1063293"/>
                  </a:lnTo>
                  <a:lnTo>
                    <a:pt x="3246755" y="533550"/>
                  </a:lnTo>
                  <a:cubicBezTo>
                    <a:pt x="3221990" y="506270"/>
                    <a:pt x="3195955" y="478355"/>
                    <a:pt x="3170555" y="451075"/>
                  </a:cubicBezTo>
                  <a:moveTo>
                    <a:pt x="3282315" y="571615"/>
                  </a:moveTo>
                  <a:lnTo>
                    <a:pt x="3282315" y="1062659"/>
                  </a:lnTo>
                  <a:lnTo>
                    <a:pt x="3362325" y="1062659"/>
                  </a:lnTo>
                  <a:lnTo>
                    <a:pt x="3362325" y="657897"/>
                  </a:lnTo>
                  <a:cubicBezTo>
                    <a:pt x="3337560" y="631251"/>
                    <a:pt x="3310255"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2660" y="809524"/>
                    <a:pt x="3494405" y="800642"/>
                    <a:pt x="3481705" y="786685"/>
                  </a:cubicBezTo>
                  <a:moveTo>
                    <a:pt x="2621280" y="1250448"/>
                  </a:moveTo>
                  <a:lnTo>
                    <a:pt x="2597150" y="1250448"/>
                  </a:lnTo>
                  <a:lnTo>
                    <a:pt x="2597150" y="2313742"/>
                  </a:lnTo>
                  <a:lnTo>
                    <a:pt x="2621280" y="2313742"/>
                  </a:lnTo>
                  <a:lnTo>
                    <a:pt x="2621280"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7575" y="1252352"/>
                    <a:pt x="3445510"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040"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6470" y="1327848"/>
                    <a:pt x="932180"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005" y="1317063"/>
                    <a:pt x="1562100" y="1314525"/>
                  </a:cubicBezTo>
                  <a:moveTo>
                    <a:pt x="1680210" y="1443313"/>
                  </a:moveTo>
                  <a:lnTo>
                    <a:pt x="1680210" y="2313742"/>
                  </a:lnTo>
                  <a:lnTo>
                    <a:pt x="1744345" y="2313742"/>
                  </a:lnTo>
                  <a:lnTo>
                    <a:pt x="1744345" y="1512465"/>
                  </a:lnTo>
                  <a:cubicBezTo>
                    <a:pt x="1721485" y="1487723"/>
                    <a:pt x="1699895" y="1464249"/>
                    <a:pt x="1680210" y="1443313"/>
                  </a:cubicBezTo>
                  <a:moveTo>
                    <a:pt x="1800860" y="1574004"/>
                  </a:moveTo>
                  <a:lnTo>
                    <a:pt x="1800860" y="2313742"/>
                  </a:lnTo>
                  <a:lnTo>
                    <a:pt x="1871980" y="2313742"/>
                  </a:lnTo>
                  <a:lnTo>
                    <a:pt x="1871980" y="1650769"/>
                  </a:lnTo>
                  <a:cubicBezTo>
                    <a:pt x="1847850" y="1624758"/>
                    <a:pt x="1824355" y="1598747"/>
                    <a:pt x="1800860" y="1574004"/>
                  </a:cubicBezTo>
                  <a:moveTo>
                    <a:pt x="1918970" y="1701523"/>
                  </a:moveTo>
                  <a:lnTo>
                    <a:pt x="1918970" y="2313742"/>
                  </a:lnTo>
                  <a:lnTo>
                    <a:pt x="1995170" y="2313742"/>
                  </a:lnTo>
                  <a:lnTo>
                    <a:pt x="1995170" y="1783998"/>
                  </a:lnTo>
                  <a:cubicBezTo>
                    <a:pt x="1970405" y="1756718"/>
                    <a:pt x="1945005" y="1729438"/>
                    <a:pt x="1918970" y="1701523"/>
                  </a:cubicBezTo>
                  <a:moveTo>
                    <a:pt x="2030730" y="1822064"/>
                  </a:moveTo>
                  <a:lnTo>
                    <a:pt x="2030730" y="2313107"/>
                  </a:lnTo>
                  <a:lnTo>
                    <a:pt x="2110740" y="2313107"/>
                  </a:lnTo>
                  <a:lnTo>
                    <a:pt x="2110740" y="1908345"/>
                  </a:lnTo>
                  <a:cubicBezTo>
                    <a:pt x="2085975" y="1881700"/>
                    <a:pt x="2059305" y="1852516"/>
                    <a:pt x="2030730"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8525"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160" y="2500897"/>
                  </a:lnTo>
                  <a:lnTo>
                    <a:pt x="2931160" y="3563556"/>
                  </a:lnTo>
                  <a:lnTo>
                    <a:pt x="2995295" y="3563556"/>
                  </a:lnTo>
                  <a:lnTo>
                    <a:pt x="2995295"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0860" y="2500897"/>
                  </a:lnTo>
                  <a:lnTo>
                    <a:pt x="1800860" y="3240634"/>
                  </a:lnTo>
                  <a:cubicBezTo>
                    <a:pt x="1824355" y="3215257"/>
                    <a:pt x="1847850" y="3189880"/>
                    <a:pt x="1871980" y="3163235"/>
                  </a:cubicBezTo>
                  <a:lnTo>
                    <a:pt x="1871980" y="2500897"/>
                  </a:lnTo>
                  <a:close/>
                  <a:moveTo>
                    <a:pt x="1744345" y="2500897"/>
                  </a:moveTo>
                  <a:lnTo>
                    <a:pt x="1680210" y="2500897"/>
                  </a:lnTo>
                  <a:lnTo>
                    <a:pt x="1680210" y="3371326"/>
                  </a:lnTo>
                  <a:cubicBezTo>
                    <a:pt x="1699895" y="3349755"/>
                    <a:pt x="1721485" y="3326281"/>
                    <a:pt x="1744345" y="3301539"/>
                  </a:cubicBezTo>
                  <a:lnTo>
                    <a:pt x="1744345" y="2500897"/>
                  </a:lnTo>
                  <a:close/>
                  <a:moveTo>
                    <a:pt x="1608455" y="2500897"/>
                  </a:moveTo>
                  <a:lnTo>
                    <a:pt x="1561465" y="2500897"/>
                  </a:lnTo>
                  <a:lnTo>
                    <a:pt x="1561465" y="3499479"/>
                  </a:lnTo>
                  <a:cubicBezTo>
                    <a:pt x="1563370" y="3496941"/>
                    <a:pt x="1565910" y="3494403"/>
                    <a:pt x="1568450" y="3491866"/>
                  </a:cubicBezTo>
                  <a:cubicBezTo>
                    <a:pt x="1574800" y="3484887"/>
                    <a:pt x="1588770" y="3469661"/>
                    <a:pt x="1608455" y="3448091"/>
                  </a:cubicBezTo>
                  <a:lnTo>
                    <a:pt x="1608455"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015" y="2500897"/>
                  </a:moveTo>
                  <a:lnTo>
                    <a:pt x="1250950" y="2500897"/>
                  </a:lnTo>
                  <a:lnTo>
                    <a:pt x="1250950" y="3563556"/>
                  </a:lnTo>
                  <a:lnTo>
                    <a:pt x="1263015" y="3563556"/>
                  </a:lnTo>
                  <a:lnTo>
                    <a:pt x="1263015"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3520"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6455" y="2511048"/>
                  </a:moveTo>
                  <a:lnTo>
                    <a:pt x="3386455" y="3554039"/>
                  </a:lnTo>
                  <a:cubicBezTo>
                    <a:pt x="3434715" y="3534372"/>
                    <a:pt x="3469005" y="3486791"/>
                    <a:pt x="3469005" y="3430961"/>
                  </a:cubicBezTo>
                  <a:lnTo>
                    <a:pt x="3469005" y="2633491"/>
                  </a:lnTo>
                  <a:cubicBezTo>
                    <a:pt x="3469005" y="2578296"/>
                    <a:pt x="3435350" y="2530715"/>
                    <a:pt x="3386455" y="2511048"/>
                  </a:cubicBezTo>
                  <a:moveTo>
                    <a:pt x="310515" y="2564974"/>
                  </a:moveTo>
                  <a:lnTo>
                    <a:pt x="310515" y="3563556"/>
                  </a:lnTo>
                  <a:lnTo>
                    <a:pt x="357505" y="3563556"/>
                  </a:lnTo>
                  <a:lnTo>
                    <a:pt x="357505" y="2616362"/>
                  </a:lnTo>
                  <a:cubicBezTo>
                    <a:pt x="337820" y="2594791"/>
                    <a:pt x="323850" y="2579565"/>
                    <a:pt x="317500" y="2572586"/>
                  </a:cubicBezTo>
                  <a:cubicBezTo>
                    <a:pt x="314960" y="2570049"/>
                    <a:pt x="313055" y="2567511"/>
                    <a:pt x="310515" y="2564974"/>
                  </a:cubicBezTo>
                  <a:moveTo>
                    <a:pt x="428625" y="2693761"/>
                  </a:moveTo>
                  <a:lnTo>
                    <a:pt x="428625" y="3564190"/>
                  </a:lnTo>
                  <a:lnTo>
                    <a:pt x="492760" y="3564190"/>
                  </a:lnTo>
                  <a:lnTo>
                    <a:pt x="492760" y="2763548"/>
                  </a:lnTo>
                  <a:cubicBezTo>
                    <a:pt x="470535" y="2738805"/>
                    <a:pt x="448945" y="2715332"/>
                    <a:pt x="428625" y="2693761"/>
                  </a:cubicBezTo>
                  <a:moveTo>
                    <a:pt x="549910" y="2824453"/>
                  </a:moveTo>
                  <a:lnTo>
                    <a:pt x="549910" y="3564190"/>
                  </a:lnTo>
                  <a:lnTo>
                    <a:pt x="621030" y="3564190"/>
                  </a:lnTo>
                  <a:lnTo>
                    <a:pt x="621030" y="2901218"/>
                  </a:lnTo>
                  <a:cubicBezTo>
                    <a:pt x="596900" y="2875206"/>
                    <a:pt x="572770" y="2849195"/>
                    <a:pt x="549910" y="2824453"/>
                  </a:cubicBezTo>
                  <a:moveTo>
                    <a:pt x="668020" y="2951972"/>
                  </a:moveTo>
                  <a:lnTo>
                    <a:pt x="668020" y="3564190"/>
                  </a:lnTo>
                  <a:lnTo>
                    <a:pt x="744220" y="3564190"/>
                  </a:lnTo>
                  <a:lnTo>
                    <a:pt x="744220" y="3034447"/>
                  </a:lnTo>
                  <a:cubicBezTo>
                    <a:pt x="719455" y="3007166"/>
                    <a:pt x="693420" y="2979886"/>
                    <a:pt x="668020" y="2951972"/>
                  </a:cubicBezTo>
                  <a:moveTo>
                    <a:pt x="779780" y="3072512"/>
                  </a:moveTo>
                  <a:lnTo>
                    <a:pt x="779780" y="3563556"/>
                  </a:lnTo>
                  <a:lnTo>
                    <a:pt x="859790" y="3563556"/>
                  </a:lnTo>
                  <a:lnTo>
                    <a:pt x="859790" y="3158794"/>
                  </a:lnTo>
                  <a:cubicBezTo>
                    <a:pt x="835025" y="3132148"/>
                    <a:pt x="807720"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125" y="3310421"/>
                    <a:pt x="991870" y="3301539"/>
                    <a:pt x="979170" y="3287582"/>
                  </a:cubicBezTo>
                </a:path>
              </a:pathLst>
            </a:custGeom>
            <a:grpFill/>
            <a:ln w="6350" cap="flat">
              <a:noFill/>
              <a:prstDash val="solid"/>
              <a:miter/>
            </a:ln>
          </p:spPr>
          <p:txBody>
            <a:bodyPr rtlCol="0" anchor="ctr"/>
            <a:lstStyle/>
            <a:p>
              <a:endParaRPr lang="nb-NO"/>
            </a:p>
          </p:txBody>
        </p:sp>
      </p:grpSp>
      <p:grpSp>
        <p:nvGrpSpPr>
          <p:cNvPr id="10" name="Grafikk 11">
            <a:extLst>
              <a:ext uri="{FF2B5EF4-FFF2-40B4-BE49-F238E27FC236}">
                <a16:creationId xmlns:a16="http://schemas.microsoft.com/office/drawing/2014/main" id="{E0F61787-C7AF-BF47-8AB3-57B96E4548BA}"/>
              </a:ext>
            </a:extLst>
          </p:cNvPr>
          <p:cNvGrpSpPr>
            <a:grpSpLocks noChangeAspect="1"/>
          </p:cNvGrpSpPr>
          <p:nvPr userDrawn="1"/>
        </p:nvGrpSpPr>
        <p:grpSpPr>
          <a:xfrm>
            <a:off x="190626" y="134470"/>
            <a:ext cx="2189503" cy="1231595"/>
            <a:chOff x="638734" y="-399631"/>
            <a:chExt cx="5945841" cy="3344536"/>
          </a:xfrm>
        </p:grpSpPr>
        <p:sp>
          <p:nvSpPr>
            <p:cNvPr id="11" name="Friform 10">
              <a:extLst>
                <a:ext uri="{FF2B5EF4-FFF2-40B4-BE49-F238E27FC236}">
                  <a16:creationId xmlns:a16="http://schemas.microsoft.com/office/drawing/2014/main" id="{E99ED0FB-188A-784F-801A-E668F7336F29}"/>
                </a:ext>
              </a:extLst>
            </p:cNvPr>
            <p:cNvSpPr/>
            <p:nvPr/>
          </p:nvSpPr>
          <p:spPr>
            <a:xfrm>
              <a:off x="1618551" y="761975"/>
              <a:ext cx="3120345" cy="1018535"/>
            </a:xfrm>
            <a:custGeom>
              <a:avLst/>
              <a:gdLst>
                <a:gd name="connsiteX0" fmla="*/ 3120336 w 3120345"/>
                <a:gd name="connsiteY0" fmla="*/ 632675 h 1018535"/>
                <a:gd name="connsiteX1" fmla="*/ 2908205 w 3120345"/>
                <a:gd name="connsiteY1" fmla="*/ 466067 h 1018535"/>
                <a:gd name="connsiteX2" fmla="*/ 2790218 w 3120345"/>
                <a:gd name="connsiteY2" fmla="*/ 445319 h 1018535"/>
                <a:gd name="connsiteX3" fmla="*/ 2725495 w 3120345"/>
                <a:gd name="connsiteY3" fmla="*/ 392673 h 1018535"/>
                <a:gd name="connsiteX4" fmla="*/ 2755533 w 3120345"/>
                <a:gd name="connsiteY4" fmla="*/ 354273 h 1018535"/>
                <a:gd name="connsiteX5" fmla="*/ 2873521 w 3120345"/>
                <a:gd name="connsiteY5" fmla="*/ 340338 h 1018535"/>
                <a:gd name="connsiteX6" fmla="*/ 3046013 w 3120345"/>
                <a:gd name="connsiteY6" fmla="*/ 351176 h 1018535"/>
                <a:gd name="connsiteX7" fmla="*/ 3057161 w 3120345"/>
                <a:gd name="connsiteY7" fmla="*/ 352415 h 1018535"/>
                <a:gd name="connsiteX8" fmla="*/ 3072335 w 3120345"/>
                <a:gd name="connsiteY8" fmla="*/ 251460 h 1018535"/>
                <a:gd name="connsiteX9" fmla="*/ 3060258 w 3120345"/>
                <a:gd name="connsiteY9" fmla="*/ 249911 h 1018535"/>
                <a:gd name="connsiteX10" fmla="*/ 2845960 w 3120345"/>
                <a:gd name="connsiteY10" fmla="*/ 236905 h 1018535"/>
                <a:gd name="connsiteX11" fmla="*/ 2585210 w 3120345"/>
                <a:gd name="connsiteY11" fmla="*/ 390506 h 1018535"/>
                <a:gd name="connsiteX12" fmla="*/ 2686475 w 3120345"/>
                <a:gd name="connsiteY12" fmla="*/ 528622 h 1018535"/>
                <a:gd name="connsiteX13" fmla="*/ 2832334 w 3120345"/>
                <a:gd name="connsiteY13" fmla="*/ 561449 h 1018535"/>
                <a:gd name="connsiteX14" fmla="*/ 2917496 w 3120345"/>
                <a:gd name="connsiteY14" fmla="*/ 580339 h 1018535"/>
                <a:gd name="connsiteX15" fmla="*/ 2976025 w 3120345"/>
                <a:gd name="connsiteY15" fmla="*/ 635772 h 1018535"/>
                <a:gd name="connsiteX16" fmla="*/ 2938864 w 3120345"/>
                <a:gd name="connsiteY16" fmla="*/ 681914 h 1018535"/>
                <a:gd name="connsiteX17" fmla="*/ 2814992 w 3120345"/>
                <a:gd name="connsiteY17" fmla="*/ 700185 h 1018535"/>
                <a:gd name="connsiteX18" fmla="*/ 2621442 w 3120345"/>
                <a:gd name="connsiteY18" fmla="*/ 688417 h 1018535"/>
                <a:gd name="connsiteX19" fmla="*/ 2610604 w 3120345"/>
                <a:gd name="connsiteY19" fmla="*/ 687488 h 1018535"/>
                <a:gd name="connsiteX20" fmla="*/ 2609055 w 3120345"/>
                <a:gd name="connsiteY20" fmla="*/ 698017 h 1018535"/>
                <a:gd name="connsiteX21" fmla="*/ 2592333 w 3120345"/>
                <a:gd name="connsiteY21" fmla="*/ 791850 h 1018535"/>
                <a:gd name="connsiteX22" fmla="*/ 2605029 w 3120345"/>
                <a:gd name="connsiteY22" fmla="*/ 793089 h 1018535"/>
                <a:gd name="connsiteX23" fmla="*/ 2820256 w 3120345"/>
                <a:gd name="connsiteY23" fmla="*/ 805166 h 1018535"/>
                <a:gd name="connsiteX24" fmla="*/ 3120336 w 3120345"/>
                <a:gd name="connsiteY24" fmla="*/ 632675 h 1018535"/>
                <a:gd name="connsiteX25" fmla="*/ 2521416 w 3120345"/>
                <a:gd name="connsiteY25" fmla="*/ 632675 h 1018535"/>
                <a:gd name="connsiteX26" fmla="*/ 2309286 w 3120345"/>
                <a:gd name="connsiteY26" fmla="*/ 466067 h 1018535"/>
                <a:gd name="connsiteX27" fmla="*/ 2191298 w 3120345"/>
                <a:gd name="connsiteY27" fmla="*/ 445319 h 1018535"/>
                <a:gd name="connsiteX28" fmla="*/ 2126575 w 3120345"/>
                <a:gd name="connsiteY28" fmla="*/ 392673 h 1018535"/>
                <a:gd name="connsiteX29" fmla="*/ 2156614 w 3120345"/>
                <a:gd name="connsiteY29" fmla="*/ 354273 h 1018535"/>
                <a:gd name="connsiteX30" fmla="*/ 2274602 w 3120345"/>
                <a:gd name="connsiteY30" fmla="*/ 340338 h 1018535"/>
                <a:gd name="connsiteX31" fmla="*/ 2447093 w 3120345"/>
                <a:gd name="connsiteY31" fmla="*/ 351176 h 1018535"/>
                <a:gd name="connsiteX32" fmla="*/ 2458241 w 3120345"/>
                <a:gd name="connsiteY32" fmla="*/ 352415 h 1018535"/>
                <a:gd name="connsiteX33" fmla="*/ 2473416 w 3120345"/>
                <a:gd name="connsiteY33" fmla="*/ 251460 h 1018535"/>
                <a:gd name="connsiteX34" fmla="*/ 2461648 w 3120345"/>
                <a:gd name="connsiteY34" fmla="*/ 249911 h 1018535"/>
                <a:gd name="connsiteX35" fmla="*/ 2247350 w 3120345"/>
                <a:gd name="connsiteY35" fmla="*/ 236905 h 1018535"/>
                <a:gd name="connsiteX36" fmla="*/ 1986600 w 3120345"/>
                <a:gd name="connsiteY36" fmla="*/ 390506 h 1018535"/>
                <a:gd name="connsiteX37" fmla="*/ 2087865 w 3120345"/>
                <a:gd name="connsiteY37" fmla="*/ 528622 h 1018535"/>
                <a:gd name="connsiteX38" fmla="*/ 2233724 w 3120345"/>
                <a:gd name="connsiteY38" fmla="*/ 561449 h 1018535"/>
                <a:gd name="connsiteX39" fmla="*/ 2318886 w 3120345"/>
                <a:gd name="connsiteY39" fmla="*/ 580339 h 1018535"/>
                <a:gd name="connsiteX40" fmla="*/ 2377415 w 3120345"/>
                <a:gd name="connsiteY40" fmla="*/ 635772 h 1018535"/>
                <a:gd name="connsiteX41" fmla="*/ 2340254 w 3120345"/>
                <a:gd name="connsiteY41" fmla="*/ 681914 h 1018535"/>
                <a:gd name="connsiteX42" fmla="*/ 2216382 w 3120345"/>
                <a:gd name="connsiteY42" fmla="*/ 700185 h 1018535"/>
                <a:gd name="connsiteX43" fmla="*/ 2022832 w 3120345"/>
                <a:gd name="connsiteY43" fmla="*/ 688417 h 1018535"/>
                <a:gd name="connsiteX44" fmla="*/ 2011994 w 3120345"/>
                <a:gd name="connsiteY44" fmla="*/ 687488 h 1018535"/>
                <a:gd name="connsiteX45" fmla="*/ 2010136 w 3120345"/>
                <a:gd name="connsiteY45" fmla="*/ 698017 h 1018535"/>
                <a:gd name="connsiteX46" fmla="*/ 1993413 w 3120345"/>
                <a:gd name="connsiteY46" fmla="*/ 791850 h 1018535"/>
                <a:gd name="connsiteX47" fmla="*/ 2006110 w 3120345"/>
                <a:gd name="connsiteY47" fmla="*/ 793089 h 1018535"/>
                <a:gd name="connsiteX48" fmla="*/ 2221337 w 3120345"/>
                <a:gd name="connsiteY48" fmla="*/ 805166 h 1018535"/>
                <a:gd name="connsiteX49" fmla="*/ 2521416 w 3120345"/>
                <a:gd name="connsiteY49" fmla="*/ 632675 h 1018535"/>
                <a:gd name="connsiteX50" fmla="*/ 1892148 w 3120345"/>
                <a:gd name="connsiteY50" fmla="*/ 778843 h 1018535"/>
                <a:gd name="connsiteX51" fmla="*/ 1892148 w 3120345"/>
                <a:gd name="connsiteY51" fmla="*/ 241550 h 1018535"/>
                <a:gd name="connsiteX52" fmla="*/ 1747528 w 3120345"/>
                <a:gd name="connsiteY52" fmla="*/ 241550 h 1018535"/>
                <a:gd name="connsiteX53" fmla="*/ 1747528 w 3120345"/>
                <a:gd name="connsiteY53" fmla="*/ 692443 h 1018535"/>
                <a:gd name="connsiteX54" fmla="*/ 1636972 w 3120345"/>
                <a:gd name="connsiteY54" fmla="*/ 701423 h 1018535"/>
                <a:gd name="connsiteX55" fmla="*/ 1451784 w 3120345"/>
                <a:gd name="connsiteY55" fmla="*/ 559590 h 1018535"/>
                <a:gd name="connsiteX56" fmla="*/ 1451784 w 3120345"/>
                <a:gd name="connsiteY56" fmla="*/ 241550 h 1018535"/>
                <a:gd name="connsiteX57" fmla="*/ 1307473 w 3120345"/>
                <a:gd name="connsiteY57" fmla="*/ 241550 h 1018535"/>
                <a:gd name="connsiteX58" fmla="*/ 1307473 w 3120345"/>
                <a:gd name="connsiteY58" fmla="*/ 561139 h 1018535"/>
                <a:gd name="connsiteX59" fmla="*/ 1620559 w 3120345"/>
                <a:gd name="connsiteY59" fmla="*/ 806714 h 1018535"/>
                <a:gd name="connsiteX60" fmla="*/ 1746599 w 3120345"/>
                <a:gd name="connsiteY60" fmla="*/ 792160 h 1018535"/>
                <a:gd name="connsiteX61" fmla="*/ 1722134 w 3120345"/>
                <a:gd name="connsiteY61" fmla="*/ 885683 h 1018535"/>
                <a:gd name="connsiteX62" fmla="*/ 1579681 w 3120345"/>
                <a:gd name="connsiteY62" fmla="*/ 911386 h 1018535"/>
                <a:gd name="connsiteX63" fmla="*/ 1368171 w 3120345"/>
                <a:gd name="connsiteY63" fmla="*/ 892805 h 1018535"/>
                <a:gd name="connsiteX64" fmla="*/ 1350828 w 3120345"/>
                <a:gd name="connsiteY64" fmla="*/ 996238 h 1018535"/>
                <a:gd name="connsiteX65" fmla="*/ 1586185 w 3120345"/>
                <a:gd name="connsiteY65" fmla="*/ 1018535 h 1018535"/>
                <a:gd name="connsiteX66" fmla="*/ 1892148 w 3120345"/>
                <a:gd name="connsiteY66" fmla="*/ 778843 h 1018535"/>
                <a:gd name="connsiteX67" fmla="*/ 1235628 w 3120345"/>
                <a:gd name="connsiteY67" fmla="*/ 798663 h 1018535"/>
                <a:gd name="connsiteX68" fmla="*/ 911394 w 3120345"/>
                <a:gd name="connsiteY68" fmla="*/ 487126 h 1018535"/>
                <a:gd name="connsiteX69" fmla="*/ 1229124 w 3120345"/>
                <a:gd name="connsiteY69" fmla="*/ 241550 h 1018535"/>
                <a:gd name="connsiteX70" fmla="*/ 1044556 w 3120345"/>
                <a:gd name="connsiteY70" fmla="*/ 241550 h 1018535"/>
                <a:gd name="connsiteX71" fmla="*/ 788761 w 3120345"/>
                <a:gd name="connsiteY71" fmla="*/ 436648 h 1018535"/>
                <a:gd name="connsiteX72" fmla="*/ 760270 w 3120345"/>
                <a:gd name="connsiteY72" fmla="*/ 436648 h 1018535"/>
                <a:gd name="connsiteX73" fmla="*/ 760270 w 3120345"/>
                <a:gd name="connsiteY73" fmla="*/ 0 h 1018535"/>
                <a:gd name="connsiteX74" fmla="*/ 621224 w 3120345"/>
                <a:gd name="connsiteY74" fmla="*/ 0 h 1018535"/>
                <a:gd name="connsiteX75" fmla="*/ 621224 w 3120345"/>
                <a:gd name="connsiteY75" fmla="*/ 798663 h 1018535"/>
                <a:gd name="connsiteX76" fmla="*/ 759960 w 3120345"/>
                <a:gd name="connsiteY76" fmla="*/ 798663 h 1018535"/>
                <a:gd name="connsiteX77" fmla="*/ 759960 w 3120345"/>
                <a:gd name="connsiteY77" fmla="*/ 536984 h 1018535"/>
                <a:gd name="connsiteX78" fmla="*/ 785045 w 3120345"/>
                <a:gd name="connsiteY78" fmla="*/ 536984 h 1018535"/>
                <a:gd name="connsiteX79" fmla="*/ 1053846 w 3120345"/>
                <a:gd name="connsiteY79" fmla="*/ 798663 h 1018535"/>
                <a:gd name="connsiteX80" fmla="*/ 1235628 w 3120345"/>
                <a:gd name="connsiteY80" fmla="*/ 798663 h 1018535"/>
                <a:gd name="connsiteX81" fmla="*/ 534824 w 3120345"/>
                <a:gd name="connsiteY81" fmla="*/ 632675 h 1018535"/>
                <a:gd name="connsiteX82" fmla="*/ 322693 w 3120345"/>
                <a:gd name="connsiteY82" fmla="*/ 466067 h 1018535"/>
                <a:gd name="connsiteX83" fmla="*/ 204706 w 3120345"/>
                <a:gd name="connsiteY83" fmla="*/ 445319 h 1018535"/>
                <a:gd name="connsiteX84" fmla="*/ 140292 w 3120345"/>
                <a:gd name="connsiteY84" fmla="*/ 392673 h 1018535"/>
                <a:gd name="connsiteX85" fmla="*/ 170331 w 3120345"/>
                <a:gd name="connsiteY85" fmla="*/ 354273 h 1018535"/>
                <a:gd name="connsiteX86" fmla="*/ 288319 w 3120345"/>
                <a:gd name="connsiteY86" fmla="*/ 340338 h 1018535"/>
                <a:gd name="connsiteX87" fmla="*/ 460810 w 3120345"/>
                <a:gd name="connsiteY87" fmla="*/ 351176 h 1018535"/>
                <a:gd name="connsiteX88" fmla="*/ 471959 w 3120345"/>
                <a:gd name="connsiteY88" fmla="*/ 352415 h 1018535"/>
                <a:gd name="connsiteX89" fmla="*/ 487133 w 3120345"/>
                <a:gd name="connsiteY89" fmla="*/ 251460 h 1018535"/>
                <a:gd name="connsiteX90" fmla="*/ 475056 w 3120345"/>
                <a:gd name="connsiteY90" fmla="*/ 249911 h 1018535"/>
                <a:gd name="connsiteX91" fmla="*/ 260758 w 3120345"/>
                <a:gd name="connsiteY91" fmla="*/ 236905 h 1018535"/>
                <a:gd name="connsiteX92" fmla="*/ 8 w 3120345"/>
                <a:gd name="connsiteY92" fmla="*/ 390506 h 1018535"/>
                <a:gd name="connsiteX93" fmla="*/ 101273 w 3120345"/>
                <a:gd name="connsiteY93" fmla="*/ 528622 h 1018535"/>
                <a:gd name="connsiteX94" fmla="*/ 247132 w 3120345"/>
                <a:gd name="connsiteY94" fmla="*/ 561449 h 1018535"/>
                <a:gd name="connsiteX95" fmla="*/ 332293 w 3120345"/>
                <a:gd name="connsiteY95" fmla="*/ 580339 h 1018535"/>
                <a:gd name="connsiteX96" fmla="*/ 390823 w 3120345"/>
                <a:gd name="connsiteY96" fmla="*/ 635772 h 1018535"/>
                <a:gd name="connsiteX97" fmla="*/ 353661 w 3120345"/>
                <a:gd name="connsiteY97" fmla="*/ 681914 h 1018535"/>
                <a:gd name="connsiteX98" fmla="*/ 229790 w 3120345"/>
                <a:gd name="connsiteY98" fmla="*/ 700185 h 1018535"/>
                <a:gd name="connsiteX99" fmla="*/ 36240 w 3120345"/>
                <a:gd name="connsiteY99" fmla="*/ 688417 h 1018535"/>
                <a:gd name="connsiteX100" fmla="*/ 25401 w 3120345"/>
                <a:gd name="connsiteY100" fmla="*/ 687488 h 1018535"/>
                <a:gd name="connsiteX101" fmla="*/ 23543 w 3120345"/>
                <a:gd name="connsiteY101" fmla="*/ 698017 h 1018535"/>
                <a:gd name="connsiteX102" fmla="*/ 6821 w 3120345"/>
                <a:gd name="connsiteY102" fmla="*/ 791850 h 1018535"/>
                <a:gd name="connsiteX103" fmla="*/ 19517 w 3120345"/>
                <a:gd name="connsiteY103" fmla="*/ 793089 h 1018535"/>
                <a:gd name="connsiteX104" fmla="*/ 234745 w 3120345"/>
                <a:gd name="connsiteY104" fmla="*/ 805166 h 1018535"/>
                <a:gd name="connsiteX105" fmla="*/ 534824 w 3120345"/>
                <a:gd name="connsiteY105" fmla="*/ 632675 h 1018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120345" h="1018535">
                  <a:moveTo>
                    <a:pt x="3120336" y="632675"/>
                  </a:moveTo>
                  <a:cubicBezTo>
                    <a:pt x="3121265" y="537913"/>
                    <a:pt x="3057781" y="490842"/>
                    <a:pt x="2908205" y="466067"/>
                  </a:cubicBezTo>
                  <a:cubicBezTo>
                    <a:pt x="2842243" y="454919"/>
                    <a:pt x="2804153" y="448416"/>
                    <a:pt x="2790218" y="445319"/>
                  </a:cubicBezTo>
                  <a:cubicBezTo>
                    <a:pt x="2745314" y="435099"/>
                    <a:pt x="2725495" y="416828"/>
                    <a:pt x="2725495" y="392673"/>
                  </a:cubicBezTo>
                  <a:cubicBezTo>
                    <a:pt x="2726114" y="374093"/>
                    <a:pt x="2732617" y="364183"/>
                    <a:pt x="2755533" y="354273"/>
                  </a:cubicBezTo>
                  <a:cubicBezTo>
                    <a:pt x="2778759" y="344983"/>
                    <a:pt x="2817779" y="340028"/>
                    <a:pt x="2873521" y="340338"/>
                  </a:cubicBezTo>
                  <a:cubicBezTo>
                    <a:pt x="2927715" y="340338"/>
                    <a:pt x="2981290" y="343434"/>
                    <a:pt x="3046013" y="351176"/>
                  </a:cubicBezTo>
                  <a:lnTo>
                    <a:pt x="3057161" y="352415"/>
                  </a:lnTo>
                  <a:lnTo>
                    <a:pt x="3072335" y="251460"/>
                  </a:lnTo>
                  <a:lnTo>
                    <a:pt x="3060258" y="249911"/>
                  </a:lnTo>
                  <a:cubicBezTo>
                    <a:pt x="2985935" y="241240"/>
                    <a:pt x="2905109" y="236905"/>
                    <a:pt x="2845960" y="236905"/>
                  </a:cubicBezTo>
                  <a:cubicBezTo>
                    <a:pt x="2677804" y="237214"/>
                    <a:pt x="2585210" y="285834"/>
                    <a:pt x="2585210" y="390506"/>
                  </a:cubicBezTo>
                  <a:cubicBezTo>
                    <a:pt x="2584591" y="455538"/>
                    <a:pt x="2621752" y="506016"/>
                    <a:pt x="2686475" y="528622"/>
                  </a:cubicBezTo>
                  <a:cubicBezTo>
                    <a:pt x="2711559" y="537913"/>
                    <a:pt x="2761727" y="548442"/>
                    <a:pt x="2832334" y="561449"/>
                  </a:cubicBezTo>
                  <a:cubicBezTo>
                    <a:pt x="2881883" y="570120"/>
                    <a:pt x="2900463" y="574455"/>
                    <a:pt x="2917496" y="580339"/>
                  </a:cubicBezTo>
                  <a:cubicBezTo>
                    <a:pt x="2961470" y="596752"/>
                    <a:pt x="2976025" y="614404"/>
                    <a:pt x="2976025" y="635772"/>
                  </a:cubicBezTo>
                  <a:cubicBezTo>
                    <a:pt x="2975716" y="655591"/>
                    <a:pt x="2965496" y="669527"/>
                    <a:pt x="2938864" y="681914"/>
                  </a:cubicBezTo>
                  <a:cubicBezTo>
                    <a:pt x="2912231" y="693681"/>
                    <a:pt x="2870425" y="700185"/>
                    <a:pt x="2814992" y="700185"/>
                  </a:cubicBezTo>
                  <a:cubicBezTo>
                    <a:pt x="2759559" y="700185"/>
                    <a:pt x="2704436" y="697088"/>
                    <a:pt x="2621442" y="688417"/>
                  </a:cubicBezTo>
                  <a:lnTo>
                    <a:pt x="2610604" y="687488"/>
                  </a:lnTo>
                  <a:lnTo>
                    <a:pt x="2609055" y="698017"/>
                  </a:lnTo>
                  <a:lnTo>
                    <a:pt x="2592333" y="791850"/>
                  </a:lnTo>
                  <a:lnTo>
                    <a:pt x="2605029" y="793089"/>
                  </a:lnTo>
                  <a:cubicBezTo>
                    <a:pt x="2687094" y="800831"/>
                    <a:pt x="2758630" y="805166"/>
                    <a:pt x="2820256" y="805166"/>
                  </a:cubicBezTo>
                  <a:cubicBezTo>
                    <a:pt x="3011948" y="804856"/>
                    <a:pt x="3120026" y="748805"/>
                    <a:pt x="3120336" y="632675"/>
                  </a:cubicBezTo>
                  <a:moveTo>
                    <a:pt x="2521416" y="632675"/>
                  </a:moveTo>
                  <a:cubicBezTo>
                    <a:pt x="2522345" y="537913"/>
                    <a:pt x="2458861" y="490842"/>
                    <a:pt x="2309286" y="466067"/>
                  </a:cubicBezTo>
                  <a:cubicBezTo>
                    <a:pt x="2243324" y="454919"/>
                    <a:pt x="2205233" y="448416"/>
                    <a:pt x="2191298" y="445319"/>
                  </a:cubicBezTo>
                  <a:cubicBezTo>
                    <a:pt x="2146394" y="435099"/>
                    <a:pt x="2126575" y="416828"/>
                    <a:pt x="2126575" y="392673"/>
                  </a:cubicBezTo>
                  <a:cubicBezTo>
                    <a:pt x="2127194" y="374093"/>
                    <a:pt x="2133698" y="364183"/>
                    <a:pt x="2156614" y="354273"/>
                  </a:cubicBezTo>
                  <a:cubicBezTo>
                    <a:pt x="2179840" y="344983"/>
                    <a:pt x="2218859" y="340028"/>
                    <a:pt x="2274602" y="340338"/>
                  </a:cubicBezTo>
                  <a:cubicBezTo>
                    <a:pt x="2328796" y="340338"/>
                    <a:pt x="2382370" y="343434"/>
                    <a:pt x="2447093" y="351176"/>
                  </a:cubicBezTo>
                  <a:lnTo>
                    <a:pt x="2458241" y="352415"/>
                  </a:lnTo>
                  <a:lnTo>
                    <a:pt x="2473416" y="251460"/>
                  </a:lnTo>
                  <a:lnTo>
                    <a:pt x="2461648" y="249911"/>
                  </a:lnTo>
                  <a:cubicBezTo>
                    <a:pt x="2387325" y="241240"/>
                    <a:pt x="2306498" y="236905"/>
                    <a:pt x="2247350" y="236905"/>
                  </a:cubicBezTo>
                  <a:cubicBezTo>
                    <a:pt x="2079194" y="237214"/>
                    <a:pt x="1986600" y="285834"/>
                    <a:pt x="1986600" y="390506"/>
                  </a:cubicBezTo>
                  <a:cubicBezTo>
                    <a:pt x="1985981" y="455538"/>
                    <a:pt x="2023142" y="506016"/>
                    <a:pt x="2087865" y="528622"/>
                  </a:cubicBezTo>
                  <a:cubicBezTo>
                    <a:pt x="2112949" y="537913"/>
                    <a:pt x="2163427" y="548442"/>
                    <a:pt x="2233724" y="561449"/>
                  </a:cubicBezTo>
                  <a:cubicBezTo>
                    <a:pt x="2283272" y="570120"/>
                    <a:pt x="2301853" y="574455"/>
                    <a:pt x="2318886" y="580339"/>
                  </a:cubicBezTo>
                  <a:cubicBezTo>
                    <a:pt x="2362860" y="596752"/>
                    <a:pt x="2377415" y="614404"/>
                    <a:pt x="2377415" y="635772"/>
                  </a:cubicBezTo>
                  <a:cubicBezTo>
                    <a:pt x="2377105" y="655591"/>
                    <a:pt x="2366886" y="669527"/>
                    <a:pt x="2340254" y="681914"/>
                  </a:cubicBezTo>
                  <a:cubicBezTo>
                    <a:pt x="2313621" y="693681"/>
                    <a:pt x="2271815" y="700185"/>
                    <a:pt x="2216382" y="700185"/>
                  </a:cubicBezTo>
                  <a:cubicBezTo>
                    <a:pt x="2160949" y="700185"/>
                    <a:pt x="2105827" y="697088"/>
                    <a:pt x="2022832" y="688417"/>
                  </a:cubicBezTo>
                  <a:lnTo>
                    <a:pt x="2011994" y="687488"/>
                  </a:lnTo>
                  <a:lnTo>
                    <a:pt x="2010136" y="698017"/>
                  </a:lnTo>
                  <a:lnTo>
                    <a:pt x="1993413" y="791850"/>
                  </a:lnTo>
                  <a:lnTo>
                    <a:pt x="2006110" y="793089"/>
                  </a:lnTo>
                  <a:cubicBezTo>
                    <a:pt x="2088175" y="800831"/>
                    <a:pt x="2159711" y="805166"/>
                    <a:pt x="2221337" y="805166"/>
                  </a:cubicBezTo>
                  <a:cubicBezTo>
                    <a:pt x="2413028" y="804856"/>
                    <a:pt x="2521106" y="748805"/>
                    <a:pt x="2521416" y="632675"/>
                  </a:cubicBezTo>
                  <a:moveTo>
                    <a:pt x="1892148" y="778843"/>
                  </a:moveTo>
                  <a:lnTo>
                    <a:pt x="1892148" y="241550"/>
                  </a:lnTo>
                  <a:lnTo>
                    <a:pt x="1747528" y="241550"/>
                  </a:lnTo>
                  <a:lnTo>
                    <a:pt x="1747528" y="692443"/>
                  </a:lnTo>
                  <a:cubicBezTo>
                    <a:pt x="1710056" y="697707"/>
                    <a:pt x="1666701" y="701423"/>
                    <a:pt x="1636972" y="701423"/>
                  </a:cubicBezTo>
                  <a:cubicBezTo>
                    <a:pt x="1469436" y="701423"/>
                    <a:pt x="1451784" y="651256"/>
                    <a:pt x="1451784" y="559590"/>
                  </a:cubicBezTo>
                  <a:lnTo>
                    <a:pt x="1451784" y="241550"/>
                  </a:lnTo>
                  <a:lnTo>
                    <a:pt x="1307473" y="241550"/>
                  </a:lnTo>
                  <a:lnTo>
                    <a:pt x="1307473" y="561139"/>
                  </a:lnTo>
                  <a:cubicBezTo>
                    <a:pt x="1307473" y="759334"/>
                    <a:pt x="1425151" y="806714"/>
                    <a:pt x="1620559" y="806714"/>
                  </a:cubicBezTo>
                  <a:cubicBezTo>
                    <a:pt x="1658030" y="806714"/>
                    <a:pt x="1714392" y="800521"/>
                    <a:pt x="1746599" y="792160"/>
                  </a:cubicBezTo>
                  <a:cubicBezTo>
                    <a:pt x="1745979" y="824676"/>
                    <a:pt x="1745669" y="862147"/>
                    <a:pt x="1722134" y="885683"/>
                  </a:cubicBezTo>
                  <a:cubicBezTo>
                    <a:pt x="1700456" y="907670"/>
                    <a:pt x="1653075" y="911386"/>
                    <a:pt x="1579681" y="911386"/>
                  </a:cubicBezTo>
                  <a:cubicBezTo>
                    <a:pt x="1513100" y="911386"/>
                    <a:pt x="1434442" y="903025"/>
                    <a:pt x="1368171" y="892805"/>
                  </a:cubicBezTo>
                  <a:lnTo>
                    <a:pt x="1350828" y="996238"/>
                  </a:lnTo>
                  <a:cubicBezTo>
                    <a:pt x="1440326" y="1011722"/>
                    <a:pt x="1513720" y="1018535"/>
                    <a:pt x="1586185" y="1018535"/>
                  </a:cubicBezTo>
                  <a:cubicBezTo>
                    <a:pt x="1835476" y="1018225"/>
                    <a:pt x="1892148" y="946380"/>
                    <a:pt x="1892148" y="778843"/>
                  </a:cubicBezTo>
                  <a:moveTo>
                    <a:pt x="1235628" y="798663"/>
                  </a:moveTo>
                  <a:lnTo>
                    <a:pt x="911394" y="487126"/>
                  </a:lnTo>
                  <a:lnTo>
                    <a:pt x="1229124" y="241550"/>
                  </a:lnTo>
                  <a:lnTo>
                    <a:pt x="1044556" y="241550"/>
                  </a:lnTo>
                  <a:lnTo>
                    <a:pt x="788761" y="436648"/>
                  </a:lnTo>
                  <a:lnTo>
                    <a:pt x="760270" y="436648"/>
                  </a:lnTo>
                  <a:lnTo>
                    <a:pt x="760270" y="0"/>
                  </a:lnTo>
                  <a:lnTo>
                    <a:pt x="621224" y="0"/>
                  </a:lnTo>
                  <a:lnTo>
                    <a:pt x="621224" y="798663"/>
                  </a:lnTo>
                  <a:lnTo>
                    <a:pt x="759960" y="798663"/>
                  </a:lnTo>
                  <a:lnTo>
                    <a:pt x="759960" y="536984"/>
                  </a:lnTo>
                  <a:lnTo>
                    <a:pt x="785045" y="536984"/>
                  </a:lnTo>
                  <a:lnTo>
                    <a:pt x="1053846" y="798663"/>
                  </a:lnTo>
                  <a:lnTo>
                    <a:pt x="1235628" y="798663"/>
                  </a:lnTo>
                  <a:close/>
                  <a:moveTo>
                    <a:pt x="534824" y="632675"/>
                  </a:moveTo>
                  <a:cubicBezTo>
                    <a:pt x="535753" y="537913"/>
                    <a:pt x="472268" y="490842"/>
                    <a:pt x="322693" y="466067"/>
                  </a:cubicBezTo>
                  <a:cubicBezTo>
                    <a:pt x="256732" y="454919"/>
                    <a:pt x="218641" y="448416"/>
                    <a:pt x="204706" y="445319"/>
                  </a:cubicBezTo>
                  <a:cubicBezTo>
                    <a:pt x="160112" y="435099"/>
                    <a:pt x="140292" y="416828"/>
                    <a:pt x="140292" y="392673"/>
                  </a:cubicBezTo>
                  <a:cubicBezTo>
                    <a:pt x="140912" y="374093"/>
                    <a:pt x="147415" y="364183"/>
                    <a:pt x="170331" y="354273"/>
                  </a:cubicBezTo>
                  <a:cubicBezTo>
                    <a:pt x="193557" y="344983"/>
                    <a:pt x="232577" y="340028"/>
                    <a:pt x="288319" y="340338"/>
                  </a:cubicBezTo>
                  <a:cubicBezTo>
                    <a:pt x="342513" y="340338"/>
                    <a:pt x="396087" y="343434"/>
                    <a:pt x="460810" y="351176"/>
                  </a:cubicBezTo>
                  <a:lnTo>
                    <a:pt x="471959" y="352415"/>
                  </a:lnTo>
                  <a:lnTo>
                    <a:pt x="487133" y="251460"/>
                  </a:lnTo>
                  <a:lnTo>
                    <a:pt x="475056" y="249911"/>
                  </a:lnTo>
                  <a:cubicBezTo>
                    <a:pt x="400733" y="241240"/>
                    <a:pt x="319906" y="236905"/>
                    <a:pt x="260758" y="236905"/>
                  </a:cubicBezTo>
                  <a:cubicBezTo>
                    <a:pt x="92602" y="237214"/>
                    <a:pt x="8" y="285834"/>
                    <a:pt x="8" y="390506"/>
                  </a:cubicBezTo>
                  <a:cubicBezTo>
                    <a:pt x="-612" y="455538"/>
                    <a:pt x="36550" y="506016"/>
                    <a:pt x="101273" y="528622"/>
                  </a:cubicBezTo>
                  <a:cubicBezTo>
                    <a:pt x="126357" y="537913"/>
                    <a:pt x="176834" y="548442"/>
                    <a:pt x="247132" y="561449"/>
                  </a:cubicBezTo>
                  <a:cubicBezTo>
                    <a:pt x="296680" y="570120"/>
                    <a:pt x="315261" y="574455"/>
                    <a:pt x="332293" y="580339"/>
                  </a:cubicBezTo>
                  <a:cubicBezTo>
                    <a:pt x="376268" y="596752"/>
                    <a:pt x="390823" y="614404"/>
                    <a:pt x="390823" y="635772"/>
                  </a:cubicBezTo>
                  <a:cubicBezTo>
                    <a:pt x="390513" y="655591"/>
                    <a:pt x="380294" y="669527"/>
                    <a:pt x="353661" y="681914"/>
                  </a:cubicBezTo>
                  <a:cubicBezTo>
                    <a:pt x="327029" y="693681"/>
                    <a:pt x="285222" y="700185"/>
                    <a:pt x="229790" y="700185"/>
                  </a:cubicBezTo>
                  <a:cubicBezTo>
                    <a:pt x="174357" y="700185"/>
                    <a:pt x="119234" y="697088"/>
                    <a:pt x="36240" y="688417"/>
                  </a:cubicBezTo>
                  <a:lnTo>
                    <a:pt x="25401" y="687488"/>
                  </a:lnTo>
                  <a:lnTo>
                    <a:pt x="23543" y="698017"/>
                  </a:lnTo>
                  <a:lnTo>
                    <a:pt x="6821" y="791850"/>
                  </a:lnTo>
                  <a:lnTo>
                    <a:pt x="19517" y="793089"/>
                  </a:lnTo>
                  <a:cubicBezTo>
                    <a:pt x="101582" y="800831"/>
                    <a:pt x="173118" y="805166"/>
                    <a:pt x="234745" y="805166"/>
                  </a:cubicBezTo>
                  <a:cubicBezTo>
                    <a:pt x="426436" y="804856"/>
                    <a:pt x="534514" y="748805"/>
                    <a:pt x="534824" y="632675"/>
                  </a:cubicBezTo>
                </a:path>
              </a:pathLst>
            </a:custGeom>
            <a:solidFill>
              <a:schemeClr val="bg1"/>
            </a:solidFill>
            <a:ln w="3096" cap="flat">
              <a:noFill/>
              <a:prstDash val="solid"/>
              <a:miter/>
            </a:ln>
          </p:spPr>
          <p:txBody>
            <a:bodyPr rtlCol="0" anchor="ctr"/>
            <a:lstStyle/>
            <a:p>
              <a:endParaRPr lang="nb-NO"/>
            </a:p>
          </p:txBody>
        </p:sp>
        <p:sp>
          <p:nvSpPr>
            <p:cNvPr id="12" name="Friform 11">
              <a:extLst>
                <a:ext uri="{FF2B5EF4-FFF2-40B4-BE49-F238E27FC236}">
                  <a16:creationId xmlns:a16="http://schemas.microsoft.com/office/drawing/2014/main" id="{7484B891-A666-F648-959B-33598B32BBF1}"/>
                </a:ext>
              </a:extLst>
            </p:cNvPr>
            <p:cNvSpPr/>
            <p:nvPr/>
          </p:nvSpPr>
          <p:spPr>
            <a:xfrm>
              <a:off x="5010379" y="1003835"/>
              <a:ext cx="586416" cy="713500"/>
            </a:xfrm>
            <a:custGeom>
              <a:avLst/>
              <a:gdLst>
                <a:gd name="connsiteX0" fmla="*/ 586319 w 586416"/>
                <a:gd name="connsiteY0" fmla="*/ 18271 h 713500"/>
                <a:gd name="connsiteX1" fmla="*/ 586009 w 586416"/>
                <a:gd name="connsiteY1" fmla="*/ 0 h 713500"/>
                <a:gd name="connsiteX2" fmla="*/ 406 w 586416"/>
                <a:gd name="connsiteY2" fmla="*/ 0 h 713500"/>
                <a:gd name="connsiteX3" fmla="*/ 96 w 586416"/>
                <a:gd name="connsiteY3" fmla="*/ 18271 h 713500"/>
                <a:gd name="connsiteX4" fmla="*/ 30445 w 586416"/>
                <a:gd name="connsiteY4" fmla="*/ 358299 h 713500"/>
                <a:gd name="connsiteX5" fmla="*/ 51503 w 586416"/>
                <a:gd name="connsiteY5" fmla="*/ 426738 h 713500"/>
                <a:gd name="connsiteX6" fmla="*/ 124587 w 586416"/>
                <a:gd name="connsiteY6" fmla="*/ 553707 h 713500"/>
                <a:gd name="connsiteX7" fmla="*/ 277259 w 586416"/>
                <a:gd name="connsiteY7" fmla="*/ 700495 h 713500"/>
                <a:gd name="connsiteX8" fmla="*/ 293363 w 586416"/>
                <a:gd name="connsiteY8" fmla="*/ 713501 h 713500"/>
                <a:gd name="connsiteX9" fmla="*/ 309466 w 586416"/>
                <a:gd name="connsiteY9" fmla="*/ 700495 h 713500"/>
                <a:gd name="connsiteX10" fmla="*/ 462138 w 586416"/>
                <a:gd name="connsiteY10" fmla="*/ 553707 h 713500"/>
                <a:gd name="connsiteX11" fmla="*/ 535222 w 586416"/>
                <a:gd name="connsiteY11" fmla="*/ 426738 h 713500"/>
                <a:gd name="connsiteX12" fmla="*/ 556280 w 586416"/>
                <a:gd name="connsiteY12" fmla="*/ 358299 h 713500"/>
                <a:gd name="connsiteX13" fmla="*/ 586319 w 586416"/>
                <a:gd name="connsiteY13" fmla="*/ 18271 h 71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416" h="713500">
                  <a:moveTo>
                    <a:pt x="586319" y="18271"/>
                  </a:moveTo>
                  <a:lnTo>
                    <a:pt x="586009" y="0"/>
                  </a:lnTo>
                  <a:lnTo>
                    <a:pt x="406" y="0"/>
                  </a:lnTo>
                  <a:lnTo>
                    <a:pt x="96" y="18271"/>
                  </a:lnTo>
                  <a:cubicBezTo>
                    <a:pt x="96" y="20129"/>
                    <a:pt x="-3310" y="216156"/>
                    <a:pt x="30445" y="358299"/>
                  </a:cubicBezTo>
                  <a:cubicBezTo>
                    <a:pt x="36638" y="384002"/>
                    <a:pt x="43761" y="406918"/>
                    <a:pt x="51503" y="426738"/>
                  </a:cubicBezTo>
                  <a:cubicBezTo>
                    <a:pt x="69774" y="471641"/>
                    <a:pt x="94239" y="514377"/>
                    <a:pt x="124587" y="553707"/>
                  </a:cubicBezTo>
                  <a:cubicBezTo>
                    <a:pt x="175065" y="619359"/>
                    <a:pt x="231736" y="664262"/>
                    <a:pt x="277259" y="700495"/>
                  </a:cubicBezTo>
                  <a:lnTo>
                    <a:pt x="293363" y="713501"/>
                  </a:lnTo>
                  <a:lnTo>
                    <a:pt x="309466" y="700495"/>
                  </a:lnTo>
                  <a:cubicBezTo>
                    <a:pt x="354989" y="664262"/>
                    <a:pt x="411660" y="619359"/>
                    <a:pt x="462138" y="553707"/>
                  </a:cubicBezTo>
                  <a:cubicBezTo>
                    <a:pt x="492486" y="514377"/>
                    <a:pt x="516951" y="471641"/>
                    <a:pt x="535222" y="426738"/>
                  </a:cubicBezTo>
                  <a:cubicBezTo>
                    <a:pt x="543274" y="407228"/>
                    <a:pt x="550396" y="384002"/>
                    <a:pt x="556280" y="358299"/>
                  </a:cubicBezTo>
                  <a:cubicBezTo>
                    <a:pt x="589725" y="216156"/>
                    <a:pt x="586319" y="20129"/>
                    <a:pt x="586319" y="18271"/>
                  </a:cubicBezTo>
                </a:path>
              </a:pathLst>
            </a:custGeom>
            <a:solidFill>
              <a:schemeClr val="bg1"/>
            </a:solidFill>
            <a:ln w="3096" cap="flat">
              <a:noFill/>
              <a:prstDash val="solid"/>
              <a:miter/>
            </a:ln>
          </p:spPr>
          <p:txBody>
            <a:bodyPr rtlCol="0" anchor="ctr"/>
            <a:lstStyle/>
            <a:p>
              <a:endParaRPr lang="nb-NO"/>
            </a:p>
          </p:txBody>
        </p:sp>
        <p:sp>
          <p:nvSpPr>
            <p:cNvPr id="13" name="Friform 12">
              <a:extLst>
                <a:ext uri="{FF2B5EF4-FFF2-40B4-BE49-F238E27FC236}">
                  <a16:creationId xmlns:a16="http://schemas.microsoft.com/office/drawing/2014/main" id="{08AA9570-1B09-B44C-8E36-AD2FFD395CC5}"/>
                </a:ext>
              </a:extLst>
            </p:cNvPr>
            <p:cNvSpPr/>
            <p:nvPr/>
          </p:nvSpPr>
          <p:spPr>
            <a:xfrm>
              <a:off x="5028906" y="1021796"/>
              <a:ext cx="549050" cy="523667"/>
            </a:xfrm>
            <a:custGeom>
              <a:avLst/>
              <a:gdLst>
                <a:gd name="connsiteX0" fmla="*/ 519172 w 549050"/>
                <a:gd name="connsiteY0" fmla="*/ 335692 h 523667"/>
                <a:gd name="connsiteX1" fmla="*/ 499043 w 549050"/>
                <a:gd name="connsiteY1" fmla="*/ 401344 h 523667"/>
                <a:gd name="connsiteX2" fmla="*/ 428745 w 549050"/>
                <a:gd name="connsiteY2" fmla="*/ 523668 h 523667"/>
                <a:gd name="connsiteX3" fmla="*/ 428745 w 549050"/>
                <a:gd name="connsiteY3" fmla="*/ 523668 h 523667"/>
                <a:gd name="connsiteX4" fmla="*/ 120615 w 549050"/>
                <a:gd name="connsiteY4" fmla="*/ 523668 h 523667"/>
                <a:gd name="connsiteX5" fmla="*/ 274525 w 549050"/>
                <a:gd name="connsiteY5" fmla="*/ 335383 h 523667"/>
                <a:gd name="connsiteX6" fmla="*/ 29879 w 549050"/>
                <a:gd name="connsiteY6" fmla="*/ 335383 h 523667"/>
                <a:gd name="connsiteX7" fmla="*/ 149 w 549050"/>
                <a:gd name="connsiteY7" fmla="*/ 0 h 523667"/>
                <a:gd name="connsiteX8" fmla="*/ 274525 w 549050"/>
                <a:gd name="connsiteY8" fmla="*/ 335383 h 523667"/>
                <a:gd name="connsiteX9" fmla="*/ 548901 w 549050"/>
                <a:gd name="connsiteY9" fmla="*/ 0 h 523667"/>
                <a:gd name="connsiteX10" fmla="*/ 519172 w 549050"/>
                <a:gd name="connsiteY10" fmla="*/ 335692 h 523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9050" h="523667">
                  <a:moveTo>
                    <a:pt x="519172" y="335692"/>
                  </a:moveTo>
                  <a:cubicBezTo>
                    <a:pt x="513598" y="359538"/>
                    <a:pt x="506785" y="381835"/>
                    <a:pt x="499043" y="401344"/>
                  </a:cubicBezTo>
                  <a:cubicBezTo>
                    <a:pt x="479843" y="448725"/>
                    <a:pt x="455378" y="488984"/>
                    <a:pt x="428745" y="523668"/>
                  </a:cubicBezTo>
                  <a:lnTo>
                    <a:pt x="428745" y="523668"/>
                  </a:lnTo>
                  <a:lnTo>
                    <a:pt x="120615" y="523668"/>
                  </a:lnTo>
                  <a:lnTo>
                    <a:pt x="274525" y="335383"/>
                  </a:lnTo>
                  <a:lnTo>
                    <a:pt x="29879" y="335383"/>
                  </a:lnTo>
                  <a:cubicBezTo>
                    <a:pt x="-3876" y="193550"/>
                    <a:pt x="149" y="0"/>
                    <a:pt x="149" y="0"/>
                  </a:cubicBezTo>
                  <a:lnTo>
                    <a:pt x="274525" y="335383"/>
                  </a:lnTo>
                  <a:lnTo>
                    <a:pt x="548901" y="0"/>
                  </a:lnTo>
                  <a:cubicBezTo>
                    <a:pt x="548901" y="619"/>
                    <a:pt x="552927" y="194169"/>
                    <a:pt x="519172" y="335692"/>
                  </a:cubicBezTo>
                </a:path>
              </a:pathLst>
            </a:custGeom>
            <a:solidFill>
              <a:schemeClr val="tx1"/>
            </a:solidFill>
            <a:ln w="3096" cap="flat">
              <a:noFill/>
              <a:prstDash val="solid"/>
              <a:miter/>
            </a:ln>
          </p:spPr>
          <p:txBody>
            <a:bodyPr rtlCol="0" anchor="ctr"/>
            <a:lstStyle/>
            <a:p>
              <a:endParaRPr lang="nb-NO"/>
            </a:p>
          </p:txBody>
        </p:sp>
      </p:grpSp>
    </p:spTree>
    <p:extLst>
      <p:ext uri="{BB962C8B-B14F-4D97-AF65-F5344CB8AC3E}">
        <p14:creationId xmlns:p14="http://schemas.microsoft.com/office/powerpoint/2010/main" val="32459533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 Tekst 2/3 og bilde">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7200000" cy="410050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7200000" cy="1080000"/>
          </a:xfrm>
        </p:spPr>
        <p:txBody>
          <a:bodyPr/>
          <a:lstStyle/>
          <a:p>
            <a:r>
              <a:rPr lang="nb-NO"/>
              <a:t>Klikk for å legge til en tittel</a:t>
            </a:r>
          </a:p>
        </p:txBody>
      </p:sp>
      <p:pic>
        <p:nvPicPr>
          <p:cNvPr id="5" name="Bilde 4">
            <a:extLst>
              <a:ext uri="{FF2B5EF4-FFF2-40B4-BE49-F238E27FC236}">
                <a16:creationId xmlns:a16="http://schemas.microsoft.com/office/drawing/2014/main" id="{D1DA1EB2-9D8E-3E46-A77A-A12725BA9B13}"/>
              </a:ext>
            </a:extLst>
          </p:cNvPr>
          <p:cNvPicPr>
            <a:picLocks noChangeAspect="1"/>
          </p:cNvPicPr>
          <p:nvPr userDrawn="1"/>
        </p:nvPicPr>
        <p:blipFill>
          <a:blip r:embed="rId2"/>
          <a:srcRect/>
          <a:stretch/>
        </p:blipFill>
        <p:spPr>
          <a:xfrm>
            <a:off x="8329139" y="556021"/>
            <a:ext cx="3311999" cy="5355032"/>
          </a:xfrm>
          <a:prstGeom prst="rect">
            <a:avLst/>
          </a:prstGeom>
        </p:spPr>
      </p:pic>
    </p:spTree>
    <p:extLst>
      <p:ext uri="{BB962C8B-B14F-4D97-AF65-F5344CB8AC3E}">
        <p14:creationId xmlns:p14="http://schemas.microsoft.com/office/powerpoint/2010/main" val="2647723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b Tekst 2/3 og bilde">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7200000" cy="410050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7200000" cy="1080000"/>
          </a:xfrm>
        </p:spPr>
        <p:txBody>
          <a:bodyPr/>
          <a:lstStyle/>
          <a:p>
            <a:r>
              <a:rPr lang="nb-NO"/>
              <a:t>Klikk for å legge til en tittel</a:t>
            </a:r>
          </a:p>
        </p:txBody>
      </p:sp>
      <p:sp>
        <p:nvSpPr>
          <p:cNvPr id="3" name="Plassholder for bilde 2">
            <a:extLst>
              <a:ext uri="{FF2B5EF4-FFF2-40B4-BE49-F238E27FC236}">
                <a16:creationId xmlns:a16="http://schemas.microsoft.com/office/drawing/2014/main" id="{B1431441-E3C6-734D-AE27-5A88416807F1}"/>
              </a:ext>
            </a:extLst>
          </p:cNvPr>
          <p:cNvSpPr>
            <a:spLocks noGrp="1"/>
          </p:cNvSpPr>
          <p:nvPr>
            <p:ph type="pic" sz="quarter" idx="10"/>
          </p:nvPr>
        </p:nvSpPr>
        <p:spPr>
          <a:xfrm>
            <a:off x="8329613" y="549275"/>
            <a:ext cx="3311525" cy="5359400"/>
          </a:xfrm>
        </p:spPr>
        <p:txBody>
          <a:bodyPr/>
          <a:lstStyle/>
          <a:p>
            <a:endParaRPr lang="nb-NO"/>
          </a:p>
        </p:txBody>
      </p:sp>
    </p:spTree>
    <p:extLst>
      <p:ext uri="{BB962C8B-B14F-4D97-AF65-F5344CB8AC3E}">
        <p14:creationId xmlns:p14="http://schemas.microsoft.com/office/powerpoint/2010/main" val="4032088958"/>
      </p:ext>
    </p:extLst>
  </p:cSld>
  <p:clrMapOvr>
    <a:masterClrMapping/>
  </p:clrMapOvr>
  <p:extLst>
    <p:ext uri="{DCECCB84-F9BA-43D5-87BE-67443E8EF086}">
      <p15:sldGuideLst xmlns:p15="http://schemas.microsoft.com/office/powerpoint/2012/main">
        <p15:guide id="1" pos="5246">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 Tekst 1/2 og bilde">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5256000" cy="410050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5256000" cy="1080000"/>
          </a:xfrm>
        </p:spPr>
        <p:txBody>
          <a:bodyPr/>
          <a:lstStyle/>
          <a:p>
            <a:r>
              <a:rPr lang="nb-NO"/>
              <a:t>Klikk for å legge til en tittel</a:t>
            </a:r>
          </a:p>
        </p:txBody>
      </p:sp>
      <p:pic>
        <p:nvPicPr>
          <p:cNvPr id="5" name="Bilde 4">
            <a:extLst>
              <a:ext uri="{FF2B5EF4-FFF2-40B4-BE49-F238E27FC236}">
                <a16:creationId xmlns:a16="http://schemas.microsoft.com/office/drawing/2014/main" id="{D1DA1EB2-9D8E-3E46-A77A-A12725BA9B13}"/>
              </a:ext>
            </a:extLst>
          </p:cNvPr>
          <p:cNvPicPr>
            <a:picLocks noChangeAspect="1"/>
          </p:cNvPicPr>
          <p:nvPr userDrawn="1"/>
        </p:nvPicPr>
        <p:blipFill>
          <a:blip r:embed="rId2"/>
          <a:srcRect/>
          <a:stretch/>
        </p:blipFill>
        <p:spPr>
          <a:xfrm>
            <a:off x="6384583" y="549275"/>
            <a:ext cx="5253510" cy="5367717"/>
          </a:xfrm>
          <a:prstGeom prst="rect">
            <a:avLst/>
          </a:prstGeom>
        </p:spPr>
      </p:pic>
    </p:spTree>
    <p:extLst>
      <p:ext uri="{BB962C8B-B14F-4D97-AF65-F5344CB8AC3E}">
        <p14:creationId xmlns:p14="http://schemas.microsoft.com/office/powerpoint/2010/main" val="8213262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b Tekst 1/2 og bilde">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5256000" cy="410050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5256000" cy="1080000"/>
          </a:xfrm>
        </p:spPr>
        <p:txBody>
          <a:bodyPr/>
          <a:lstStyle/>
          <a:p>
            <a:r>
              <a:rPr lang="nb-NO"/>
              <a:t>Klikk for å legge til en tittel</a:t>
            </a:r>
          </a:p>
        </p:txBody>
      </p:sp>
      <p:sp>
        <p:nvSpPr>
          <p:cNvPr id="7" name="Plassholder for bilde 2">
            <a:extLst>
              <a:ext uri="{FF2B5EF4-FFF2-40B4-BE49-F238E27FC236}">
                <a16:creationId xmlns:a16="http://schemas.microsoft.com/office/drawing/2014/main" id="{828DA03A-83B8-9540-BC22-F35D97ABE955}"/>
              </a:ext>
            </a:extLst>
          </p:cNvPr>
          <p:cNvSpPr>
            <a:spLocks noGrp="1"/>
          </p:cNvSpPr>
          <p:nvPr>
            <p:ph type="pic" sz="quarter" idx="10"/>
          </p:nvPr>
        </p:nvSpPr>
        <p:spPr>
          <a:xfrm>
            <a:off x="6385139" y="549275"/>
            <a:ext cx="5255999" cy="5359400"/>
          </a:xfrm>
        </p:spPr>
        <p:txBody>
          <a:bodyPr/>
          <a:lstStyle/>
          <a:p>
            <a:endParaRPr lang="nb-NO"/>
          </a:p>
        </p:txBody>
      </p:sp>
    </p:spTree>
    <p:extLst>
      <p:ext uri="{BB962C8B-B14F-4D97-AF65-F5344CB8AC3E}">
        <p14:creationId xmlns:p14="http://schemas.microsoft.com/office/powerpoint/2010/main" val="1063057431"/>
      </p:ext>
    </p:extLst>
  </p:cSld>
  <p:clrMapOvr>
    <a:masterClrMapping/>
  </p:clrMapOvr>
  <p:extLst>
    <p:ext uri="{DCECCB84-F9BA-43D5-87BE-67443E8EF086}">
      <p15:sldGuideLst xmlns:p15="http://schemas.microsoft.com/office/powerpoint/2012/main">
        <p15:guide id="1" pos="402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4 Tittel og bilde">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CC45DD0F-C015-EB47-A3D0-D1A92D448232}"/>
              </a:ext>
            </a:extLst>
          </p:cNvPr>
          <p:cNvSpPr>
            <a:spLocks noGrp="1"/>
          </p:cNvSpPr>
          <p:nvPr>
            <p:ph type="title" hasCustomPrompt="1"/>
          </p:nvPr>
        </p:nvSpPr>
        <p:spPr/>
        <p:txBody>
          <a:bodyPr/>
          <a:lstStyle/>
          <a:p>
            <a:r>
              <a:rPr lang="nb-NO"/>
              <a:t>Klikk for å legge til en tittel</a:t>
            </a:r>
          </a:p>
        </p:txBody>
      </p:sp>
      <p:pic>
        <p:nvPicPr>
          <p:cNvPr id="6" name="Bilde 5">
            <a:extLst>
              <a:ext uri="{FF2B5EF4-FFF2-40B4-BE49-F238E27FC236}">
                <a16:creationId xmlns:a16="http://schemas.microsoft.com/office/drawing/2014/main" id="{308AB8A2-F757-A744-8243-ECB26B4B9162}"/>
              </a:ext>
            </a:extLst>
          </p:cNvPr>
          <p:cNvPicPr>
            <a:picLocks noChangeAspect="1"/>
          </p:cNvPicPr>
          <p:nvPr userDrawn="1"/>
        </p:nvPicPr>
        <p:blipFill>
          <a:blip r:embed="rId2"/>
          <a:srcRect t="130" b="130"/>
          <a:stretch/>
        </p:blipFill>
        <p:spPr>
          <a:xfrm>
            <a:off x="550863" y="1808163"/>
            <a:ext cx="11090276" cy="4105275"/>
          </a:xfrm>
          <a:prstGeom prst="rect">
            <a:avLst/>
          </a:prstGeom>
        </p:spPr>
      </p:pic>
    </p:spTree>
    <p:extLst>
      <p:ext uri="{BB962C8B-B14F-4D97-AF65-F5344CB8AC3E}">
        <p14:creationId xmlns:p14="http://schemas.microsoft.com/office/powerpoint/2010/main" val="35651214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b Tittel og bilde">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CC45DD0F-C015-EB47-A3D0-D1A92D448232}"/>
              </a:ext>
            </a:extLst>
          </p:cNvPr>
          <p:cNvSpPr>
            <a:spLocks noGrp="1"/>
          </p:cNvSpPr>
          <p:nvPr>
            <p:ph type="title" hasCustomPrompt="1"/>
          </p:nvPr>
        </p:nvSpPr>
        <p:spPr/>
        <p:txBody>
          <a:bodyPr/>
          <a:lstStyle/>
          <a:p>
            <a:r>
              <a:rPr lang="nb-NO"/>
              <a:t>Klikk for å legge til en tittel</a:t>
            </a:r>
          </a:p>
        </p:txBody>
      </p:sp>
      <p:sp>
        <p:nvSpPr>
          <p:cNvPr id="4" name="Plassholder for bilde 2">
            <a:extLst>
              <a:ext uri="{FF2B5EF4-FFF2-40B4-BE49-F238E27FC236}">
                <a16:creationId xmlns:a16="http://schemas.microsoft.com/office/drawing/2014/main" id="{058F447C-99A8-754D-B06A-1CBDAC389D8E}"/>
              </a:ext>
            </a:extLst>
          </p:cNvPr>
          <p:cNvSpPr>
            <a:spLocks noGrp="1"/>
          </p:cNvSpPr>
          <p:nvPr>
            <p:ph type="pic" sz="quarter" idx="10"/>
          </p:nvPr>
        </p:nvSpPr>
        <p:spPr>
          <a:xfrm>
            <a:off x="558001" y="1808163"/>
            <a:ext cx="11083138" cy="4100512"/>
          </a:xfrm>
        </p:spPr>
        <p:txBody>
          <a:bodyPr/>
          <a:lstStyle/>
          <a:p>
            <a:endParaRPr lang="nb-NO"/>
          </a:p>
        </p:txBody>
      </p:sp>
    </p:spTree>
    <p:extLst>
      <p:ext uri="{BB962C8B-B14F-4D97-AF65-F5344CB8AC3E}">
        <p14:creationId xmlns:p14="http://schemas.microsoft.com/office/powerpoint/2010/main" val="40338736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 kun bilde og logo">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CAE2586E-50C6-574F-8CC8-5989E50132B2}"/>
              </a:ext>
            </a:extLst>
          </p:cNvPr>
          <p:cNvPicPr>
            <a:picLocks noChangeAspect="1"/>
          </p:cNvPicPr>
          <p:nvPr userDrawn="1"/>
        </p:nvPicPr>
        <p:blipFill>
          <a:blip r:embed="rId2"/>
          <a:srcRect/>
          <a:stretch/>
        </p:blipFill>
        <p:spPr>
          <a:xfrm>
            <a:off x="0" y="1658"/>
            <a:ext cx="12192000" cy="5918200"/>
          </a:xfrm>
          <a:prstGeom prst="rect">
            <a:avLst/>
          </a:prstGeom>
        </p:spPr>
      </p:pic>
    </p:spTree>
    <p:extLst>
      <p:ext uri="{BB962C8B-B14F-4D97-AF65-F5344CB8AC3E}">
        <p14:creationId xmlns:p14="http://schemas.microsoft.com/office/powerpoint/2010/main" val="23399798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b kun bilde og logo">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B6EB20D7-13BF-2C44-B996-D8A9DB9C8A76}"/>
              </a:ext>
            </a:extLst>
          </p:cNvPr>
          <p:cNvSpPr>
            <a:spLocks noGrp="1"/>
          </p:cNvSpPr>
          <p:nvPr>
            <p:ph type="pic" sz="quarter" idx="10"/>
          </p:nvPr>
        </p:nvSpPr>
        <p:spPr>
          <a:xfrm>
            <a:off x="0" y="0"/>
            <a:ext cx="12191999" cy="5908675"/>
          </a:xfrm>
        </p:spPr>
        <p:txBody>
          <a:bodyPr/>
          <a:lstStyle/>
          <a:p>
            <a:endParaRPr lang="nb-NO"/>
          </a:p>
        </p:txBody>
      </p:sp>
    </p:spTree>
    <p:extLst>
      <p:ext uri="{BB962C8B-B14F-4D97-AF65-F5344CB8AC3E}">
        <p14:creationId xmlns:p14="http://schemas.microsoft.com/office/powerpoint/2010/main" val="17353360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kstside">
    <p:spTree>
      <p:nvGrpSpPr>
        <p:cNvPr id="1" name=""/>
        <p:cNvGrpSpPr/>
        <p:nvPr/>
      </p:nvGrpSpPr>
      <p:grpSpPr>
        <a:xfrm>
          <a:off x="0" y="0"/>
          <a:ext cx="0" cy="0"/>
          <a:chOff x="0" y="0"/>
          <a:chExt cx="0" cy="0"/>
        </a:xfrm>
      </p:grpSpPr>
      <p:sp>
        <p:nvSpPr>
          <p:cNvPr id="7" name="Tittel 1">
            <a:extLst>
              <a:ext uri="{FF2B5EF4-FFF2-40B4-BE49-F238E27FC236}">
                <a16:creationId xmlns:a16="http://schemas.microsoft.com/office/drawing/2014/main" id="{445B6AF8-B15D-45EF-A05A-E71475693E53}"/>
              </a:ext>
            </a:extLst>
          </p:cNvPr>
          <p:cNvSpPr>
            <a:spLocks noGrp="1"/>
          </p:cNvSpPr>
          <p:nvPr>
            <p:ph type="title" hasCustomPrompt="1"/>
          </p:nvPr>
        </p:nvSpPr>
        <p:spPr>
          <a:xfrm>
            <a:off x="529416" y="926146"/>
            <a:ext cx="11077200" cy="771036"/>
          </a:xfrm>
        </p:spPr>
        <p:txBody>
          <a:bodyPr anchor="t" anchorCtr="0"/>
          <a:lstStyle>
            <a:lvl1pPr>
              <a:defRPr sz="2400"/>
            </a:lvl1pPr>
          </a:lstStyle>
          <a:p>
            <a:r>
              <a:rPr lang="nb-NO"/>
              <a:t>Klikk for å legge til konklusjon</a:t>
            </a:r>
          </a:p>
        </p:txBody>
      </p:sp>
      <p:sp>
        <p:nvSpPr>
          <p:cNvPr id="11" name="Plassholder for tekst 10">
            <a:extLst>
              <a:ext uri="{FF2B5EF4-FFF2-40B4-BE49-F238E27FC236}">
                <a16:creationId xmlns:a16="http://schemas.microsoft.com/office/drawing/2014/main" id="{0A84DDAC-523D-4DD2-84EC-D0E0A5E219CA}"/>
              </a:ext>
            </a:extLst>
          </p:cNvPr>
          <p:cNvSpPr>
            <a:spLocks noGrp="1"/>
          </p:cNvSpPr>
          <p:nvPr>
            <p:ph type="body" sz="quarter" idx="11" hasCustomPrompt="1"/>
          </p:nvPr>
        </p:nvSpPr>
        <p:spPr>
          <a:xfrm>
            <a:off x="529417" y="692727"/>
            <a:ext cx="11077200" cy="233419"/>
          </a:xfrm>
          <a:prstGeom prst="rect">
            <a:avLst/>
          </a:prstGeom>
        </p:spPr>
        <p:txBody>
          <a:bodyPr lIns="0" tIns="0" rIns="0" bIns="0"/>
          <a:lstStyle>
            <a:lvl1pPr>
              <a:defRPr sz="1400"/>
            </a:lvl1pPr>
          </a:lstStyle>
          <a:p>
            <a:pPr lvl="0"/>
            <a:r>
              <a:rPr lang="nb-NO"/>
              <a:t>Klikk her for å legge til tittel</a:t>
            </a:r>
          </a:p>
        </p:txBody>
      </p:sp>
      <p:sp>
        <p:nvSpPr>
          <p:cNvPr id="14" name="Plassholder for tekst 4">
            <a:extLst>
              <a:ext uri="{FF2B5EF4-FFF2-40B4-BE49-F238E27FC236}">
                <a16:creationId xmlns:a16="http://schemas.microsoft.com/office/drawing/2014/main" id="{C179287C-D98A-4E38-B858-D25349D02163}"/>
              </a:ext>
            </a:extLst>
          </p:cNvPr>
          <p:cNvSpPr>
            <a:spLocks noGrp="1"/>
          </p:cNvSpPr>
          <p:nvPr>
            <p:ph type="body" sz="quarter" idx="12"/>
          </p:nvPr>
        </p:nvSpPr>
        <p:spPr>
          <a:xfrm>
            <a:off x="529416" y="1727330"/>
            <a:ext cx="11077200" cy="3814488"/>
          </a:xfrm>
          <a:prstGeom prst="rect">
            <a:avLst/>
          </a:prstGeom>
          <a:ln>
            <a:noFill/>
          </a:ln>
        </p:spPr>
        <p:txBody>
          <a:bodyPr/>
          <a:lstStyle>
            <a:lvl1pPr>
              <a:defRPr sz="1600"/>
            </a:lvl1pPr>
            <a:lvl2pPr marL="360000" indent="-261938">
              <a:buFont typeface="Arial" panose="020B0604020202020204" pitchFamily="34" charset="0"/>
              <a:buChar char="•"/>
              <a:defRPr sz="1400"/>
            </a:lvl2pPr>
            <a:lvl3pPr marL="720000">
              <a:defRPr sz="1000"/>
            </a:lvl3pPr>
            <a:lvl4pPr marL="1080000" indent="-255588">
              <a:buFont typeface="Arial" panose="020B0604020202020204" pitchFamily="34" charset="0"/>
              <a:buChar char="•"/>
              <a:defRPr sz="900"/>
            </a:lvl4pPr>
            <a:lvl5pPr>
              <a:defRPr sz="1400"/>
            </a:lvl5pPr>
          </a:lstStyle>
          <a:p>
            <a:pPr lvl="0"/>
            <a:r>
              <a:rPr lang="nb-NO"/>
              <a:t>Klikk for å redigere tekststiler i malen</a:t>
            </a:r>
          </a:p>
          <a:p>
            <a:pPr lvl="1"/>
            <a:r>
              <a:rPr lang="nb-NO"/>
              <a:t>Andre nivå</a:t>
            </a:r>
          </a:p>
          <a:p>
            <a:pPr lvl="2"/>
            <a:r>
              <a:rPr lang="nb-NO"/>
              <a:t>Tredje nivå</a:t>
            </a:r>
          </a:p>
          <a:p>
            <a:pPr lvl="3"/>
            <a:r>
              <a:rPr lang="nb-NO"/>
              <a:t>Fjerde nivå</a:t>
            </a:r>
          </a:p>
        </p:txBody>
      </p:sp>
    </p:spTree>
    <p:extLst>
      <p:ext uri="{BB962C8B-B14F-4D97-AF65-F5344CB8AC3E}">
        <p14:creationId xmlns:p14="http://schemas.microsoft.com/office/powerpoint/2010/main" val="16387660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kstside med illustrasjon">
    <p:spTree>
      <p:nvGrpSpPr>
        <p:cNvPr id="1" name=""/>
        <p:cNvGrpSpPr/>
        <p:nvPr/>
      </p:nvGrpSpPr>
      <p:grpSpPr>
        <a:xfrm>
          <a:off x="0" y="0"/>
          <a:ext cx="0" cy="0"/>
          <a:chOff x="0" y="0"/>
          <a:chExt cx="0" cy="0"/>
        </a:xfrm>
      </p:grpSpPr>
      <p:sp>
        <p:nvSpPr>
          <p:cNvPr id="7" name="Tittel 1">
            <a:extLst>
              <a:ext uri="{FF2B5EF4-FFF2-40B4-BE49-F238E27FC236}">
                <a16:creationId xmlns:a16="http://schemas.microsoft.com/office/drawing/2014/main" id="{445B6AF8-B15D-45EF-A05A-E71475693E53}"/>
              </a:ext>
            </a:extLst>
          </p:cNvPr>
          <p:cNvSpPr>
            <a:spLocks noGrp="1"/>
          </p:cNvSpPr>
          <p:nvPr>
            <p:ph type="title" hasCustomPrompt="1"/>
          </p:nvPr>
        </p:nvSpPr>
        <p:spPr>
          <a:xfrm>
            <a:off x="529416" y="926146"/>
            <a:ext cx="11077200" cy="771036"/>
          </a:xfrm>
        </p:spPr>
        <p:txBody>
          <a:bodyPr anchor="t" anchorCtr="0"/>
          <a:lstStyle>
            <a:lvl1pPr>
              <a:defRPr sz="2400"/>
            </a:lvl1pPr>
          </a:lstStyle>
          <a:p>
            <a:r>
              <a:rPr lang="nb-NO"/>
              <a:t>Klikk for å legge til konklusjon</a:t>
            </a:r>
          </a:p>
        </p:txBody>
      </p:sp>
      <p:sp>
        <p:nvSpPr>
          <p:cNvPr id="11" name="Plassholder for tekst 10">
            <a:extLst>
              <a:ext uri="{FF2B5EF4-FFF2-40B4-BE49-F238E27FC236}">
                <a16:creationId xmlns:a16="http://schemas.microsoft.com/office/drawing/2014/main" id="{0A84DDAC-523D-4DD2-84EC-D0E0A5E219CA}"/>
              </a:ext>
            </a:extLst>
          </p:cNvPr>
          <p:cNvSpPr>
            <a:spLocks noGrp="1"/>
          </p:cNvSpPr>
          <p:nvPr>
            <p:ph type="body" sz="quarter" idx="11" hasCustomPrompt="1"/>
          </p:nvPr>
        </p:nvSpPr>
        <p:spPr>
          <a:xfrm>
            <a:off x="529417" y="692727"/>
            <a:ext cx="11077200" cy="233419"/>
          </a:xfrm>
          <a:prstGeom prst="rect">
            <a:avLst/>
          </a:prstGeom>
        </p:spPr>
        <p:txBody>
          <a:bodyPr lIns="0" tIns="0" rIns="0" bIns="0"/>
          <a:lstStyle>
            <a:lvl1pPr>
              <a:defRPr sz="1400"/>
            </a:lvl1pPr>
          </a:lstStyle>
          <a:p>
            <a:pPr lvl="0"/>
            <a:r>
              <a:rPr lang="nb-NO"/>
              <a:t>Klikk her for å legge til tittel</a:t>
            </a:r>
          </a:p>
        </p:txBody>
      </p:sp>
      <p:sp>
        <p:nvSpPr>
          <p:cNvPr id="14" name="Plassholder for tekst 4">
            <a:extLst>
              <a:ext uri="{FF2B5EF4-FFF2-40B4-BE49-F238E27FC236}">
                <a16:creationId xmlns:a16="http://schemas.microsoft.com/office/drawing/2014/main" id="{C179287C-D98A-4E38-B858-D25349D02163}"/>
              </a:ext>
            </a:extLst>
          </p:cNvPr>
          <p:cNvSpPr>
            <a:spLocks noGrp="1"/>
          </p:cNvSpPr>
          <p:nvPr>
            <p:ph type="body" sz="quarter" idx="12"/>
          </p:nvPr>
        </p:nvSpPr>
        <p:spPr>
          <a:xfrm>
            <a:off x="4128654" y="1727330"/>
            <a:ext cx="7477961" cy="3814488"/>
          </a:xfrm>
          <a:prstGeom prst="rect">
            <a:avLst/>
          </a:prstGeom>
          <a:ln>
            <a:noFill/>
          </a:ln>
        </p:spPr>
        <p:txBody>
          <a:bodyPr/>
          <a:lstStyle>
            <a:lvl1pPr>
              <a:defRPr sz="1600"/>
            </a:lvl1pPr>
            <a:lvl2pPr marL="360000" indent="-261938">
              <a:buFont typeface="Arial" panose="020B0604020202020204" pitchFamily="34" charset="0"/>
              <a:buChar char="•"/>
              <a:defRPr sz="1400"/>
            </a:lvl2pPr>
            <a:lvl3pPr marL="720000">
              <a:defRPr sz="1000"/>
            </a:lvl3pPr>
            <a:lvl4pPr marL="1080000" indent="-255588">
              <a:buFont typeface="Arial" panose="020B0604020202020204" pitchFamily="34" charset="0"/>
              <a:buChar char="•"/>
              <a:defRPr sz="900"/>
            </a:lvl4pPr>
            <a:lvl5pPr>
              <a:defRPr sz="1400"/>
            </a:lvl5pPr>
          </a:lstStyle>
          <a:p>
            <a:pPr lvl="0"/>
            <a:r>
              <a:rPr lang="nb-NO"/>
              <a:t>Klikk for å redigere tekststiler i malen</a:t>
            </a:r>
          </a:p>
          <a:p>
            <a:pPr lvl="1"/>
            <a:r>
              <a:rPr lang="nb-NO"/>
              <a:t>Andre nivå</a:t>
            </a:r>
          </a:p>
          <a:p>
            <a:pPr lvl="2"/>
            <a:r>
              <a:rPr lang="nb-NO"/>
              <a:t>Tredje nivå</a:t>
            </a:r>
          </a:p>
          <a:p>
            <a:pPr lvl="3"/>
            <a:r>
              <a:rPr lang="nb-NO"/>
              <a:t>Fjerde nivå</a:t>
            </a:r>
          </a:p>
        </p:txBody>
      </p:sp>
      <p:sp>
        <p:nvSpPr>
          <p:cNvPr id="8" name="Plassholder for innhold 7">
            <a:extLst>
              <a:ext uri="{FF2B5EF4-FFF2-40B4-BE49-F238E27FC236}">
                <a16:creationId xmlns:a16="http://schemas.microsoft.com/office/drawing/2014/main" id="{6333EE7D-2D40-4B00-BA98-D2912364B088}"/>
              </a:ext>
            </a:extLst>
          </p:cNvPr>
          <p:cNvSpPr>
            <a:spLocks noGrp="1"/>
          </p:cNvSpPr>
          <p:nvPr>
            <p:ph sz="quarter" idx="13" hasCustomPrompt="1"/>
          </p:nvPr>
        </p:nvSpPr>
        <p:spPr>
          <a:xfrm>
            <a:off x="528638" y="1727330"/>
            <a:ext cx="3600016" cy="3814633"/>
          </a:xfrm>
          <a:prstGeom prst="rect">
            <a:avLst/>
          </a:prstGeom>
        </p:spPr>
        <p:txBody>
          <a:bodyPr/>
          <a:lstStyle>
            <a:lvl1pPr>
              <a:defRPr/>
            </a:lvl1pPr>
          </a:lstStyle>
          <a:p>
            <a:pPr lvl="0"/>
            <a:r>
              <a:rPr lang="nb-NO"/>
              <a:t>Illustrasjon</a:t>
            </a:r>
          </a:p>
        </p:txBody>
      </p:sp>
    </p:spTree>
    <p:extLst>
      <p:ext uri="{BB962C8B-B14F-4D97-AF65-F5344CB8AC3E}">
        <p14:creationId xmlns:p14="http://schemas.microsoft.com/office/powerpoint/2010/main" val="59093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rside hvit med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8675C2A-D1B0-1C4A-BCA3-2B4610E1D606}"/>
              </a:ext>
            </a:extLst>
          </p:cNvPr>
          <p:cNvSpPr>
            <a:spLocks noGrp="1"/>
          </p:cNvSpPr>
          <p:nvPr>
            <p:ph type="title" hasCustomPrompt="1"/>
          </p:nvPr>
        </p:nvSpPr>
        <p:spPr/>
        <p:txBody>
          <a:bodyPr/>
          <a:lstStyle/>
          <a:p>
            <a:r>
              <a:rPr lang="nb-NO" b="1">
                <a:effectLst/>
                <a:latin typeface="Arial" panose="020B0604020202020204" pitchFamily="34" charset="0"/>
              </a:rPr>
              <a:t>KLIKK FOR Å LEGGE TIL EN TITTEL (BRUK VERSALER)</a:t>
            </a:r>
            <a:endParaRPr lang="nb-NO">
              <a:effectLst/>
              <a:latin typeface="Arial" panose="020B0604020202020204" pitchFamily="34" charset="0"/>
            </a:endParaRPr>
          </a:p>
        </p:txBody>
      </p:sp>
      <p:grpSp>
        <p:nvGrpSpPr>
          <p:cNvPr id="3" name="Grafikk 17">
            <a:extLst>
              <a:ext uri="{FF2B5EF4-FFF2-40B4-BE49-F238E27FC236}">
                <a16:creationId xmlns:a16="http://schemas.microsoft.com/office/drawing/2014/main" id="{AF92AD42-48BB-3A49-AF31-5806E82D0B6D}"/>
              </a:ext>
            </a:extLst>
          </p:cNvPr>
          <p:cNvGrpSpPr/>
          <p:nvPr userDrawn="1"/>
        </p:nvGrpSpPr>
        <p:grpSpPr>
          <a:xfrm>
            <a:off x="558800" y="2736151"/>
            <a:ext cx="11074400" cy="3564189"/>
            <a:chOff x="558800" y="2736151"/>
            <a:chExt cx="11074400" cy="3564189"/>
          </a:xfrm>
          <a:solidFill>
            <a:srgbClr val="DCDCDC"/>
          </a:solidFill>
        </p:grpSpPr>
        <p:sp>
          <p:nvSpPr>
            <p:cNvPr id="4" name="Friform 3">
              <a:extLst>
                <a:ext uri="{FF2B5EF4-FFF2-40B4-BE49-F238E27FC236}">
                  <a16:creationId xmlns:a16="http://schemas.microsoft.com/office/drawing/2014/main" id="{533FB32C-61DD-A147-BCA9-EAF52A311C9D}"/>
                </a:ext>
              </a:extLst>
            </p:cNvPr>
            <p:cNvSpPr/>
            <p:nvPr/>
          </p:nvSpPr>
          <p:spPr>
            <a:xfrm>
              <a:off x="558800" y="2736151"/>
              <a:ext cx="3566168" cy="3564189"/>
            </a:xfrm>
            <a:custGeom>
              <a:avLst/>
              <a:gdLst>
                <a:gd name="connsiteX0" fmla="*/ 2621915 w 3566168"/>
                <a:gd name="connsiteY0" fmla="*/ 0 h 3564189"/>
                <a:gd name="connsiteX1" fmla="*/ 2597785 w 3566168"/>
                <a:gd name="connsiteY1" fmla="*/ 0 h 3564189"/>
                <a:gd name="connsiteX2" fmla="*/ 2597785 w 3566168"/>
                <a:gd name="connsiteY2" fmla="*/ 1063293 h 3564189"/>
                <a:gd name="connsiteX3" fmla="*/ 2621915 w 3566168"/>
                <a:gd name="connsiteY3" fmla="*/ 1063293 h 3564189"/>
                <a:gd name="connsiteX4" fmla="*/ 2621915 w 3566168"/>
                <a:gd name="connsiteY4" fmla="*/ 0 h 3564189"/>
                <a:gd name="connsiteX5" fmla="*/ 2514600 w 3566168"/>
                <a:gd name="connsiteY5" fmla="*/ 0 h 3564189"/>
                <a:gd name="connsiteX6" fmla="*/ 2502535 w 3566168"/>
                <a:gd name="connsiteY6" fmla="*/ 0 h 3564189"/>
                <a:gd name="connsiteX7" fmla="*/ 2502535 w 3566168"/>
                <a:gd name="connsiteY7" fmla="*/ 1063293 h 3564189"/>
                <a:gd name="connsiteX8" fmla="*/ 2514600 w 3566168"/>
                <a:gd name="connsiteY8" fmla="*/ 1063293 h 3564189"/>
                <a:gd name="connsiteX9" fmla="*/ 2514600 w 3566168"/>
                <a:gd name="connsiteY9" fmla="*/ 0 h 3564189"/>
                <a:gd name="connsiteX10" fmla="*/ 2085340 w 3566168"/>
                <a:gd name="connsiteY10" fmla="*/ 0 h 3564189"/>
                <a:gd name="connsiteX11" fmla="*/ 2031365 w 3566168"/>
                <a:gd name="connsiteY11" fmla="*/ 0 h 3564189"/>
                <a:gd name="connsiteX12" fmla="*/ 2031365 w 3566168"/>
                <a:gd name="connsiteY12" fmla="*/ 1063293 h 3564189"/>
                <a:gd name="connsiteX13" fmla="*/ 2085340 w 3566168"/>
                <a:gd name="connsiteY13" fmla="*/ 1063293 h 3564189"/>
                <a:gd name="connsiteX14" fmla="*/ 2111375 w 3566168"/>
                <a:gd name="connsiteY14" fmla="*/ 1060756 h 3564189"/>
                <a:gd name="connsiteX15" fmla="*/ 2111375 w 3566168"/>
                <a:gd name="connsiteY15" fmla="*/ 2538 h 3564189"/>
                <a:gd name="connsiteX16" fmla="*/ 2085340 w 3566168"/>
                <a:gd name="connsiteY16" fmla="*/ 0 h 3564189"/>
                <a:gd name="connsiteX17" fmla="*/ 1995805 w 3566168"/>
                <a:gd name="connsiteY17" fmla="*/ 0 h 3564189"/>
                <a:gd name="connsiteX18" fmla="*/ 1919605 w 3566168"/>
                <a:gd name="connsiteY18" fmla="*/ 0 h 3564189"/>
                <a:gd name="connsiteX19" fmla="*/ 1919605 w 3566168"/>
                <a:gd name="connsiteY19" fmla="*/ 1063293 h 3564189"/>
                <a:gd name="connsiteX20" fmla="*/ 1995805 w 3566168"/>
                <a:gd name="connsiteY20" fmla="*/ 1063293 h 3564189"/>
                <a:gd name="connsiteX21" fmla="*/ 1995805 w 3566168"/>
                <a:gd name="connsiteY21" fmla="*/ 0 h 3564189"/>
                <a:gd name="connsiteX22" fmla="*/ 1872615 w 3566168"/>
                <a:gd name="connsiteY22" fmla="*/ 0 h 3564189"/>
                <a:gd name="connsiteX23" fmla="*/ 1801495 w 3566168"/>
                <a:gd name="connsiteY23" fmla="*/ 0 h 3564189"/>
                <a:gd name="connsiteX24" fmla="*/ 1801495 w 3566168"/>
                <a:gd name="connsiteY24" fmla="*/ 1063293 h 3564189"/>
                <a:gd name="connsiteX25" fmla="*/ 1872615 w 3566168"/>
                <a:gd name="connsiteY25" fmla="*/ 1063293 h 3564189"/>
                <a:gd name="connsiteX26" fmla="*/ 1872615 w 3566168"/>
                <a:gd name="connsiteY26" fmla="*/ 0 h 3564189"/>
                <a:gd name="connsiteX27" fmla="*/ 1744980 w 3566168"/>
                <a:gd name="connsiteY27" fmla="*/ 0 h 3564189"/>
                <a:gd name="connsiteX28" fmla="*/ 1680845 w 3566168"/>
                <a:gd name="connsiteY28" fmla="*/ 0 h 3564189"/>
                <a:gd name="connsiteX29" fmla="*/ 1680845 w 3566168"/>
                <a:gd name="connsiteY29" fmla="*/ 1063293 h 3564189"/>
                <a:gd name="connsiteX30" fmla="*/ 1744980 w 3566168"/>
                <a:gd name="connsiteY30" fmla="*/ 1063293 h 3564189"/>
                <a:gd name="connsiteX31" fmla="*/ 1744980 w 3566168"/>
                <a:gd name="connsiteY31" fmla="*/ 0 h 3564189"/>
                <a:gd name="connsiteX32" fmla="*/ 1609090 w 3566168"/>
                <a:gd name="connsiteY32" fmla="*/ 0 h 3564189"/>
                <a:gd name="connsiteX33" fmla="*/ 1562100 w 3566168"/>
                <a:gd name="connsiteY33" fmla="*/ 0 h 3564189"/>
                <a:gd name="connsiteX34" fmla="*/ 1562100 w 3566168"/>
                <a:gd name="connsiteY34" fmla="*/ 1063293 h 3564189"/>
                <a:gd name="connsiteX35" fmla="*/ 1609090 w 3566168"/>
                <a:gd name="connsiteY35" fmla="*/ 1063293 h 3564189"/>
                <a:gd name="connsiteX36" fmla="*/ 1609090 w 3566168"/>
                <a:gd name="connsiteY36" fmla="*/ 0 h 3564189"/>
                <a:gd name="connsiteX37" fmla="*/ 1485900 w 3566168"/>
                <a:gd name="connsiteY37" fmla="*/ 0 h 3564189"/>
                <a:gd name="connsiteX38" fmla="*/ 1450340 w 3566168"/>
                <a:gd name="connsiteY38" fmla="*/ 0 h 3564189"/>
                <a:gd name="connsiteX39" fmla="*/ 1450340 w 3566168"/>
                <a:gd name="connsiteY39" fmla="*/ 1063293 h 3564189"/>
                <a:gd name="connsiteX40" fmla="*/ 1485900 w 3566168"/>
                <a:gd name="connsiteY40" fmla="*/ 1063293 h 3564189"/>
                <a:gd name="connsiteX41" fmla="*/ 1485900 w 3566168"/>
                <a:gd name="connsiteY41" fmla="*/ 0 h 3564189"/>
                <a:gd name="connsiteX42" fmla="*/ 1370330 w 3566168"/>
                <a:gd name="connsiteY42" fmla="*/ 0 h 3564189"/>
                <a:gd name="connsiteX43" fmla="*/ 1346200 w 3566168"/>
                <a:gd name="connsiteY43" fmla="*/ 0 h 3564189"/>
                <a:gd name="connsiteX44" fmla="*/ 1346200 w 3566168"/>
                <a:gd name="connsiteY44" fmla="*/ 1063293 h 3564189"/>
                <a:gd name="connsiteX45" fmla="*/ 1370330 w 3566168"/>
                <a:gd name="connsiteY45" fmla="*/ 1063293 h 3564189"/>
                <a:gd name="connsiteX46" fmla="*/ 1370330 w 3566168"/>
                <a:gd name="connsiteY46" fmla="*/ 0 h 3564189"/>
                <a:gd name="connsiteX47" fmla="*/ 1263650 w 3566168"/>
                <a:gd name="connsiteY47" fmla="*/ 0 h 3564189"/>
                <a:gd name="connsiteX48" fmla="*/ 1251585 w 3566168"/>
                <a:gd name="connsiteY48" fmla="*/ 0 h 3564189"/>
                <a:gd name="connsiteX49" fmla="*/ 1251585 w 3566168"/>
                <a:gd name="connsiteY49" fmla="*/ 1063293 h 3564189"/>
                <a:gd name="connsiteX50" fmla="*/ 1263650 w 3566168"/>
                <a:gd name="connsiteY50" fmla="*/ 1063293 h 3564189"/>
                <a:gd name="connsiteX51" fmla="*/ 1263650 w 3566168"/>
                <a:gd name="connsiteY51" fmla="*/ 0 h 3564189"/>
                <a:gd name="connsiteX52" fmla="*/ 930910 w 3566168"/>
                <a:gd name="connsiteY52" fmla="*/ 0 h 3564189"/>
                <a:gd name="connsiteX53" fmla="*/ 929005 w 3566168"/>
                <a:gd name="connsiteY53" fmla="*/ 0 h 3564189"/>
                <a:gd name="connsiteX54" fmla="*/ 929005 w 3566168"/>
                <a:gd name="connsiteY54" fmla="*/ 0 h 3564189"/>
                <a:gd name="connsiteX55" fmla="*/ 884555 w 3566168"/>
                <a:gd name="connsiteY55" fmla="*/ 0 h 3564189"/>
                <a:gd name="connsiteX56" fmla="*/ 884555 w 3566168"/>
                <a:gd name="connsiteY56" fmla="*/ 378751 h 3564189"/>
                <a:gd name="connsiteX57" fmla="*/ 967105 w 3566168"/>
                <a:gd name="connsiteY57" fmla="*/ 289931 h 3564189"/>
                <a:gd name="connsiteX58" fmla="*/ 967105 w 3566168"/>
                <a:gd name="connsiteY58" fmla="*/ 5075 h 3564189"/>
                <a:gd name="connsiteX59" fmla="*/ 930910 w 3566168"/>
                <a:gd name="connsiteY59" fmla="*/ 0 h 3564189"/>
                <a:gd name="connsiteX60" fmla="*/ 860425 w 3566168"/>
                <a:gd name="connsiteY60" fmla="*/ 0 h 3564189"/>
                <a:gd name="connsiteX61" fmla="*/ 780415 w 3566168"/>
                <a:gd name="connsiteY61" fmla="*/ 0 h 3564189"/>
                <a:gd name="connsiteX62" fmla="*/ 780415 w 3566168"/>
                <a:gd name="connsiteY62" fmla="*/ 491044 h 3564189"/>
                <a:gd name="connsiteX63" fmla="*/ 860425 w 3566168"/>
                <a:gd name="connsiteY63" fmla="*/ 404762 h 3564189"/>
                <a:gd name="connsiteX64" fmla="*/ 860425 w 3566168"/>
                <a:gd name="connsiteY64" fmla="*/ 0 h 3564189"/>
                <a:gd name="connsiteX65" fmla="*/ 744855 w 3566168"/>
                <a:gd name="connsiteY65" fmla="*/ 0 h 3564189"/>
                <a:gd name="connsiteX66" fmla="*/ 668655 w 3566168"/>
                <a:gd name="connsiteY66" fmla="*/ 0 h 3564189"/>
                <a:gd name="connsiteX67" fmla="*/ 668655 w 3566168"/>
                <a:gd name="connsiteY67" fmla="*/ 612219 h 3564189"/>
                <a:gd name="connsiteX68" fmla="*/ 744855 w 3566168"/>
                <a:gd name="connsiteY68" fmla="*/ 529743 h 3564189"/>
                <a:gd name="connsiteX69" fmla="*/ 744855 w 3566168"/>
                <a:gd name="connsiteY69" fmla="*/ 0 h 3564189"/>
                <a:gd name="connsiteX70" fmla="*/ 621665 w 3566168"/>
                <a:gd name="connsiteY70" fmla="*/ 0 h 3564189"/>
                <a:gd name="connsiteX71" fmla="*/ 550545 w 3566168"/>
                <a:gd name="connsiteY71" fmla="*/ 0 h 3564189"/>
                <a:gd name="connsiteX72" fmla="*/ 550545 w 3566168"/>
                <a:gd name="connsiteY72" fmla="*/ 739738 h 3564189"/>
                <a:gd name="connsiteX73" fmla="*/ 621665 w 3566168"/>
                <a:gd name="connsiteY73" fmla="*/ 662338 h 3564189"/>
                <a:gd name="connsiteX74" fmla="*/ 621665 w 3566168"/>
                <a:gd name="connsiteY74" fmla="*/ 0 h 3564189"/>
                <a:gd name="connsiteX75" fmla="*/ 493395 w 3566168"/>
                <a:gd name="connsiteY75" fmla="*/ 0 h 3564189"/>
                <a:gd name="connsiteX76" fmla="*/ 429260 w 3566168"/>
                <a:gd name="connsiteY76" fmla="*/ 0 h 3564189"/>
                <a:gd name="connsiteX77" fmla="*/ 429260 w 3566168"/>
                <a:gd name="connsiteY77" fmla="*/ 870429 h 3564189"/>
                <a:gd name="connsiteX78" fmla="*/ 493395 w 3566168"/>
                <a:gd name="connsiteY78" fmla="*/ 800642 h 3564189"/>
                <a:gd name="connsiteX79" fmla="*/ 493395 w 3566168"/>
                <a:gd name="connsiteY79" fmla="*/ 0 h 3564189"/>
                <a:gd name="connsiteX80" fmla="*/ 358140 w 3566168"/>
                <a:gd name="connsiteY80" fmla="*/ 0 h 3564189"/>
                <a:gd name="connsiteX81" fmla="*/ 311150 w 3566168"/>
                <a:gd name="connsiteY81" fmla="*/ 0 h 3564189"/>
                <a:gd name="connsiteX82" fmla="*/ 311150 w 3566168"/>
                <a:gd name="connsiteY82" fmla="*/ 998582 h 3564189"/>
                <a:gd name="connsiteX83" fmla="*/ 318135 w 3566168"/>
                <a:gd name="connsiteY83" fmla="*/ 990969 h 3564189"/>
                <a:gd name="connsiteX84" fmla="*/ 358140 w 3566168"/>
                <a:gd name="connsiteY84" fmla="*/ 947194 h 3564189"/>
                <a:gd name="connsiteX85" fmla="*/ 358140 w 3566168"/>
                <a:gd name="connsiteY85" fmla="*/ 0 h 3564189"/>
                <a:gd name="connsiteX86" fmla="*/ 234950 w 3566168"/>
                <a:gd name="connsiteY86" fmla="*/ 0 h 3564189"/>
                <a:gd name="connsiteX87" fmla="*/ 199390 w 3566168"/>
                <a:gd name="connsiteY87" fmla="*/ 0 h 3564189"/>
                <a:gd name="connsiteX88" fmla="*/ 199390 w 3566168"/>
                <a:gd name="connsiteY88" fmla="*/ 1063293 h 3564189"/>
                <a:gd name="connsiteX89" fmla="*/ 234950 w 3566168"/>
                <a:gd name="connsiteY89" fmla="*/ 1057584 h 3564189"/>
                <a:gd name="connsiteX90" fmla="*/ 234950 w 3566168"/>
                <a:gd name="connsiteY90" fmla="*/ 0 h 3564189"/>
                <a:gd name="connsiteX91" fmla="*/ 119380 w 3566168"/>
                <a:gd name="connsiteY91" fmla="*/ 0 h 3564189"/>
                <a:gd name="connsiteX92" fmla="*/ 95250 w 3566168"/>
                <a:gd name="connsiteY92" fmla="*/ 0 h 3564189"/>
                <a:gd name="connsiteX93" fmla="*/ 95250 w 3566168"/>
                <a:gd name="connsiteY93" fmla="*/ 1063293 h 3564189"/>
                <a:gd name="connsiteX94" fmla="*/ 119380 w 3566168"/>
                <a:gd name="connsiteY94" fmla="*/ 1063293 h 3564189"/>
                <a:gd name="connsiteX95" fmla="*/ 119380 w 3566168"/>
                <a:gd name="connsiteY95" fmla="*/ 0 h 3564189"/>
                <a:gd name="connsiteX96" fmla="*/ 12065 w 3566168"/>
                <a:gd name="connsiteY96" fmla="*/ 0 h 3564189"/>
                <a:gd name="connsiteX97" fmla="*/ 0 w 3566168"/>
                <a:gd name="connsiteY97" fmla="*/ 0 h 3564189"/>
                <a:gd name="connsiteX98" fmla="*/ 0 w 3566168"/>
                <a:gd name="connsiteY98" fmla="*/ 1063293 h 3564189"/>
                <a:gd name="connsiteX99" fmla="*/ 12065 w 3566168"/>
                <a:gd name="connsiteY99" fmla="*/ 1063293 h 3564189"/>
                <a:gd name="connsiteX100" fmla="*/ 12065 w 3566168"/>
                <a:gd name="connsiteY100" fmla="*/ 0 h 3564189"/>
                <a:gd name="connsiteX101" fmla="*/ 2701925 w 3566168"/>
                <a:gd name="connsiteY101" fmla="*/ 0 h 3564189"/>
                <a:gd name="connsiteX102" fmla="*/ 2701925 w 3566168"/>
                <a:gd name="connsiteY102" fmla="*/ 1062659 h 3564189"/>
                <a:gd name="connsiteX103" fmla="*/ 2737485 w 3566168"/>
                <a:gd name="connsiteY103" fmla="*/ 1062659 h 3564189"/>
                <a:gd name="connsiteX104" fmla="*/ 2737485 w 3566168"/>
                <a:gd name="connsiteY104" fmla="*/ 5075 h 3564189"/>
                <a:gd name="connsiteX105" fmla="*/ 2701925 w 3566168"/>
                <a:gd name="connsiteY105" fmla="*/ 0 h 3564189"/>
                <a:gd name="connsiteX106" fmla="*/ 979170 w 3566168"/>
                <a:gd name="connsiteY106" fmla="*/ 8882 h 3564189"/>
                <a:gd name="connsiteX107" fmla="*/ 979170 w 3566168"/>
                <a:gd name="connsiteY107" fmla="*/ 275974 h 3564189"/>
                <a:gd name="connsiteX108" fmla="*/ 1002665 w 3566168"/>
                <a:gd name="connsiteY108" fmla="*/ 250597 h 3564189"/>
                <a:gd name="connsiteX109" fmla="*/ 1063625 w 3566168"/>
                <a:gd name="connsiteY109" fmla="*/ 132594 h 3564189"/>
                <a:gd name="connsiteX110" fmla="*/ 979170 w 3566168"/>
                <a:gd name="connsiteY110" fmla="*/ 8882 h 3564189"/>
                <a:gd name="connsiteX111" fmla="*/ 2135505 w 3566168"/>
                <a:gd name="connsiteY111" fmla="*/ 9516 h 3564189"/>
                <a:gd name="connsiteX112" fmla="*/ 2135505 w 3566168"/>
                <a:gd name="connsiteY112" fmla="*/ 1052508 h 3564189"/>
                <a:gd name="connsiteX113" fmla="*/ 2218055 w 3566168"/>
                <a:gd name="connsiteY113" fmla="*/ 929430 h 3564189"/>
                <a:gd name="connsiteX114" fmla="*/ 2218055 w 3566168"/>
                <a:gd name="connsiteY114" fmla="*/ 929430 h 3564189"/>
                <a:gd name="connsiteX115" fmla="*/ 2218055 w 3566168"/>
                <a:gd name="connsiteY115" fmla="*/ 132594 h 3564189"/>
                <a:gd name="connsiteX116" fmla="*/ 2218055 w 3566168"/>
                <a:gd name="connsiteY116" fmla="*/ 132594 h 3564189"/>
                <a:gd name="connsiteX117" fmla="*/ 2135505 w 3566168"/>
                <a:gd name="connsiteY117" fmla="*/ 9516 h 3564189"/>
                <a:gd name="connsiteX118" fmla="*/ 2813685 w 3566168"/>
                <a:gd name="connsiteY118" fmla="*/ 64077 h 3564189"/>
                <a:gd name="connsiteX119" fmla="*/ 2813685 w 3566168"/>
                <a:gd name="connsiteY119" fmla="*/ 1062659 h 3564189"/>
                <a:gd name="connsiteX120" fmla="*/ 2860675 w 3566168"/>
                <a:gd name="connsiteY120" fmla="*/ 1062659 h 3564189"/>
                <a:gd name="connsiteX121" fmla="*/ 2860675 w 3566168"/>
                <a:gd name="connsiteY121" fmla="*/ 115465 h 3564189"/>
                <a:gd name="connsiteX122" fmla="*/ 2820670 w 3566168"/>
                <a:gd name="connsiteY122" fmla="*/ 71690 h 3564189"/>
                <a:gd name="connsiteX123" fmla="*/ 2813685 w 3566168"/>
                <a:gd name="connsiteY123" fmla="*/ 64077 h 3564189"/>
                <a:gd name="connsiteX124" fmla="*/ 2931795 w 3566168"/>
                <a:gd name="connsiteY124" fmla="*/ 192230 h 3564189"/>
                <a:gd name="connsiteX125" fmla="*/ 2931795 w 3566168"/>
                <a:gd name="connsiteY125" fmla="*/ 1062659 h 3564189"/>
                <a:gd name="connsiteX126" fmla="*/ 2995930 w 3566168"/>
                <a:gd name="connsiteY126" fmla="*/ 1062659 h 3564189"/>
                <a:gd name="connsiteX127" fmla="*/ 2995930 w 3566168"/>
                <a:gd name="connsiteY127" fmla="*/ 262017 h 3564189"/>
                <a:gd name="connsiteX128" fmla="*/ 2931795 w 3566168"/>
                <a:gd name="connsiteY128" fmla="*/ 192230 h 3564189"/>
                <a:gd name="connsiteX129" fmla="*/ 3052445 w 3566168"/>
                <a:gd name="connsiteY129" fmla="*/ 322921 h 3564189"/>
                <a:gd name="connsiteX130" fmla="*/ 3052445 w 3566168"/>
                <a:gd name="connsiteY130" fmla="*/ 1062659 h 3564189"/>
                <a:gd name="connsiteX131" fmla="*/ 3124200 w 3566168"/>
                <a:gd name="connsiteY131" fmla="*/ 1062659 h 3564189"/>
                <a:gd name="connsiteX132" fmla="*/ 3124200 w 3566168"/>
                <a:gd name="connsiteY132" fmla="*/ 400321 h 3564189"/>
                <a:gd name="connsiteX133" fmla="*/ 3052445 w 3566168"/>
                <a:gd name="connsiteY133" fmla="*/ 322921 h 3564189"/>
                <a:gd name="connsiteX134" fmla="*/ 3170555 w 3566168"/>
                <a:gd name="connsiteY134" fmla="*/ 451075 h 3564189"/>
                <a:gd name="connsiteX135" fmla="*/ 3170555 w 3566168"/>
                <a:gd name="connsiteY135" fmla="*/ 1063293 h 3564189"/>
                <a:gd name="connsiteX136" fmla="*/ 3246755 w 3566168"/>
                <a:gd name="connsiteY136" fmla="*/ 1063293 h 3564189"/>
                <a:gd name="connsiteX137" fmla="*/ 3246755 w 3566168"/>
                <a:gd name="connsiteY137" fmla="*/ 533550 h 3564189"/>
                <a:gd name="connsiteX138" fmla="*/ 3170555 w 3566168"/>
                <a:gd name="connsiteY138" fmla="*/ 451075 h 3564189"/>
                <a:gd name="connsiteX139" fmla="*/ 3282950 w 3566168"/>
                <a:gd name="connsiteY139" fmla="*/ 571615 h 3564189"/>
                <a:gd name="connsiteX140" fmla="*/ 3282950 w 3566168"/>
                <a:gd name="connsiteY140" fmla="*/ 1062659 h 3564189"/>
                <a:gd name="connsiteX141" fmla="*/ 3362960 w 3566168"/>
                <a:gd name="connsiteY141" fmla="*/ 1062659 h 3564189"/>
                <a:gd name="connsiteX142" fmla="*/ 3362960 w 3566168"/>
                <a:gd name="connsiteY142" fmla="*/ 657897 h 3564189"/>
                <a:gd name="connsiteX143" fmla="*/ 3282950 w 3566168"/>
                <a:gd name="connsiteY143" fmla="*/ 571615 h 3564189"/>
                <a:gd name="connsiteX144" fmla="*/ 3387090 w 3566168"/>
                <a:gd name="connsiteY144" fmla="*/ 683908 h 3564189"/>
                <a:gd name="connsiteX145" fmla="*/ 3387090 w 3566168"/>
                <a:gd name="connsiteY145" fmla="*/ 1062659 h 3564189"/>
                <a:gd name="connsiteX146" fmla="*/ 3431540 w 3566168"/>
                <a:gd name="connsiteY146" fmla="*/ 1062659 h 3564189"/>
                <a:gd name="connsiteX147" fmla="*/ 3431540 w 3566168"/>
                <a:gd name="connsiteY147" fmla="*/ 1062659 h 3564189"/>
                <a:gd name="connsiteX148" fmla="*/ 3433445 w 3566168"/>
                <a:gd name="connsiteY148" fmla="*/ 1062659 h 3564189"/>
                <a:gd name="connsiteX149" fmla="*/ 3469640 w 3566168"/>
                <a:gd name="connsiteY149" fmla="*/ 1057584 h 3564189"/>
                <a:gd name="connsiteX150" fmla="*/ 3469640 w 3566168"/>
                <a:gd name="connsiteY150" fmla="*/ 772728 h 3564189"/>
                <a:gd name="connsiteX151" fmla="*/ 3387090 w 3566168"/>
                <a:gd name="connsiteY151" fmla="*/ 683908 h 3564189"/>
                <a:gd name="connsiteX152" fmla="*/ 3481705 w 3566168"/>
                <a:gd name="connsiteY152" fmla="*/ 786685 h 3564189"/>
                <a:gd name="connsiteX153" fmla="*/ 3481705 w 3566168"/>
                <a:gd name="connsiteY153" fmla="*/ 1053777 h 3564189"/>
                <a:gd name="connsiteX154" fmla="*/ 3566160 w 3566168"/>
                <a:gd name="connsiteY154" fmla="*/ 930065 h 3564189"/>
                <a:gd name="connsiteX155" fmla="*/ 3505200 w 3566168"/>
                <a:gd name="connsiteY155" fmla="*/ 812062 h 3564189"/>
                <a:gd name="connsiteX156" fmla="*/ 3481705 w 3566168"/>
                <a:gd name="connsiteY156" fmla="*/ 786685 h 3564189"/>
                <a:gd name="connsiteX157" fmla="*/ 2621915 w 3566168"/>
                <a:gd name="connsiteY157" fmla="*/ 1250448 h 3564189"/>
                <a:gd name="connsiteX158" fmla="*/ 2597785 w 3566168"/>
                <a:gd name="connsiteY158" fmla="*/ 1250448 h 3564189"/>
                <a:gd name="connsiteX159" fmla="*/ 2597785 w 3566168"/>
                <a:gd name="connsiteY159" fmla="*/ 2313742 h 3564189"/>
                <a:gd name="connsiteX160" fmla="*/ 2621915 w 3566168"/>
                <a:gd name="connsiteY160" fmla="*/ 2313742 h 3564189"/>
                <a:gd name="connsiteX161" fmla="*/ 2621915 w 3566168"/>
                <a:gd name="connsiteY161" fmla="*/ 1250448 h 3564189"/>
                <a:gd name="connsiteX162" fmla="*/ 2514600 w 3566168"/>
                <a:gd name="connsiteY162" fmla="*/ 1250448 h 3564189"/>
                <a:gd name="connsiteX163" fmla="*/ 2502535 w 3566168"/>
                <a:gd name="connsiteY163" fmla="*/ 1250448 h 3564189"/>
                <a:gd name="connsiteX164" fmla="*/ 2502535 w 3566168"/>
                <a:gd name="connsiteY164" fmla="*/ 2313742 h 3564189"/>
                <a:gd name="connsiteX165" fmla="*/ 2514600 w 3566168"/>
                <a:gd name="connsiteY165" fmla="*/ 2313742 h 3564189"/>
                <a:gd name="connsiteX166" fmla="*/ 2514600 w 3566168"/>
                <a:gd name="connsiteY166" fmla="*/ 1250448 h 3564189"/>
                <a:gd name="connsiteX167" fmla="*/ 744855 w 3566168"/>
                <a:gd name="connsiteY167" fmla="*/ 1250448 h 3564189"/>
                <a:gd name="connsiteX168" fmla="*/ 668655 w 3566168"/>
                <a:gd name="connsiteY168" fmla="*/ 1250448 h 3564189"/>
                <a:gd name="connsiteX169" fmla="*/ 668655 w 3566168"/>
                <a:gd name="connsiteY169" fmla="*/ 2313742 h 3564189"/>
                <a:gd name="connsiteX170" fmla="*/ 744855 w 3566168"/>
                <a:gd name="connsiteY170" fmla="*/ 2313742 h 3564189"/>
                <a:gd name="connsiteX171" fmla="*/ 744855 w 3566168"/>
                <a:gd name="connsiteY171" fmla="*/ 1250448 h 3564189"/>
                <a:gd name="connsiteX172" fmla="*/ 621665 w 3566168"/>
                <a:gd name="connsiteY172" fmla="*/ 1250448 h 3564189"/>
                <a:gd name="connsiteX173" fmla="*/ 550545 w 3566168"/>
                <a:gd name="connsiteY173" fmla="*/ 1250448 h 3564189"/>
                <a:gd name="connsiteX174" fmla="*/ 550545 w 3566168"/>
                <a:gd name="connsiteY174" fmla="*/ 2313742 h 3564189"/>
                <a:gd name="connsiteX175" fmla="*/ 621665 w 3566168"/>
                <a:gd name="connsiteY175" fmla="*/ 2313742 h 3564189"/>
                <a:gd name="connsiteX176" fmla="*/ 621665 w 3566168"/>
                <a:gd name="connsiteY176" fmla="*/ 1250448 h 3564189"/>
                <a:gd name="connsiteX177" fmla="*/ 493395 w 3566168"/>
                <a:gd name="connsiteY177" fmla="*/ 1250448 h 3564189"/>
                <a:gd name="connsiteX178" fmla="*/ 429260 w 3566168"/>
                <a:gd name="connsiteY178" fmla="*/ 1250448 h 3564189"/>
                <a:gd name="connsiteX179" fmla="*/ 429260 w 3566168"/>
                <a:gd name="connsiteY179" fmla="*/ 2313742 h 3564189"/>
                <a:gd name="connsiteX180" fmla="*/ 493395 w 3566168"/>
                <a:gd name="connsiteY180" fmla="*/ 2313742 h 3564189"/>
                <a:gd name="connsiteX181" fmla="*/ 493395 w 3566168"/>
                <a:gd name="connsiteY181" fmla="*/ 1250448 h 3564189"/>
                <a:gd name="connsiteX182" fmla="*/ 358140 w 3566168"/>
                <a:gd name="connsiteY182" fmla="*/ 1250448 h 3564189"/>
                <a:gd name="connsiteX183" fmla="*/ 311150 w 3566168"/>
                <a:gd name="connsiteY183" fmla="*/ 1250448 h 3564189"/>
                <a:gd name="connsiteX184" fmla="*/ 311150 w 3566168"/>
                <a:gd name="connsiteY184" fmla="*/ 2313742 h 3564189"/>
                <a:gd name="connsiteX185" fmla="*/ 358140 w 3566168"/>
                <a:gd name="connsiteY185" fmla="*/ 2313742 h 3564189"/>
                <a:gd name="connsiteX186" fmla="*/ 358140 w 3566168"/>
                <a:gd name="connsiteY186" fmla="*/ 1250448 h 3564189"/>
                <a:gd name="connsiteX187" fmla="*/ 234950 w 3566168"/>
                <a:gd name="connsiteY187" fmla="*/ 1250448 h 3564189"/>
                <a:gd name="connsiteX188" fmla="*/ 199390 w 3566168"/>
                <a:gd name="connsiteY188" fmla="*/ 1250448 h 3564189"/>
                <a:gd name="connsiteX189" fmla="*/ 199390 w 3566168"/>
                <a:gd name="connsiteY189" fmla="*/ 2313742 h 3564189"/>
                <a:gd name="connsiteX190" fmla="*/ 234950 w 3566168"/>
                <a:gd name="connsiteY190" fmla="*/ 2313742 h 3564189"/>
                <a:gd name="connsiteX191" fmla="*/ 234950 w 3566168"/>
                <a:gd name="connsiteY191" fmla="*/ 1250448 h 3564189"/>
                <a:gd name="connsiteX192" fmla="*/ 119380 w 3566168"/>
                <a:gd name="connsiteY192" fmla="*/ 1250448 h 3564189"/>
                <a:gd name="connsiteX193" fmla="*/ 95250 w 3566168"/>
                <a:gd name="connsiteY193" fmla="*/ 1250448 h 3564189"/>
                <a:gd name="connsiteX194" fmla="*/ 95250 w 3566168"/>
                <a:gd name="connsiteY194" fmla="*/ 2313742 h 3564189"/>
                <a:gd name="connsiteX195" fmla="*/ 119380 w 3566168"/>
                <a:gd name="connsiteY195" fmla="*/ 2313742 h 3564189"/>
                <a:gd name="connsiteX196" fmla="*/ 119380 w 3566168"/>
                <a:gd name="connsiteY196" fmla="*/ 1250448 h 3564189"/>
                <a:gd name="connsiteX197" fmla="*/ 12065 w 3566168"/>
                <a:gd name="connsiteY197" fmla="*/ 1250448 h 3564189"/>
                <a:gd name="connsiteX198" fmla="*/ 0 w 3566168"/>
                <a:gd name="connsiteY198" fmla="*/ 1250448 h 3564189"/>
                <a:gd name="connsiteX199" fmla="*/ 0 w 3566168"/>
                <a:gd name="connsiteY199" fmla="*/ 2313742 h 3564189"/>
                <a:gd name="connsiteX200" fmla="*/ 12065 w 3566168"/>
                <a:gd name="connsiteY200" fmla="*/ 2313742 h 3564189"/>
                <a:gd name="connsiteX201" fmla="*/ 12065 w 3566168"/>
                <a:gd name="connsiteY201" fmla="*/ 1250448 h 3564189"/>
                <a:gd name="connsiteX202" fmla="*/ 3433445 w 3566168"/>
                <a:gd name="connsiteY202" fmla="*/ 1250448 h 3564189"/>
                <a:gd name="connsiteX203" fmla="*/ 3431540 w 3566168"/>
                <a:gd name="connsiteY203" fmla="*/ 1250448 h 3564189"/>
                <a:gd name="connsiteX204" fmla="*/ 3431540 w 3566168"/>
                <a:gd name="connsiteY204" fmla="*/ 1250448 h 3564189"/>
                <a:gd name="connsiteX205" fmla="*/ 3387090 w 3566168"/>
                <a:gd name="connsiteY205" fmla="*/ 1250448 h 3564189"/>
                <a:gd name="connsiteX206" fmla="*/ 3387090 w 3566168"/>
                <a:gd name="connsiteY206" fmla="*/ 1629199 h 3564189"/>
                <a:gd name="connsiteX207" fmla="*/ 3469640 w 3566168"/>
                <a:gd name="connsiteY207" fmla="*/ 1539745 h 3564189"/>
                <a:gd name="connsiteX208" fmla="*/ 3469640 w 3566168"/>
                <a:gd name="connsiteY208" fmla="*/ 1254889 h 3564189"/>
                <a:gd name="connsiteX209" fmla="*/ 3433445 w 3566168"/>
                <a:gd name="connsiteY209" fmla="*/ 1250448 h 3564189"/>
                <a:gd name="connsiteX210" fmla="*/ 3362960 w 3566168"/>
                <a:gd name="connsiteY210" fmla="*/ 1250448 h 3564189"/>
                <a:gd name="connsiteX211" fmla="*/ 3282950 w 3566168"/>
                <a:gd name="connsiteY211" fmla="*/ 1250448 h 3564189"/>
                <a:gd name="connsiteX212" fmla="*/ 3282950 w 3566168"/>
                <a:gd name="connsiteY212" fmla="*/ 1741492 h 3564189"/>
                <a:gd name="connsiteX213" fmla="*/ 3362960 w 3566168"/>
                <a:gd name="connsiteY213" fmla="*/ 1655211 h 3564189"/>
                <a:gd name="connsiteX214" fmla="*/ 3362960 w 3566168"/>
                <a:gd name="connsiteY214" fmla="*/ 1250448 h 3564189"/>
                <a:gd name="connsiteX215" fmla="*/ 3247390 w 3566168"/>
                <a:gd name="connsiteY215" fmla="*/ 1250448 h 3564189"/>
                <a:gd name="connsiteX216" fmla="*/ 3171190 w 3566168"/>
                <a:gd name="connsiteY216" fmla="*/ 1250448 h 3564189"/>
                <a:gd name="connsiteX217" fmla="*/ 3171190 w 3566168"/>
                <a:gd name="connsiteY217" fmla="*/ 1862667 h 3564189"/>
                <a:gd name="connsiteX218" fmla="*/ 3247390 w 3566168"/>
                <a:gd name="connsiteY218" fmla="*/ 1780192 h 3564189"/>
                <a:gd name="connsiteX219" fmla="*/ 3247390 w 3566168"/>
                <a:gd name="connsiteY219" fmla="*/ 1250448 h 3564189"/>
                <a:gd name="connsiteX220" fmla="*/ 3124200 w 3566168"/>
                <a:gd name="connsiteY220" fmla="*/ 1250448 h 3564189"/>
                <a:gd name="connsiteX221" fmla="*/ 3053080 w 3566168"/>
                <a:gd name="connsiteY221" fmla="*/ 1250448 h 3564189"/>
                <a:gd name="connsiteX222" fmla="*/ 3053080 w 3566168"/>
                <a:gd name="connsiteY222" fmla="*/ 1990186 h 3564189"/>
                <a:gd name="connsiteX223" fmla="*/ 3124200 w 3566168"/>
                <a:gd name="connsiteY223" fmla="*/ 1912786 h 3564189"/>
                <a:gd name="connsiteX224" fmla="*/ 3124200 w 3566168"/>
                <a:gd name="connsiteY224" fmla="*/ 1250448 h 3564189"/>
                <a:gd name="connsiteX225" fmla="*/ 2996565 w 3566168"/>
                <a:gd name="connsiteY225" fmla="*/ 1250448 h 3564189"/>
                <a:gd name="connsiteX226" fmla="*/ 2932430 w 3566168"/>
                <a:gd name="connsiteY226" fmla="*/ 1250448 h 3564189"/>
                <a:gd name="connsiteX227" fmla="*/ 2932430 w 3566168"/>
                <a:gd name="connsiteY227" fmla="*/ 2120877 h 3564189"/>
                <a:gd name="connsiteX228" fmla="*/ 2996565 w 3566168"/>
                <a:gd name="connsiteY228" fmla="*/ 2051091 h 3564189"/>
                <a:gd name="connsiteX229" fmla="*/ 2996565 w 3566168"/>
                <a:gd name="connsiteY229" fmla="*/ 1250448 h 3564189"/>
                <a:gd name="connsiteX230" fmla="*/ 2860675 w 3566168"/>
                <a:gd name="connsiteY230" fmla="*/ 1250448 h 3564189"/>
                <a:gd name="connsiteX231" fmla="*/ 2813685 w 3566168"/>
                <a:gd name="connsiteY231" fmla="*/ 1250448 h 3564189"/>
                <a:gd name="connsiteX232" fmla="*/ 2813685 w 3566168"/>
                <a:gd name="connsiteY232" fmla="*/ 2249031 h 3564189"/>
                <a:gd name="connsiteX233" fmla="*/ 2820670 w 3566168"/>
                <a:gd name="connsiteY233" fmla="*/ 2241418 h 3564189"/>
                <a:gd name="connsiteX234" fmla="*/ 2860675 w 3566168"/>
                <a:gd name="connsiteY234" fmla="*/ 2197642 h 3564189"/>
                <a:gd name="connsiteX235" fmla="*/ 2860675 w 3566168"/>
                <a:gd name="connsiteY235" fmla="*/ 1250448 h 3564189"/>
                <a:gd name="connsiteX236" fmla="*/ 2737485 w 3566168"/>
                <a:gd name="connsiteY236" fmla="*/ 1250448 h 3564189"/>
                <a:gd name="connsiteX237" fmla="*/ 2701925 w 3566168"/>
                <a:gd name="connsiteY237" fmla="*/ 1250448 h 3564189"/>
                <a:gd name="connsiteX238" fmla="*/ 2701925 w 3566168"/>
                <a:gd name="connsiteY238" fmla="*/ 2313107 h 3564189"/>
                <a:gd name="connsiteX239" fmla="*/ 2737485 w 3566168"/>
                <a:gd name="connsiteY239" fmla="*/ 2307398 h 3564189"/>
                <a:gd name="connsiteX240" fmla="*/ 2737485 w 3566168"/>
                <a:gd name="connsiteY240" fmla="*/ 1250448 h 3564189"/>
                <a:gd name="connsiteX241" fmla="*/ 1370330 w 3566168"/>
                <a:gd name="connsiteY241" fmla="*/ 1250448 h 3564189"/>
                <a:gd name="connsiteX242" fmla="*/ 1346200 w 3566168"/>
                <a:gd name="connsiteY242" fmla="*/ 1250448 h 3564189"/>
                <a:gd name="connsiteX243" fmla="*/ 1346200 w 3566168"/>
                <a:gd name="connsiteY243" fmla="*/ 2313742 h 3564189"/>
                <a:gd name="connsiteX244" fmla="*/ 1370330 w 3566168"/>
                <a:gd name="connsiteY244" fmla="*/ 2313742 h 3564189"/>
                <a:gd name="connsiteX245" fmla="*/ 1370330 w 3566168"/>
                <a:gd name="connsiteY245" fmla="*/ 1250448 h 3564189"/>
                <a:gd name="connsiteX246" fmla="*/ 1263650 w 3566168"/>
                <a:gd name="connsiteY246" fmla="*/ 1250448 h 3564189"/>
                <a:gd name="connsiteX247" fmla="*/ 1250950 w 3566168"/>
                <a:gd name="connsiteY247" fmla="*/ 1250448 h 3564189"/>
                <a:gd name="connsiteX248" fmla="*/ 1250950 w 3566168"/>
                <a:gd name="connsiteY248" fmla="*/ 2313742 h 3564189"/>
                <a:gd name="connsiteX249" fmla="*/ 1263015 w 3566168"/>
                <a:gd name="connsiteY249" fmla="*/ 2313742 h 3564189"/>
                <a:gd name="connsiteX250" fmla="*/ 1263015 w 3566168"/>
                <a:gd name="connsiteY250" fmla="*/ 1250448 h 3564189"/>
                <a:gd name="connsiteX251" fmla="*/ 833755 w 3566168"/>
                <a:gd name="connsiteY251" fmla="*/ 1250448 h 3564189"/>
                <a:gd name="connsiteX252" fmla="*/ 779780 w 3566168"/>
                <a:gd name="connsiteY252" fmla="*/ 1250448 h 3564189"/>
                <a:gd name="connsiteX253" fmla="*/ 779780 w 3566168"/>
                <a:gd name="connsiteY253" fmla="*/ 2313742 h 3564189"/>
                <a:gd name="connsiteX254" fmla="*/ 833755 w 3566168"/>
                <a:gd name="connsiteY254" fmla="*/ 2313742 h 3564189"/>
                <a:gd name="connsiteX255" fmla="*/ 859790 w 3566168"/>
                <a:gd name="connsiteY255" fmla="*/ 2311204 h 3564189"/>
                <a:gd name="connsiteX256" fmla="*/ 859790 w 3566168"/>
                <a:gd name="connsiteY256" fmla="*/ 1252986 h 3564189"/>
                <a:gd name="connsiteX257" fmla="*/ 833755 w 3566168"/>
                <a:gd name="connsiteY257" fmla="*/ 1250448 h 3564189"/>
                <a:gd name="connsiteX258" fmla="*/ 1450340 w 3566168"/>
                <a:gd name="connsiteY258" fmla="*/ 1250448 h 3564189"/>
                <a:gd name="connsiteX259" fmla="*/ 1450340 w 3566168"/>
                <a:gd name="connsiteY259" fmla="*/ 2313107 h 3564189"/>
                <a:gd name="connsiteX260" fmla="*/ 1485900 w 3566168"/>
                <a:gd name="connsiteY260" fmla="*/ 2313107 h 3564189"/>
                <a:gd name="connsiteX261" fmla="*/ 1485900 w 3566168"/>
                <a:gd name="connsiteY261" fmla="*/ 1255524 h 3564189"/>
                <a:gd name="connsiteX262" fmla="*/ 1450340 w 3566168"/>
                <a:gd name="connsiteY262" fmla="*/ 1250448 h 3564189"/>
                <a:gd name="connsiteX263" fmla="*/ 3481705 w 3566168"/>
                <a:gd name="connsiteY263" fmla="*/ 1259330 h 3564189"/>
                <a:gd name="connsiteX264" fmla="*/ 3481705 w 3566168"/>
                <a:gd name="connsiteY264" fmla="*/ 1526422 h 3564189"/>
                <a:gd name="connsiteX265" fmla="*/ 3505200 w 3566168"/>
                <a:gd name="connsiteY265" fmla="*/ 1501046 h 3564189"/>
                <a:gd name="connsiteX266" fmla="*/ 3566160 w 3566168"/>
                <a:gd name="connsiteY266" fmla="*/ 1383043 h 3564189"/>
                <a:gd name="connsiteX267" fmla="*/ 3481705 w 3566168"/>
                <a:gd name="connsiteY267" fmla="*/ 1259330 h 3564189"/>
                <a:gd name="connsiteX268" fmla="*/ 884555 w 3566168"/>
                <a:gd name="connsiteY268" fmla="*/ 1259965 h 3564189"/>
                <a:gd name="connsiteX269" fmla="*/ 884555 w 3566168"/>
                <a:gd name="connsiteY269" fmla="*/ 2302957 h 3564189"/>
                <a:gd name="connsiteX270" fmla="*/ 967105 w 3566168"/>
                <a:gd name="connsiteY270" fmla="*/ 2179879 h 3564189"/>
                <a:gd name="connsiteX271" fmla="*/ 967105 w 3566168"/>
                <a:gd name="connsiteY271" fmla="*/ 1383043 h 3564189"/>
                <a:gd name="connsiteX272" fmla="*/ 884555 w 3566168"/>
                <a:gd name="connsiteY272" fmla="*/ 1259965 h 3564189"/>
                <a:gd name="connsiteX273" fmla="*/ 1562100 w 3566168"/>
                <a:gd name="connsiteY273" fmla="*/ 1314525 h 3564189"/>
                <a:gd name="connsiteX274" fmla="*/ 1562100 w 3566168"/>
                <a:gd name="connsiteY274" fmla="*/ 2313107 h 3564189"/>
                <a:gd name="connsiteX275" fmla="*/ 1609090 w 3566168"/>
                <a:gd name="connsiteY275" fmla="*/ 2313107 h 3564189"/>
                <a:gd name="connsiteX276" fmla="*/ 1609090 w 3566168"/>
                <a:gd name="connsiteY276" fmla="*/ 1365913 h 3564189"/>
                <a:gd name="connsiteX277" fmla="*/ 1569085 w 3566168"/>
                <a:gd name="connsiteY277" fmla="*/ 1322138 h 3564189"/>
                <a:gd name="connsiteX278" fmla="*/ 1562100 w 3566168"/>
                <a:gd name="connsiteY278" fmla="*/ 1314525 h 3564189"/>
                <a:gd name="connsiteX279" fmla="*/ 1680210 w 3566168"/>
                <a:gd name="connsiteY279" fmla="*/ 1443313 h 3564189"/>
                <a:gd name="connsiteX280" fmla="*/ 1680210 w 3566168"/>
                <a:gd name="connsiteY280" fmla="*/ 2313742 h 3564189"/>
                <a:gd name="connsiteX281" fmla="*/ 1744345 w 3566168"/>
                <a:gd name="connsiteY281" fmla="*/ 2313742 h 3564189"/>
                <a:gd name="connsiteX282" fmla="*/ 1744345 w 3566168"/>
                <a:gd name="connsiteY282" fmla="*/ 1512465 h 3564189"/>
                <a:gd name="connsiteX283" fmla="*/ 1680210 w 3566168"/>
                <a:gd name="connsiteY283" fmla="*/ 1443313 h 3564189"/>
                <a:gd name="connsiteX284" fmla="*/ 1801495 w 3566168"/>
                <a:gd name="connsiteY284" fmla="*/ 1574004 h 3564189"/>
                <a:gd name="connsiteX285" fmla="*/ 1801495 w 3566168"/>
                <a:gd name="connsiteY285" fmla="*/ 2313742 h 3564189"/>
                <a:gd name="connsiteX286" fmla="*/ 1872615 w 3566168"/>
                <a:gd name="connsiteY286" fmla="*/ 2313742 h 3564189"/>
                <a:gd name="connsiteX287" fmla="*/ 1872615 w 3566168"/>
                <a:gd name="connsiteY287" fmla="*/ 1650769 h 3564189"/>
                <a:gd name="connsiteX288" fmla="*/ 1801495 w 3566168"/>
                <a:gd name="connsiteY288" fmla="*/ 1574004 h 3564189"/>
                <a:gd name="connsiteX289" fmla="*/ 1919605 w 3566168"/>
                <a:gd name="connsiteY289" fmla="*/ 1701523 h 3564189"/>
                <a:gd name="connsiteX290" fmla="*/ 1919605 w 3566168"/>
                <a:gd name="connsiteY290" fmla="*/ 2313742 h 3564189"/>
                <a:gd name="connsiteX291" fmla="*/ 1995805 w 3566168"/>
                <a:gd name="connsiteY291" fmla="*/ 2313742 h 3564189"/>
                <a:gd name="connsiteX292" fmla="*/ 1995805 w 3566168"/>
                <a:gd name="connsiteY292" fmla="*/ 1783998 h 3564189"/>
                <a:gd name="connsiteX293" fmla="*/ 1919605 w 3566168"/>
                <a:gd name="connsiteY293" fmla="*/ 1701523 h 3564189"/>
                <a:gd name="connsiteX294" fmla="*/ 2031365 w 3566168"/>
                <a:gd name="connsiteY294" fmla="*/ 1822064 h 3564189"/>
                <a:gd name="connsiteX295" fmla="*/ 2031365 w 3566168"/>
                <a:gd name="connsiteY295" fmla="*/ 2313107 h 3564189"/>
                <a:gd name="connsiteX296" fmla="*/ 2111375 w 3566168"/>
                <a:gd name="connsiteY296" fmla="*/ 2313107 h 3564189"/>
                <a:gd name="connsiteX297" fmla="*/ 2111375 w 3566168"/>
                <a:gd name="connsiteY297" fmla="*/ 1908345 h 3564189"/>
                <a:gd name="connsiteX298" fmla="*/ 2031365 w 3566168"/>
                <a:gd name="connsiteY298" fmla="*/ 1822064 h 3564189"/>
                <a:gd name="connsiteX299" fmla="*/ 2135505 w 3566168"/>
                <a:gd name="connsiteY299" fmla="*/ 1934357 h 3564189"/>
                <a:gd name="connsiteX300" fmla="*/ 2135505 w 3566168"/>
                <a:gd name="connsiteY300" fmla="*/ 2313107 h 3564189"/>
                <a:gd name="connsiteX301" fmla="*/ 2179955 w 3566168"/>
                <a:gd name="connsiteY301" fmla="*/ 2313107 h 3564189"/>
                <a:gd name="connsiteX302" fmla="*/ 2179955 w 3566168"/>
                <a:gd name="connsiteY302" fmla="*/ 2313107 h 3564189"/>
                <a:gd name="connsiteX303" fmla="*/ 2181860 w 3566168"/>
                <a:gd name="connsiteY303" fmla="*/ 2313107 h 3564189"/>
                <a:gd name="connsiteX304" fmla="*/ 2218055 w 3566168"/>
                <a:gd name="connsiteY304" fmla="*/ 2308032 h 3564189"/>
                <a:gd name="connsiteX305" fmla="*/ 2218055 w 3566168"/>
                <a:gd name="connsiteY305" fmla="*/ 2023176 h 3564189"/>
                <a:gd name="connsiteX306" fmla="*/ 2135505 w 3566168"/>
                <a:gd name="connsiteY306" fmla="*/ 1934357 h 3564189"/>
                <a:gd name="connsiteX307" fmla="*/ 2230755 w 3566168"/>
                <a:gd name="connsiteY307" fmla="*/ 2037133 h 3564189"/>
                <a:gd name="connsiteX308" fmla="*/ 2230755 w 3566168"/>
                <a:gd name="connsiteY308" fmla="*/ 2304226 h 3564189"/>
                <a:gd name="connsiteX309" fmla="*/ 2315210 w 3566168"/>
                <a:gd name="connsiteY309" fmla="*/ 2180513 h 3564189"/>
                <a:gd name="connsiteX310" fmla="*/ 2254250 w 3566168"/>
                <a:gd name="connsiteY310" fmla="*/ 2062510 h 3564189"/>
                <a:gd name="connsiteX311" fmla="*/ 2230755 w 3566168"/>
                <a:gd name="connsiteY311" fmla="*/ 2037133 h 3564189"/>
                <a:gd name="connsiteX312" fmla="*/ 3336925 w 3566168"/>
                <a:gd name="connsiteY312" fmla="*/ 2500897 h 3564189"/>
                <a:gd name="connsiteX313" fmla="*/ 3282950 w 3566168"/>
                <a:gd name="connsiteY313" fmla="*/ 2500897 h 3564189"/>
                <a:gd name="connsiteX314" fmla="*/ 3282950 w 3566168"/>
                <a:gd name="connsiteY314" fmla="*/ 3563556 h 3564189"/>
                <a:gd name="connsiteX315" fmla="*/ 3336925 w 3566168"/>
                <a:gd name="connsiteY315" fmla="*/ 3563556 h 3564189"/>
                <a:gd name="connsiteX316" fmla="*/ 3362960 w 3566168"/>
                <a:gd name="connsiteY316" fmla="*/ 3561018 h 3564189"/>
                <a:gd name="connsiteX317" fmla="*/ 3362960 w 3566168"/>
                <a:gd name="connsiteY317" fmla="*/ 2503434 h 3564189"/>
                <a:gd name="connsiteX318" fmla="*/ 3336925 w 3566168"/>
                <a:gd name="connsiteY318" fmla="*/ 2500897 h 3564189"/>
                <a:gd name="connsiteX319" fmla="*/ 3247390 w 3566168"/>
                <a:gd name="connsiteY319" fmla="*/ 2500897 h 3564189"/>
                <a:gd name="connsiteX320" fmla="*/ 3171190 w 3566168"/>
                <a:gd name="connsiteY320" fmla="*/ 2500897 h 3564189"/>
                <a:gd name="connsiteX321" fmla="*/ 3171190 w 3566168"/>
                <a:gd name="connsiteY321" fmla="*/ 3563556 h 3564189"/>
                <a:gd name="connsiteX322" fmla="*/ 3247390 w 3566168"/>
                <a:gd name="connsiteY322" fmla="*/ 3563556 h 3564189"/>
                <a:gd name="connsiteX323" fmla="*/ 3247390 w 3566168"/>
                <a:gd name="connsiteY323" fmla="*/ 2500897 h 3564189"/>
                <a:gd name="connsiteX324" fmla="*/ 3124200 w 3566168"/>
                <a:gd name="connsiteY324" fmla="*/ 2500897 h 3564189"/>
                <a:gd name="connsiteX325" fmla="*/ 3053080 w 3566168"/>
                <a:gd name="connsiteY325" fmla="*/ 2500897 h 3564189"/>
                <a:gd name="connsiteX326" fmla="*/ 3053080 w 3566168"/>
                <a:gd name="connsiteY326" fmla="*/ 3563556 h 3564189"/>
                <a:gd name="connsiteX327" fmla="*/ 3124200 w 3566168"/>
                <a:gd name="connsiteY327" fmla="*/ 3563556 h 3564189"/>
                <a:gd name="connsiteX328" fmla="*/ 3124200 w 3566168"/>
                <a:gd name="connsiteY328" fmla="*/ 2500897 h 3564189"/>
                <a:gd name="connsiteX329" fmla="*/ 2995930 w 3566168"/>
                <a:gd name="connsiteY329" fmla="*/ 2500897 h 3564189"/>
                <a:gd name="connsiteX330" fmla="*/ 2931795 w 3566168"/>
                <a:gd name="connsiteY330" fmla="*/ 2500897 h 3564189"/>
                <a:gd name="connsiteX331" fmla="*/ 2931795 w 3566168"/>
                <a:gd name="connsiteY331" fmla="*/ 3563556 h 3564189"/>
                <a:gd name="connsiteX332" fmla="*/ 2995930 w 3566168"/>
                <a:gd name="connsiteY332" fmla="*/ 3563556 h 3564189"/>
                <a:gd name="connsiteX333" fmla="*/ 2995930 w 3566168"/>
                <a:gd name="connsiteY333" fmla="*/ 2500897 h 3564189"/>
                <a:gd name="connsiteX334" fmla="*/ 2860675 w 3566168"/>
                <a:gd name="connsiteY334" fmla="*/ 2500897 h 3564189"/>
                <a:gd name="connsiteX335" fmla="*/ 2813685 w 3566168"/>
                <a:gd name="connsiteY335" fmla="*/ 2500897 h 3564189"/>
                <a:gd name="connsiteX336" fmla="*/ 2813685 w 3566168"/>
                <a:gd name="connsiteY336" fmla="*/ 3563556 h 3564189"/>
                <a:gd name="connsiteX337" fmla="*/ 2860675 w 3566168"/>
                <a:gd name="connsiteY337" fmla="*/ 3563556 h 3564189"/>
                <a:gd name="connsiteX338" fmla="*/ 2860675 w 3566168"/>
                <a:gd name="connsiteY338" fmla="*/ 2500897 h 3564189"/>
                <a:gd name="connsiteX339" fmla="*/ 2737485 w 3566168"/>
                <a:gd name="connsiteY339" fmla="*/ 2500897 h 3564189"/>
                <a:gd name="connsiteX340" fmla="*/ 2701925 w 3566168"/>
                <a:gd name="connsiteY340" fmla="*/ 2500897 h 3564189"/>
                <a:gd name="connsiteX341" fmla="*/ 2701925 w 3566168"/>
                <a:gd name="connsiteY341" fmla="*/ 3563556 h 3564189"/>
                <a:gd name="connsiteX342" fmla="*/ 2737485 w 3566168"/>
                <a:gd name="connsiteY342" fmla="*/ 3563556 h 3564189"/>
                <a:gd name="connsiteX343" fmla="*/ 2737485 w 3566168"/>
                <a:gd name="connsiteY343" fmla="*/ 2500897 h 3564189"/>
                <a:gd name="connsiteX344" fmla="*/ 2621915 w 3566168"/>
                <a:gd name="connsiteY344" fmla="*/ 2500897 h 3564189"/>
                <a:gd name="connsiteX345" fmla="*/ 2597785 w 3566168"/>
                <a:gd name="connsiteY345" fmla="*/ 2500897 h 3564189"/>
                <a:gd name="connsiteX346" fmla="*/ 2597785 w 3566168"/>
                <a:gd name="connsiteY346" fmla="*/ 3563556 h 3564189"/>
                <a:gd name="connsiteX347" fmla="*/ 2621915 w 3566168"/>
                <a:gd name="connsiteY347" fmla="*/ 3563556 h 3564189"/>
                <a:gd name="connsiteX348" fmla="*/ 2621915 w 3566168"/>
                <a:gd name="connsiteY348" fmla="*/ 2500897 h 3564189"/>
                <a:gd name="connsiteX349" fmla="*/ 2514600 w 3566168"/>
                <a:gd name="connsiteY349" fmla="*/ 2500897 h 3564189"/>
                <a:gd name="connsiteX350" fmla="*/ 2502535 w 3566168"/>
                <a:gd name="connsiteY350" fmla="*/ 2500897 h 3564189"/>
                <a:gd name="connsiteX351" fmla="*/ 2502535 w 3566168"/>
                <a:gd name="connsiteY351" fmla="*/ 3563556 h 3564189"/>
                <a:gd name="connsiteX352" fmla="*/ 2514600 w 3566168"/>
                <a:gd name="connsiteY352" fmla="*/ 3563556 h 3564189"/>
                <a:gd name="connsiteX353" fmla="*/ 2514600 w 3566168"/>
                <a:gd name="connsiteY353" fmla="*/ 2500897 h 3564189"/>
                <a:gd name="connsiteX354" fmla="*/ 2182495 w 3566168"/>
                <a:gd name="connsiteY354" fmla="*/ 2500897 h 3564189"/>
                <a:gd name="connsiteX355" fmla="*/ 2180590 w 3566168"/>
                <a:gd name="connsiteY355" fmla="*/ 2500897 h 3564189"/>
                <a:gd name="connsiteX356" fmla="*/ 2180590 w 3566168"/>
                <a:gd name="connsiteY356" fmla="*/ 2500897 h 3564189"/>
                <a:gd name="connsiteX357" fmla="*/ 2136140 w 3566168"/>
                <a:gd name="connsiteY357" fmla="*/ 2500897 h 3564189"/>
                <a:gd name="connsiteX358" fmla="*/ 2136140 w 3566168"/>
                <a:gd name="connsiteY358" fmla="*/ 2879648 h 3564189"/>
                <a:gd name="connsiteX359" fmla="*/ 2218690 w 3566168"/>
                <a:gd name="connsiteY359" fmla="*/ 2790194 h 3564189"/>
                <a:gd name="connsiteX360" fmla="*/ 2218690 w 3566168"/>
                <a:gd name="connsiteY360" fmla="*/ 2505338 h 3564189"/>
                <a:gd name="connsiteX361" fmla="*/ 2182495 w 3566168"/>
                <a:gd name="connsiteY361" fmla="*/ 2500897 h 3564189"/>
                <a:gd name="connsiteX362" fmla="*/ 2111375 w 3566168"/>
                <a:gd name="connsiteY362" fmla="*/ 2500897 h 3564189"/>
                <a:gd name="connsiteX363" fmla="*/ 2031365 w 3566168"/>
                <a:gd name="connsiteY363" fmla="*/ 2500897 h 3564189"/>
                <a:gd name="connsiteX364" fmla="*/ 2031365 w 3566168"/>
                <a:gd name="connsiteY364" fmla="*/ 2991941 h 3564189"/>
                <a:gd name="connsiteX365" fmla="*/ 2111375 w 3566168"/>
                <a:gd name="connsiteY365" fmla="*/ 2905659 h 3564189"/>
                <a:gd name="connsiteX366" fmla="*/ 2111375 w 3566168"/>
                <a:gd name="connsiteY366" fmla="*/ 2500897 h 3564189"/>
                <a:gd name="connsiteX367" fmla="*/ 1995805 w 3566168"/>
                <a:gd name="connsiteY367" fmla="*/ 2500897 h 3564189"/>
                <a:gd name="connsiteX368" fmla="*/ 1919605 w 3566168"/>
                <a:gd name="connsiteY368" fmla="*/ 2500897 h 3564189"/>
                <a:gd name="connsiteX369" fmla="*/ 1919605 w 3566168"/>
                <a:gd name="connsiteY369" fmla="*/ 3113115 h 3564189"/>
                <a:gd name="connsiteX370" fmla="*/ 1995805 w 3566168"/>
                <a:gd name="connsiteY370" fmla="*/ 3030640 h 3564189"/>
                <a:gd name="connsiteX371" fmla="*/ 1995805 w 3566168"/>
                <a:gd name="connsiteY371" fmla="*/ 2500897 h 3564189"/>
                <a:gd name="connsiteX372" fmla="*/ 1872615 w 3566168"/>
                <a:gd name="connsiteY372" fmla="*/ 2500897 h 3564189"/>
                <a:gd name="connsiteX373" fmla="*/ 1801495 w 3566168"/>
                <a:gd name="connsiteY373" fmla="*/ 2500897 h 3564189"/>
                <a:gd name="connsiteX374" fmla="*/ 1801495 w 3566168"/>
                <a:gd name="connsiteY374" fmla="*/ 3240634 h 3564189"/>
                <a:gd name="connsiteX375" fmla="*/ 1872615 w 3566168"/>
                <a:gd name="connsiteY375" fmla="*/ 3163235 h 3564189"/>
                <a:gd name="connsiteX376" fmla="*/ 1872615 w 3566168"/>
                <a:gd name="connsiteY376" fmla="*/ 2500897 h 3564189"/>
                <a:gd name="connsiteX377" fmla="*/ 1744980 w 3566168"/>
                <a:gd name="connsiteY377" fmla="*/ 2500897 h 3564189"/>
                <a:gd name="connsiteX378" fmla="*/ 1680845 w 3566168"/>
                <a:gd name="connsiteY378" fmla="*/ 2500897 h 3564189"/>
                <a:gd name="connsiteX379" fmla="*/ 1680845 w 3566168"/>
                <a:gd name="connsiteY379" fmla="*/ 3371326 h 3564189"/>
                <a:gd name="connsiteX380" fmla="*/ 1744980 w 3566168"/>
                <a:gd name="connsiteY380" fmla="*/ 3301539 h 3564189"/>
                <a:gd name="connsiteX381" fmla="*/ 1744980 w 3566168"/>
                <a:gd name="connsiteY381" fmla="*/ 2500897 h 3564189"/>
                <a:gd name="connsiteX382" fmla="*/ 1609090 w 3566168"/>
                <a:gd name="connsiteY382" fmla="*/ 2500897 h 3564189"/>
                <a:gd name="connsiteX383" fmla="*/ 1562100 w 3566168"/>
                <a:gd name="connsiteY383" fmla="*/ 2500897 h 3564189"/>
                <a:gd name="connsiteX384" fmla="*/ 1562100 w 3566168"/>
                <a:gd name="connsiteY384" fmla="*/ 3499479 h 3564189"/>
                <a:gd name="connsiteX385" fmla="*/ 1569085 w 3566168"/>
                <a:gd name="connsiteY385" fmla="*/ 3491866 h 3564189"/>
                <a:gd name="connsiteX386" fmla="*/ 1609090 w 3566168"/>
                <a:gd name="connsiteY386" fmla="*/ 3448091 h 3564189"/>
                <a:gd name="connsiteX387" fmla="*/ 1609090 w 3566168"/>
                <a:gd name="connsiteY387" fmla="*/ 2500897 h 3564189"/>
                <a:gd name="connsiteX388" fmla="*/ 1485900 w 3566168"/>
                <a:gd name="connsiteY388" fmla="*/ 2500897 h 3564189"/>
                <a:gd name="connsiteX389" fmla="*/ 1450340 w 3566168"/>
                <a:gd name="connsiteY389" fmla="*/ 2500897 h 3564189"/>
                <a:gd name="connsiteX390" fmla="*/ 1450340 w 3566168"/>
                <a:gd name="connsiteY390" fmla="*/ 3563556 h 3564189"/>
                <a:gd name="connsiteX391" fmla="*/ 1485900 w 3566168"/>
                <a:gd name="connsiteY391" fmla="*/ 3557846 h 3564189"/>
                <a:gd name="connsiteX392" fmla="*/ 1485900 w 3566168"/>
                <a:gd name="connsiteY392" fmla="*/ 2500897 h 3564189"/>
                <a:gd name="connsiteX393" fmla="*/ 1370330 w 3566168"/>
                <a:gd name="connsiteY393" fmla="*/ 2500897 h 3564189"/>
                <a:gd name="connsiteX394" fmla="*/ 1346200 w 3566168"/>
                <a:gd name="connsiteY394" fmla="*/ 2500897 h 3564189"/>
                <a:gd name="connsiteX395" fmla="*/ 1346200 w 3566168"/>
                <a:gd name="connsiteY395" fmla="*/ 3563556 h 3564189"/>
                <a:gd name="connsiteX396" fmla="*/ 1370330 w 3566168"/>
                <a:gd name="connsiteY396" fmla="*/ 3563556 h 3564189"/>
                <a:gd name="connsiteX397" fmla="*/ 1370330 w 3566168"/>
                <a:gd name="connsiteY397" fmla="*/ 2500897 h 3564189"/>
                <a:gd name="connsiteX398" fmla="*/ 1263650 w 3566168"/>
                <a:gd name="connsiteY398" fmla="*/ 2500897 h 3564189"/>
                <a:gd name="connsiteX399" fmla="*/ 1251585 w 3566168"/>
                <a:gd name="connsiteY399" fmla="*/ 2500897 h 3564189"/>
                <a:gd name="connsiteX400" fmla="*/ 1251585 w 3566168"/>
                <a:gd name="connsiteY400" fmla="*/ 3563556 h 3564189"/>
                <a:gd name="connsiteX401" fmla="*/ 1263650 w 3566168"/>
                <a:gd name="connsiteY401" fmla="*/ 3563556 h 3564189"/>
                <a:gd name="connsiteX402" fmla="*/ 1263650 w 3566168"/>
                <a:gd name="connsiteY402" fmla="*/ 2500897 h 3564189"/>
                <a:gd name="connsiteX403" fmla="*/ 119380 w 3566168"/>
                <a:gd name="connsiteY403" fmla="*/ 2500897 h 3564189"/>
                <a:gd name="connsiteX404" fmla="*/ 95250 w 3566168"/>
                <a:gd name="connsiteY404" fmla="*/ 2500897 h 3564189"/>
                <a:gd name="connsiteX405" fmla="*/ 95250 w 3566168"/>
                <a:gd name="connsiteY405" fmla="*/ 3563556 h 3564189"/>
                <a:gd name="connsiteX406" fmla="*/ 119380 w 3566168"/>
                <a:gd name="connsiteY406" fmla="*/ 3563556 h 3564189"/>
                <a:gd name="connsiteX407" fmla="*/ 119380 w 3566168"/>
                <a:gd name="connsiteY407" fmla="*/ 2500897 h 3564189"/>
                <a:gd name="connsiteX408" fmla="*/ 12065 w 3566168"/>
                <a:gd name="connsiteY408" fmla="*/ 2500897 h 3564189"/>
                <a:gd name="connsiteX409" fmla="*/ 0 w 3566168"/>
                <a:gd name="connsiteY409" fmla="*/ 2500897 h 3564189"/>
                <a:gd name="connsiteX410" fmla="*/ 0 w 3566168"/>
                <a:gd name="connsiteY410" fmla="*/ 3563556 h 3564189"/>
                <a:gd name="connsiteX411" fmla="*/ 12065 w 3566168"/>
                <a:gd name="connsiteY411" fmla="*/ 3563556 h 3564189"/>
                <a:gd name="connsiteX412" fmla="*/ 12065 w 3566168"/>
                <a:gd name="connsiteY412" fmla="*/ 2500897 h 3564189"/>
                <a:gd name="connsiteX413" fmla="*/ 199390 w 3566168"/>
                <a:gd name="connsiteY413" fmla="*/ 2500897 h 3564189"/>
                <a:gd name="connsiteX414" fmla="*/ 199390 w 3566168"/>
                <a:gd name="connsiteY414" fmla="*/ 3563556 h 3564189"/>
                <a:gd name="connsiteX415" fmla="*/ 234950 w 3566168"/>
                <a:gd name="connsiteY415" fmla="*/ 3563556 h 3564189"/>
                <a:gd name="connsiteX416" fmla="*/ 234950 w 3566168"/>
                <a:gd name="connsiteY416" fmla="*/ 2506607 h 3564189"/>
                <a:gd name="connsiteX417" fmla="*/ 199390 w 3566168"/>
                <a:gd name="connsiteY417" fmla="*/ 2500897 h 3564189"/>
                <a:gd name="connsiteX418" fmla="*/ 2230755 w 3566168"/>
                <a:gd name="connsiteY418" fmla="*/ 2509779 h 3564189"/>
                <a:gd name="connsiteX419" fmla="*/ 2230755 w 3566168"/>
                <a:gd name="connsiteY419" fmla="*/ 2776871 h 3564189"/>
                <a:gd name="connsiteX420" fmla="*/ 2254250 w 3566168"/>
                <a:gd name="connsiteY420" fmla="*/ 2751494 h 3564189"/>
                <a:gd name="connsiteX421" fmla="*/ 2315210 w 3566168"/>
                <a:gd name="connsiteY421" fmla="*/ 2633491 h 3564189"/>
                <a:gd name="connsiteX422" fmla="*/ 2230755 w 3566168"/>
                <a:gd name="connsiteY422" fmla="*/ 2509779 h 3564189"/>
                <a:gd name="connsiteX423" fmla="*/ 3387090 w 3566168"/>
                <a:gd name="connsiteY423" fmla="*/ 2511048 h 3564189"/>
                <a:gd name="connsiteX424" fmla="*/ 3387090 w 3566168"/>
                <a:gd name="connsiteY424" fmla="*/ 3554039 h 3564189"/>
                <a:gd name="connsiteX425" fmla="*/ 3469640 w 3566168"/>
                <a:gd name="connsiteY425" fmla="*/ 3430961 h 3564189"/>
                <a:gd name="connsiteX426" fmla="*/ 3469640 w 3566168"/>
                <a:gd name="connsiteY426" fmla="*/ 2633491 h 3564189"/>
                <a:gd name="connsiteX427" fmla="*/ 3387090 w 3566168"/>
                <a:gd name="connsiteY427" fmla="*/ 2511048 h 3564189"/>
                <a:gd name="connsiteX428" fmla="*/ 311150 w 3566168"/>
                <a:gd name="connsiteY428" fmla="*/ 2564974 h 3564189"/>
                <a:gd name="connsiteX429" fmla="*/ 311150 w 3566168"/>
                <a:gd name="connsiteY429" fmla="*/ 3563556 h 3564189"/>
                <a:gd name="connsiteX430" fmla="*/ 358140 w 3566168"/>
                <a:gd name="connsiteY430" fmla="*/ 3563556 h 3564189"/>
                <a:gd name="connsiteX431" fmla="*/ 358140 w 3566168"/>
                <a:gd name="connsiteY431" fmla="*/ 2616362 h 3564189"/>
                <a:gd name="connsiteX432" fmla="*/ 318135 w 3566168"/>
                <a:gd name="connsiteY432" fmla="*/ 2572586 h 3564189"/>
                <a:gd name="connsiteX433" fmla="*/ 311150 w 3566168"/>
                <a:gd name="connsiteY433" fmla="*/ 2564974 h 3564189"/>
                <a:gd name="connsiteX434" fmla="*/ 429260 w 3566168"/>
                <a:gd name="connsiteY434" fmla="*/ 2693761 h 3564189"/>
                <a:gd name="connsiteX435" fmla="*/ 429260 w 3566168"/>
                <a:gd name="connsiteY435" fmla="*/ 3564190 h 3564189"/>
                <a:gd name="connsiteX436" fmla="*/ 493395 w 3566168"/>
                <a:gd name="connsiteY436" fmla="*/ 3564190 h 3564189"/>
                <a:gd name="connsiteX437" fmla="*/ 493395 w 3566168"/>
                <a:gd name="connsiteY437" fmla="*/ 2763548 h 3564189"/>
                <a:gd name="connsiteX438" fmla="*/ 429260 w 3566168"/>
                <a:gd name="connsiteY438" fmla="*/ 2693761 h 3564189"/>
                <a:gd name="connsiteX439" fmla="*/ 549910 w 3566168"/>
                <a:gd name="connsiteY439" fmla="*/ 2824453 h 3564189"/>
                <a:gd name="connsiteX440" fmla="*/ 549910 w 3566168"/>
                <a:gd name="connsiteY440" fmla="*/ 3564190 h 3564189"/>
                <a:gd name="connsiteX441" fmla="*/ 621030 w 3566168"/>
                <a:gd name="connsiteY441" fmla="*/ 3564190 h 3564189"/>
                <a:gd name="connsiteX442" fmla="*/ 621030 w 3566168"/>
                <a:gd name="connsiteY442" fmla="*/ 2901218 h 3564189"/>
                <a:gd name="connsiteX443" fmla="*/ 549910 w 3566168"/>
                <a:gd name="connsiteY443" fmla="*/ 2824453 h 3564189"/>
                <a:gd name="connsiteX444" fmla="*/ 668020 w 3566168"/>
                <a:gd name="connsiteY444" fmla="*/ 2951972 h 3564189"/>
                <a:gd name="connsiteX445" fmla="*/ 668020 w 3566168"/>
                <a:gd name="connsiteY445" fmla="*/ 3564190 h 3564189"/>
                <a:gd name="connsiteX446" fmla="*/ 744220 w 3566168"/>
                <a:gd name="connsiteY446" fmla="*/ 3564190 h 3564189"/>
                <a:gd name="connsiteX447" fmla="*/ 744220 w 3566168"/>
                <a:gd name="connsiteY447" fmla="*/ 3034447 h 3564189"/>
                <a:gd name="connsiteX448" fmla="*/ 668020 w 3566168"/>
                <a:gd name="connsiteY448" fmla="*/ 2951972 h 3564189"/>
                <a:gd name="connsiteX449" fmla="*/ 780415 w 3566168"/>
                <a:gd name="connsiteY449" fmla="*/ 3072512 h 3564189"/>
                <a:gd name="connsiteX450" fmla="*/ 780415 w 3566168"/>
                <a:gd name="connsiteY450" fmla="*/ 3563556 h 3564189"/>
                <a:gd name="connsiteX451" fmla="*/ 860425 w 3566168"/>
                <a:gd name="connsiteY451" fmla="*/ 3563556 h 3564189"/>
                <a:gd name="connsiteX452" fmla="*/ 860425 w 3566168"/>
                <a:gd name="connsiteY452" fmla="*/ 3158794 h 3564189"/>
                <a:gd name="connsiteX453" fmla="*/ 780415 w 3566168"/>
                <a:gd name="connsiteY453" fmla="*/ 3072512 h 3564189"/>
                <a:gd name="connsiteX454" fmla="*/ 884555 w 3566168"/>
                <a:gd name="connsiteY454" fmla="*/ 3185440 h 3564189"/>
                <a:gd name="connsiteX455" fmla="*/ 884555 w 3566168"/>
                <a:gd name="connsiteY455" fmla="*/ 3564190 h 3564189"/>
                <a:gd name="connsiteX456" fmla="*/ 929005 w 3566168"/>
                <a:gd name="connsiteY456" fmla="*/ 3564190 h 3564189"/>
                <a:gd name="connsiteX457" fmla="*/ 929005 w 3566168"/>
                <a:gd name="connsiteY457" fmla="*/ 3564190 h 3564189"/>
                <a:gd name="connsiteX458" fmla="*/ 930910 w 3566168"/>
                <a:gd name="connsiteY458" fmla="*/ 3564190 h 3564189"/>
                <a:gd name="connsiteX459" fmla="*/ 967105 w 3566168"/>
                <a:gd name="connsiteY459" fmla="*/ 3559115 h 3564189"/>
                <a:gd name="connsiteX460" fmla="*/ 967105 w 3566168"/>
                <a:gd name="connsiteY460" fmla="*/ 3274259 h 3564189"/>
                <a:gd name="connsiteX461" fmla="*/ 884555 w 3566168"/>
                <a:gd name="connsiteY461" fmla="*/ 3185440 h 3564189"/>
                <a:gd name="connsiteX462" fmla="*/ 979170 w 3566168"/>
                <a:gd name="connsiteY462" fmla="*/ 3287582 h 3564189"/>
                <a:gd name="connsiteX463" fmla="*/ 979170 w 3566168"/>
                <a:gd name="connsiteY463" fmla="*/ 3554674 h 3564189"/>
                <a:gd name="connsiteX464" fmla="*/ 1063625 w 3566168"/>
                <a:gd name="connsiteY464" fmla="*/ 3430961 h 3564189"/>
                <a:gd name="connsiteX465" fmla="*/ 1002665 w 3566168"/>
                <a:gd name="connsiteY465" fmla="*/ 3312959 h 3564189"/>
                <a:gd name="connsiteX466" fmla="*/ 979170 w 3566168"/>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8" h="3564189">
                  <a:moveTo>
                    <a:pt x="2621915" y="0"/>
                  </a:moveTo>
                  <a:lnTo>
                    <a:pt x="2597785" y="0"/>
                  </a:lnTo>
                  <a:lnTo>
                    <a:pt x="2597785" y="1063293"/>
                  </a:lnTo>
                  <a:lnTo>
                    <a:pt x="2621915" y="1063293"/>
                  </a:lnTo>
                  <a:lnTo>
                    <a:pt x="2621915"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3610" y="0"/>
                    <a:pt x="930910" y="0"/>
                  </a:cubicBezTo>
                  <a:moveTo>
                    <a:pt x="860425" y="0"/>
                  </a:moveTo>
                  <a:lnTo>
                    <a:pt x="780415" y="0"/>
                  </a:lnTo>
                  <a:lnTo>
                    <a:pt x="780415" y="491044"/>
                  </a:lnTo>
                  <a:cubicBezTo>
                    <a:pt x="808355" y="460591"/>
                    <a:pt x="835660" y="431408"/>
                    <a:pt x="860425" y="404762"/>
                  </a:cubicBezTo>
                  <a:lnTo>
                    <a:pt x="860425" y="0"/>
                  </a:lnTo>
                  <a:close/>
                  <a:moveTo>
                    <a:pt x="744855" y="0"/>
                  </a:moveTo>
                  <a:lnTo>
                    <a:pt x="668655" y="0"/>
                  </a:lnTo>
                  <a:lnTo>
                    <a:pt x="668655" y="612219"/>
                  </a:lnTo>
                  <a:cubicBezTo>
                    <a:pt x="694055" y="584304"/>
                    <a:pt x="720090" y="557024"/>
                    <a:pt x="744855" y="529743"/>
                  </a:cubicBezTo>
                  <a:lnTo>
                    <a:pt x="744855" y="0"/>
                  </a:lnTo>
                  <a:close/>
                  <a:moveTo>
                    <a:pt x="621665" y="0"/>
                  </a:moveTo>
                  <a:lnTo>
                    <a:pt x="550545" y="0"/>
                  </a:lnTo>
                  <a:lnTo>
                    <a:pt x="550545" y="739738"/>
                  </a:lnTo>
                  <a:cubicBezTo>
                    <a:pt x="574040" y="714361"/>
                    <a:pt x="597535" y="688984"/>
                    <a:pt x="621665" y="662338"/>
                  </a:cubicBezTo>
                  <a:lnTo>
                    <a:pt x="621665" y="0"/>
                  </a:lnTo>
                  <a:close/>
                  <a:moveTo>
                    <a:pt x="493395" y="0"/>
                  </a:moveTo>
                  <a:lnTo>
                    <a:pt x="429260" y="0"/>
                  </a:lnTo>
                  <a:lnTo>
                    <a:pt x="429260" y="870429"/>
                  </a:lnTo>
                  <a:cubicBezTo>
                    <a:pt x="448945" y="848858"/>
                    <a:pt x="470535" y="825385"/>
                    <a:pt x="493395" y="800642"/>
                  </a:cubicBezTo>
                  <a:lnTo>
                    <a:pt x="493395" y="0"/>
                  </a:lnTo>
                  <a:close/>
                  <a:moveTo>
                    <a:pt x="358140" y="0"/>
                  </a:moveTo>
                  <a:lnTo>
                    <a:pt x="311150" y="0"/>
                  </a:lnTo>
                  <a:lnTo>
                    <a:pt x="311150" y="998582"/>
                  </a:lnTo>
                  <a:cubicBezTo>
                    <a:pt x="313690" y="996045"/>
                    <a:pt x="315595" y="993507"/>
                    <a:pt x="318135" y="990969"/>
                  </a:cubicBezTo>
                  <a:cubicBezTo>
                    <a:pt x="324485" y="983991"/>
                    <a:pt x="338455" y="968764"/>
                    <a:pt x="358140" y="947194"/>
                  </a:cubicBezTo>
                  <a:lnTo>
                    <a:pt x="358140" y="0"/>
                  </a:lnTo>
                  <a:close/>
                  <a:moveTo>
                    <a:pt x="234950" y="0"/>
                  </a:moveTo>
                  <a:lnTo>
                    <a:pt x="199390" y="0"/>
                  </a:lnTo>
                  <a:lnTo>
                    <a:pt x="199390" y="1063293"/>
                  </a:lnTo>
                  <a:cubicBezTo>
                    <a:pt x="212725" y="1063293"/>
                    <a:pt x="224155" y="1061390"/>
                    <a:pt x="234950" y="1057584"/>
                  </a:cubicBezTo>
                  <a:lnTo>
                    <a:pt x="234950" y="0"/>
                  </a:lnTo>
                  <a:close/>
                  <a:moveTo>
                    <a:pt x="119380" y="0"/>
                  </a:moveTo>
                  <a:lnTo>
                    <a:pt x="95250" y="0"/>
                  </a:lnTo>
                  <a:lnTo>
                    <a:pt x="95250" y="1063293"/>
                  </a:lnTo>
                  <a:lnTo>
                    <a:pt x="119380" y="1063293"/>
                  </a:lnTo>
                  <a:lnTo>
                    <a:pt x="119380" y="0"/>
                  </a:lnTo>
                  <a:close/>
                  <a:moveTo>
                    <a:pt x="12065" y="0"/>
                  </a:moveTo>
                  <a:lnTo>
                    <a:pt x="0" y="0"/>
                  </a:lnTo>
                  <a:lnTo>
                    <a:pt x="0" y="1063293"/>
                  </a:lnTo>
                  <a:lnTo>
                    <a:pt x="12065" y="1063293"/>
                  </a:lnTo>
                  <a:lnTo>
                    <a:pt x="12065" y="0"/>
                  </a:lnTo>
                  <a:close/>
                  <a:moveTo>
                    <a:pt x="2701925" y="0"/>
                  </a:moveTo>
                  <a:lnTo>
                    <a:pt x="2701925" y="1062659"/>
                  </a:lnTo>
                  <a:lnTo>
                    <a:pt x="2737485" y="1062659"/>
                  </a:lnTo>
                  <a:lnTo>
                    <a:pt x="2737485" y="5075"/>
                  </a:lnTo>
                  <a:cubicBezTo>
                    <a:pt x="2726690" y="1903"/>
                    <a:pt x="2715260" y="0"/>
                    <a:pt x="2701925" y="0"/>
                  </a:cubicBezTo>
                  <a:moveTo>
                    <a:pt x="979170" y="8882"/>
                  </a:moveTo>
                  <a:lnTo>
                    <a:pt x="979170" y="275974"/>
                  </a:lnTo>
                  <a:cubicBezTo>
                    <a:pt x="992505" y="262017"/>
                    <a:pt x="1000760" y="253135"/>
                    <a:pt x="1002665" y="250597"/>
                  </a:cubicBezTo>
                  <a:cubicBezTo>
                    <a:pt x="1043940" y="205553"/>
                    <a:pt x="1063625" y="184617"/>
                    <a:pt x="1063625" y="132594"/>
                  </a:cubicBezTo>
                  <a:cubicBezTo>
                    <a:pt x="1064260"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4400"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4200" y="1062659"/>
                  </a:lnTo>
                  <a:lnTo>
                    <a:pt x="3124200" y="400321"/>
                  </a:lnTo>
                  <a:cubicBezTo>
                    <a:pt x="3100070"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950" y="571615"/>
                  </a:moveTo>
                  <a:lnTo>
                    <a:pt x="3282950" y="1062659"/>
                  </a:lnTo>
                  <a:lnTo>
                    <a:pt x="3362960" y="1062659"/>
                  </a:lnTo>
                  <a:lnTo>
                    <a:pt x="3362960" y="657897"/>
                  </a:lnTo>
                  <a:cubicBezTo>
                    <a:pt x="3337560" y="631251"/>
                    <a:pt x="3310890" y="602068"/>
                    <a:pt x="3282950" y="571615"/>
                  </a:cubicBezTo>
                  <a:moveTo>
                    <a:pt x="3387090" y="683908"/>
                  </a:moveTo>
                  <a:lnTo>
                    <a:pt x="3387090" y="1062659"/>
                  </a:lnTo>
                  <a:lnTo>
                    <a:pt x="3431540" y="1062659"/>
                  </a:lnTo>
                  <a:lnTo>
                    <a:pt x="3431540" y="1062659"/>
                  </a:lnTo>
                  <a:lnTo>
                    <a:pt x="3433445" y="1062659"/>
                  </a:lnTo>
                  <a:cubicBezTo>
                    <a:pt x="3446145" y="1062659"/>
                    <a:pt x="3458210" y="1060756"/>
                    <a:pt x="3469640" y="1057584"/>
                  </a:cubicBezTo>
                  <a:lnTo>
                    <a:pt x="3469640" y="772728"/>
                  </a:lnTo>
                  <a:cubicBezTo>
                    <a:pt x="3448685" y="751157"/>
                    <a:pt x="3420745" y="720070"/>
                    <a:pt x="3387090" y="683908"/>
                  </a:cubicBezTo>
                  <a:moveTo>
                    <a:pt x="3481705" y="786685"/>
                  </a:moveTo>
                  <a:lnTo>
                    <a:pt x="3481705" y="1053777"/>
                  </a:lnTo>
                  <a:cubicBezTo>
                    <a:pt x="3531235" y="1034744"/>
                    <a:pt x="3566160" y="986528"/>
                    <a:pt x="3566160" y="930065"/>
                  </a:cubicBezTo>
                  <a:cubicBezTo>
                    <a:pt x="3566160" y="878042"/>
                    <a:pt x="3547110"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855" y="1250448"/>
                  </a:moveTo>
                  <a:lnTo>
                    <a:pt x="668655" y="1250448"/>
                  </a:lnTo>
                  <a:lnTo>
                    <a:pt x="668655" y="2313742"/>
                  </a:lnTo>
                  <a:lnTo>
                    <a:pt x="744855" y="2313742"/>
                  </a:lnTo>
                  <a:lnTo>
                    <a:pt x="744855" y="1250448"/>
                  </a:lnTo>
                  <a:close/>
                  <a:moveTo>
                    <a:pt x="621665" y="1250448"/>
                  </a:moveTo>
                  <a:lnTo>
                    <a:pt x="550545" y="1250448"/>
                  </a:lnTo>
                  <a:lnTo>
                    <a:pt x="550545" y="2313742"/>
                  </a:lnTo>
                  <a:lnTo>
                    <a:pt x="621665" y="2313742"/>
                  </a:lnTo>
                  <a:lnTo>
                    <a:pt x="621665" y="1250448"/>
                  </a:lnTo>
                  <a:close/>
                  <a:moveTo>
                    <a:pt x="493395" y="1250448"/>
                  </a:moveTo>
                  <a:lnTo>
                    <a:pt x="429260" y="1250448"/>
                  </a:lnTo>
                  <a:lnTo>
                    <a:pt x="429260" y="2313742"/>
                  </a:lnTo>
                  <a:lnTo>
                    <a:pt x="493395" y="2313742"/>
                  </a:lnTo>
                  <a:lnTo>
                    <a:pt x="493395" y="1250448"/>
                  </a:lnTo>
                  <a:close/>
                  <a:moveTo>
                    <a:pt x="358140" y="1250448"/>
                  </a:moveTo>
                  <a:lnTo>
                    <a:pt x="311150" y="1250448"/>
                  </a:lnTo>
                  <a:lnTo>
                    <a:pt x="311150" y="2313742"/>
                  </a:lnTo>
                  <a:lnTo>
                    <a:pt x="358140" y="2313742"/>
                  </a:lnTo>
                  <a:lnTo>
                    <a:pt x="358140" y="1250448"/>
                  </a:lnTo>
                  <a:close/>
                  <a:moveTo>
                    <a:pt x="234950" y="1250448"/>
                  </a:moveTo>
                  <a:lnTo>
                    <a:pt x="199390" y="1250448"/>
                  </a:lnTo>
                  <a:lnTo>
                    <a:pt x="199390" y="2313742"/>
                  </a:lnTo>
                  <a:lnTo>
                    <a:pt x="234950" y="2313742"/>
                  </a:lnTo>
                  <a:lnTo>
                    <a:pt x="234950" y="1250448"/>
                  </a:lnTo>
                  <a:close/>
                  <a:moveTo>
                    <a:pt x="119380" y="1250448"/>
                  </a:moveTo>
                  <a:lnTo>
                    <a:pt x="95250" y="1250448"/>
                  </a:lnTo>
                  <a:lnTo>
                    <a:pt x="95250" y="2313742"/>
                  </a:lnTo>
                  <a:lnTo>
                    <a:pt x="119380" y="2313742"/>
                  </a:lnTo>
                  <a:lnTo>
                    <a:pt x="119380"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960" y="1250448"/>
                  </a:moveTo>
                  <a:lnTo>
                    <a:pt x="3282950" y="1250448"/>
                  </a:lnTo>
                  <a:lnTo>
                    <a:pt x="3282950" y="1741492"/>
                  </a:lnTo>
                  <a:cubicBezTo>
                    <a:pt x="3310890" y="1711040"/>
                    <a:pt x="3338195" y="1681856"/>
                    <a:pt x="3362960" y="1655211"/>
                  </a:cubicBezTo>
                  <a:lnTo>
                    <a:pt x="3362960" y="1250448"/>
                  </a:lnTo>
                  <a:close/>
                  <a:moveTo>
                    <a:pt x="3247390" y="1250448"/>
                  </a:moveTo>
                  <a:lnTo>
                    <a:pt x="3171190" y="1250448"/>
                  </a:lnTo>
                  <a:lnTo>
                    <a:pt x="3171190" y="1862667"/>
                  </a:lnTo>
                  <a:cubicBezTo>
                    <a:pt x="3196590" y="1834752"/>
                    <a:pt x="3222625" y="1807472"/>
                    <a:pt x="3247390" y="1780192"/>
                  </a:cubicBezTo>
                  <a:lnTo>
                    <a:pt x="3247390" y="1250448"/>
                  </a:lnTo>
                  <a:close/>
                  <a:moveTo>
                    <a:pt x="3124200" y="1250448"/>
                  </a:moveTo>
                  <a:lnTo>
                    <a:pt x="3053080" y="1250448"/>
                  </a:lnTo>
                  <a:lnTo>
                    <a:pt x="3053080" y="1990186"/>
                  </a:lnTo>
                  <a:cubicBezTo>
                    <a:pt x="3076575" y="1964809"/>
                    <a:pt x="3100070" y="1939432"/>
                    <a:pt x="3124200" y="1912786"/>
                  </a:cubicBezTo>
                  <a:lnTo>
                    <a:pt x="3124200" y="1250448"/>
                  </a:lnTo>
                  <a:close/>
                  <a:moveTo>
                    <a:pt x="2996565" y="1250448"/>
                  </a:moveTo>
                  <a:lnTo>
                    <a:pt x="2932430" y="1250448"/>
                  </a:lnTo>
                  <a:lnTo>
                    <a:pt x="2932430" y="2120877"/>
                  </a:lnTo>
                  <a:cubicBezTo>
                    <a:pt x="2952115" y="2099307"/>
                    <a:pt x="2973705" y="2075833"/>
                    <a:pt x="2996565" y="2051091"/>
                  </a:cubicBezTo>
                  <a:lnTo>
                    <a:pt x="2996565" y="1250448"/>
                  </a:lnTo>
                  <a:close/>
                  <a:moveTo>
                    <a:pt x="2860675" y="1250448"/>
                  </a:moveTo>
                  <a:lnTo>
                    <a:pt x="2813685" y="1250448"/>
                  </a:lnTo>
                  <a:lnTo>
                    <a:pt x="2813685" y="2249031"/>
                  </a:lnTo>
                  <a:cubicBezTo>
                    <a:pt x="2816225" y="2246493"/>
                    <a:pt x="2818130" y="2243955"/>
                    <a:pt x="2820670" y="2241418"/>
                  </a:cubicBezTo>
                  <a:cubicBezTo>
                    <a:pt x="2827020" y="2234439"/>
                    <a:pt x="2840990" y="2219213"/>
                    <a:pt x="2860675" y="2197642"/>
                  </a:cubicBezTo>
                  <a:lnTo>
                    <a:pt x="2860675" y="1250448"/>
                  </a:lnTo>
                  <a:close/>
                  <a:moveTo>
                    <a:pt x="2737485" y="1250448"/>
                  </a:moveTo>
                  <a:lnTo>
                    <a:pt x="2701925" y="1250448"/>
                  </a:lnTo>
                  <a:lnTo>
                    <a:pt x="2701925" y="2313107"/>
                  </a:lnTo>
                  <a:cubicBezTo>
                    <a:pt x="2715260" y="2313107"/>
                    <a:pt x="2726690" y="2311204"/>
                    <a:pt x="2737485" y="2307398"/>
                  </a:cubicBezTo>
                  <a:lnTo>
                    <a:pt x="2737485" y="1250448"/>
                  </a:lnTo>
                  <a:close/>
                  <a:moveTo>
                    <a:pt x="1370330" y="1250448"/>
                  </a:moveTo>
                  <a:lnTo>
                    <a:pt x="1346200" y="1250448"/>
                  </a:lnTo>
                  <a:lnTo>
                    <a:pt x="1346200" y="2313742"/>
                  </a:lnTo>
                  <a:lnTo>
                    <a:pt x="1370330" y="2313742"/>
                  </a:lnTo>
                  <a:lnTo>
                    <a:pt x="1370330" y="1250448"/>
                  </a:lnTo>
                  <a:close/>
                  <a:moveTo>
                    <a:pt x="1263650"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3280"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795" y="1326579"/>
                    <a:pt x="3531235" y="1278997"/>
                    <a:pt x="3481705" y="1259330"/>
                  </a:cubicBezTo>
                  <a:moveTo>
                    <a:pt x="884555" y="1259965"/>
                  </a:moveTo>
                  <a:lnTo>
                    <a:pt x="884555" y="2302957"/>
                  </a:lnTo>
                  <a:cubicBezTo>
                    <a:pt x="932815" y="2283290"/>
                    <a:pt x="967105" y="2235708"/>
                    <a:pt x="967105" y="2179879"/>
                  </a:cubicBezTo>
                  <a:lnTo>
                    <a:pt x="967105" y="1383043"/>
                  </a:lnTo>
                  <a:cubicBezTo>
                    <a:pt x="967105" y="1327848"/>
                    <a:pt x="932815" y="1280266"/>
                    <a:pt x="884555"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345" y="2313742"/>
                  </a:lnTo>
                  <a:lnTo>
                    <a:pt x="1744345" y="1512465"/>
                  </a:lnTo>
                  <a:cubicBezTo>
                    <a:pt x="1722120" y="1487723"/>
                    <a:pt x="1700530" y="1464249"/>
                    <a:pt x="1680210" y="1443313"/>
                  </a:cubicBezTo>
                  <a:moveTo>
                    <a:pt x="1801495" y="1574004"/>
                  </a:moveTo>
                  <a:lnTo>
                    <a:pt x="1801495" y="2313742"/>
                  </a:lnTo>
                  <a:lnTo>
                    <a:pt x="1872615" y="2313742"/>
                  </a:lnTo>
                  <a:lnTo>
                    <a:pt x="1872615" y="1650769"/>
                  </a:lnTo>
                  <a:cubicBezTo>
                    <a:pt x="1848485" y="1624758"/>
                    <a:pt x="1824355" y="1598747"/>
                    <a:pt x="1801495" y="1574004"/>
                  </a:cubicBezTo>
                  <a:moveTo>
                    <a:pt x="1919605" y="1701523"/>
                  </a:moveTo>
                  <a:lnTo>
                    <a:pt x="1919605" y="2313742"/>
                  </a:lnTo>
                  <a:lnTo>
                    <a:pt x="1995805" y="2313742"/>
                  </a:lnTo>
                  <a:lnTo>
                    <a:pt x="1995805" y="1783998"/>
                  </a:lnTo>
                  <a:cubicBezTo>
                    <a:pt x="1971040"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735" y="2001605"/>
                    <a:pt x="2169160" y="1970519"/>
                    <a:pt x="2135505" y="1934357"/>
                  </a:cubicBezTo>
                  <a:moveTo>
                    <a:pt x="2230755" y="2037133"/>
                  </a:moveTo>
                  <a:lnTo>
                    <a:pt x="2230755" y="2304226"/>
                  </a:lnTo>
                  <a:cubicBezTo>
                    <a:pt x="2280285" y="2285193"/>
                    <a:pt x="2315210" y="2236977"/>
                    <a:pt x="2315210" y="2180513"/>
                  </a:cubicBezTo>
                  <a:cubicBezTo>
                    <a:pt x="2315210" y="2128490"/>
                    <a:pt x="2295525" y="2107554"/>
                    <a:pt x="2254250" y="2062510"/>
                  </a:cubicBezTo>
                  <a:cubicBezTo>
                    <a:pt x="2251710" y="2059972"/>
                    <a:pt x="2243455" y="2051091"/>
                    <a:pt x="2230755" y="2037133"/>
                  </a:cubicBezTo>
                  <a:moveTo>
                    <a:pt x="3336925" y="2500897"/>
                  </a:moveTo>
                  <a:lnTo>
                    <a:pt x="3282950" y="2500897"/>
                  </a:lnTo>
                  <a:lnTo>
                    <a:pt x="3282950" y="3563556"/>
                  </a:lnTo>
                  <a:lnTo>
                    <a:pt x="3336925" y="3563556"/>
                  </a:lnTo>
                  <a:cubicBezTo>
                    <a:pt x="3345815" y="3563556"/>
                    <a:pt x="3354705" y="3562921"/>
                    <a:pt x="3362960" y="3561018"/>
                  </a:cubicBezTo>
                  <a:lnTo>
                    <a:pt x="3362960" y="2503434"/>
                  </a:lnTo>
                  <a:cubicBezTo>
                    <a:pt x="3354070" y="2501531"/>
                    <a:pt x="3345815" y="2500897"/>
                    <a:pt x="3336925" y="2500897"/>
                  </a:cubicBezTo>
                  <a:moveTo>
                    <a:pt x="3247390" y="2500897"/>
                  </a:moveTo>
                  <a:lnTo>
                    <a:pt x="3171190" y="2500897"/>
                  </a:lnTo>
                  <a:lnTo>
                    <a:pt x="3171190" y="3563556"/>
                  </a:lnTo>
                  <a:lnTo>
                    <a:pt x="3247390" y="3563556"/>
                  </a:lnTo>
                  <a:lnTo>
                    <a:pt x="3247390" y="2500897"/>
                  </a:lnTo>
                  <a:close/>
                  <a:moveTo>
                    <a:pt x="3124200" y="2500897"/>
                  </a:moveTo>
                  <a:lnTo>
                    <a:pt x="3053080" y="2500897"/>
                  </a:lnTo>
                  <a:lnTo>
                    <a:pt x="3053080" y="3563556"/>
                  </a:lnTo>
                  <a:lnTo>
                    <a:pt x="3124200" y="3563556"/>
                  </a:lnTo>
                  <a:lnTo>
                    <a:pt x="3124200" y="2500897"/>
                  </a:lnTo>
                  <a:close/>
                  <a:moveTo>
                    <a:pt x="2995930" y="2500897"/>
                  </a:moveTo>
                  <a:lnTo>
                    <a:pt x="2931795" y="2500897"/>
                  </a:lnTo>
                  <a:lnTo>
                    <a:pt x="2931795" y="3563556"/>
                  </a:lnTo>
                  <a:lnTo>
                    <a:pt x="2995930" y="3563556"/>
                  </a:lnTo>
                  <a:lnTo>
                    <a:pt x="2995930" y="2500897"/>
                  </a:lnTo>
                  <a:close/>
                  <a:moveTo>
                    <a:pt x="2860675" y="2500897"/>
                  </a:moveTo>
                  <a:lnTo>
                    <a:pt x="2813685" y="2500897"/>
                  </a:lnTo>
                  <a:lnTo>
                    <a:pt x="2813685" y="3563556"/>
                  </a:lnTo>
                  <a:lnTo>
                    <a:pt x="2860675" y="3563556"/>
                  </a:lnTo>
                  <a:lnTo>
                    <a:pt x="2860675" y="2500897"/>
                  </a:lnTo>
                  <a:close/>
                  <a:moveTo>
                    <a:pt x="2737485" y="2500897"/>
                  </a:moveTo>
                  <a:lnTo>
                    <a:pt x="2701925" y="2500897"/>
                  </a:lnTo>
                  <a:lnTo>
                    <a:pt x="2701925" y="3563556"/>
                  </a:lnTo>
                  <a:lnTo>
                    <a:pt x="2737485" y="3563556"/>
                  </a:lnTo>
                  <a:lnTo>
                    <a:pt x="2737485" y="2500897"/>
                  </a:lnTo>
                  <a:close/>
                  <a:moveTo>
                    <a:pt x="2621915" y="2500897"/>
                  </a:moveTo>
                  <a:lnTo>
                    <a:pt x="2597785" y="2500897"/>
                  </a:lnTo>
                  <a:lnTo>
                    <a:pt x="2597785" y="3563556"/>
                  </a:lnTo>
                  <a:lnTo>
                    <a:pt x="2621915" y="3563556"/>
                  </a:lnTo>
                  <a:lnTo>
                    <a:pt x="2621915" y="2500897"/>
                  </a:lnTo>
                  <a:close/>
                  <a:moveTo>
                    <a:pt x="2514600" y="2500897"/>
                  </a:moveTo>
                  <a:lnTo>
                    <a:pt x="2502535" y="2500897"/>
                  </a:lnTo>
                  <a:lnTo>
                    <a:pt x="2502535" y="3563556"/>
                  </a:lnTo>
                  <a:lnTo>
                    <a:pt x="2514600" y="3563556"/>
                  </a:lnTo>
                  <a:lnTo>
                    <a:pt x="2514600" y="2500897"/>
                  </a:lnTo>
                  <a:close/>
                  <a:moveTo>
                    <a:pt x="2182495" y="2500897"/>
                  </a:moveTo>
                  <a:lnTo>
                    <a:pt x="2180590" y="2500897"/>
                  </a:lnTo>
                  <a:lnTo>
                    <a:pt x="2180590" y="2500897"/>
                  </a:lnTo>
                  <a:lnTo>
                    <a:pt x="2136140" y="2500897"/>
                  </a:lnTo>
                  <a:lnTo>
                    <a:pt x="2136140" y="2879648"/>
                  </a:lnTo>
                  <a:cubicBezTo>
                    <a:pt x="2169795" y="2843485"/>
                    <a:pt x="2198370" y="2813033"/>
                    <a:pt x="2218690" y="2790194"/>
                  </a:cubicBezTo>
                  <a:lnTo>
                    <a:pt x="2218690" y="2505338"/>
                  </a:lnTo>
                  <a:cubicBezTo>
                    <a:pt x="2206625" y="2502800"/>
                    <a:pt x="2194560" y="2500897"/>
                    <a:pt x="2182495"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9380" y="2500897"/>
                  </a:moveTo>
                  <a:lnTo>
                    <a:pt x="95250" y="2500897"/>
                  </a:lnTo>
                  <a:lnTo>
                    <a:pt x="95250" y="3563556"/>
                  </a:lnTo>
                  <a:lnTo>
                    <a:pt x="119380" y="3563556"/>
                  </a:lnTo>
                  <a:lnTo>
                    <a:pt x="119380" y="2500897"/>
                  </a:lnTo>
                  <a:close/>
                  <a:moveTo>
                    <a:pt x="12065" y="2500897"/>
                  </a:moveTo>
                  <a:lnTo>
                    <a:pt x="0" y="2500897"/>
                  </a:lnTo>
                  <a:lnTo>
                    <a:pt x="0" y="3563556"/>
                  </a:lnTo>
                  <a:lnTo>
                    <a:pt x="12065" y="3563556"/>
                  </a:lnTo>
                  <a:lnTo>
                    <a:pt x="12065" y="2500897"/>
                  </a:lnTo>
                  <a:close/>
                  <a:moveTo>
                    <a:pt x="199390" y="2500897"/>
                  </a:moveTo>
                  <a:lnTo>
                    <a:pt x="199390" y="3563556"/>
                  </a:lnTo>
                  <a:lnTo>
                    <a:pt x="234950" y="3563556"/>
                  </a:lnTo>
                  <a:lnTo>
                    <a:pt x="234950" y="2506607"/>
                  </a:lnTo>
                  <a:cubicBezTo>
                    <a:pt x="224155" y="2502800"/>
                    <a:pt x="212090" y="2500897"/>
                    <a:pt x="199390" y="2500897"/>
                  </a:cubicBezTo>
                  <a:moveTo>
                    <a:pt x="2230755" y="2509779"/>
                  </a:moveTo>
                  <a:lnTo>
                    <a:pt x="2230755" y="2776871"/>
                  </a:lnTo>
                  <a:cubicBezTo>
                    <a:pt x="2244090" y="2762913"/>
                    <a:pt x="2252345" y="2754032"/>
                    <a:pt x="2254250" y="2751494"/>
                  </a:cubicBezTo>
                  <a:cubicBezTo>
                    <a:pt x="2295525" y="2706450"/>
                    <a:pt x="2315210" y="2685514"/>
                    <a:pt x="2315210" y="2633491"/>
                  </a:cubicBezTo>
                  <a:cubicBezTo>
                    <a:pt x="2315210" y="2577662"/>
                    <a:pt x="2280285" y="2529446"/>
                    <a:pt x="2230755"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7535"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80415" y="3072512"/>
                  </a:moveTo>
                  <a:lnTo>
                    <a:pt x="780415" y="3563556"/>
                  </a:lnTo>
                  <a:lnTo>
                    <a:pt x="860425" y="3563556"/>
                  </a:lnTo>
                  <a:lnTo>
                    <a:pt x="860425" y="3158794"/>
                  </a:lnTo>
                  <a:cubicBezTo>
                    <a:pt x="835025" y="3132148"/>
                    <a:pt x="808355" y="3102965"/>
                    <a:pt x="780415" y="3072512"/>
                  </a:cubicBezTo>
                  <a:moveTo>
                    <a:pt x="884555" y="3185440"/>
                  </a:moveTo>
                  <a:lnTo>
                    <a:pt x="884555" y="3564190"/>
                  </a:lnTo>
                  <a:lnTo>
                    <a:pt x="929005" y="3564190"/>
                  </a:lnTo>
                  <a:lnTo>
                    <a:pt x="929005" y="3564190"/>
                  </a:lnTo>
                  <a:lnTo>
                    <a:pt x="930910" y="3564190"/>
                  </a:lnTo>
                  <a:cubicBezTo>
                    <a:pt x="943610" y="3564190"/>
                    <a:pt x="955675" y="3562287"/>
                    <a:pt x="967105" y="3559115"/>
                  </a:cubicBezTo>
                  <a:lnTo>
                    <a:pt x="967105" y="3274259"/>
                  </a:lnTo>
                  <a:cubicBezTo>
                    <a:pt x="946150" y="3252054"/>
                    <a:pt x="918210" y="3221601"/>
                    <a:pt x="884555"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2505" y="3301539"/>
                    <a:pt x="979170" y="3287582"/>
                  </a:cubicBezTo>
                </a:path>
              </a:pathLst>
            </a:custGeom>
            <a:solidFill>
              <a:srgbClr val="DCDCDC"/>
            </a:solidFill>
            <a:ln w="6350" cap="flat">
              <a:noFill/>
              <a:prstDash val="solid"/>
              <a:miter/>
            </a:ln>
          </p:spPr>
          <p:txBody>
            <a:bodyPr rtlCol="0" anchor="ctr"/>
            <a:lstStyle/>
            <a:p>
              <a:endParaRPr lang="nb-NO"/>
            </a:p>
          </p:txBody>
        </p:sp>
        <p:sp>
          <p:nvSpPr>
            <p:cNvPr id="5" name="Friform 4">
              <a:extLst>
                <a:ext uri="{FF2B5EF4-FFF2-40B4-BE49-F238E27FC236}">
                  <a16:creationId xmlns:a16="http://schemas.microsoft.com/office/drawing/2014/main" id="{FBBDC236-428F-8B43-91F8-FABDDA721446}"/>
                </a:ext>
              </a:extLst>
            </p:cNvPr>
            <p:cNvSpPr/>
            <p:nvPr/>
          </p:nvSpPr>
          <p:spPr>
            <a:xfrm>
              <a:off x="4312920" y="2736151"/>
              <a:ext cx="3566160" cy="3564189"/>
            </a:xfrm>
            <a:custGeom>
              <a:avLst/>
              <a:gdLst>
                <a:gd name="connsiteX0" fmla="*/ 2621280 w 3566160"/>
                <a:gd name="connsiteY0" fmla="*/ 0 h 3564189"/>
                <a:gd name="connsiteX1" fmla="*/ 2597150 w 3566160"/>
                <a:gd name="connsiteY1" fmla="*/ 0 h 3564189"/>
                <a:gd name="connsiteX2" fmla="*/ 2597150 w 3566160"/>
                <a:gd name="connsiteY2" fmla="*/ 1063293 h 3564189"/>
                <a:gd name="connsiteX3" fmla="*/ 2621280 w 3566160"/>
                <a:gd name="connsiteY3" fmla="*/ 1063293 h 3564189"/>
                <a:gd name="connsiteX4" fmla="*/ 2621280 w 3566160"/>
                <a:gd name="connsiteY4" fmla="*/ 0 h 3564189"/>
                <a:gd name="connsiteX5" fmla="*/ 2514600 w 3566160"/>
                <a:gd name="connsiteY5" fmla="*/ 0 h 3564189"/>
                <a:gd name="connsiteX6" fmla="*/ 2502535 w 3566160"/>
                <a:gd name="connsiteY6" fmla="*/ 0 h 3564189"/>
                <a:gd name="connsiteX7" fmla="*/ 2502535 w 3566160"/>
                <a:gd name="connsiteY7" fmla="*/ 1063293 h 3564189"/>
                <a:gd name="connsiteX8" fmla="*/ 2514600 w 3566160"/>
                <a:gd name="connsiteY8" fmla="*/ 1063293 h 3564189"/>
                <a:gd name="connsiteX9" fmla="*/ 2514600 w 3566160"/>
                <a:gd name="connsiteY9" fmla="*/ 0 h 3564189"/>
                <a:gd name="connsiteX10" fmla="*/ 2085340 w 3566160"/>
                <a:gd name="connsiteY10" fmla="*/ 0 h 3564189"/>
                <a:gd name="connsiteX11" fmla="*/ 2031365 w 3566160"/>
                <a:gd name="connsiteY11" fmla="*/ 0 h 3564189"/>
                <a:gd name="connsiteX12" fmla="*/ 2031365 w 3566160"/>
                <a:gd name="connsiteY12" fmla="*/ 1063293 h 3564189"/>
                <a:gd name="connsiteX13" fmla="*/ 2085340 w 3566160"/>
                <a:gd name="connsiteY13" fmla="*/ 1063293 h 3564189"/>
                <a:gd name="connsiteX14" fmla="*/ 2111375 w 3566160"/>
                <a:gd name="connsiteY14" fmla="*/ 1060756 h 3564189"/>
                <a:gd name="connsiteX15" fmla="*/ 2111375 w 3566160"/>
                <a:gd name="connsiteY15" fmla="*/ 2538 h 3564189"/>
                <a:gd name="connsiteX16" fmla="*/ 2085340 w 3566160"/>
                <a:gd name="connsiteY16" fmla="*/ 0 h 3564189"/>
                <a:gd name="connsiteX17" fmla="*/ 1995805 w 3566160"/>
                <a:gd name="connsiteY17" fmla="*/ 0 h 3564189"/>
                <a:gd name="connsiteX18" fmla="*/ 1919605 w 3566160"/>
                <a:gd name="connsiteY18" fmla="*/ 0 h 3564189"/>
                <a:gd name="connsiteX19" fmla="*/ 1919605 w 3566160"/>
                <a:gd name="connsiteY19" fmla="*/ 1063293 h 3564189"/>
                <a:gd name="connsiteX20" fmla="*/ 1995805 w 3566160"/>
                <a:gd name="connsiteY20" fmla="*/ 1063293 h 3564189"/>
                <a:gd name="connsiteX21" fmla="*/ 1995805 w 3566160"/>
                <a:gd name="connsiteY21" fmla="*/ 0 h 3564189"/>
                <a:gd name="connsiteX22" fmla="*/ 1872615 w 3566160"/>
                <a:gd name="connsiteY22" fmla="*/ 0 h 3564189"/>
                <a:gd name="connsiteX23" fmla="*/ 1801495 w 3566160"/>
                <a:gd name="connsiteY23" fmla="*/ 0 h 3564189"/>
                <a:gd name="connsiteX24" fmla="*/ 1801495 w 3566160"/>
                <a:gd name="connsiteY24" fmla="*/ 1063293 h 3564189"/>
                <a:gd name="connsiteX25" fmla="*/ 1872615 w 3566160"/>
                <a:gd name="connsiteY25" fmla="*/ 1063293 h 3564189"/>
                <a:gd name="connsiteX26" fmla="*/ 1872615 w 3566160"/>
                <a:gd name="connsiteY26" fmla="*/ 0 h 3564189"/>
                <a:gd name="connsiteX27" fmla="*/ 1744980 w 3566160"/>
                <a:gd name="connsiteY27" fmla="*/ 0 h 3564189"/>
                <a:gd name="connsiteX28" fmla="*/ 1680845 w 3566160"/>
                <a:gd name="connsiteY28" fmla="*/ 0 h 3564189"/>
                <a:gd name="connsiteX29" fmla="*/ 1680845 w 3566160"/>
                <a:gd name="connsiteY29" fmla="*/ 1063293 h 3564189"/>
                <a:gd name="connsiteX30" fmla="*/ 1744980 w 3566160"/>
                <a:gd name="connsiteY30" fmla="*/ 1063293 h 3564189"/>
                <a:gd name="connsiteX31" fmla="*/ 1744980 w 3566160"/>
                <a:gd name="connsiteY31" fmla="*/ 0 h 3564189"/>
                <a:gd name="connsiteX32" fmla="*/ 1609090 w 3566160"/>
                <a:gd name="connsiteY32" fmla="*/ 0 h 3564189"/>
                <a:gd name="connsiteX33" fmla="*/ 1562100 w 3566160"/>
                <a:gd name="connsiteY33" fmla="*/ 0 h 3564189"/>
                <a:gd name="connsiteX34" fmla="*/ 1562100 w 3566160"/>
                <a:gd name="connsiteY34" fmla="*/ 1063293 h 3564189"/>
                <a:gd name="connsiteX35" fmla="*/ 1609090 w 3566160"/>
                <a:gd name="connsiteY35" fmla="*/ 1063293 h 3564189"/>
                <a:gd name="connsiteX36" fmla="*/ 1609090 w 3566160"/>
                <a:gd name="connsiteY36" fmla="*/ 0 h 3564189"/>
                <a:gd name="connsiteX37" fmla="*/ 1485900 w 3566160"/>
                <a:gd name="connsiteY37" fmla="*/ 0 h 3564189"/>
                <a:gd name="connsiteX38" fmla="*/ 1450340 w 3566160"/>
                <a:gd name="connsiteY38" fmla="*/ 0 h 3564189"/>
                <a:gd name="connsiteX39" fmla="*/ 1450340 w 3566160"/>
                <a:gd name="connsiteY39" fmla="*/ 1063293 h 3564189"/>
                <a:gd name="connsiteX40" fmla="*/ 1485900 w 3566160"/>
                <a:gd name="connsiteY40" fmla="*/ 1063293 h 3564189"/>
                <a:gd name="connsiteX41" fmla="*/ 1485900 w 3566160"/>
                <a:gd name="connsiteY41" fmla="*/ 0 h 3564189"/>
                <a:gd name="connsiteX42" fmla="*/ 1370330 w 3566160"/>
                <a:gd name="connsiteY42" fmla="*/ 0 h 3564189"/>
                <a:gd name="connsiteX43" fmla="*/ 1346200 w 3566160"/>
                <a:gd name="connsiteY43" fmla="*/ 0 h 3564189"/>
                <a:gd name="connsiteX44" fmla="*/ 1346200 w 3566160"/>
                <a:gd name="connsiteY44" fmla="*/ 1063293 h 3564189"/>
                <a:gd name="connsiteX45" fmla="*/ 1370330 w 3566160"/>
                <a:gd name="connsiteY45" fmla="*/ 1063293 h 3564189"/>
                <a:gd name="connsiteX46" fmla="*/ 1370330 w 3566160"/>
                <a:gd name="connsiteY46" fmla="*/ 0 h 3564189"/>
                <a:gd name="connsiteX47" fmla="*/ 1263650 w 3566160"/>
                <a:gd name="connsiteY47" fmla="*/ 0 h 3564189"/>
                <a:gd name="connsiteX48" fmla="*/ 1251585 w 3566160"/>
                <a:gd name="connsiteY48" fmla="*/ 0 h 3564189"/>
                <a:gd name="connsiteX49" fmla="*/ 1251585 w 3566160"/>
                <a:gd name="connsiteY49" fmla="*/ 1063293 h 3564189"/>
                <a:gd name="connsiteX50" fmla="*/ 1263650 w 3566160"/>
                <a:gd name="connsiteY50" fmla="*/ 1063293 h 3564189"/>
                <a:gd name="connsiteX51" fmla="*/ 1263650 w 3566160"/>
                <a:gd name="connsiteY51" fmla="*/ 0 h 3564189"/>
                <a:gd name="connsiteX52" fmla="*/ 930910 w 3566160"/>
                <a:gd name="connsiteY52" fmla="*/ 0 h 3564189"/>
                <a:gd name="connsiteX53" fmla="*/ 929005 w 3566160"/>
                <a:gd name="connsiteY53" fmla="*/ 0 h 3564189"/>
                <a:gd name="connsiteX54" fmla="*/ 929005 w 3566160"/>
                <a:gd name="connsiteY54" fmla="*/ 0 h 3564189"/>
                <a:gd name="connsiteX55" fmla="*/ 884555 w 3566160"/>
                <a:gd name="connsiteY55" fmla="*/ 0 h 3564189"/>
                <a:gd name="connsiteX56" fmla="*/ 884555 w 3566160"/>
                <a:gd name="connsiteY56" fmla="*/ 378751 h 3564189"/>
                <a:gd name="connsiteX57" fmla="*/ 967105 w 3566160"/>
                <a:gd name="connsiteY57" fmla="*/ 289931 h 3564189"/>
                <a:gd name="connsiteX58" fmla="*/ 967105 w 3566160"/>
                <a:gd name="connsiteY58" fmla="*/ 5075 h 3564189"/>
                <a:gd name="connsiteX59" fmla="*/ 930910 w 3566160"/>
                <a:gd name="connsiteY59" fmla="*/ 0 h 3564189"/>
                <a:gd name="connsiteX60" fmla="*/ 859790 w 3566160"/>
                <a:gd name="connsiteY60" fmla="*/ 0 h 3564189"/>
                <a:gd name="connsiteX61" fmla="*/ 779780 w 3566160"/>
                <a:gd name="connsiteY61" fmla="*/ 0 h 3564189"/>
                <a:gd name="connsiteX62" fmla="*/ 779780 w 3566160"/>
                <a:gd name="connsiteY62" fmla="*/ 491044 h 3564189"/>
                <a:gd name="connsiteX63" fmla="*/ 859790 w 3566160"/>
                <a:gd name="connsiteY63" fmla="*/ 404762 h 3564189"/>
                <a:gd name="connsiteX64" fmla="*/ 859790 w 3566160"/>
                <a:gd name="connsiteY64" fmla="*/ 0 h 3564189"/>
                <a:gd name="connsiteX65" fmla="*/ 744220 w 3566160"/>
                <a:gd name="connsiteY65" fmla="*/ 0 h 3564189"/>
                <a:gd name="connsiteX66" fmla="*/ 668020 w 3566160"/>
                <a:gd name="connsiteY66" fmla="*/ 0 h 3564189"/>
                <a:gd name="connsiteX67" fmla="*/ 668020 w 3566160"/>
                <a:gd name="connsiteY67" fmla="*/ 612219 h 3564189"/>
                <a:gd name="connsiteX68" fmla="*/ 744220 w 3566160"/>
                <a:gd name="connsiteY68" fmla="*/ 529743 h 3564189"/>
                <a:gd name="connsiteX69" fmla="*/ 744220 w 3566160"/>
                <a:gd name="connsiteY69" fmla="*/ 0 h 3564189"/>
                <a:gd name="connsiteX70" fmla="*/ 621030 w 3566160"/>
                <a:gd name="connsiteY70" fmla="*/ 0 h 3564189"/>
                <a:gd name="connsiteX71" fmla="*/ 549910 w 3566160"/>
                <a:gd name="connsiteY71" fmla="*/ 0 h 3564189"/>
                <a:gd name="connsiteX72" fmla="*/ 549910 w 3566160"/>
                <a:gd name="connsiteY72" fmla="*/ 739738 h 3564189"/>
                <a:gd name="connsiteX73" fmla="*/ 621030 w 3566160"/>
                <a:gd name="connsiteY73" fmla="*/ 662338 h 3564189"/>
                <a:gd name="connsiteX74" fmla="*/ 621030 w 3566160"/>
                <a:gd name="connsiteY74" fmla="*/ 0 h 3564189"/>
                <a:gd name="connsiteX75" fmla="*/ 493395 w 3566160"/>
                <a:gd name="connsiteY75" fmla="*/ 0 h 3564189"/>
                <a:gd name="connsiteX76" fmla="*/ 429260 w 3566160"/>
                <a:gd name="connsiteY76" fmla="*/ 0 h 3564189"/>
                <a:gd name="connsiteX77" fmla="*/ 429260 w 3566160"/>
                <a:gd name="connsiteY77" fmla="*/ 870429 h 3564189"/>
                <a:gd name="connsiteX78" fmla="*/ 493395 w 3566160"/>
                <a:gd name="connsiteY78" fmla="*/ 800642 h 3564189"/>
                <a:gd name="connsiteX79" fmla="*/ 493395 w 3566160"/>
                <a:gd name="connsiteY79" fmla="*/ 0 h 3564189"/>
                <a:gd name="connsiteX80" fmla="*/ 357505 w 3566160"/>
                <a:gd name="connsiteY80" fmla="*/ 0 h 3564189"/>
                <a:gd name="connsiteX81" fmla="*/ 310515 w 3566160"/>
                <a:gd name="connsiteY81" fmla="*/ 0 h 3564189"/>
                <a:gd name="connsiteX82" fmla="*/ 310515 w 3566160"/>
                <a:gd name="connsiteY82" fmla="*/ 998582 h 3564189"/>
                <a:gd name="connsiteX83" fmla="*/ 317500 w 3566160"/>
                <a:gd name="connsiteY83" fmla="*/ 990969 h 3564189"/>
                <a:gd name="connsiteX84" fmla="*/ 357505 w 3566160"/>
                <a:gd name="connsiteY84" fmla="*/ 947194 h 3564189"/>
                <a:gd name="connsiteX85" fmla="*/ 357505 w 3566160"/>
                <a:gd name="connsiteY85" fmla="*/ 0 h 3564189"/>
                <a:gd name="connsiteX86" fmla="*/ 234315 w 3566160"/>
                <a:gd name="connsiteY86" fmla="*/ 0 h 3564189"/>
                <a:gd name="connsiteX87" fmla="*/ 198755 w 3566160"/>
                <a:gd name="connsiteY87" fmla="*/ 0 h 3564189"/>
                <a:gd name="connsiteX88" fmla="*/ 198755 w 3566160"/>
                <a:gd name="connsiteY88" fmla="*/ 1063293 h 3564189"/>
                <a:gd name="connsiteX89" fmla="*/ 234315 w 3566160"/>
                <a:gd name="connsiteY89" fmla="*/ 1057584 h 3564189"/>
                <a:gd name="connsiteX90" fmla="*/ 234315 w 3566160"/>
                <a:gd name="connsiteY90" fmla="*/ 0 h 3564189"/>
                <a:gd name="connsiteX91" fmla="*/ 118745 w 3566160"/>
                <a:gd name="connsiteY91" fmla="*/ 0 h 3564189"/>
                <a:gd name="connsiteX92" fmla="*/ 94615 w 3566160"/>
                <a:gd name="connsiteY92" fmla="*/ 0 h 3564189"/>
                <a:gd name="connsiteX93" fmla="*/ 94615 w 3566160"/>
                <a:gd name="connsiteY93" fmla="*/ 1063293 h 3564189"/>
                <a:gd name="connsiteX94" fmla="*/ 118745 w 3566160"/>
                <a:gd name="connsiteY94" fmla="*/ 1063293 h 3564189"/>
                <a:gd name="connsiteX95" fmla="*/ 118745 w 3566160"/>
                <a:gd name="connsiteY95" fmla="*/ 0 h 3564189"/>
                <a:gd name="connsiteX96" fmla="*/ 12065 w 3566160"/>
                <a:gd name="connsiteY96" fmla="*/ 0 h 3564189"/>
                <a:gd name="connsiteX97" fmla="*/ 0 w 3566160"/>
                <a:gd name="connsiteY97" fmla="*/ 0 h 3564189"/>
                <a:gd name="connsiteX98" fmla="*/ 0 w 3566160"/>
                <a:gd name="connsiteY98" fmla="*/ 1063293 h 3564189"/>
                <a:gd name="connsiteX99" fmla="*/ 12065 w 3566160"/>
                <a:gd name="connsiteY99" fmla="*/ 1063293 h 3564189"/>
                <a:gd name="connsiteX100" fmla="*/ 12065 w 3566160"/>
                <a:gd name="connsiteY100" fmla="*/ 0 h 3564189"/>
                <a:gd name="connsiteX101" fmla="*/ 2701290 w 3566160"/>
                <a:gd name="connsiteY101" fmla="*/ 0 h 3564189"/>
                <a:gd name="connsiteX102" fmla="*/ 2701290 w 3566160"/>
                <a:gd name="connsiteY102" fmla="*/ 1062659 h 3564189"/>
                <a:gd name="connsiteX103" fmla="*/ 2736850 w 3566160"/>
                <a:gd name="connsiteY103" fmla="*/ 1062659 h 3564189"/>
                <a:gd name="connsiteX104" fmla="*/ 2736850 w 3566160"/>
                <a:gd name="connsiteY104" fmla="*/ 5075 h 3564189"/>
                <a:gd name="connsiteX105" fmla="*/ 2701290 w 3566160"/>
                <a:gd name="connsiteY105" fmla="*/ 0 h 3564189"/>
                <a:gd name="connsiteX106" fmla="*/ 979170 w 3566160"/>
                <a:gd name="connsiteY106" fmla="*/ 8882 h 3564189"/>
                <a:gd name="connsiteX107" fmla="*/ 979170 w 3566160"/>
                <a:gd name="connsiteY107" fmla="*/ 275974 h 3564189"/>
                <a:gd name="connsiteX108" fmla="*/ 1002665 w 3566160"/>
                <a:gd name="connsiteY108" fmla="*/ 250597 h 3564189"/>
                <a:gd name="connsiteX109" fmla="*/ 1063625 w 3566160"/>
                <a:gd name="connsiteY109" fmla="*/ 132594 h 3564189"/>
                <a:gd name="connsiteX110" fmla="*/ 979170 w 3566160"/>
                <a:gd name="connsiteY110" fmla="*/ 8882 h 3564189"/>
                <a:gd name="connsiteX111" fmla="*/ 2135505 w 3566160"/>
                <a:gd name="connsiteY111" fmla="*/ 9516 h 3564189"/>
                <a:gd name="connsiteX112" fmla="*/ 2135505 w 3566160"/>
                <a:gd name="connsiteY112" fmla="*/ 1052508 h 3564189"/>
                <a:gd name="connsiteX113" fmla="*/ 2218055 w 3566160"/>
                <a:gd name="connsiteY113" fmla="*/ 929430 h 3564189"/>
                <a:gd name="connsiteX114" fmla="*/ 2218055 w 3566160"/>
                <a:gd name="connsiteY114" fmla="*/ 929430 h 3564189"/>
                <a:gd name="connsiteX115" fmla="*/ 2218055 w 3566160"/>
                <a:gd name="connsiteY115" fmla="*/ 132594 h 3564189"/>
                <a:gd name="connsiteX116" fmla="*/ 2218055 w 3566160"/>
                <a:gd name="connsiteY116" fmla="*/ 132594 h 3564189"/>
                <a:gd name="connsiteX117" fmla="*/ 2135505 w 3566160"/>
                <a:gd name="connsiteY117" fmla="*/ 9516 h 3564189"/>
                <a:gd name="connsiteX118" fmla="*/ 2813685 w 3566160"/>
                <a:gd name="connsiteY118" fmla="*/ 64077 h 3564189"/>
                <a:gd name="connsiteX119" fmla="*/ 2813685 w 3566160"/>
                <a:gd name="connsiteY119" fmla="*/ 1062659 h 3564189"/>
                <a:gd name="connsiteX120" fmla="*/ 2860675 w 3566160"/>
                <a:gd name="connsiteY120" fmla="*/ 1062659 h 3564189"/>
                <a:gd name="connsiteX121" fmla="*/ 2860675 w 3566160"/>
                <a:gd name="connsiteY121" fmla="*/ 115465 h 3564189"/>
                <a:gd name="connsiteX122" fmla="*/ 2820670 w 3566160"/>
                <a:gd name="connsiteY122" fmla="*/ 71690 h 3564189"/>
                <a:gd name="connsiteX123" fmla="*/ 2813685 w 3566160"/>
                <a:gd name="connsiteY123" fmla="*/ 64077 h 3564189"/>
                <a:gd name="connsiteX124" fmla="*/ 2931795 w 3566160"/>
                <a:gd name="connsiteY124" fmla="*/ 192230 h 3564189"/>
                <a:gd name="connsiteX125" fmla="*/ 2931795 w 3566160"/>
                <a:gd name="connsiteY125" fmla="*/ 1062659 h 3564189"/>
                <a:gd name="connsiteX126" fmla="*/ 2995930 w 3566160"/>
                <a:gd name="connsiteY126" fmla="*/ 1062659 h 3564189"/>
                <a:gd name="connsiteX127" fmla="*/ 2995930 w 3566160"/>
                <a:gd name="connsiteY127" fmla="*/ 262017 h 3564189"/>
                <a:gd name="connsiteX128" fmla="*/ 2931795 w 3566160"/>
                <a:gd name="connsiteY128" fmla="*/ 192230 h 3564189"/>
                <a:gd name="connsiteX129" fmla="*/ 3052445 w 3566160"/>
                <a:gd name="connsiteY129" fmla="*/ 322921 h 3564189"/>
                <a:gd name="connsiteX130" fmla="*/ 3052445 w 3566160"/>
                <a:gd name="connsiteY130" fmla="*/ 1062659 h 3564189"/>
                <a:gd name="connsiteX131" fmla="*/ 3123565 w 3566160"/>
                <a:gd name="connsiteY131" fmla="*/ 1062659 h 3564189"/>
                <a:gd name="connsiteX132" fmla="*/ 3123565 w 3566160"/>
                <a:gd name="connsiteY132" fmla="*/ 400321 h 3564189"/>
                <a:gd name="connsiteX133" fmla="*/ 3052445 w 3566160"/>
                <a:gd name="connsiteY133" fmla="*/ 322921 h 3564189"/>
                <a:gd name="connsiteX134" fmla="*/ 3170555 w 3566160"/>
                <a:gd name="connsiteY134" fmla="*/ 451075 h 3564189"/>
                <a:gd name="connsiteX135" fmla="*/ 3170555 w 3566160"/>
                <a:gd name="connsiteY135" fmla="*/ 1063293 h 3564189"/>
                <a:gd name="connsiteX136" fmla="*/ 3246755 w 3566160"/>
                <a:gd name="connsiteY136" fmla="*/ 1063293 h 3564189"/>
                <a:gd name="connsiteX137" fmla="*/ 3246755 w 3566160"/>
                <a:gd name="connsiteY137" fmla="*/ 533550 h 3564189"/>
                <a:gd name="connsiteX138" fmla="*/ 3170555 w 3566160"/>
                <a:gd name="connsiteY138" fmla="*/ 451075 h 3564189"/>
                <a:gd name="connsiteX139" fmla="*/ 3282315 w 3566160"/>
                <a:gd name="connsiteY139" fmla="*/ 571615 h 3564189"/>
                <a:gd name="connsiteX140" fmla="*/ 3282315 w 3566160"/>
                <a:gd name="connsiteY140" fmla="*/ 1062659 h 3564189"/>
                <a:gd name="connsiteX141" fmla="*/ 3362325 w 3566160"/>
                <a:gd name="connsiteY141" fmla="*/ 1062659 h 3564189"/>
                <a:gd name="connsiteX142" fmla="*/ 3362325 w 3566160"/>
                <a:gd name="connsiteY142" fmla="*/ 657897 h 3564189"/>
                <a:gd name="connsiteX143" fmla="*/ 3282315 w 3566160"/>
                <a:gd name="connsiteY143" fmla="*/ 571615 h 3564189"/>
                <a:gd name="connsiteX144" fmla="*/ 3386455 w 3566160"/>
                <a:gd name="connsiteY144" fmla="*/ 683908 h 3564189"/>
                <a:gd name="connsiteX145" fmla="*/ 3386455 w 3566160"/>
                <a:gd name="connsiteY145" fmla="*/ 1062659 h 3564189"/>
                <a:gd name="connsiteX146" fmla="*/ 3430905 w 3566160"/>
                <a:gd name="connsiteY146" fmla="*/ 1062659 h 3564189"/>
                <a:gd name="connsiteX147" fmla="*/ 3430905 w 3566160"/>
                <a:gd name="connsiteY147" fmla="*/ 1062659 h 3564189"/>
                <a:gd name="connsiteX148" fmla="*/ 3432810 w 3566160"/>
                <a:gd name="connsiteY148" fmla="*/ 1062659 h 3564189"/>
                <a:gd name="connsiteX149" fmla="*/ 3469005 w 3566160"/>
                <a:gd name="connsiteY149" fmla="*/ 1057584 h 3564189"/>
                <a:gd name="connsiteX150" fmla="*/ 3469005 w 3566160"/>
                <a:gd name="connsiteY150" fmla="*/ 772728 h 3564189"/>
                <a:gd name="connsiteX151" fmla="*/ 3386455 w 3566160"/>
                <a:gd name="connsiteY151" fmla="*/ 683908 h 3564189"/>
                <a:gd name="connsiteX152" fmla="*/ 3481705 w 3566160"/>
                <a:gd name="connsiteY152" fmla="*/ 786685 h 3564189"/>
                <a:gd name="connsiteX153" fmla="*/ 3481705 w 3566160"/>
                <a:gd name="connsiteY153" fmla="*/ 1053777 h 3564189"/>
                <a:gd name="connsiteX154" fmla="*/ 3566160 w 3566160"/>
                <a:gd name="connsiteY154" fmla="*/ 930065 h 3564189"/>
                <a:gd name="connsiteX155" fmla="*/ 3505200 w 3566160"/>
                <a:gd name="connsiteY155" fmla="*/ 812062 h 3564189"/>
                <a:gd name="connsiteX156" fmla="*/ 3481705 w 3566160"/>
                <a:gd name="connsiteY156" fmla="*/ 786685 h 3564189"/>
                <a:gd name="connsiteX157" fmla="*/ 2621915 w 3566160"/>
                <a:gd name="connsiteY157" fmla="*/ 1250448 h 3564189"/>
                <a:gd name="connsiteX158" fmla="*/ 2597785 w 3566160"/>
                <a:gd name="connsiteY158" fmla="*/ 1250448 h 3564189"/>
                <a:gd name="connsiteX159" fmla="*/ 2597785 w 3566160"/>
                <a:gd name="connsiteY159" fmla="*/ 2313742 h 3564189"/>
                <a:gd name="connsiteX160" fmla="*/ 2621915 w 3566160"/>
                <a:gd name="connsiteY160" fmla="*/ 2313742 h 3564189"/>
                <a:gd name="connsiteX161" fmla="*/ 2621915 w 3566160"/>
                <a:gd name="connsiteY161" fmla="*/ 1250448 h 3564189"/>
                <a:gd name="connsiteX162" fmla="*/ 2514600 w 3566160"/>
                <a:gd name="connsiteY162" fmla="*/ 1250448 h 3564189"/>
                <a:gd name="connsiteX163" fmla="*/ 2502535 w 3566160"/>
                <a:gd name="connsiteY163" fmla="*/ 1250448 h 3564189"/>
                <a:gd name="connsiteX164" fmla="*/ 2502535 w 3566160"/>
                <a:gd name="connsiteY164" fmla="*/ 2313742 h 3564189"/>
                <a:gd name="connsiteX165" fmla="*/ 2514600 w 3566160"/>
                <a:gd name="connsiteY165" fmla="*/ 2313742 h 3564189"/>
                <a:gd name="connsiteX166" fmla="*/ 2514600 w 3566160"/>
                <a:gd name="connsiteY166" fmla="*/ 1250448 h 3564189"/>
                <a:gd name="connsiteX167" fmla="*/ 744220 w 3566160"/>
                <a:gd name="connsiteY167" fmla="*/ 1250448 h 3564189"/>
                <a:gd name="connsiteX168" fmla="*/ 668020 w 3566160"/>
                <a:gd name="connsiteY168" fmla="*/ 1250448 h 3564189"/>
                <a:gd name="connsiteX169" fmla="*/ 668020 w 3566160"/>
                <a:gd name="connsiteY169" fmla="*/ 2313742 h 3564189"/>
                <a:gd name="connsiteX170" fmla="*/ 744220 w 3566160"/>
                <a:gd name="connsiteY170" fmla="*/ 2313742 h 3564189"/>
                <a:gd name="connsiteX171" fmla="*/ 744220 w 3566160"/>
                <a:gd name="connsiteY171" fmla="*/ 1250448 h 3564189"/>
                <a:gd name="connsiteX172" fmla="*/ 621030 w 3566160"/>
                <a:gd name="connsiteY172" fmla="*/ 1250448 h 3564189"/>
                <a:gd name="connsiteX173" fmla="*/ 549910 w 3566160"/>
                <a:gd name="connsiteY173" fmla="*/ 1250448 h 3564189"/>
                <a:gd name="connsiteX174" fmla="*/ 549910 w 3566160"/>
                <a:gd name="connsiteY174" fmla="*/ 2313742 h 3564189"/>
                <a:gd name="connsiteX175" fmla="*/ 621030 w 3566160"/>
                <a:gd name="connsiteY175" fmla="*/ 2313742 h 3564189"/>
                <a:gd name="connsiteX176" fmla="*/ 621030 w 3566160"/>
                <a:gd name="connsiteY176" fmla="*/ 1250448 h 3564189"/>
                <a:gd name="connsiteX177" fmla="*/ 493395 w 3566160"/>
                <a:gd name="connsiteY177" fmla="*/ 1250448 h 3564189"/>
                <a:gd name="connsiteX178" fmla="*/ 429260 w 3566160"/>
                <a:gd name="connsiteY178" fmla="*/ 1250448 h 3564189"/>
                <a:gd name="connsiteX179" fmla="*/ 429260 w 3566160"/>
                <a:gd name="connsiteY179" fmla="*/ 2313742 h 3564189"/>
                <a:gd name="connsiteX180" fmla="*/ 493395 w 3566160"/>
                <a:gd name="connsiteY180" fmla="*/ 2313742 h 3564189"/>
                <a:gd name="connsiteX181" fmla="*/ 493395 w 3566160"/>
                <a:gd name="connsiteY181" fmla="*/ 1250448 h 3564189"/>
                <a:gd name="connsiteX182" fmla="*/ 357505 w 3566160"/>
                <a:gd name="connsiteY182" fmla="*/ 1250448 h 3564189"/>
                <a:gd name="connsiteX183" fmla="*/ 310515 w 3566160"/>
                <a:gd name="connsiteY183" fmla="*/ 1250448 h 3564189"/>
                <a:gd name="connsiteX184" fmla="*/ 310515 w 3566160"/>
                <a:gd name="connsiteY184" fmla="*/ 2313742 h 3564189"/>
                <a:gd name="connsiteX185" fmla="*/ 357505 w 3566160"/>
                <a:gd name="connsiteY185" fmla="*/ 2313742 h 3564189"/>
                <a:gd name="connsiteX186" fmla="*/ 357505 w 3566160"/>
                <a:gd name="connsiteY186" fmla="*/ 1250448 h 3564189"/>
                <a:gd name="connsiteX187" fmla="*/ 234315 w 3566160"/>
                <a:gd name="connsiteY187" fmla="*/ 1250448 h 3564189"/>
                <a:gd name="connsiteX188" fmla="*/ 198755 w 3566160"/>
                <a:gd name="connsiteY188" fmla="*/ 1250448 h 3564189"/>
                <a:gd name="connsiteX189" fmla="*/ 198755 w 3566160"/>
                <a:gd name="connsiteY189" fmla="*/ 2313742 h 3564189"/>
                <a:gd name="connsiteX190" fmla="*/ 234315 w 3566160"/>
                <a:gd name="connsiteY190" fmla="*/ 2313742 h 3564189"/>
                <a:gd name="connsiteX191" fmla="*/ 234315 w 3566160"/>
                <a:gd name="connsiteY191" fmla="*/ 1250448 h 3564189"/>
                <a:gd name="connsiteX192" fmla="*/ 118745 w 3566160"/>
                <a:gd name="connsiteY192" fmla="*/ 1250448 h 3564189"/>
                <a:gd name="connsiteX193" fmla="*/ 94615 w 3566160"/>
                <a:gd name="connsiteY193" fmla="*/ 1250448 h 3564189"/>
                <a:gd name="connsiteX194" fmla="*/ 94615 w 3566160"/>
                <a:gd name="connsiteY194" fmla="*/ 2313742 h 3564189"/>
                <a:gd name="connsiteX195" fmla="*/ 118745 w 3566160"/>
                <a:gd name="connsiteY195" fmla="*/ 2313742 h 3564189"/>
                <a:gd name="connsiteX196" fmla="*/ 118745 w 3566160"/>
                <a:gd name="connsiteY196" fmla="*/ 1250448 h 3564189"/>
                <a:gd name="connsiteX197" fmla="*/ 12065 w 3566160"/>
                <a:gd name="connsiteY197" fmla="*/ 1250448 h 3564189"/>
                <a:gd name="connsiteX198" fmla="*/ 0 w 3566160"/>
                <a:gd name="connsiteY198" fmla="*/ 1250448 h 3564189"/>
                <a:gd name="connsiteX199" fmla="*/ 0 w 3566160"/>
                <a:gd name="connsiteY199" fmla="*/ 2313742 h 3564189"/>
                <a:gd name="connsiteX200" fmla="*/ 12065 w 3566160"/>
                <a:gd name="connsiteY200" fmla="*/ 2313742 h 3564189"/>
                <a:gd name="connsiteX201" fmla="*/ 12065 w 3566160"/>
                <a:gd name="connsiteY201" fmla="*/ 1250448 h 3564189"/>
                <a:gd name="connsiteX202" fmla="*/ 3433445 w 3566160"/>
                <a:gd name="connsiteY202" fmla="*/ 1250448 h 3564189"/>
                <a:gd name="connsiteX203" fmla="*/ 3431540 w 3566160"/>
                <a:gd name="connsiteY203" fmla="*/ 1250448 h 3564189"/>
                <a:gd name="connsiteX204" fmla="*/ 3431540 w 3566160"/>
                <a:gd name="connsiteY204" fmla="*/ 1250448 h 3564189"/>
                <a:gd name="connsiteX205" fmla="*/ 3387090 w 3566160"/>
                <a:gd name="connsiteY205" fmla="*/ 1250448 h 3564189"/>
                <a:gd name="connsiteX206" fmla="*/ 3387090 w 3566160"/>
                <a:gd name="connsiteY206" fmla="*/ 1629199 h 3564189"/>
                <a:gd name="connsiteX207" fmla="*/ 3469640 w 3566160"/>
                <a:gd name="connsiteY207" fmla="*/ 1539745 h 3564189"/>
                <a:gd name="connsiteX208" fmla="*/ 3469640 w 3566160"/>
                <a:gd name="connsiteY208" fmla="*/ 1254889 h 3564189"/>
                <a:gd name="connsiteX209" fmla="*/ 3433445 w 3566160"/>
                <a:gd name="connsiteY209" fmla="*/ 1250448 h 3564189"/>
                <a:gd name="connsiteX210" fmla="*/ 3362325 w 3566160"/>
                <a:gd name="connsiteY210" fmla="*/ 1250448 h 3564189"/>
                <a:gd name="connsiteX211" fmla="*/ 3282315 w 3566160"/>
                <a:gd name="connsiteY211" fmla="*/ 1250448 h 3564189"/>
                <a:gd name="connsiteX212" fmla="*/ 3282315 w 3566160"/>
                <a:gd name="connsiteY212" fmla="*/ 1741492 h 3564189"/>
                <a:gd name="connsiteX213" fmla="*/ 3362325 w 3566160"/>
                <a:gd name="connsiteY213" fmla="*/ 1655211 h 3564189"/>
                <a:gd name="connsiteX214" fmla="*/ 3362325 w 3566160"/>
                <a:gd name="connsiteY214" fmla="*/ 1250448 h 3564189"/>
                <a:gd name="connsiteX215" fmla="*/ 3246755 w 3566160"/>
                <a:gd name="connsiteY215" fmla="*/ 1250448 h 3564189"/>
                <a:gd name="connsiteX216" fmla="*/ 3170555 w 3566160"/>
                <a:gd name="connsiteY216" fmla="*/ 1250448 h 3564189"/>
                <a:gd name="connsiteX217" fmla="*/ 3170555 w 3566160"/>
                <a:gd name="connsiteY217" fmla="*/ 1862667 h 3564189"/>
                <a:gd name="connsiteX218" fmla="*/ 3246755 w 3566160"/>
                <a:gd name="connsiteY218" fmla="*/ 1780192 h 3564189"/>
                <a:gd name="connsiteX219" fmla="*/ 3246755 w 3566160"/>
                <a:gd name="connsiteY219" fmla="*/ 1250448 h 3564189"/>
                <a:gd name="connsiteX220" fmla="*/ 3123565 w 3566160"/>
                <a:gd name="connsiteY220" fmla="*/ 1250448 h 3564189"/>
                <a:gd name="connsiteX221" fmla="*/ 3052445 w 3566160"/>
                <a:gd name="connsiteY221" fmla="*/ 1250448 h 3564189"/>
                <a:gd name="connsiteX222" fmla="*/ 3052445 w 3566160"/>
                <a:gd name="connsiteY222" fmla="*/ 1990186 h 3564189"/>
                <a:gd name="connsiteX223" fmla="*/ 3123565 w 3566160"/>
                <a:gd name="connsiteY223" fmla="*/ 1912786 h 3564189"/>
                <a:gd name="connsiteX224" fmla="*/ 3123565 w 3566160"/>
                <a:gd name="connsiteY224" fmla="*/ 1250448 h 3564189"/>
                <a:gd name="connsiteX225" fmla="*/ 2995930 w 3566160"/>
                <a:gd name="connsiteY225" fmla="*/ 1250448 h 3564189"/>
                <a:gd name="connsiteX226" fmla="*/ 2931795 w 3566160"/>
                <a:gd name="connsiteY226" fmla="*/ 1250448 h 3564189"/>
                <a:gd name="connsiteX227" fmla="*/ 2931795 w 3566160"/>
                <a:gd name="connsiteY227" fmla="*/ 2120877 h 3564189"/>
                <a:gd name="connsiteX228" fmla="*/ 2995930 w 3566160"/>
                <a:gd name="connsiteY228" fmla="*/ 2051091 h 3564189"/>
                <a:gd name="connsiteX229" fmla="*/ 2995930 w 3566160"/>
                <a:gd name="connsiteY229" fmla="*/ 1250448 h 3564189"/>
                <a:gd name="connsiteX230" fmla="*/ 2860040 w 3566160"/>
                <a:gd name="connsiteY230" fmla="*/ 1250448 h 3564189"/>
                <a:gd name="connsiteX231" fmla="*/ 2813050 w 3566160"/>
                <a:gd name="connsiteY231" fmla="*/ 1250448 h 3564189"/>
                <a:gd name="connsiteX232" fmla="*/ 2813050 w 3566160"/>
                <a:gd name="connsiteY232" fmla="*/ 2249031 h 3564189"/>
                <a:gd name="connsiteX233" fmla="*/ 2820035 w 3566160"/>
                <a:gd name="connsiteY233" fmla="*/ 2241418 h 3564189"/>
                <a:gd name="connsiteX234" fmla="*/ 2860040 w 3566160"/>
                <a:gd name="connsiteY234" fmla="*/ 2197642 h 3564189"/>
                <a:gd name="connsiteX235" fmla="*/ 2860040 w 3566160"/>
                <a:gd name="connsiteY235" fmla="*/ 1250448 h 3564189"/>
                <a:gd name="connsiteX236" fmla="*/ 2736850 w 3566160"/>
                <a:gd name="connsiteY236" fmla="*/ 1250448 h 3564189"/>
                <a:gd name="connsiteX237" fmla="*/ 2701290 w 3566160"/>
                <a:gd name="connsiteY237" fmla="*/ 1250448 h 3564189"/>
                <a:gd name="connsiteX238" fmla="*/ 2701290 w 3566160"/>
                <a:gd name="connsiteY238" fmla="*/ 2313107 h 3564189"/>
                <a:gd name="connsiteX239" fmla="*/ 2736850 w 3566160"/>
                <a:gd name="connsiteY239" fmla="*/ 2307398 h 3564189"/>
                <a:gd name="connsiteX240" fmla="*/ 2736850 w 3566160"/>
                <a:gd name="connsiteY240" fmla="*/ 1250448 h 3564189"/>
                <a:gd name="connsiteX241" fmla="*/ 1370330 w 3566160"/>
                <a:gd name="connsiteY241" fmla="*/ 1250448 h 3564189"/>
                <a:gd name="connsiteX242" fmla="*/ 1346200 w 3566160"/>
                <a:gd name="connsiteY242" fmla="*/ 1250448 h 3564189"/>
                <a:gd name="connsiteX243" fmla="*/ 1346200 w 3566160"/>
                <a:gd name="connsiteY243" fmla="*/ 2313742 h 3564189"/>
                <a:gd name="connsiteX244" fmla="*/ 1370330 w 3566160"/>
                <a:gd name="connsiteY244" fmla="*/ 2313742 h 3564189"/>
                <a:gd name="connsiteX245" fmla="*/ 1370330 w 3566160"/>
                <a:gd name="connsiteY245" fmla="*/ 1250448 h 3564189"/>
                <a:gd name="connsiteX246" fmla="*/ 1263015 w 3566160"/>
                <a:gd name="connsiteY246" fmla="*/ 1250448 h 3564189"/>
                <a:gd name="connsiteX247" fmla="*/ 1250950 w 3566160"/>
                <a:gd name="connsiteY247" fmla="*/ 1250448 h 3564189"/>
                <a:gd name="connsiteX248" fmla="*/ 1250950 w 3566160"/>
                <a:gd name="connsiteY248" fmla="*/ 2313742 h 3564189"/>
                <a:gd name="connsiteX249" fmla="*/ 1263015 w 3566160"/>
                <a:gd name="connsiteY249" fmla="*/ 2313742 h 3564189"/>
                <a:gd name="connsiteX250" fmla="*/ 1263015 w 3566160"/>
                <a:gd name="connsiteY250" fmla="*/ 1250448 h 3564189"/>
                <a:gd name="connsiteX251" fmla="*/ 833755 w 3566160"/>
                <a:gd name="connsiteY251" fmla="*/ 1250448 h 3564189"/>
                <a:gd name="connsiteX252" fmla="*/ 779780 w 3566160"/>
                <a:gd name="connsiteY252" fmla="*/ 1250448 h 3564189"/>
                <a:gd name="connsiteX253" fmla="*/ 779780 w 3566160"/>
                <a:gd name="connsiteY253" fmla="*/ 2313742 h 3564189"/>
                <a:gd name="connsiteX254" fmla="*/ 833755 w 3566160"/>
                <a:gd name="connsiteY254" fmla="*/ 2313742 h 3564189"/>
                <a:gd name="connsiteX255" fmla="*/ 859790 w 3566160"/>
                <a:gd name="connsiteY255" fmla="*/ 2311204 h 3564189"/>
                <a:gd name="connsiteX256" fmla="*/ 859790 w 3566160"/>
                <a:gd name="connsiteY256" fmla="*/ 1252986 h 3564189"/>
                <a:gd name="connsiteX257" fmla="*/ 833755 w 3566160"/>
                <a:gd name="connsiteY257" fmla="*/ 1250448 h 3564189"/>
                <a:gd name="connsiteX258" fmla="*/ 1450340 w 3566160"/>
                <a:gd name="connsiteY258" fmla="*/ 1250448 h 3564189"/>
                <a:gd name="connsiteX259" fmla="*/ 1450340 w 3566160"/>
                <a:gd name="connsiteY259" fmla="*/ 2313107 h 3564189"/>
                <a:gd name="connsiteX260" fmla="*/ 1485900 w 3566160"/>
                <a:gd name="connsiteY260" fmla="*/ 2313107 h 3564189"/>
                <a:gd name="connsiteX261" fmla="*/ 1485900 w 3566160"/>
                <a:gd name="connsiteY261" fmla="*/ 1255524 h 3564189"/>
                <a:gd name="connsiteX262" fmla="*/ 1450340 w 3566160"/>
                <a:gd name="connsiteY262" fmla="*/ 1250448 h 3564189"/>
                <a:gd name="connsiteX263" fmla="*/ 3481705 w 3566160"/>
                <a:gd name="connsiteY263" fmla="*/ 1259330 h 3564189"/>
                <a:gd name="connsiteX264" fmla="*/ 3481705 w 3566160"/>
                <a:gd name="connsiteY264" fmla="*/ 1526422 h 3564189"/>
                <a:gd name="connsiteX265" fmla="*/ 3505200 w 3566160"/>
                <a:gd name="connsiteY265" fmla="*/ 1501046 h 3564189"/>
                <a:gd name="connsiteX266" fmla="*/ 3566160 w 3566160"/>
                <a:gd name="connsiteY266" fmla="*/ 1383043 h 3564189"/>
                <a:gd name="connsiteX267" fmla="*/ 3481705 w 3566160"/>
                <a:gd name="connsiteY267" fmla="*/ 1259330 h 3564189"/>
                <a:gd name="connsiteX268" fmla="*/ 883920 w 3566160"/>
                <a:gd name="connsiteY268" fmla="*/ 1259965 h 3564189"/>
                <a:gd name="connsiteX269" fmla="*/ 883920 w 3566160"/>
                <a:gd name="connsiteY269" fmla="*/ 2302957 h 3564189"/>
                <a:gd name="connsiteX270" fmla="*/ 966470 w 3566160"/>
                <a:gd name="connsiteY270" fmla="*/ 2179879 h 3564189"/>
                <a:gd name="connsiteX271" fmla="*/ 966470 w 3566160"/>
                <a:gd name="connsiteY271" fmla="*/ 1383043 h 3564189"/>
                <a:gd name="connsiteX272" fmla="*/ 883920 w 3566160"/>
                <a:gd name="connsiteY272" fmla="*/ 1259965 h 3564189"/>
                <a:gd name="connsiteX273" fmla="*/ 1562100 w 3566160"/>
                <a:gd name="connsiteY273" fmla="*/ 1314525 h 3564189"/>
                <a:gd name="connsiteX274" fmla="*/ 1562100 w 3566160"/>
                <a:gd name="connsiteY274" fmla="*/ 2313107 h 3564189"/>
                <a:gd name="connsiteX275" fmla="*/ 1609090 w 3566160"/>
                <a:gd name="connsiteY275" fmla="*/ 2313107 h 3564189"/>
                <a:gd name="connsiteX276" fmla="*/ 1609090 w 3566160"/>
                <a:gd name="connsiteY276" fmla="*/ 1365913 h 3564189"/>
                <a:gd name="connsiteX277" fmla="*/ 1569085 w 3566160"/>
                <a:gd name="connsiteY277" fmla="*/ 1322138 h 3564189"/>
                <a:gd name="connsiteX278" fmla="*/ 1562100 w 3566160"/>
                <a:gd name="connsiteY278" fmla="*/ 1314525 h 3564189"/>
                <a:gd name="connsiteX279" fmla="*/ 1680210 w 3566160"/>
                <a:gd name="connsiteY279" fmla="*/ 1443313 h 3564189"/>
                <a:gd name="connsiteX280" fmla="*/ 1680210 w 3566160"/>
                <a:gd name="connsiteY280" fmla="*/ 2313742 h 3564189"/>
                <a:gd name="connsiteX281" fmla="*/ 1744980 w 3566160"/>
                <a:gd name="connsiteY281" fmla="*/ 2313742 h 3564189"/>
                <a:gd name="connsiteX282" fmla="*/ 1744980 w 3566160"/>
                <a:gd name="connsiteY282" fmla="*/ 1512465 h 3564189"/>
                <a:gd name="connsiteX283" fmla="*/ 1680210 w 3566160"/>
                <a:gd name="connsiteY283" fmla="*/ 1443313 h 3564189"/>
                <a:gd name="connsiteX284" fmla="*/ 1800860 w 3566160"/>
                <a:gd name="connsiteY284" fmla="*/ 1574004 h 3564189"/>
                <a:gd name="connsiteX285" fmla="*/ 1800860 w 3566160"/>
                <a:gd name="connsiteY285" fmla="*/ 2313742 h 3564189"/>
                <a:gd name="connsiteX286" fmla="*/ 1871980 w 3566160"/>
                <a:gd name="connsiteY286" fmla="*/ 2313742 h 3564189"/>
                <a:gd name="connsiteX287" fmla="*/ 1871980 w 3566160"/>
                <a:gd name="connsiteY287" fmla="*/ 1650769 h 3564189"/>
                <a:gd name="connsiteX288" fmla="*/ 1800860 w 3566160"/>
                <a:gd name="connsiteY288" fmla="*/ 1574004 h 3564189"/>
                <a:gd name="connsiteX289" fmla="*/ 1919605 w 3566160"/>
                <a:gd name="connsiteY289" fmla="*/ 1701523 h 3564189"/>
                <a:gd name="connsiteX290" fmla="*/ 1919605 w 3566160"/>
                <a:gd name="connsiteY290" fmla="*/ 2313742 h 3564189"/>
                <a:gd name="connsiteX291" fmla="*/ 1995805 w 3566160"/>
                <a:gd name="connsiteY291" fmla="*/ 2313742 h 3564189"/>
                <a:gd name="connsiteX292" fmla="*/ 1995805 w 3566160"/>
                <a:gd name="connsiteY292" fmla="*/ 1783998 h 3564189"/>
                <a:gd name="connsiteX293" fmla="*/ 1919605 w 3566160"/>
                <a:gd name="connsiteY293" fmla="*/ 1701523 h 3564189"/>
                <a:gd name="connsiteX294" fmla="*/ 2031365 w 3566160"/>
                <a:gd name="connsiteY294" fmla="*/ 1822064 h 3564189"/>
                <a:gd name="connsiteX295" fmla="*/ 2031365 w 3566160"/>
                <a:gd name="connsiteY295" fmla="*/ 2313107 h 3564189"/>
                <a:gd name="connsiteX296" fmla="*/ 2111375 w 3566160"/>
                <a:gd name="connsiteY296" fmla="*/ 2313107 h 3564189"/>
                <a:gd name="connsiteX297" fmla="*/ 2111375 w 3566160"/>
                <a:gd name="connsiteY297" fmla="*/ 1908345 h 3564189"/>
                <a:gd name="connsiteX298" fmla="*/ 2031365 w 3566160"/>
                <a:gd name="connsiteY298" fmla="*/ 1822064 h 3564189"/>
                <a:gd name="connsiteX299" fmla="*/ 2135505 w 3566160"/>
                <a:gd name="connsiteY299" fmla="*/ 1934357 h 3564189"/>
                <a:gd name="connsiteX300" fmla="*/ 2135505 w 3566160"/>
                <a:gd name="connsiteY300" fmla="*/ 2313107 h 3564189"/>
                <a:gd name="connsiteX301" fmla="*/ 2179955 w 3566160"/>
                <a:gd name="connsiteY301" fmla="*/ 2313107 h 3564189"/>
                <a:gd name="connsiteX302" fmla="*/ 2179955 w 3566160"/>
                <a:gd name="connsiteY302" fmla="*/ 2313107 h 3564189"/>
                <a:gd name="connsiteX303" fmla="*/ 2181860 w 3566160"/>
                <a:gd name="connsiteY303" fmla="*/ 2313107 h 3564189"/>
                <a:gd name="connsiteX304" fmla="*/ 2218055 w 3566160"/>
                <a:gd name="connsiteY304" fmla="*/ 2308032 h 3564189"/>
                <a:gd name="connsiteX305" fmla="*/ 2218055 w 3566160"/>
                <a:gd name="connsiteY305" fmla="*/ 2023176 h 3564189"/>
                <a:gd name="connsiteX306" fmla="*/ 2135505 w 3566160"/>
                <a:gd name="connsiteY306" fmla="*/ 1934357 h 3564189"/>
                <a:gd name="connsiteX307" fmla="*/ 2230120 w 3566160"/>
                <a:gd name="connsiteY307" fmla="*/ 2037133 h 3564189"/>
                <a:gd name="connsiteX308" fmla="*/ 2230120 w 3566160"/>
                <a:gd name="connsiteY308" fmla="*/ 2304226 h 3564189"/>
                <a:gd name="connsiteX309" fmla="*/ 2314575 w 3566160"/>
                <a:gd name="connsiteY309" fmla="*/ 2180513 h 3564189"/>
                <a:gd name="connsiteX310" fmla="*/ 2253615 w 3566160"/>
                <a:gd name="connsiteY310" fmla="*/ 2062510 h 3564189"/>
                <a:gd name="connsiteX311" fmla="*/ 2230120 w 3566160"/>
                <a:gd name="connsiteY311" fmla="*/ 2037133 h 3564189"/>
                <a:gd name="connsiteX312" fmla="*/ 3336290 w 3566160"/>
                <a:gd name="connsiteY312" fmla="*/ 2500897 h 3564189"/>
                <a:gd name="connsiteX313" fmla="*/ 3282315 w 3566160"/>
                <a:gd name="connsiteY313" fmla="*/ 2500897 h 3564189"/>
                <a:gd name="connsiteX314" fmla="*/ 3282315 w 3566160"/>
                <a:gd name="connsiteY314" fmla="*/ 3563556 h 3564189"/>
                <a:gd name="connsiteX315" fmla="*/ 3336290 w 3566160"/>
                <a:gd name="connsiteY315" fmla="*/ 3563556 h 3564189"/>
                <a:gd name="connsiteX316" fmla="*/ 3362325 w 3566160"/>
                <a:gd name="connsiteY316" fmla="*/ 3561018 h 3564189"/>
                <a:gd name="connsiteX317" fmla="*/ 3362325 w 3566160"/>
                <a:gd name="connsiteY317" fmla="*/ 2503434 h 3564189"/>
                <a:gd name="connsiteX318" fmla="*/ 3336290 w 3566160"/>
                <a:gd name="connsiteY318" fmla="*/ 2500897 h 3564189"/>
                <a:gd name="connsiteX319" fmla="*/ 3246755 w 3566160"/>
                <a:gd name="connsiteY319" fmla="*/ 2500897 h 3564189"/>
                <a:gd name="connsiteX320" fmla="*/ 3170555 w 3566160"/>
                <a:gd name="connsiteY320" fmla="*/ 2500897 h 3564189"/>
                <a:gd name="connsiteX321" fmla="*/ 3170555 w 3566160"/>
                <a:gd name="connsiteY321" fmla="*/ 3563556 h 3564189"/>
                <a:gd name="connsiteX322" fmla="*/ 3246755 w 3566160"/>
                <a:gd name="connsiteY322" fmla="*/ 3563556 h 3564189"/>
                <a:gd name="connsiteX323" fmla="*/ 3246755 w 3566160"/>
                <a:gd name="connsiteY323" fmla="*/ 2500897 h 3564189"/>
                <a:gd name="connsiteX324" fmla="*/ 3123565 w 3566160"/>
                <a:gd name="connsiteY324" fmla="*/ 2500897 h 3564189"/>
                <a:gd name="connsiteX325" fmla="*/ 3052445 w 3566160"/>
                <a:gd name="connsiteY325" fmla="*/ 2500897 h 3564189"/>
                <a:gd name="connsiteX326" fmla="*/ 3052445 w 3566160"/>
                <a:gd name="connsiteY326" fmla="*/ 3563556 h 3564189"/>
                <a:gd name="connsiteX327" fmla="*/ 3123565 w 3566160"/>
                <a:gd name="connsiteY327" fmla="*/ 3563556 h 3564189"/>
                <a:gd name="connsiteX328" fmla="*/ 3123565 w 3566160"/>
                <a:gd name="connsiteY328" fmla="*/ 2500897 h 3564189"/>
                <a:gd name="connsiteX329" fmla="*/ 2995930 w 3566160"/>
                <a:gd name="connsiteY329" fmla="*/ 2500897 h 3564189"/>
                <a:gd name="connsiteX330" fmla="*/ 2931795 w 3566160"/>
                <a:gd name="connsiteY330" fmla="*/ 2500897 h 3564189"/>
                <a:gd name="connsiteX331" fmla="*/ 2931795 w 3566160"/>
                <a:gd name="connsiteY331" fmla="*/ 3563556 h 3564189"/>
                <a:gd name="connsiteX332" fmla="*/ 2995930 w 3566160"/>
                <a:gd name="connsiteY332" fmla="*/ 3563556 h 3564189"/>
                <a:gd name="connsiteX333" fmla="*/ 2995930 w 3566160"/>
                <a:gd name="connsiteY333" fmla="*/ 2500897 h 3564189"/>
                <a:gd name="connsiteX334" fmla="*/ 2860040 w 3566160"/>
                <a:gd name="connsiteY334" fmla="*/ 2500897 h 3564189"/>
                <a:gd name="connsiteX335" fmla="*/ 2813050 w 3566160"/>
                <a:gd name="connsiteY335" fmla="*/ 2500897 h 3564189"/>
                <a:gd name="connsiteX336" fmla="*/ 2813050 w 3566160"/>
                <a:gd name="connsiteY336" fmla="*/ 3563556 h 3564189"/>
                <a:gd name="connsiteX337" fmla="*/ 2860040 w 3566160"/>
                <a:gd name="connsiteY337" fmla="*/ 3563556 h 3564189"/>
                <a:gd name="connsiteX338" fmla="*/ 2860040 w 3566160"/>
                <a:gd name="connsiteY338" fmla="*/ 2500897 h 3564189"/>
                <a:gd name="connsiteX339" fmla="*/ 2736850 w 3566160"/>
                <a:gd name="connsiteY339" fmla="*/ 2500897 h 3564189"/>
                <a:gd name="connsiteX340" fmla="*/ 2701290 w 3566160"/>
                <a:gd name="connsiteY340" fmla="*/ 2500897 h 3564189"/>
                <a:gd name="connsiteX341" fmla="*/ 2701290 w 3566160"/>
                <a:gd name="connsiteY341" fmla="*/ 3563556 h 3564189"/>
                <a:gd name="connsiteX342" fmla="*/ 2736850 w 3566160"/>
                <a:gd name="connsiteY342" fmla="*/ 3563556 h 3564189"/>
                <a:gd name="connsiteX343" fmla="*/ 2736850 w 3566160"/>
                <a:gd name="connsiteY343" fmla="*/ 2500897 h 3564189"/>
                <a:gd name="connsiteX344" fmla="*/ 2621280 w 3566160"/>
                <a:gd name="connsiteY344" fmla="*/ 2500897 h 3564189"/>
                <a:gd name="connsiteX345" fmla="*/ 2597150 w 3566160"/>
                <a:gd name="connsiteY345" fmla="*/ 2500897 h 3564189"/>
                <a:gd name="connsiteX346" fmla="*/ 2597150 w 3566160"/>
                <a:gd name="connsiteY346" fmla="*/ 3563556 h 3564189"/>
                <a:gd name="connsiteX347" fmla="*/ 2621280 w 3566160"/>
                <a:gd name="connsiteY347" fmla="*/ 3563556 h 3564189"/>
                <a:gd name="connsiteX348" fmla="*/ 2621280 w 3566160"/>
                <a:gd name="connsiteY348" fmla="*/ 2500897 h 3564189"/>
                <a:gd name="connsiteX349" fmla="*/ 2514600 w 3566160"/>
                <a:gd name="connsiteY349" fmla="*/ 2500897 h 3564189"/>
                <a:gd name="connsiteX350" fmla="*/ 2502535 w 3566160"/>
                <a:gd name="connsiteY350" fmla="*/ 2500897 h 3564189"/>
                <a:gd name="connsiteX351" fmla="*/ 2502535 w 3566160"/>
                <a:gd name="connsiteY351" fmla="*/ 3563556 h 3564189"/>
                <a:gd name="connsiteX352" fmla="*/ 2514600 w 3566160"/>
                <a:gd name="connsiteY352" fmla="*/ 3563556 h 3564189"/>
                <a:gd name="connsiteX353" fmla="*/ 2514600 w 3566160"/>
                <a:gd name="connsiteY353" fmla="*/ 2500897 h 3564189"/>
                <a:gd name="connsiteX354" fmla="*/ 2181860 w 3566160"/>
                <a:gd name="connsiteY354" fmla="*/ 2500897 h 3564189"/>
                <a:gd name="connsiteX355" fmla="*/ 2179955 w 3566160"/>
                <a:gd name="connsiteY355" fmla="*/ 2500897 h 3564189"/>
                <a:gd name="connsiteX356" fmla="*/ 2179955 w 3566160"/>
                <a:gd name="connsiteY356" fmla="*/ 2500897 h 3564189"/>
                <a:gd name="connsiteX357" fmla="*/ 2135505 w 3566160"/>
                <a:gd name="connsiteY357" fmla="*/ 2500897 h 3564189"/>
                <a:gd name="connsiteX358" fmla="*/ 2135505 w 3566160"/>
                <a:gd name="connsiteY358" fmla="*/ 2879648 h 3564189"/>
                <a:gd name="connsiteX359" fmla="*/ 2218055 w 3566160"/>
                <a:gd name="connsiteY359" fmla="*/ 2790194 h 3564189"/>
                <a:gd name="connsiteX360" fmla="*/ 2218055 w 3566160"/>
                <a:gd name="connsiteY360" fmla="*/ 2505338 h 3564189"/>
                <a:gd name="connsiteX361" fmla="*/ 2181860 w 3566160"/>
                <a:gd name="connsiteY361" fmla="*/ 2500897 h 3564189"/>
                <a:gd name="connsiteX362" fmla="*/ 2111375 w 3566160"/>
                <a:gd name="connsiteY362" fmla="*/ 2500897 h 3564189"/>
                <a:gd name="connsiteX363" fmla="*/ 2031365 w 3566160"/>
                <a:gd name="connsiteY363" fmla="*/ 2500897 h 3564189"/>
                <a:gd name="connsiteX364" fmla="*/ 2031365 w 3566160"/>
                <a:gd name="connsiteY364" fmla="*/ 2991941 h 3564189"/>
                <a:gd name="connsiteX365" fmla="*/ 2111375 w 3566160"/>
                <a:gd name="connsiteY365" fmla="*/ 2905659 h 3564189"/>
                <a:gd name="connsiteX366" fmla="*/ 2111375 w 3566160"/>
                <a:gd name="connsiteY366" fmla="*/ 2500897 h 3564189"/>
                <a:gd name="connsiteX367" fmla="*/ 1995805 w 3566160"/>
                <a:gd name="connsiteY367" fmla="*/ 2500897 h 3564189"/>
                <a:gd name="connsiteX368" fmla="*/ 1919605 w 3566160"/>
                <a:gd name="connsiteY368" fmla="*/ 2500897 h 3564189"/>
                <a:gd name="connsiteX369" fmla="*/ 1919605 w 3566160"/>
                <a:gd name="connsiteY369" fmla="*/ 3113115 h 3564189"/>
                <a:gd name="connsiteX370" fmla="*/ 1995805 w 3566160"/>
                <a:gd name="connsiteY370" fmla="*/ 3030640 h 3564189"/>
                <a:gd name="connsiteX371" fmla="*/ 1995805 w 3566160"/>
                <a:gd name="connsiteY371" fmla="*/ 2500897 h 3564189"/>
                <a:gd name="connsiteX372" fmla="*/ 1872615 w 3566160"/>
                <a:gd name="connsiteY372" fmla="*/ 2500897 h 3564189"/>
                <a:gd name="connsiteX373" fmla="*/ 1801495 w 3566160"/>
                <a:gd name="connsiteY373" fmla="*/ 2500897 h 3564189"/>
                <a:gd name="connsiteX374" fmla="*/ 1801495 w 3566160"/>
                <a:gd name="connsiteY374" fmla="*/ 3240634 h 3564189"/>
                <a:gd name="connsiteX375" fmla="*/ 1872615 w 3566160"/>
                <a:gd name="connsiteY375" fmla="*/ 3163235 h 3564189"/>
                <a:gd name="connsiteX376" fmla="*/ 1872615 w 3566160"/>
                <a:gd name="connsiteY376" fmla="*/ 2500897 h 3564189"/>
                <a:gd name="connsiteX377" fmla="*/ 1744980 w 3566160"/>
                <a:gd name="connsiteY377" fmla="*/ 2500897 h 3564189"/>
                <a:gd name="connsiteX378" fmla="*/ 1680845 w 3566160"/>
                <a:gd name="connsiteY378" fmla="*/ 2500897 h 3564189"/>
                <a:gd name="connsiteX379" fmla="*/ 1680845 w 3566160"/>
                <a:gd name="connsiteY379" fmla="*/ 3371326 h 3564189"/>
                <a:gd name="connsiteX380" fmla="*/ 1744980 w 3566160"/>
                <a:gd name="connsiteY380" fmla="*/ 3301539 h 3564189"/>
                <a:gd name="connsiteX381" fmla="*/ 1744980 w 3566160"/>
                <a:gd name="connsiteY381" fmla="*/ 2500897 h 3564189"/>
                <a:gd name="connsiteX382" fmla="*/ 1609090 w 3566160"/>
                <a:gd name="connsiteY382" fmla="*/ 2500897 h 3564189"/>
                <a:gd name="connsiteX383" fmla="*/ 1562100 w 3566160"/>
                <a:gd name="connsiteY383" fmla="*/ 2500897 h 3564189"/>
                <a:gd name="connsiteX384" fmla="*/ 1562100 w 3566160"/>
                <a:gd name="connsiteY384" fmla="*/ 3499479 h 3564189"/>
                <a:gd name="connsiteX385" fmla="*/ 1569085 w 3566160"/>
                <a:gd name="connsiteY385" fmla="*/ 3491866 h 3564189"/>
                <a:gd name="connsiteX386" fmla="*/ 1609090 w 3566160"/>
                <a:gd name="connsiteY386" fmla="*/ 3448091 h 3564189"/>
                <a:gd name="connsiteX387" fmla="*/ 1609090 w 3566160"/>
                <a:gd name="connsiteY387" fmla="*/ 2500897 h 3564189"/>
                <a:gd name="connsiteX388" fmla="*/ 1485900 w 3566160"/>
                <a:gd name="connsiteY388" fmla="*/ 2500897 h 3564189"/>
                <a:gd name="connsiteX389" fmla="*/ 1450340 w 3566160"/>
                <a:gd name="connsiteY389" fmla="*/ 2500897 h 3564189"/>
                <a:gd name="connsiteX390" fmla="*/ 1450340 w 3566160"/>
                <a:gd name="connsiteY390" fmla="*/ 3563556 h 3564189"/>
                <a:gd name="connsiteX391" fmla="*/ 1485900 w 3566160"/>
                <a:gd name="connsiteY391" fmla="*/ 3557846 h 3564189"/>
                <a:gd name="connsiteX392" fmla="*/ 1485900 w 3566160"/>
                <a:gd name="connsiteY392" fmla="*/ 2500897 h 3564189"/>
                <a:gd name="connsiteX393" fmla="*/ 1370330 w 3566160"/>
                <a:gd name="connsiteY393" fmla="*/ 2500897 h 3564189"/>
                <a:gd name="connsiteX394" fmla="*/ 1346200 w 3566160"/>
                <a:gd name="connsiteY394" fmla="*/ 2500897 h 3564189"/>
                <a:gd name="connsiteX395" fmla="*/ 1346200 w 3566160"/>
                <a:gd name="connsiteY395" fmla="*/ 3563556 h 3564189"/>
                <a:gd name="connsiteX396" fmla="*/ 1370330 w 3566160"/>
                <a:gd name="connsiteY396" fmla="*/ 3563556 h 3564189"/>
                <a:gd name="connsiteX397" fmla="*/ 1370330 w 3566160"/>
                <a:gd name="connsiteY397" fmla="*/ 2500897 h 3564189"/>
                <a:gd name="connsiteX398" fmla="*/ 1263650 w 3566160"/>
                <a:gd name="connsiteY398" fmla="*/ 2500897 h 3564189"/>
                <a:gd name="connsiteX399" fmla="*/ 1251585 w 3566160"/>
                <a:gd name="connsiteY399" fmla="*/ 2500897 h 3564189"/>
                <a:gd name="connsiteX400" fmla="*/ 1251585 w 3566160"/>
                <a:gd name="connsiteY400" fmla="*/ 3563556 h 3564189"/>
                <a:gd name="connsiteX401" fmla="*/ 1263650 w 3566160"/>
                <a:gd name="connsiteY401" fmla="*/ 3563556 h 3564189"/>
                <a:gd name="connsiteX402" fmla="*/ 1263650 w 3566160"/>
                <a:gd name="connsiteY402" fmla="*/ 2500897 h 3564189"/>
                <a:gd name="connsiteX403" fmla="*/ 118745 w 3566160"/>
                <a:gd name="connsiteY403" fmla="*/ 2500897 h 3564189"/>
                <a:gd name="connsiteX404" fmla="*/ 94615 w 3566160"/>
                <a:gd name="connsiteY404" fmla="*/ 2500897 h 3564189"/>
                <a:gd name="connsiteX405" fmla="*/ 94615 w 3566160"/>
                <a:gd name="connsiteY405" fmla="*/ 3563556 h 3564189"/>
                <a:gd name="connsiteX406" fmla="*/ 118745 w 3566160"/>
                <a:gd name="connsiteY406" fmla="*/ 3563556 h 3564189"/>
                <a:gd name="connsiteX407" fmla="*/ 118745 w 3566160"/>
                <a:gd name="connsiteY407" fmla="*/ 2500897 h 3564189"/>
                <a:gd name="connsiteX408" fmla="*/ 12065 w 3566160"/>
                <a:gd name="connsiteY408" fmla="*/ 2500897 h 3564189"/>
                <a:gd name="connsiteX409" fmla="*/ 0 w 3566160"/>
                <a:gd name="connsiteY409" fmla="*/ 2500897 h 3564189"/>
                <a:gd name="connsiteX410" fmla="*/ 0 w 3566160"/>
                <a:gd name="connsiteY410" fmla="*/ 3563556 h 3564189"/>
                <a:gd name="connsiteX411" fmla="*/ 12065 w 3566160"/>
                <a:gd name="connsiteY411" fmla="*/ 3563556 h 3564189"/>
                <a:gd name="connsiteX412" fmla="*/ 12065 w 3566160"/>
                <a:gd name="connsiteY412" fmla="*/ 2500897 h 3564189"/>
                <a:gd name="connsiteX413" fmla="*/ 198755 w 3566160"/>
                <a:gd name="connsiteY413" fmla="*/ 2500897 h 3564189"/>
                <a:gd name="connsiteX414" fmla="*/ 198755 w 3566160"/>
                <a:gd name="connsiteY414" fmla="*/ 3563556 h 3564189"/>
                <a:gd name="connsiteX415" fmla="*/ 234315 w 3566160"/>
                <a:gd name="connsiteY415" fmla="*/ 3563556 h 3564189"/>
                <a:gd name="connsiteX416" fmla="*/ 234315 w 3566160"/>
                <a:gd name="connsiteY416" fmla="*/ 2506607 h 3564189"/>
                <a:gd name="connsiteX417" fmla="*/ 198755 w 3566160"/>
                <a:gd name="connsiteY417" fmla="*/ 2500897 h 3564189"/>
                <a:gd name="connsiteX418" fmla="*/ 2230120 w 3566160"/>
                <a:gd name="connsiteY418" fmla="*/ 2509779 h 3564189"/>
                <a:gd name="connsiteX419" fmla="*/ 2230120 w 3566160"/>
                <a:gd name="connsiteY419" fmla="*/ 2776871 h 3564189"/>
                <a:gd name="connsiteX420" fmla="*/ 2253615 w 3566160"/>
                <a:gd name="connsiteY420" fmla="*/ 2751494 h 3564189"/>
                <a:gd name="connsiteX421" fmla="*/ 2314575 w 3566160"/>
                <a:gd name="connsiteY421" fmla="*/ 2633491 h 3564189"/>
                <a:gd name="connsiteX422" fmla="*/ 2230120 w 3566160"/>
                <a:gd name="connsiteY422" fmla="*/ 2509779 h 3564189"/>
                <a:gd name="connsiteX423" fmla="*/ 3387090 w 3566160"/>
                <a:gd name="connsiteY423" fmla="*/ 2511048 h 3564189"/>
                <a:gd name="connsiteX424" fmla="*/ 3387090 w 3566160"/>
                <a:gd name="connsiteY424" fmla="*/ 3554039 h 3564189"/>
                <a:gd name="connsiteX425" fmla="*/ 3469640 w 3566160"/>
                <a:gd name="connsiteY425" fmla="*/ 3430961 h 3564189"/>
                <a:gd name="connsiteX426" fmla="*/ 3469640 w 3566160"/>
                <a:gd name="connsiteY426" fmla="*/ 2633491 h 3564189"/>
                <a:gd name="connsiteX427" fmla="*/ 3387090 w 3566160"/>
                <a:gd name="connsiteY427" fmla="*/ 2511048 h 3564189"/>
                <a:gd name="connsiteX428" fmla="*/ 311150 w 3566160"/>
                <a:gd name="connsiteY428" fmla="*/ 2564974 h 3564189"/>
                <a:gd name="connsiteX429" fmla="*/ 311150 w 3566160"/>
                <a:gd name="connsiteY429" fmla="*/ 3563556 h 3564189"/>
                <a:gd name="connsiteX430" fmla="*/ 358140 w 3566160"/>
                <a:gd name="connsiteY430" fmla="*/ 3563556 h 3564189"/>
                <a:gd name="connsiteX431" fmla="*/ 358140 w 3566160"/>
                <a:gd name="connsiteY431" fmla="*/ 2616362 h 3564189"/>
                <a:gd name="connsiteX432" fmla="*/ 318135 w 3566160"/>
                <a:gd name="connsiteY432" fmla="*/ 2572586 h 3564189"/>
                <a:gd name="connsiteX433" fmla="*/ 311150 w 3566160"/>
                <a:gd name="connsiteY433" fmla="*/ 2564974 h 3564189"/>
                <a:gd name="connsiteX434" fmla="*/ 429260 w 3566160"/>
                <a:gd name="connsiteY434" fmla="*/ 2693761 h 3564189"/>
                <a:gd name="connsiteX435" fmla="*/ 429260 w 3566160"/>
                <a:gd name="connsiteY435" fmla="*/ 3564190 h 3564189"/>
                <a:gd name="connsiteX436" fmla="*/ 493395 w 3566160"/>
                <a:gd name="connsiteY436" fmla="*/ 3564190 h 3564189"/>
                <a:gd name="connsiteX437" fmla="*/ 493395 w 3566160"/>
                <a:gd name="connsiteY437" fmla="*/ 2763548 h 3564189"/>
                <a:gd name="connsiteX438" fmla="*/ 429260 w 3566160"/>
                <a:gd name="connsiteY438" fmla="*/ 2693761 h 3564189"/>
                <a:gd name="connsiteX439" fmla="*/ 549910 w 3566160"/>
                <a:gd name="connsiteY439" fmla="*/ 2824453 h 3564189"/>
                <a:gd name="connsiteX440" fmla="*/ 549910 w 3566160"/>
                <a:gd name="connsiteY440" fmla="*/ 3564190 h 3564189"/>
                <a:gd name="connsiteX441" fmla="*/ 621030 w 3566160"/>
                <a:gd name="connsiteY441" fmla="*/ 3564190 h 3564189"/>
                <a:gd name="connsiteX442" fmla="*/ 621030 w 3566160"/>
                <a:gd name="connsiteY442" fmla="*/ 2901218 h 3564189"/>
                <a:gd name="connsiteX443" fmla="*/ 549910 w 3566160"/>
                <a:gd name="connsiteY443" fmla="*/ 2824453 h 3564189"/>
                <a:gd name="connsiteX444" fmla="*/ 668020 w 3566160"/>
                <a:gd name="connsiteY444" fmla="*/ 2951972 h 3564189"/>
                <a:gd name="connsiteX445" fmla="*/ 668020 w 3566160"/>
                <a:gd name="connsiteY445" fmla="*/ 3564190 h 3564189"/>
                <a:gd name="connsiteX446" fmla="*/ 744220 w 3566160"/>
                <a:gd name="connsiteY446" fmla="*/ 3564190 h 3564189"/>
                <a:gd name="connsiteX447" fmla="*/ 744220 w 3566160"/>
                <a:gd name="connsiteY447" fmla="*/ 3034447 h 3564189"/>
                <a:gd name="connsiteX448" fmla="*/ 668020 w 3566160"/>
                <a:gd name="connsiteY448" fmla="*/ 2951972 h 3564189"/>
                <a:gd name="connsiteX449" fmla="*/ 779780 w 3566160"/>
                <a:gd name="connsiteY449" fmla="*/ 3072512 h 3564189"/>
                <a:gd name="connsiteX450" fmla="*/ 779780 w 3566160"/>
                <a:gd name="connsiteY450" fmla="*/ 3563556 h 3564189"/>
                <a:gd name="connsiteX451" fmla="*/ 859790 w 3566160"/>
                <a:gd name="connsiteY451" fmla="*/ 3563556 h 3564189"/>
                <a:gd name="connsiteX452" fmla="*/ 859790 w 3566160"/>
                <a:gd name="connsiteY452" fmla="*/ 3158794 h 3564189"/>
                <a:gd name="connsiteX453" fmla="*/ 779780 w 3566160"/>
                <a:gd name="connsiteY453" fmla="*/ 3072512 h 3564189"/>
                <a:gd name="connsiteX454" fmla="*/ 883920 w 3566160"/>
                <a:gd name="connsiteY454" fmla="*/ 3185440 h 3564189"/>
                <a:gd name="connsiteX455" fmla="*/ 883920 w 3566160"/>
                <a:gd name="connsiteY455" fmla="*/ 3564190 h 3564189"/>
                <a:gd name="connsiteX456" fmla="*/ 928370 w 3566160"/>
                <a:gd name="connsiteY456" fmla="*/ 3564190 h 3564189"/>
                <a:gd name="connsiteX457" fmla="*/ 928370 w 3566160"/>
                <a:gd name="connsiteY457" fmla="*/ 3564190 h 3564189"/>
                <a:gd name="connsiteX458" fmla="*/ 930275 w 3566160"/>
                <a:gd name="connsiteY458" fmla="*/ 3564190 h 3564189"/>
                <a:gd name="connsiteX459" fmla="*/ 966470 w 3566160"/>
                <a:gd name="connsiteY459" fmla="*/ 3559115 h 3564189"/>
                <a:gd name="connsiteX460" fmla="*/ 966470 w 3566160"/>
                <a:gd name="connsiteY460" fmla="*/ 3274259 h 3564189"/>
                <a:gd name="connsiteX461" fmla="*/ 883920 w 3566160"/>
                <a:gd name="connsiteY461" fmla="*/ 3185440 h 3564189"/>
                <a:gd name="connsiteX462" fmla="*/ 979170 w 3566160"/>
                <a:gd name="connsiteY462" fmla="*/ 3287582 h 3564189"/>
                <a:gd name="connsiteX463" fmla="*/ 979170 w 3566160"/>
                <a:gd name="connsiteY463" fmla="*/ 3554674 h 3564189"/>
                <a:gd name="connsiteX464" fmla="*/ 1063625 w 3566160"/>
                <a:gd name="connsiteY464" fmla="*/ 3430961 h 3564189"/>
                <a:gd name="connsiteX465" fmla="*/ 1002665 w 3566160"/>
                <a:gd name="connsiteY465" fmla="*/ 3312959 h 3564189"/>
                <a:gd name="connsiteX466" fmla="*/ 979170 w 3566160"/>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0"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690"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3565" y="1062659"/>
                  </a:lnTo>
                  <a:lnTo>
                    <a:pt x="3123565" y="400321"/>
                  </a:lnTo>
                  <a:cubicBezTo>
                    <a:pt x="3099435"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315" y="571615"/>
                  </a:moveTo>
                  <a:lnTo>
                    <a:pt x="3282315" y="1062659"/>
                  </a:lnTo>
                  <a:lnTo>
                    <a:pt x="3362325" y="1062659"/>
                  </a:lnTo>
                  <a:lnTo>
                    <a:pt x="3362325" y="657897"/>
                  </a:lnTo>
                  <a:cubicBezTo>
                    <a:pt x="3337560" y="631251"/>
                    <a:pt x="3310890"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7105" y="1327848"/>
                    <a:pt x="932815"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980" y="2313742"/>
                  </a:lnTo>
                  <a:lnTo>
                    <a:pt x="1744980" y="1512465"/>
                  </a:lnTo>
                  <a:cubicBezTo>
                    <a:pt x="1721485" y="1487723"/>
                    <a:pt x="1699895" y="1464249"/>
                    <a:pt x="1680210" y="1443313"/>
                  </a:cubicBezTo>
                  <a:moveTo>
                    <a:pt x="1800860" y="1574004"/>
                  </a:moveTo>
                  <a:lnTo>
                    <a:pt x="1800860" y="2313742"/>
                  </a:lnTo>
                  <a:lnTo>
                    <a:pt x="1871980" y="2313742"/>
                  </a:lnTo>
                  <a:lnTo>
                    <a:pt x="1871980" y="1650769"/>
                  </a:lnTo>
                  <a:cubicBezTo>
                    <a:pt x="1848485" y="1624758"/>
                    <a:pt x="1824355" y="1598747"/>
                    <a:pt x="1800860" y="1574004"/>
                  </a:cubicBezTo>
                  <a:moveTo>
                    <a:pt x="1919605" y="1701523"/>
                  </a:moveTo>
                  <a:lnTo>
                    <a:pt x="1919605" y="2313742"/>
                  </a:lnTo>
                  <a:lnTo>
                    <a:pt x="1995805" y="2313742"/>
                  </a:lnTo>
                  <a:lnTo>
                    <a:pt x="1995805" y="1783998"/>
                  </a:lnTo>
                  <a:cubicBezTo>
                    <a:pt x="1970405"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9160"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795" y="2500897"/>
                  </a:lnTo>
                  <a:lnTo>
                    <a:pt x="2931795" y="3563556"/>
                  </a:lnTo>
                  <a:lnTo>
                    <a:pt x="2995930" y="3563556"/>
                  </a:lnTo>
                  <a:lnTo>
                    <a:pt x="2995930"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4155"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6900"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79780" y="3072512"/>
                  </a:moveTo>
                  <a:lnTo>
                    <a:pt x="779780" y="3563556"/>
                  </a:lnTo>
                  <a:lnTo>
                    <a:pt x="859790" y="3563556"/>
                  </a:lnTo>
                  <a:lnTo>
                    <a:pt x="859790" y="3158794"/>
                  </a:lnTo>
                  <a:cubicBezTo>
                    <a:pt x="835025" y="3132148"/>
                    <a:pt x="808355"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1870" y="3301539"/>
                    <a:pt x="979170" y="3287582"/>
                  </a:cubicBezTo>
                </a:path>
              </a:pathLst>
            </a:custGeom>
            <a:solidFill>
              <a:srgbClr val="DCDCDC"/>
            </a:solidFill>
            <a:ln w="6350" cap="flat">
              <a:noFill/>
              <a:prstDash val="solid"/>
              <a:miter/>
            </a:ln>
          </p:spPr>
          <p:txBody>
            <a:bodyPr rtlCol="0" anchor="ctr"/>
            <a:lstStyle/>
            <a:p>
              <a:endParaRPr lang="nb-NO"/>
            </a:p>
          </p:txBody>
        </p:sp>
        <p:sp>
          <p:nvSpPr>
            <p:cNvPr id="6" name="Friform 5">
              <a:extLst>
                <a:ext uri="{FF2B5EF4-FFF2-40B4-BE49-F238E27FC236}">
                  <a16:creationId xmlns:a16="http://schemas.microsoft.com/office/drawing/2014/main" id="{67CFA5FB-A235-8045-BF85-AE0F7B24117C}"/>
                </a:ext>
              </a:extLst>
            </p:cNvPr>
            <p:cNvSpPr/>
            <p:nvPr/>
          </p:nvSpPr>
          <p:spPr>
            <a:xfrm>
              <a:off x="8067040" y="2736151"/>
              <a:ext cx="3566159" cy="3564189"/>
            </a:xfrm>
            <a:custGeom>
              <a:avLst/>
              <a:gdLst>
                <a:gd name="connsiteX0" fmla="*/ 2621280 w 3566159"/>
                <a:gd name="connsiteY0" fmla="*/ 0 h 3564189"/>
                <a:gd name="connsiteX1" fmla="*/ 2597150 w 3566159"/>
                <a:gd name="connsiteY1" fmla="*/ 0 h 3564189"/>
                <a:gd name="connsiteX2" fmla="*/ 2597150 w 3566159"/>
                <a:gd name="connsiteY2" fmla="*/ 1063293 h 3564189"/>
                <a:gd name="connsiteX3" fmla="*/ 2621280 w 3566159"/>
                <a:gd name="connsiteY3" fmla="*/ 1063293 h 3564189"/>
                <a:gd name="connsiteX4" fmla="*/ 2621280 w 3566159"/>
                <a:gd name="connsiteY4" fmla="*/ 0 h 3564189"/>
                <a:gd name="connsiteX5" fmla="*/ 2514600 w 3566159"/>
                <a:gd name="connsiteY5" fmla="*/ 0 h 3564189"/>
                <a:gd name="connsiteX6" fmla="*/ 2502535 w 3566159"/>
                <a:gd name="connsiteY6" fmla="*/ 0 h 3564189"/>
                <a:gd name="connsiteX7" fmla="*/ 2502535 w 3566159"/>
                <a:gd name="connsiteY7" fmla="*/ 1063293 h 3564189"/>
                <a:gd name="connsiteX8" fmla="*/ 2514600 w 3566159"/>
                <a:gd name="connsiteY8" fmla="*/ 1063293 h 3564189"/>
                <a:gd name="connsiteX9" fmla="*/ 2514600 w 3566159"/>
                <a:gd name="connsiteY9" fmla="*/ 0 h 3564189"/>
                <a:gd name="connsiteX10" fmla="*/ 2084705 w 3566159"/>
                <a:gd name="connsiteY10" fmla="*/ 0 h 3564189"/>
                <a:gd name="connsiteX11" fmla="*/ 2030730 w 3566159"/>
                <a:gd name="connsiteY11" fmla="*/ 0 h 3564189"/>
                <a:gd name="connsiteX12" fmla="*/ 2030730 w 3566159"/>
                <a:gd name="connsiteY12" fmla="*/ 1063293 h 3564189"/>
                <a:gd name="connsiteX13" fmla="*/ 2084705 w 3566159"/>
                <a:gd name="connsiteY13" fmla="*/ 1063293 h 3564189"/>
                <a:gd name="connsiteX14" fmla="*/ 2110740 w 3566159"/>
                <a:gd name="connsiteY14" fmla="*/ 1060756 h 3564189"/>
                <a:gd name="connsiteX15" fmla="*/ 2110740 w 3566159"/>
                <a:gd name="connsiteY15" fmla="*/ 2538 h 3564189"/>
                <a:gd name="connsiteX16" fmla="*/ 2084705 w 3566159"/>
                <a:gd name="connsiteY16" fmla="*/ 0 h 3564189"/>
                <a:gd name="connsiteX17" fmla="*/ 1995805 w 3566159"/>
                <a:gd name="connsiteY17" fmla="*/ 0 h 3564189"/>
                <a:gd name="connsiteX18" fmla="*/ 1919605 w 3566159"/>
                <a:gd name="connsiteY18" fmla="*/ 0 h 3564189"/>
                <a:gd name="connsiteX19" fmla="*/ 1919605 w 3566159"/>
                <a:gd name="connsiteY19" fmla="*/ 1063293 h 3564189"/>
                <a:gd name="connsiteX20" fmla="*/ 1995805 w 3566159"/>
                <a:gd name="connsiteY20" fmla="*/ 1063293 h 3564189"/>
                <a:gd name="connsiteX21" fmla="*/ 1995805 w 3566159"/>
                <a:gd name="connsiteY21" fmla="*/ 0 h 3564189"/>
                <a:gd name="connsiteX22" fmla="*/ 1872615 w 3566159"/>
                <a:gd name="connsiteY22" fmla="*/ 0 h 3564189"/>
                <a:gd name="connsiteX23" fmla="*/ 1800860 w 3566159"/>
                <a:gd name="connsiteY23" fmla="*/ 0 h 3564189"/>
                <a:gd name="connsiteX24" fmla="*/ 1800860 w 3566159"/>
                <a:gd name="connsiteY24" fmla="*/ 1063293 h 3564189"/>
                <a:gd name="connsiteX25" fmla="*/ 1871980 w 3566159"/>
                <a:gd name="connsiteY25" fmla="*/ 1063293 h 3564189"/>
                <a:gd name="connsiteX26" fmla="*/ 1871980 w 3566159"/>
                <a:gd name="connsiteY26" fmla="*/ 0 h 3564189"/>
                <a:gd name="connsiteX27" fmla="*/ 1744345 w 3566159"/>
                <a:gd name="connsiteY27" fmla="*/ 0 h 3564189"/>
                <a:gd name="connsiteX28" fmla="*/ 1680210 w 3566159"/>
                <a:gd name="connsiteY28" fmla="*/ 0 h 3564189"/>
                <a:gd name="connsiteX29" fmla="*/ 1680210 w 3566159"/>
                <a:gd name="connsiteY29" fmla="*/ 1063293 h 3564189"/>
                <a:gd name="connsiteX30" fmla="*/ 1744345 w 3566159"/>
                <a:gd name="connsiteY30" fmla="*/ 1063293 h 3564189"/>
                <a:gd name="connsiteX31" fmla="*/ 1744345 w 3566159"/>
                <a:gd name="connsiteY31" fmla="*/ 0 h 3564189"/>
                <a:gd name="connsiteX32" fmla="*/ 1609090 w 3566159"/>
                <a:gd name="connsiteY32" fmla="*/ 0 h 3564189"/>
                <a:gd name="connsiteX33" fmla="*/ 1562100 w 3566159"/>
                <a:gd name="connsiteY33" fmla="*/ 0 h 3564189"/>
                <a:gd name="connsiteX34" fmla="*/ 1562100 w 3566159"/>
                <a:gd name="connsiteY34" fmla="*/ 1063293 h 3564189"/>
                <a:gd name="connsiteX35" fmla="*/ 1609090 w 3566159"/>
                <a:gd name="connsiteY35" fmla="*/ 1063293 h 3564189"/>
                <a:gd name="connsiteX36" fmla="*/ 1609090 w 3566159"/>
                <a:gd name="connsiteY36" fmla="*/ 0 h 3564189"/>
                <a:gd name="connsiteX37" fmla="*/ 1485900 w 3566159"/>
                <a:gd name="connsiteY37" fmla="*/ 0 h 3564189"/>
                <a:gd name="connsiteX38" fmla="*/ 1450340 w 3566159"/>
                <a:gd name="connsiteY38" fmla="*/ 0 h 3564189"/>
                <a:gd name="connsiteX39" fmla="*/ 1450340 w 3566159"/>
                <a:gd name="connsiteY39" fmla="*/ 1063293 h 3564189"/>
                <a:gd name="connsiteX40" fmla="*/ 1485900 w 3566159"/>
                <a:gd name="connsiteY40" fmla="*/ 1063293 h 3564189"/>
                <a:gd name="connsiteX41" fmla="*/ 1485900 w 3566159"/>
                <a:gd name="connsiteY41" fmla="*/ 0 h 3564189"/>
                <a:gd name="connsiteX42" fmla="*/ 1370330 w 3566159"/>
                <a:gd name="connsiteY42" fmla="*/ 0 h 3564189"/>
                <a:gd name="connsiteX43" fmla="*/ 1346200 w 3566159"/>
                <a:gd name="connsiteY43" fmla="*/ 0 h 3564189"/>
                <a:gd name="connsiteX44" fmla="*/ 1346200 w 3566159"/>
                <a:gd name="connsiteY44" fmla="*/ 1063293 h 3564189"/>
                <a:gd name="connsiteX45" fmla="*/ 1370330 w 3566159"/>
                <a:gd name="connsiteY45" fmla="*/ 1063293 h 3564189"/>
                <a:gd name="connsiteX46" fmla="*/ 1370330 w 3566159"/>
                <a:gd name="connsiteY46" fmla="*/ 0 h 3564189"/>
                <a:gd name="connsiteX47" fmla="*/ 1263015 w 3566159"/>
                <a:gd name="connsiteY47" fmla="*/ 0 h 3564189"/>
                <a:gd name="connsiteX48" fmla="*/ 1250950 w 3566159"/>
                <a:gd name="connsiteY48" fmla="*/ 0 h 3564189"/>
                <a:gd name="connsiteX49" fmla="*/ 1250950 w 3566159"/>
                <a:gd name="connsiteY49" fmla="*/ 1063293 h 3564189"/>
                <a:gd name="connsiteX50" fmla="*/ 1263015 w 3566159"/>
                <a:gd name="connsiteY50" fmla="*/ 1063293 h 3564189"/>
                <a:gd name="connsiteX51" fmla="*/ 1263015 w 3566159"/>
                <a:gd name="connsiteY51" fmla="*/ 0 h 3564189"/>
                <a:gd name="connsiteX52" fmla="*/ 930910 w 3566159"/>
                <a:gd name="connsiteY52" fmla="*/ 0 h 3564189"/>
                <a:gd name="connsiteX53" fmla="*/ 929005 w 3566159"/>
                <a:gd name="connsiteY53" fmla="*/ 0 h 3564189"/>
                <a:gd name="connsiteX54" fmla="*/ 929005 w 3566159"/>
                <a:gd name="connsiteY54" fmla="*/ 0 h 3564189"/>
                <a:gd name="connsiteX55" fmla="*/ 884555 w 3566159"/>
                <a:gd name="connsiteY55" fmla="*/ 0 h 3564189"/>
                <a:gd name="connsiteX56" fmla="*/ 884555 w 3566159"/>
                <a:gd name="connsiteY56" fmla="*/ 378751 h 3564189"/>
                <a:gd name="connsiteX57" fmla="*/ 967105 w 3566159"/>
                <a:gd name="connsiteY57" fmla="*/ 289931 h 3564189"/>
                <a:gd name="connsiteX58" fmla="*/ 967105 w 3566159"/>
                <a:gd name="connsiteY58" fmla="*/ 5075 h 3564189"/>
                <a:gd name="connsiteX59" fmla="*/ 930910 w 3566159"/>
                <a:gd name="connsiteY59" fmla="*/ 0 h 3564189"/>
                <a:gd name="connsiteX60" fmla="*/ 859790 w 3566159"/>
                <a:gd name="connsiteY60" fmla="*/ 0 h 3564189"/>
                <a:gd name="connsiteX61" fmla="*/ 779780 w 3566159"/>
                <a:gd name="connsiteY61" fmla="*/ 0 h 3564189"/>
                <a:gd name="connsiteX62" fmla="*/ 779780 w 3566159"/>
                <a:gd name="connsiteY62" fmla="*/ 491044 h 3564189"/>
                <a:gd name="connsiteX63" fmla="*/ 859790 w 3566159"/>
                <a:gd name="connsiteY63" fmla="*/ 404762 h 3564189"/>
                <a:gd name="connsiteX64" fmla="*/ 859790 w 3566159"/>
                <a:gd name="connsiteY64" fmla="*/ 0 h 3564189"/>
                <a:gd name="connsiteX65" fmla="*/ 744220 w 3566159"/>
                <a:gd name="connsiteY65" fmla="*/ 0 h 3564189"/>
                <a:gd name="connsiteX66" fmla="*/ 668020 w 3566159"/>
                <a:gd name="connsiteY66" fmla="*/ 0 h 3564189"/>
                <a:gd name="connsiteX67" fmla="*/ 668020 w 3566159"/>
                <a:gd name="connsiteY67" fmla="*/ 612219 h 3564189"/>
                <a:gd name="connsiteX68" fmla="*/ 744220 w 3566159"/>
                <a:gd name="connsiteY68" fmla="*/ 529743 h 3564189"/>
                <a:gd name="connsiteX69" fmla="*/ 744220 w 3566159"/>
                <a:gd name="connsiteY69" fmla="*/ 0 h 3564189"/>
                <a:gd name="connsiteX70" fmla="*/ 621030 w 3566159"/>
                <a:gd name="connsiteY70" fmla="*/ 0 h 3564189"/>
                <a:gd name="connsiteX71" fmla="*/ 549910 w 3566159"/>
                <a:gd name="connsiteY71" fmla="*/ 0 h 3564189"/>
                <a:gd name="connsiteX72" fmla="*/ 549910 w 3566159"/>
                <a:gd name="connsiteY72" fmla="*/ 739738 h 3564189"/>
                <a:gd name="connsiteX73" fmla="*/ 621030 w 3566159"/>
                <a:gd name="connsiteY73" fmla="*/ 662338 h 3564189"/>
                <a:gd name="connsiteX74" fmla="*/ 621030 w 3566159"/>
                <a:gd name="connsiteY74" fmla="*/ 0 h 3564189"/>
                <a:gd name="connsiteX75" fmla="*/ 493395 w 3566159"/>
                <a:gd name="connsiteY75" fmla="*/ 0 h 3564189"/>
                <a:gd name="connsiteX76" fmla="*/ 429260 w 3566159"/>
                <a:gd name="connsiteY76" fmla="*/ 0 h 3564189"/>
                <a:gd name="connsiteX77" fmla="*/ 429260 w 3566159"/>
                <a:gd name="connsiteY77" fmla="*/ 870429 h 3564189"/>
                <a:gd name="connsiteX78" fmla="*/ 493395 w 3566159"/>
                <a:gd name="connsiteY78" fmla="*/ 800642 h 3564189"/>
                <a:gd name="connsiteX79" fmla="*/ 493395 w 3566159"/>
                <a:gd name="connsiteY79" fmla="*/ 0 h 3564189"/>
                <a:gd name="connsiteX80" fmla="*/ 357505 w 3566159"/>
                <a:gd name="connsiteY80" fmla="*/ 0 h 3564189"/>
                <a:gd name="connsiteX81" fmla="*/ 310515 w 3566159"/>
                <a:gd name="connsiteY81" fmla="*/ 0 h 3564189"/>
                <a:gd name="connsiteX82" fmla="*/ 310515 w 3566159"/>
                <a:gd name="connsiteY82" fmla="*/ 998582 h 3564189"/>
                <a:gd name="connsiteX83" fmla="*/ 317500 w 3566159"/>
                <a:gd name="connsiteY83" fmla="*/ 990969 h 3564189"/>
                <a:gd name="connsiteX84" fmla="*/ 357505 w 3566159"/>
                <a:gd name="connsiteY84" fmla="*/ 947194 h 3564189"/>
                <a:gd name="connsiteX85" fmla="*/ 357505 w 3566159"/>
                <a:gd name="connsiteY85" fmla="*/ 0 h 3564189"/>
                <a:gd name="connsiteX86" fmla="*/ 234315 w 3566159"/>
                <a:gd name="connsiteY86" fmla="*/ 0 h 3564189"/>
                <a:gd name="connsiteX87" fmla="*/ 198755 w 3566159"/>
                <a:gd name="connsiteY87" fmla="*/ 0 h 3564189"/>
                <a:gd name="connsiteX88" fmla="*/ 198755 w 3566159"/>
                <a:gd name="connsiteY88" fmla="*/ 1063293 h 3564189"/>
                <a:gd name="connsiteX89" fmla="*/ 234315 w 3566159"/>
                <a:gd name="connsiteY89" fmla="*/ 1057584 h 3564189"/>
                <a:gd name="connsiteX90" fmla="*/ 234315 w 3566159"/>
                <a:gd name="connsiteY90" fmla="*/ 0 h 3564189"/>
                <a:gd name="connsiteX91" fmla="*/ 118745 w 3566159"/>
                <a:gd name="connsiteY91" fmla="*/ 0 h 3564189"/>
                <a:gd name="connsiteX92" fmla="*/ 94615 w 3566159"/>
                <a:gd name="connsiteY92" fmla="*/ 0 h 3564189"/>
                <a:gd name="connsiteX93" fmla="*/ 94615 w 3566159"/>
                <a:gd name="connsiteY93" fmla="*/ 1063293 h 3564189"/>
                <a:gd name="connsiteX94" fmla="*/ 118745 w 3566159"/>
                <a:gd name="connsiteY94" fmla="*/ 1063293 h 3564189"/>
                <a:gd name="connsiteX95" fmla="*/ 118745 w 3566159"/>
                <a:gd name="connsiteY95" fmla="*/ 0 h 3564189"/>
                <a:gd name="connsiteX96" fmla="*/ 12065 w 3566159"/>
                <a:gd name="connsiteY96" fmla="*/ 0 h 3564189"/>
                <a:gd name="connsiteX97" fmla="*/ 0 w 3566159"/>
                <a:gd name="connsiteY97" fmla="*/ 0 h 3564189"/>
                <a:gd name="connsiteX98" fmla="*/ 0 w 3566159"/>
                <a:gd name="connsiteY98" fmla="*/ 1063293 h 3564189"/>
                <a:gd name="connsiteX99" fmla="*/ 12065 w 3566159"/>
                <a:gd name="connsiteY99" fmla="*/ 1063293 h 3564189"/>
                <a:gd name="connsiteX100" fmla="*/ 12065 w 3566159"/>
                <a:gd name="connsiteY100" fmla="*/ 0 h 3564189"/>
                <a:gd name="connsiteX101" fmla="*/ 2701290 w 3566159"/>
                <a:gd name="connsiteY101" fmla="*/ 0 h 3564189"/>
                <a:gd name="connsiteX102" fmla="*/ 2701290 w 3566159"/>
                <a:gd name="connsiteY102" fmla="*/ 1062659 h 3564189"/>
                <a:gd name="connsiteX103" fmla="*/ 2736850 w 3566159"/>
                <a:gd name="connsiteY103" fmla="*/ 1062659 h 3564189"/>
                <a:gd name="connsiteX104" fmla="*/ 2736850 w 3566159"/>
                <a:gd name="connsiteY104" fmla="*/ 5075 h 3564189"/>
                <a:gd name="connsiteX105" fmla="*/ 2701290 w 3566159"/>
                <a:gd name="connsiteY105" fmla="*/ 0 h 3564189"/>
                <a:gd name="connsiteX106" fmla="*/ 979170 w 3566159"/>
                <a:gd name="connsiteY106" fmla="*/ 8882 h 3564189"/>
                <a:gd name="connsiteX107" fmla="*/ 979170 w 3566159"/>
                <a:gd name="connsiteY107" fmla="*/ 275974 h 3564189"/>
                <a:gd name="connsiteX108" fmla="*/ 1002665 w 3566159"/>
                <a:gd name="connsiteY108" fmla="*/ 250597 h 3564189"/>
                <a:gd name="connsiteX109" fmla="*/ 1063625 w 3566159"/>
                <a:gd name="connsiteY109" fmla="*/ 132594 h 3564189"/>
                <a:gd name="connsiteX110" fmla="*/ 979170 w 3566159"/>
                <a:gd name="connsiteY110" fmla="*/ 8882 h 3564189"/>
                <a:gd name="connsiteX111" fmla="*/ 2135505 w 3566159"/>
                <a:gd name="connsiteY111" fmla="*/ 9516 h 3564189"/>
                <a:gd name="connsiteX112" fmla="*/ 2135505 w 3566159"/>
                <a:gd name="connsiteY112" fmla="*/ 1052508 h 3564189"/>
                <a:gd name="connsiteX113" fmla="*/ 2218055 w 3566159"/>
                <a:gd name="connsiteY113" fmla="*/ 929430 h 3564189"/>
                <a:gd name="connsiteX114" fmla="*/ 2218055 w 3566159"/>
                <a:gd name="connsiteY114" fmla="*/ 929430 h 3564189"/>
                <a:gd name="connsiteX115" fmla="*/ 2218055 w 3566159"/>
                <a:gd name="connsiteY115" fmla="*/ 132594 h 3564189"/>
                <a:gd name="connsiteX116" fmla="*/ 2218055 w 3566159"/>
                <a:gd name="connsiteY116" fmla="*/ 132594 h 3564189"/>
                <a:gd name="connsiteX117" fmla="*/ 2135505 w 3566159"/>
                <a:gd name="connsiteY117" fmla="*/ 9516 h 3564189"/>
                <a:gd name="connsiteX118" fmla="*/ 2813050 w 3566159"/>
                <a:gd name="connsiteY118" fmla="*/ 64077 h 3564189"/>
                <a:gd name="connsiteX119" fmla="*/ 2813050 w 3566159"/>
                <a:gd name="connsiteY119" fmla="*/ 1062659 h 3564189"/>
                <a:gd name="connsiteX120" fmla="*/ 2860040 w 3566159"/>
                <a:gd name="connsiteY120" fmla="*/ 1062659 h 3564189"/>
                <a:gd name="connsiteX121" fmla="*/ 2860040 w 3566159"/>
                <a:gd name="connsiteY121" fmla="*/ 115465 h 3564189"/>
                <a:gd name="connsiteX122" fmla="*/ 2820035 w 3566159"/>
                <a:gd name="connsiteY122" fmla="*/ 71690 h 3564189"/>
                <a:gd name="connsiteX123" fmla="*/ 2813050 w 3566159"/>
                <a:gd name="connsiteY123" fmla="*/ 64077 h 3564189"/>
                <a:gd name="connsiteX124" fmla="*/ 2931160 w 3566159"/>
                <a:gd name="connsiteY124" fmla="*/ 192230 h 3564189"/>
                <a:gd name="connsiteX125" fmla="*/ 2931160 w 3566159"/>
                <a:gd name="connsiteY125" fmla="*/ 1062659 h 3564189"/>
                <a:gd name="connsiteX126" fmla="*/ 2995295 w 3566159"/>
                <a:gd name="connsiteY126" fmla="*/ 1062659 h 3564189"/>
                <a:gd name="connsiteX127" fmla="*/ 2995295 w 3566159"/>
                <a:gd name="connsiteY127" fmla="*/ 262017 h 3564189"/>
                <a:gd name="connsiteX128" fmla="*/ 2931160 w 3566159"/>
                <a:gd name="connsiteY128" fmla="*/ 192230 h 3564189"/>
                <a:gd name="connsiteX129" fmla="*/ 3052445 w 3566159"/>
                <a:gd name="connsiteY129" fmla="*/ 322921 h 3564189"/>
                <a:gd name="connsiteX130" fmla="*/ 3052445 w 3566159"/>
                <a:gd name="connsiteY130" fmla="*/ 1062659 h 3564189"/>
                <a:gd name="connsiteX131" fmla="*/ 3123565 w 3566159"/>
                <a:gd name="connsiteY131" fmla="*/ 1062659 h 3564189"/>
                <a:gd name="connsiteX132" fmla="*/ 3123565 w 3566159"/>
                <a:gd name="connsiteY132" fmla="*/ 400321 h 3564189"/>
                <a:gd name="connsiteX133" fmla="*/ 3052445 w 3566159"/>
                <a:gd name="connsiteY133" fmla="*/ 322921 h 3564189"/>
                <a:gd name="connsiteX134" fmla="*/ 3170555 w 3566159"/>
                <a:gd name="connsiteY134" fmla="*/ 451075 h 3564189"/>
                <a:gd name="connsiteX135" fmla="*/ 3170555 w 3566159"/>
                <a:gd name="connsiteY135" fmla="*/ 1063293 h 3564189"/>
                <a:gd name="connsiteX136" fmla="*/ 3246755 w 3566159"/>
                <a:gd name="connsiteY136" fmla="*/ 1063293 h 3564189"/>
                <a:gd name="connsiteX137" fmla="*/ 3246755 w 3566159"/>
                <a:gd name="connsiteY137" fmla="*/ 533550 h 3564189"/>
                <a:gd name="connsiteX138" fmla="*/ 3170555 w 3566159"/>
                <a:gd name="connsiteY138" fmla="*/ 451075 h 3564189"/>
                <a:gd name="connsiteX139" fmla="*/ 3282315 w 3566159"/>
                <a:gd name="connsiteY139" fmla="*/ 571615 h 3564189"/>
                <a:gd name="connsiteX140" fmla="*/ 3282315 w 3566159"/>
                <a:gd name="connsiteY140" fmla="*/ 1062659 h 3564189"/>
                <a:gd name="connsiteX141" fmla="*/ 3362325 w 3566159"/>
                <a:gd name="connsiteY141" fmla="*/ 1062659 h 3564189"/>
                <a:gd name="connsiteX142" fmla="*/ 3362325 w 3566159"/>
                <a:gd name="connsiteY142" fmla="*/ 657897 h 3564189"/>
                <a:gd name="connsiteX143" fmla="*/ 3282315 w 3566159"/>
                <a:gd name="connsiteY143" fmla="*/ 571615 h 3564189"/>
                <a:gd name="connsiteX144" fmla="*/ 3386455 w 3566159"/>
                <a:gd name="connsiteY144" fmla="*/ 683908 h 3564189"/>
                <a:gd name="connsiteX145" fmla="*/ 3386455 w 3566159"/>
                <a:gd name="connsiteY145" fmla="*/ 1062659 h 3564189"/>
                <a:gd name="connsiteX146" fmla="*/ 3430905 w 3566159"/>
                <a:gd name="connsiteY146" fmla="*/ 1062659 h 3564189"/>
                <a:gd name="connsiteX147" fmla="*/ 3430905 w 3566159"/>
                <a:gd name="connsiteY147" fmla="*/ 1062659 h 3564189"/>
                <a:gd name="connsiteX148" fmla="*/ 3432810 w 3566159"/>
                <a:gd name="connsiteY148" fmla="*/ 1062659 h 3564189"/>
                <a:gd name="connsiteX149" fmla="*/ 3469005 w 3566159"/>
                <a:gd name="connsiteY149" fmla="*/ 1057584 h 3564189"/>
                <a:gd name="connsiteX150" fmla="*/ 3469005 w 3566159"/>
                <a:gd name="connsiteY150" fmla="*/ 772728 h 3564189"/>
                <a:gd name="connsiteX151" fmla="*/ 3386455 w 3566159"/>
                <a:gd name="connsiteY151" fmla="*/ 683908 h 3564189"/>
                <a:gd name="connsiteX152" fmla="*/ 3481705 w 3566159"/>
                <a:gd name="connsiteY152" fmla="*/ 786685 h 3564189"/>
                <a:gd name="connsiteX153" fmla="*/ 3481705 w 3566159"/>
                <a:gd name="connsiteY153" fmla="*/ 1053777 h 3564189"/>
                <a:gd name="connsiteX154" fmla="*/ 3566160 w 3566159"/>
                <a:gd name="connsiteY154" fmla="*/ 930065 h 3564189"/>
                <a:gd name="connsiteX155" fmla="*/ 3505200 w 3566159"/>
                <a:gd name="connsiteY155" fmla="*/ 812062 h 3564189"/>
                <a:gd name="connsiteX156" fmla="*/ 3481705 w 3566159"/>
                <a:gd name="connsiteY156" fmla="*/ 786685 h 3564189"/>
                <a:gd name="connsiteX157" fmla="*/ 2621280 w 3566159"/>
                <a:gd name="connsiteY157" fmla="*/ 1250448 h 3564189"/>
                <a:gd name="connsiteX158" fmla="*/ 2597150 w 3566159"/>
                <a:gd name="connsiteY158" fmla="*/ 1250448 h 3564189"/>
                <a:gd name="connsiteX159" fmla="*/ 2597150 w 3566159"/>
                <a:gd name="connsiteY159" fmla="*/ 2313742 h 3564189"/>
                <a:gd name="connsiteX160" fmla="*/ 2621280 w 3566159"/>
                <a:gd name="connsiteY160" fmla="*/ 2313742 h 3564189"/>
                <a:gd name="connsiteX161" fmla="*/ 2621280 w 3566159"/>
                <a:gd name="connsiteY161" fmla="*/ 1250448 h 3564189"/>
                <a:gd name="connsiteX162" fmla="*/ 2514600 w 3566159"/>
                <a:gd name="connsiteY162" fmla="*/ 1250448 h 3564189"/>
                <a:gd name="connsiteX163" fmla="*/ 2502535 w 3566159"/>
                <a:gd name="connsiteY163" fmla="*/ 1250448 h 3564189"/>
                <a:gd name="connsiteX164" fmla="*/ 2502535 w 3566159"/>
                <a:gd name="connsiteY164" fmla="*/ 2313742 h 3564189"/>
                <a:gd name="connsiteX165" fmla="*/ 2514600 w 3566159"/>
                <a:gd name="connsiteY165" fmla="*/ 2313742 h 3564189"/>
                <a:gd name="connsiteX166" fmla="*/ 2514600 w 3566159"/>
                <a:gd name="connsiteY166" fmla="*/ 1250448 h 3564189"/>
                <a:gd name="connsiteX167" fmla="*/ 744220 w 3566159"/>
                <a:gd name="connsiteY167" fmla="*/ 1250448 h 3564189"/>
                <a:gd name="connsiteX168" fmla="*/ 668020 w 3566159"/>
                <a:gd name="connsiteY168" fmla="*/ 1250448 h 3564189"/>
                <a:gd name="connsiteX169" fmla="*/ 668020 w 3566159"/>
                <a:gd name="connsiteY169" fmla="*/ 2313742 h 3564189"/>
                <a:gd name="connsiteX170" fmla="*/ 744220 w 3566159"/>
                <a:gd name="connsiteY170" fmla="*/ 2313742 h 3564189"/>
                <a:gd name="connsiteX171" fmla="*/ 744220 w 3566159"/>
                <a:gd name="connsiteY171" fmla="*/ 1250448 h 3564189"/>
                <a:gd name="connsiteX172" fmla="*/ 621030 w 3566159"/>
                <a:gd name="connsiteY172" fmla="*/ 1250448 h 3564189"/>
                <a:gd name="connsiteX173" fmla="*/ 549910 w 3566159"/>
                <a:gd name="connsiteY173" fmla="*/ 1250448 h 3564189"/>
                <a:gd name="connsiteX174" fmla="*/ 549910 w 3566159"/>
                <a:gd name="connsiteY174" fmla="*/ 2313742 h 3564189"/>
                <a:gd name="connsiteX175" fmla="*/ 621030 w 3566159"/>
                <a:gd name="connsiteY175" fmla="*/ 2313742 h 3564189"/>
                <a:gd name="connsiteX176" fmla="*/ 621030 w 3566159"/>
                <a:gd name="connsiteY176" fmla="*/ 1250448 h 3564189"/>
                <a:gd name="connsiteX177" fmla="*/ 493395 w 3566159"/>
                <a:gd name="connsiteY177" fmla="*/ 1250448 h 3564189"/>
                <a:gd name="connsiteX178" fmla="*/ 429260 w 3566159"/>
                <a:gd name="connsiteY178" fmla="*/ 1250448 h 3564189"/>
                <a:gd name="connsiteX179" fmla="*/ 429260 w 3566159"/>
                <a:gd name="connsiteY179" fmla="*/ 2313742 h 3564189"/>
                <a:gd name="connsiteX180" fmla="*/ 493395 w 3566159"/>
                <a:gd name="connsiteY180" fmla="*/ 2313742 h 3564189"/>
                <a:gd name="connsiteX181" fmla="*/ 493395 w 3566159"/>
                <a:gd name="connsiteY181" fmla="*/ 1250448 h 3564189"/>
                <a:gd name="connsiteX182" fmla="*/ 357505 w 3566159"/>
                <a:gd name="connsiteY182" fmla="*/ 1250448 h 3564189"/>
                <a:gd name="connsiteX183" fmla="*/ 310515 w 3566159"/>
                <a:gd name="connsiteY183" fmla="*/ 1250448 h 3564189"/>
                <a:gd name="connsiteX184" fmla="*/ 310515 w 3566159"/>
                <a:gd name="connsiteY184" fmla="*/ 2313742 h 3564189"/>
                <a:gd name="connsiteX185" fmla="*/ 357505 w 3566159"/>
                <a:gd name="connsiteY185" fmla="*/ 2313742 h 3564189"/>
                <a:gd name="connsiteX186" fmla="*/ 357505 w 3566159"/>
                <a:gd name="connsiteY186" fmla="*/ 1250448 h 3564189"/>
                <a:gd name="connsiteX187" fmla="*/ 234315 w 3566159"/>
                <a:gd name="connsiteY187" fmla="*/ 1250448 h 3564189"/>
                <a:gd name="connsiteX188" fmla="*/ 198755 w 3566159"/>
                <a:gd name="connsiteY188" fmla="*/ 1250448 h 3564189"/>
                <a:gd name="connsiteX189" fmla="*/ 198755 w 3566159"/>
                <a:gd name="connsiteY189" fmla="*/ 2313742 h 3564189"/>
                <a:gd name="connsiteX190" fmla="*/ 234315 w 3566159"/>
                <a:gd name="connsiteY190" fmla="*/ 2313742 h 3564189"/>
                <a:gd name="connsiteX191" fmla="*/ 234315 w 3566159"/>
                <a:gd name="connsiteY191" fmla="*/ 1250448 h 3564189"/>
                <a:gd name="connsiteX192" fmla="*/ 118745 w 3566159"/>
                <a:gd name="connsiteY192" fmla="*/ 1250448 h 3564189"/>
                <a:gd name="connsiteX193" fmla="*/ 94615 w 3566159"/>
                <a:gd name="connsiteY193" fmla="*/ 1250448 h 3564189"/>
                <a:gd name="connsiteX194" fmla="*/ 94615 w 3566159"/>
                <a:gd name="connsiteY194" fmla="*/ 2313742 h 3564189"/>
                <a:gd name="connsiteX195" fmla="*/ 118745 w 3566159"/>
                <a:gd name="connsiteY195" fmla="*/ 2313742 h 3564189"/>
                <a:gd name="connsiteX196" fmla="*/ 118745 w 3566159"/>
                <a:gd name="connsiteY196" fmla="*/ 1250448 h 3564189"/>
                <a:gd name="connsiteX197" fmla="*/ 12065 w 3566159"/>
                <a:gd name="connsiteY197" fmla="*/ 1250448 h 3564189"/>
                <a:gd name="connsiteX198" fmla="*/ 0 w 3566159"/>
                <a:gd name="connsiteY198" fmla="*/ 1250448 h 3564189"/>
                <a:gd name="connsiteX199" fmla="*/ 0 w 3566159"/>
                <a:gd name="connsiteY199" fmla="*/ 2313742 h 3564189"/>
                <a:gd name="connsiteX200" fmla="*/ 12065 w 3566159"/>
                <a:gd name="connsiteY200" fmla="*/ 2313742 h 3564189"/>
                <a:gd name="connsiteX201" fmla="*/ 12065 w 3566159"/>
                <a:gd name="connsiteY201" fmla="*/ 1250448 h 3564189"/>
                <a:gd name="connsiteX202" fmla="*/ 3433445 w 3566159"/>
                <a:gd name="connsiteY202" fmla="*/ 1250448 h 3564189"/>
                <a:gd name="connsiteX203" fmla="*/ 3431540 w 3566159"/>
                <a:gd name="connsiteY203" fmla="*/ 1250448 h 3564189"/>
                <a:gd name="connsiteX204" fmla="*/ 3431540 w 3566159"/>
                <a:gd name="connsiteY204" fmla="*/ 1250448 h 3564189"/>
                <a:gd name="connsiteX205" fmla="*/ 3387090 w 3566159"/>
                <a:gd name="connsiteY205" fmla="*/ 1250448 h 3564189"/>
                <a:gd name="connsiteX206" fmla="*/ 3387090 w 3566159"/>
                <a:gd name="connsiteY206" fmla="*/ 1629199 h 3564189"/>
                <a:gd name="connsiteX207" fmla="*/ 3469640 w 3566159"/>
                <a:gd name="connsiteY207" fmla="*/ 1539745 h 3564189"/>
                <a:gd name="connsiteX208" fmla="*/ 3469640 w 3566159"/>
                <a:gd name="connsiteY208" fmla="*/ 1254889 h 3564189"/>
                <a:gd name="connsiteX209" fmla="*/ 3433445 w 3566159"/>
                <a:gd name="connsiteY209" fmla="*/ 1250448 h 3564189"/>
                <a:gd name="connsiteX210" fmla="*/ 3362325 w 3566159"/>
                <a:gd name="connsiteY210" fmla="*/ 1250448 h 3564189"/>
                <a:gd name="connsiteX211" fmla="*/ 3282315 w 3566159"/>
                <a:gd name="connsiteY211" fmla="*/ 1250448 h 3564189"/>
                <a:gd name="connsiteX212" fmla="*/ 3282315 w 3566159"/>
                <a:gd name="connsiteY212" fmla="*/ 1741492 h 3564189"/>
                <a:gd name="connsiteX213" fmla="*/ 3362325 w 3566159"/>
                <a:gd name="connsiteY213" fmla="*/ 1655211 h 3564189"/>
                <a:gd name="connsiteX214" fmla="*/ 3362325 w 3566159"/>
                <a:gd name="connsiteY214" fmla="*/ 1250448 h 3564189"/>
                <a:gd name="connsiteX215" fmla="*/ 3246755 w 3566159"/>
                <a:gd name="connsiteY215" fmla="*/ 1250448 h 3564189"/>
                <a:gd name="connsiteX216" fmla="*/ 3170555 w 3566159"/>
                <a:gd name="connsiteY216" fmla="*/ 1250448 h 3564189"/>
                <a:gd name="connsiteX217" fmla="*/ 3170555 w 3566159"/>
                <a:gd name="connsiteY217" fmla="*/ 1862667 h 3564189"/>
                <a:gd name="connsiteX218" fmla="*/ 3246755 w 3566159"/>
                <a:gd name="connsiteY218" fmla="*/ 1780192 h 3564189"/>
                <a:gd name="connsiteX219" fmla="*/ 3246755 w 3566159"/>
                <a:gd name="connsiteY219" fmla="*/ 1250448 h 3564189"/>
                <a:gd name="connsiteX220" fmla="*/ 3123565 w 3566159"/>
                <a:gd name="connsiteY220" fmla="*/ 1250448 h 3564189"/>
                <a:gd name="connsiteX221" fmla="*/ 3052445 w 3566159"/>
                <a:gd name="connsiteY221" fmla="*/ 1250448 h 3564189"/>
                <a:gd name="connsiteX222" fmla="*/ 3052445 w 3566159"/>
                <a:gd name="connsiteY222" fmla="*/ 1990186 h 3564189"/>
                <a:gd name="connsiteX223" fmla="*/ 3123565 w 3566159"/>
                <a:gd name="connsiteY223" fmla="*/ 1912786 h 3564189"/>
                <a:gd name="connsiteX224" fmla="*/ 3123565 w 3566159"/>
                <a:gd name="connsiteY224" fmla="*/ 1250448 h 3564189"/>
                <a:gd name="connsiteX225" fmla="*/ 2995930 w 3566159"/>
                <a:gd name="connsiteY225" fmla="*/ 1250448 h 3564189"/>
                <a:gd name="connsiteX226" fmla="*/ 2931795 w 3566159"/>
                <a:gd name="connsiteY226" fmla="*/ 1250448 h 3564189"/>
                <a:gd name="connsiteX227" fmla="*/ 2931795 w 3566159"/>
                <a:gd name="connsiteY227" fmla="*/ 2120877 h 3564189"/>
                <a:gd name="connsiteX228" fmla="*/ 2995930 w 3566159"/>
                <a:gd name="connsiteY228" fmla="*/ 2051091 h 3564189"/>
                <a:gd name="connsiteX229" fmla="*/ 2995930 w 3566159"/>
                <a:gd name="connsiteY229" fmla="*/ 1250448 h 3564189"/>
                <a:gd name="connsiteX230" fmla="*/ 2860040 w 3566159"/>
                <a:gd name="connsiteY230" fmla="*/ 1250448 h 3564189"/>
                <a:gd name="connsiteX231" fmla="*/ 2813050 w 3566159"/>
                <a:gd name="connsiteY231" fmla="*/ 1250448 h 3564189"/>
                <a:gd name="connsiteX232" fmla="*/ 2813050 w 3566159"/>
                <a:gd name="connsiteY232" fmla="*/ 2249031 h 3564189"/>
                <a:gd name="connsiteX233" fmla="*/ 2820035 w 3566159"/>
                <a:gd name="connsiteY233" fmla="*/ 2241418 h 3564189"/>
                <a:gd name="connsiteX234" fmla="*/ 2860040 w 3566159"/>
                <a:gd name="connsiteY234" fmla="*/ 2197642 h 3564189"/>
                <a:gd name="connsiteX235" fmla="*/ 2860040 w 3566159"/>
                <a:gd name="connsiteY235" fmla="*/ 1250448 h 3564189"/>
                <a:gd name="connsiteX236" fmla="*/ 2736850 w 3566159"/>
                <a:gd name="connsiteY236" fmla="*/ 1250448 h 3564189"/>
                <a:gd name="connsiteX237" fmla="*/ 2701290 w 3566159"/>
                <a:gd name="connsiteY237" fmla="*/ 1250448 h 3564189"/>
                <a:gd name="connsiteX238" fmla="*/ 2701290 w 3566159"/>
                <a:gd name="connsiteY238" fmla="*/ 2313107 h 3564189"/>
                <a:gd name="connsiteX239" fmla="*/ 2736850 w 3566159"/>
                <a:gd name="connsiteY239" fmla="*/ 2307398 h 3564189"/>
                <a:gd name="connsiteX240" fmla="*/ 2736850 w 3566159"/>
                <a:gd name="connsiteY240" fmla="*/ 1250448 h 3564189"/>
                <a:gd name="connsiteX241" fmla="*/ 1370330 w 3566159"/>
                <a:gd name="connsiteY241" fmla="*/ 1250448 h 3564189"/>
                <a:gd name="connsiteX242" fmla="*/ 1346200 w 3566159"/>
                <a:gd name="connsiteY242" fmla="*/ 1250448 h 3564189"/>
                <a:gd name="connsiteX243" fmla="*/ 1346200 w 3566159"/>
                <a:gd name="connsiteY243" fmla="*/ 2313742 h 3564189"/>
                <a:gd name="connsiteX244" fmla="*/ 1370330 w 3566159"/>
                <a:gd name="connsiteY244" fmla="*/ 2313742 h 3564189"/>
                <a:gd name="connsiteX245" fmla="*/ 1370330 w 3566159"/>
                <a:gd name="connsiteY245" fmla="*/ 1250448 h 3564189"/>
                <a:gd name="connsiteX246" fmla="*/ 1263015 w 3566159"/>
                <a:gd name="connsiteY246" fmla="*/ 1250448 h 3564189"/>
                <a:gd name="connsiteX247" fmla="*/ 1250950 w 3566159"/>
                <a:gd name="connsiteY247" fmla="*/ 1250448 h 3564189"/>
                <a:gd name="connsiteX248" fmla="*/ 1250950 w 3566159"/>
                <a:gd name="connsiteY248" fmla="*/ 2313742 h 3564189"/>
                <a:gd name="connsiteX249" fmla="*/ 1263015 w 3566159"/>
                <a:gd name="connsiteY249" fmla="*/ 2313742 h 3564189"/>
                <a:gd name="connsiteX250" fmla="*/ 1263015 w 3566159"/>
                <a:gd name="connsiteY250" fmla="*/ 1250448 h 3564189"/>
                <a:gd name="connsiteX251" fmla="*/ 833755 w 3566159"/>
                <a:gd name="connsiteY251" fmla="*/ 1250448 h 3564189"/>
                <a:gd name="connsiteX252" fmla="*/ 779780 w 3566159"/>
                <a:gd name="connsiteY252" fmla="*/ 1250448 h 3564189"/>
                <a:gd name="connsiteX253" fmla="*/ 779780 w 3566159"/>
                <a:gd name="connsiteY253" fmla="*/ 2313742 h 3564189"/>
                <a:gd name="connsiteX254" fmla="*/ 833755 w 3566159"/>
                <a:gd name="connsiteY254" fmla="*/ 2313742 h 3564189"/>
                <a:gd name="connsiteX255" fmla="*/ 859790 w 3566159"/>
                <a:gd name="connsiteY255" fmla="*/ 2311204 h 3564189"/>
                <a:gd name="connsiteX256" fmla="*/ 859790 w 3566159"/>
                <a:gd name="connsiteY256" fmla="*/ 1252986 h 3564189"/>
                <a:gd name="connsiteX257" fmla="*/ 833755 w 3566159"/>
                <a:gd name="connsiteY257" fmla="*/ 1250448 h 3564189"/>
                <a:gd name="connsiteX258" fmla="*/ 1450340 w 3566159"/>
                <a:gd name="connsiteY258" fmla="*/ 1250448 h 3564189"/>
                <a:gd name="connsiteX259" fmla="*/ 1450340 w 3566159"/>
                <a:gd name="connsiteY259" fmla="*/ 2313107 h 3564189"/>
                <a:gd name="connsiteX260" fmla="*/ 1485900 w 3566159"/>
                <a:gd name="connsiteY260" fmla="*/ 2313107 h 3564189"/>
                <a:gd name="connsiteX261" fmla="*/ 1485900 w 3566159"/>
                <a:gd name="connsiteY261" fmla="*/ 1255524 h 3564189"/>
                <a:gd name="connsiteX262" fmla="*/ 1450340 w 3566159"/>
                <a:gd name="connsiteY262" fmla="*/ 1250448 h 3564189"/>
                <a:gd name="connsiteX263" fmla="*/ 3481705 w 3566159"/>
                <a:gd name="connsiteY263" fmla="*/ 1259330 h 3564189"/>
                <a:gd name="connsiteX264" fmla="*/ 3481705 w 3566159"/>
                <a:gd name="connsiteY264" fmla="*/ 1526422 h 3564189"/>
                <a:gd name="connsiteX265" fmla="*/ 3505200 w 3566159"/>
                <a:gd name="connsiteY265" fmla="*/ 1501046 h 3564189"/>
                <a:gd name="connsiteX266" fmla="*/ 3566160 w 3566159"/>
                <a:gd name="connsiteY266" fmla="*/ 1383043 h 3564189"/>
                <a:gd name="connsiteX267" fmla="*/ 3481705 w 3566159"/>
                <a:gd name="connsiteY267" fmla="*/ 1259330 h 3564189"/>
                <a:gd name="connsiteX268" fmla="*/ 883920 w 3566159"/>
                <a:gd name="connsiteY268" fmla="*/ 1259965 h 3564189"/>
                <a:gd name="connsiteX269" fmla="*/ 883920 w 3566159"/>
                <a:gd name="connsiteY269" fmla="*/ 2302957 h 3564189"/>
                <a:gd name="connsiteX270" fmla="*/ 966470 w 3566159"/>
                <a:gd name="connsiteY270" fmla="*/ 2179879 h 3564189"/>
                <a:gd name="connsiteX271" fmla="*/ 966470 w 3566159"/>
                <a:gd name="connsiteY271" fmla="*/ 1383043 h 3564189"/>
                <a:gd name="connsiteX272" fmla="*/ 883920 w 3566159"/>
                <a:gd name="connsiteY272" fmla="*/ 1259965 h 3564189"/>
                <a:gd name="connsiteX273" fmla="*/ 1562100 w 3566159"/>
                <a:gd name="connsiteY273" fmla="*/ 1314525 h 3564189"/>
                <a:gd name="connsiteX274" fmla="*/ 1562100 w 3566159"/>
                <a:gd name="connsiteY274" fmla="*/ 2313107 h 3564189"/>
                <a:gd name="connsiteX275" fmla="*/ 1609090 w 3566159"/>
                <a:gd name="connsiteY275" fmla="*/ 2313107 h 3564189"/>
                <a:gd name="connsiteX276" fmla="*/ 1609090 w 3566159"/>
                <a:gd name="connsiteY276" fmla="*/ 1365913 h 3564189"/>
                <a:gd name="connsiteX277" fmla="*/ 1569085 w 3566159"/>
                <a:gd name="connsiteY277" fmla="*/ 1322138 h 3564189"/>
                <a:gd name="connsiteX278" fmla="*/ 1562100 w 3566159"/>
                <a:gd name="connsiteY278" fmla="*/ 1314525 h 3564189"/>
                <a:gd name="connsiteX279" fmla="*/ 1680210 w 3566159"/>
                <a:gd name="connsiteY279" fmla="*/ 1443313 h 3564189"/>
                <a:gd name="connsiteX280" fmla="*/ 1680210 w 3566159"/>
                <a:gd name="connsiteY280" fmla="*/ 2313742 h 3564189"/>
                <a:gd name="connsiteX281" fmla="*/ 1744345 w 3566159"/>
                <a:gd name="connsiteY281" fmla="*/ 2313742 h 3564189"/>
                <a:gd name="connsiteX282" fmla="*/ 1744345 w 3566159"/>
                <a:gd name="connsiteY282" fmla="*/ 1512465 h 3564189"/>
                <a:gd name="connsiteX283" fmla="*/ 1680210 w 3566159"/>
                <a:gd name="connsiteY283" fmla="*/ 1443313 h 3564189"/>
                <a:gd name="connsiteX284" fmla="*/ 1800860 w 3566159"/>
                <a:gd name="connsiteY284" fmla="*/ 1574004 h 3564189"/>
                <a:gd name="connsiteX285" fmla="*/ 1800860 w 3566159"/>
                <a:gd name="connsiteY285" fmla="*/ 2313742 h 3564189"/>
                <a:gd name="connsiteX286" fmla="*/ 1871980 w 3566159"/>
                <a:gd name="connsiteY286" fmla="*/ 2313742 h 3564189"/>
                <a:gd name="connsiteX287" fmla="*/ 1871980 w 3566159"/>
                <a:gd name="connsiteY287" fmla="*/ 1650769 h 3564189"/>
                <a:gd name="connsiteX288" fmla="*/ 1800860 w 3566159"/>
                <a:gd name="connsiteY288" fmla="*/ 1574004 h 3564189"/>
                <a:gd name="connsiteX289" fmla="*/ 1918970 w 3566159"/>
                <a:gd name="connsiteY289" fmla="*/ 1701523 h 3564189"/>
                <a:gd name="connsiteX290" fmla="*/ 1918970 w 3566159"/>
                <a:gd name="connsiteY290" fmla="*/ 2313742 h 3564189"/>
                <a:gd name="connsiteX291" fmla="*/ 1995170 w 3566159"/>
                <a:gd name="connsiteY291" fmla="*/ 2313742 h 3564189"/>
                <a:gd name="connsiteX292" fmla="*/ 1995170 w 3566159"/>
                <a:gd name="connsiteY292" fmla="*/ 1783998 h 3564189"/>
                <a:gd name="connsiteX293" fmla="*/ 1918970 w 3566159"/>
                <a:gd name="connsiteY293" fmla="*/ 1701523 h 3564189"/>
                <a:gd name="connsiteX294" fmla="*/ 2030730 w 3566159"/>
                <a:gd name="connsiteY294" fmla="*/ 1822064 h 3564189"/>
                <a:gd name="connsiteX295" fmla="*/ 2030730 w 3566159"/>
                <a:gd name="connsiteY295" fmla="*/ 2313107 h 3564189"/>
                <a:gd name="connsiteX296" fmla="*/ 2110740 w 3566159"/>
                <a:gd name="connsiteY296" fmla="*/ 2313107 h 3564189"/>
                <a:gd name="connsiteX297" fmla="*/ 2110740 w 3566159"/>
                <a:gd name="connsiteY297" fmla="*/ 1908345 h 3564189"/>
                <a:gd name="connsiteX298" fmla="*/ 2030730 w 3566159"/>
                <a:gd name="connsiteY298" fmla="*/ 1822064 h 3564189"/>
                <a:gd name="connsiteX299" fmla="*/ 2135505 w 3566159"/>
                <a:gd name="connsiteY299" fmla="*/ 1934357 h 3564189"/>
                <a:gd name="connsiteX300" fmla="*/ 2135505 w 3566159"/>
                <a:gd name="connsiteY300" fmla="*/ 2313107 h 3564189"/>
                <a:gd name="connsiteX301" fmla="*/ 2179955 w 3566159"/>
                <a:gd name="connsiteY301" fmla="*/ 2313107 h 3564189"/>
                <a:gd name="connsiteX302" fmla="*/ 2179955 w 3566159"/>
                <a:gd name="connsiteY302" fmla="*/ 2313107 h 3564189"/>
                <a:gd name="connsiteX303" fmla="*/ 2181860 w 3566159"/>
                <a:gd name="connsiteY303" fmla="*/ 2313107 h 3564189"/>
                <a:gd name="connsiteX304" fmla="*/ 2218055 w 3566159"/>
                <a:gd name="connsiteY304" fmla="*/ 2308032 h 3564189"/>
                <a:gd name="connsiteX305" fmla="*/ 2218055 w 3566159"/>
                <a:gd name="connsiteY305" fmla="*/ 2023176 h 3564189"/>
                <a:gd name="connsiteX306" fmla="*/ 2135505 w 3566159"/>
                <a:gd name="connsiteY306" fmla="*/ 1934357 h 3564189"/>
                <a:gd name="connsiteX307" fmla="*/ 2230120 w 3566159"/>
                <a:gd name="connsiteY307" fmla="*/ 2037133 h 3564189"/>
                <a:gd name="connsiteX308" fmla="*/ 2230120 w 3566159"/>
                <a:gd name="connsiteY308" fmla="*/ 2304226 h 3564189"/>
                <a:gd name="connsiteX309" fmla="*/ 2314575 w 3566159"/>
                <a:gd name="connsiteY309" fmla="*/ 2180513 h 3564189"/>
                <a:gd name="connsiteX310" fmla="*/ 2253615 w 3566159"/>
                <a:gd name="connsiteY310" fmla="*/ 2062510 h 3564189"/>
                <a:gd name="connsiteX311" fmla="*/ 2230120 w 3566159"/>
                <a:gd name="connsiteY311" fmla="*/ 2037133 h 3564189"/>
                <a:gd name="connsiteX312" fmla="*/ 3336290 w 3566159"/>
                <a:gd name="connsiteY312" fmla="*/ 2500897 h 3564189"/>
                <a:gd name="connsiteX313" fmla="*/ 3282315 w 3566159"/>
                <a:gd name="connsiteY313" fmla="*/ 2500897 h 3564189"/>
                <a:gd name="connsiteX314" fmla="*/ 3282315 w 3566159"/>
                <a:gd name="connsiteY314" fmla="*/ 3563556 h 3564189"/>
                <a:gd name="connsiteX315" fmla="*/ 3336290 w 3566159"/>
                <a:gd name="connsiteY315" fmla="*/ 3563556 h 3564189"/>
                <a:gd name="connsiteX316" fmla="*/ 3362325 w 3566159"/>
                <a:gd name="connsiteY316" fmla="*/ 3561018 h 3564189"/>
                <a:gd name="connsiteX317" fmla="*/ 3362325 w 3566159"/>
                <a:gd name="connsiteY317" fmla="*/ 2503434 h 3564189"/>
                <a:gd name="connsiteX318" fmla="*/ 3336290 w 3566159"/>
                <a:gd name="connsiteY318" fmla="*/ 2500897 h 3564189"/>
                <a:gd name="connsiteX319" fmla="*/ 3246755 w 3566159"/>
                <a:gd name="connsiteY319" fmla="*/ 2500897 h 3564189"/>
                <a:gd name="connsiteX320" fmla="*/ 3170555 w 3566159"/>
                <a:gd name="connsiteY320" fmla="*/ 2500897 h 3564189"/>
                <a:gd name="connsiteX321" fmla="*/ 3170555 w 3566159"/>
                <a:gd name="connsiteY321" fmla="*/ 3563556 h 3564189"/>
                <a:gd name="connsiteX322" fmla="*/ 3246755 w 3566159"/>
                <a:gd name="connsiteY322" fmla="*/ 3563556 h 3564189"/>
                <a:gd name="connsiteX323" fmla="*/ 3246755 w 3566159"/>
                <a:gd name="connsiteY323" fmla="*/ 2500897 h 3564189"/>
                <a:gd name="connsiteX324" fmla="*/ 3123565 w 3566159"/>
                <a:gd name="connsiteY324" fmla="*/ 2500897 h 3564189"/>
                <a:gd name="connsiteX325" fmla="*/ 3052445 w 3566159"/>
                <a:gd name="connsiteY325" fmla="*/ 2500897 h 3564189"/>
                <a:gd name="connsiteX326" fmla="*/ 3052445 w 3566159"/>
                <a:gd name="connsiteY326" fmla="*/ 3563556 h 3564189"/>
                <a:gd name="connsiteX327" fmla="*/ 3123565 w 3566159"/>
                <a:gd name="connsiteY327" fmla="*/ 3563556 h 3564189"/>
                <a:gd name="connsiteX328" fmla="*/ 3123565 w 3566159"/>
                <a:gd name="connsiteY328" fmla="*/ 2500897 h 3564189"/>
                <a:gd name="connsiteX329" fmla="*/ 2995930 w 3566159"/>
                <a:gd name="connsiteY329" fmla="*/ 2500897 h 3564189"/>
                <a:gd name="connsiteX330" fmla="*/ 2931160 w 3566159"/>
                <a:gd name="connsiteY330" fmla="*/ 2500897 h 3564189"/>
                <a:gd name="connsiteX331" fmla="*/ 2931160 w 3566159"/>
                <a:gd name="connsiteY331" fmla="*/ 3563556 h 3564189"/>
                <a:gd name="connsiteX332" fmla="*/ 2995295 w 3566159"/>
                <a:gd name="connsiteY332" fmla="*/ 3563556 h 3564189"/>
                <a:gd name="connsiteX333" fmla="*/ 2995295 w 3566159"/>
                <a:gd name="connsiteY333" fmla="*/ 2500897 h 3564189"/>
                <a:gd name="connsiteX334" fmla="*/ 2860040 w 3566159"/>
                <a:gd name="connsiteY334" fmla="*/ 2500897 h 3564189"/>
                <a:gd name="connsiteX335" fmla="*/ 2813050 w 3566159"/>
                <a:gd name="connsiteY335" fmla="*/ 2500897 h 3564189"/>
                <a:gd name="connsiteX336" fmla="*/ 2813050 w 3566159"/>
                <a:gd name="connsiteY336" fmla="*/ 3563556 h 3564189"/>
                <a:gd name="connsiteX337" fmla="*/ 2860040 w 3566159"/>
                <a:gd name="connsiteY337" fmla="*/ 3563556 h 3564189"/>
                <a:gd name="connsiteX338" fmla="*/ 2860040 w 3566159"/>
                <a:gd name="connsiteY338" fmla="*/ 2500897 h 3564189"/>
                <a:gd name="connsiteX339" fmla="*/ 2736850 w 3566159"/>
                <a:gd name="connsiteY339" fmla="*/ 2500897 h 3564189"/>
                <a:gd name="connsiteX340" fmla="*/ 2701290 w 3566159"/>
                <a:gd name="connsiteY340" fmla="*/ 2500897 h 3564189"/>
                <a:gd name="connsiteX341" fmla="*/ 2701290 w 3566159"/>
                <a:gd name="connsiteY341" fmla="*/ 3563556 h 3564189"/>
                <a:gd name="connsiteX342" fmla="*/ 2736850 w 3566159"/>
                <a:gd name="connsiteY342" fmla="*/ 3563556 h 3564189"/>
                <a:gd name="connsiteX343" fmla="*/ 2736850 w 3566159"/>
                <a:gd name="connsiteY343" fmla="*/ 2500897 h 3564189"/>
                <a:gd name="connsiteX344" fmla="*/ 2621280 w 3566159"/>
                <a:gd name="connsiteY344" fmla="*/ 2500897 h 3564189"/>
                <a:gd name="connsiteX345" fmla="*/ 2597150 w 3566159"/>
                <a:gd name="connsiteY345" fmla="*/ 2500897 h 3564189"/>
                <a:gd name="connsiteX346" fmla="*/ 2597150 w 3566159"/>
                <a:gd name="connsiteY346" fmla="*/ 3563556 h 3564189"/>
                <a:gd name="connsiteX347" fmla="*/ 2621280 w 3566159"/>
                <a:gd name="connsiteY347" fmla="*/ 3563556 h 3564189"/>
                <a:gd name="connsiteX348" fmla="*/ 2621280 w 3566159"/>
                <a:gd name="connsiteY348" fmla="*/ 2500897 h 3564189"/>
                <a:gd name="connsiteX349" fmla="*/ 2514600 w 3566159"/>
                <a:gd name="connsiteY349" fmla="*/ 2500897 h 3564189"/>
                <a:gd name="connsiteX350" fmla="*/ 2502535 w 3566159"/>
                <a:gd name="connsiteY350" fmla="*/ 2500897 h 3564189"/>
                <a:gd name="connsiteX351" fmla="*/ 2502535 w 3566159"/>
                <a:gd name="connsiteY351" fmla="*/ 3563556 h 3564189"/>
                <a:gd name="connsiteX352" fmla="*/ 2514600 w 3566159"/>
                <a:gd name="connsiteY352" fmla="*/ 3563556 h 3564189"/>
                <a:gd name="connsiteX353" fmla="*/ 2514600 w 3566159"/>
                <a:gd name="connsiteY353" fmla="*/ 2500897 h 3564189"/>
                <a:gd name="connsiteX354" fmla="*/ 2181860 w 3566159"/>
                <a:gd name="connsiteY354" fmla="*/ 2500897 h 3564189"/>
                <a:gd name="connsiteX355" fmla="*/ 2179955 w 3566159"/>
                <a:gd name="connsiteY355" fmla="*/ 2500897 h 3564189"/>
                <a:gd name="connsiteX356" fmla="*/ 2179955 w 3566159"/>
                <a:gd name="connsiteY356" fmla="*/ 2500897 h 3564189"/>
                <a:gd name="connsiteX357" fmla="*/ 2135505 w 3566159"/>
                <a:gd name="connsiteY357" fmla="*/ 2500897 h 3564189"/>
                <a:gd name="connsiteX358" fmla="*/ 2135505 w 3566159"/>
                <a:gd name="connsiteY358" fmla="*/ 2879648 h 3564189"/>
                <a:gd name="connsiteX359" fmla="*/ 2218055 w 3566159"/>
                <a:gd name="connsiteY359" fmla="*/ 2790194 h 3564189"/>
                <a:gd name="connsiteX360" fmla="*/ 2218055 w 3566159"/>
                <a:gd name="connsiteY360" fmla="*/ 2505338 h 3564189"/>
                <a:gd name="connsiteX361" fmla="*/ 2181860 w 3566159"/>
                <a:gd name="connsiteY361" fmla="*/ 2500897 h 3564189"/>
                <a:gd name="connsiteX362" fmla="*/ 2111375 w 3566159"/>
                <a:gd name="connsiteY362" fmla="*/ 2500897 h 3564189"/>
                <a:gd name="connsiteX363" fmla="*/ 2031365 w 3566159"/>
                <a:gd name="connsiteY363" fmla="*/ 2500897 h 3564189"/>
                <a:gd name="connsiteX364" fmla="*/ 2031365 w 3566159"/>
                <a:gd name="connsiteY364" fmla="*/ 2991941 h 3564189"/>
                <a:gd name="connsiteX365" fmla="*/ 2111375 w 3566159"/>
                <a:gd name="connsiteY365" fmla="*/ 2905659 h 3564189"/>
                <a:gd name="connsiteX366" fmla="*/ 2111375 w 3566159"/>
                <a:gd name="connsiteY366" fmla="*/ 2500897 h 3564189"/>
                <a:gd name="connsiteX367" fmla="*/ 1995805 w 3566159"/>
                <a:gd name="connsiteY367" fmla="*/ 2500897 h 3564189"/>
                <a:gd name="connsiteX368" fmla="*/ 1919605 w 3566159"/>
                <a:gd name="connsiteY368" fmla="*/ 2500897 h 3564189"/>
                <a:gd name="connsiteX369" fmla="*/ 1919605 w 3566159"/>
                <a:gd name="connsiteY369" fmla="*/ 3113115 h 3564189"/>
                <a:gd name="connsiteX370" fmla="*/ 1995805 w 3566159"/>
                <a:gd name="connsiteY370" fmla="*/ 3030640 h 3564189"/>
                <a:gd name="connsiteX371" fmla="*/ 1995805 w 3566159"/>
                <a:gd name="connsiteY371" fmla="*/ 2500897 h 3564189"/>
                <a:gd name="connsiteX372" fmla="*/ 1872615 w 3566159"/>
                <a:gd name="connsiteY372" fmla="*/ 2500897 h 3564189"/>
                <a:gd name="connsiteX373" fmla="*/ 1800860 w 3566159"/>
                <a:gd name="connsiteY373" fmla="*/ 2500897 h 3564189"/>
                <a:gd name="connsiteX374" fmla="*/ 1800860 w 3566159"/>
                <a:gd name="connsiteY374" fmla="*/ 3240634 h 3564189"/>
                <a:gd name="connsiteX375" fmla="*/ 1871980 w 3566159"/>
                <a:gd name="connsiteY375" fmla="*/ 3163235 h 3564189"/>
                <a:gd name="connsiteX376" fmla="*/ 1871980 w 3566159"/>
                <a:gd name="connsiteY376" fmla="*/ 2500897 h 3564189"/>
                <a:gd name="connsiteX377" fmla="*/ 1744345 w 3566159"/>
                <a:gd name="connsiteY377" fmla="*/ 2500897 h 3564189"/>
                <a:gd name="connsiteX378" fmla="*/ 1680210 w 3566159"/>
                <a:gd name="connsiteY378" fmla="*/ 2500897 h 3564189"/>
                <a:gd name="connsiteX379" fmla="*/ 1680210 w 3566159"/>
                <a:gd name="connsiteY379" fmla="*/ 3371326 h 3564189"/>
                <a:gd name="connsiteX380" fmla="*/ 1744345 w 3566159"/>
                <a:gd name="connsiteY380" fmla="*/ 3301539 h 3564189"/>
                <a:gd name="connsiteX381" fmla="*/ 1744345 w 3566159"/>
                <a:gd name="connsiteY381" fmla="*/ 2500897 h 3564189"/>
                <a:gd name="connsiteX382" fmla="*/ 1608455 w 3566159"/>
                <a:gd name="connsiteY382" fmla="*/ 2500897 h 3564189"/>
                <a:gd name="connsiteX383" fmla="*/ 1561465 w 3566159"/>
                <a:gd name="connsiteY383" fmla="*/ 2500897 h 3564189"/>
                <a:gd name="connsiteX384" fmla="*/ 1561465 w 3566159"/>
                <a:gd name="connsiteY384" fmla="*/ 3499479 h 3564189"/>
                <a:gd name="connsiteX385" fmla="*/ 1568450 w 3566159"/>
                <a:gd name="connsiteY385" fmla="*/ 3491866 h 3564189"/>
                <a:gd name="connsiteX386" fmla="*/ 1608455 w 3566159"/>
                <a:gd name="connsiteY386" fmla="*/ 3448091 h 3564189"/>
                <a:gd name="connsiteX387" fmla="*/ 1608455 w 3566159"/>
                <a:gd name="connsiteY387" fmla="*/ 2500897 h 3564189"/>
                <a:gd name="connsiteX388" fmla="*/ 1485900 w 3566159"/>
                <a:gd name="connsiteY388" fmla="*/ 2500897 h 3564189"/>
                <a:gd name="connsiteX389" fmla="*/ 1450340 w 3566159"/>
                <a:gd name="connsiteY389" fmla="*/ 2500897 h 3564189"/>
                <a:gd name="connsiteX390" fmla="*/ 1450340 w 3566159"/>
                <a:gd name="connsiteY390" fmla="*/ 3563556 h 3564189"/>
                <a:gd name="connsiteX391" fmla="*/ 1485900 w 3566159"/>
                <a:gd name="connsiteY391" fmla="*/ 3557846 h 3564189"/>
                <a:gd name="connsiteX392" fmla="*/ 1485900 w 3566159"/>
                <a:gd name="connsiteY392" fmla="*/ 2500897 h 3564189"/>
                <a:gd name="connsiteX393" fmla="*/ 1370330 w 3566159"/>
                <a:gd name="connsiteY393" fmla="*/ 2500897 h 3564189"/>
                <a:gd name="connsiteX394" fmla="*/ 1346200 w 3566159"/>
                <a:gd name="connsiteY394" fmla="*/ 2500897 h 3564189"/>
                <a:gd name="connsiteX395" fmla="*/ 1346200 w 3566159"/>
                <a:gd name="connsiteY395" fmla="*/ 3563556 h 3564189"/>
                <a:gd name="connsiteX396" fmla="*/ 1370330 w 3566159"/>
                <a:gd name="connsiteY396" fmla="*/ 3563556 h 3564189"/>
                <a:gd name="connsiteX397" fmla="*/ 1370330 w 3566159"/>
                <a:gd name="connsiteY397" fmla="*/ 2500897 h 3564189"/>
                <a:gd name="connsiteX398" fmla="*/ 1263015 w 3566159"/>
                <a:gd name="connsiteY398" fmla="*/ 2500897 h 3564189"/>
                <a:gd name="connsiteX399" fmla="*/ 1250950 w 3566159"/>
                <a:gd name="connsiteY399" fmla="*/ 2500897 h 3564189"/>
                <a:gd name="connsiteX400" fmla="*/ 1250950 w 3566159"/>
                <a:gd name="connsiteY400" fmla="*/ 3563556 h 3564189"/>
                <a:gd name="connsiteX401" fmla="*/ 1263015 w 3566159"/>
                <a:gd name="connsiteY401" fmla="*/ 3563556 h 3564189"/>
                <a:gd name="connsiteX402" fmla="*/ 1263015 w 3566159"/>
                <a:gd name="connsiteY402" fmla="*/ 2500897 h 3564189"/>
                <a:gd name="connsiteX403" fmla="*/ 118745 w 3566159"/>
                <a:gd name="connsiteY403" fmla="*/ 2500897 h 3564189"/>
                <a:gd name="connsiteX404" fmla="*/ 94615 w 3566159"/>
                <a:gd name="connsiteY404" fmla="*/ 2500897 h 3564189"/>
                <a:gd name="connsiteX405" fmla="*/ 94615 w 3566159"/>
                <a:gd name="connsiteY405" fmla="*/ 3563556 h 3564189"/>
                <a:gd name="connsiteX406" fmla="*/ 118745 w 3566159"/>
                <a:gd name="connsiteY406" fmla="*/ 3563556 h 3564189"/>
                <a:gd name="connsiteX407" fmla="*/ 118745 w 3566159"/>
                <a:gd name="connsiteY407" fmla="*/ 2500897 h 3564189"/>
                <a:gd name="connsiteX408" fmla="*/ 12065 w 3566159"/>
                <a:gd name="connsiteY408" fmla="*/ 2500897 h 3564189"/>
                <a:gd name="connsiteX409" fmla="*/ 0 w 3566159"/>
                <a:gd name="connsiteY409" fmla="*/ 2500897 h 3564189"/>
                <a:gd name="connsiteX410" fmla="*/ 0 w 3566159"/>
                <a:gd name="connsiteY410" fmla="*/ 3563556 h 3564189"/>
                <a:gd name="connsiteX411" fmla="*/ 12065 w 3566159"/>
                <a:gd name="connsiteY411" fmla="*/ 3563556 h 3564189"/>
                <a:gd name="connsiteX412" fmla="*/ 12065 w 3566159"/>
                <a:gd name="connsiteY412" fmla="*/ 2500897 h 3564189"/>
                <a:gd name="connsiteX413" fmla="*/ 198755 w 3566159"/>
                <a:gd name="connsiteY413" fmla="*/ 2500897 h 3564189"/>
                <a:gd name="connsiteX414" fmla="*/ 198755 w 3566159"/>
                <a:gd name="connsiteY414" fmla="*/ 3563556 h 3564189"/>
                <a:gd name="connsiteX415" fmla="*/ 234315 w 3566159"/>
                <a:gd name="connsiteY415" fmla="*/ 3563556 h 3564189"/>
                <a:gd name="connsiteX416" fmla="*/ 234315 w 3566159"/>
                <a:gd name="connsiteY416" fmla="*/ 2506607 h 3564189"/>
                <a:gd name="connsiteX417" fmla="*/ 198755 w 3566159"/>
                <a:gd name="connsiteY417" fmla="*/ 2500897 h 3564189"/>
                <a:gd name="connsiteX418" fmla="*/ 2230120 w 3566159"/>
                <a:gd name="connsiteY418" fmla="*/ 2509779 h 3564189"/>
                <a:gd name="connsiteX419" fmla="*/ 2230120 w 3566159"/>
                <a:gd name="connsiteY419" fmla="*/ 2776871 h 3564189"/>
                <a:gd name="connsiteX420" fmla="*/ 2253615 w 3566159"/>
                <a:gd name="connsiteY420" fmla="*/ 2751494 h 3564189"/>
                <a:gd name="connsiteX421" fmla="*/ 2314575 w 3566159"/>
                <a:gd name="connsiteY421" fmla="*/ 2633491 h 3564189"/>
                <a:gd name="connsiteX422" fmla="*/ 2230120 w 3566159"/>
                <a:gd name="connsiteY422" fmla="*/ 2509779 h 3564189"/>
                <a:gd name="connsiteX423" fmla="*/ 3386455 w 3566159"/>
                <a:gd name="connsiteY423" fmla="*/ 2511048 h 3564189"/>
                <a:gd name="connsiteX424" fmla="*/ 3386455 w 3566159"/>
                <a:gd name="connsiteY424" fmla="*/ 3554039 h 3564189"/>
                <a:gd name="connsiteX425" fmla="*/ 3469005 w 3566159"/>
                <a:gd name="connsiteY425" fmla="*/ 3430961 h 3564189"/>
                <a:gd name="connsiteX426" fmla="*/ 3469005 w 3566159"/>
                <a:gd name="connsiteY426" fmla="*/ 2633491 h 3564189"/>
                <a:gd name="connsiteX427" fmla="*/ 3386455 w 3566159"/>
                <a:gd name="connsiteY427" fmla="*/ 2511048 h 3564189"/>
                <a:gd name="connsiteX428" fmla="*/ 310515 w 3566159"/>
                <a:gd name="connsiteY428" fmla="*/ 2564974 h 3564189"/>
                <a:gd name="connsiteX429" fmla="*/ 310515 w 3566159"/>
                <a:gd name="connsiteY429" fmla="*/ 3563556 h 3564189"/>
                <a:gd name="connsiteX430" fmla="*/ 357505 w 3566159"/>
                <a:gd name="connsiteY430" fmla="*/ 3563556 h 3564189"/>
                <a:gd name="connsiteX431" fmla="*/ 357505 w 3566159"/>
                <a:gd name="connsiteY431" fmla="*/ 2616362 h 3564189"/>
                <a:gd name="connsiteX432" fmla="*/ 317500 w 3566159"/>
                <a:gd name="connsiteY432" fmla="*/ 2572586 h 3564189"/>
                <a:gd name="connsiteX433" fmla="*/ 310515 w 3566159"/>
                <a:gd name="connsiteY433" fmla="*/ 2564974 h 3564189"/>
                <a:gd name="connsiteX434" fmla="*/ 428625 w 3566159"/>
                <a:gd name="connsiteY434" fmla="*/ 2693761 h 3564189"/>
                <a:gd name="connsiteX435" fmla="*/ 428625 w 3566159"/>
                <a:gd name="connsiteY435" fmla="*/ 3564190 h 3564189"/>
                <a:gd name="connsiteX436" fmla="*/ 492760 w 3566159"/>
                <a:gd name="connsiteY436" fmla="*/ 3564190 h 3564189"/>
                <a:gd name="connsiteX437" fmla="*/ 492760 w 3566159"/>
                <a:gd name="connsiteY437" fmla="*/ 2763548 h 3564189"/>
                <a:gd name="connsiteX438" fmla="*/ 428625 w 3566159"/>
                <a:gd name="connsiteY438" fmla="*/ 2693761 h 3564189"/>
                <a:gd name="connsiteX439" fmla="*/ 549910 w 3566159"/>
                <a:gd name="connsiteY439" fmla="*/ 2824453 h 3564189"/>
                <a:gd name="connsiteX440" fmla="*/ 549910 w 3566159"/>
                <a:gd name="connsiteY440" fmla="*/ 3564190 h 3564189"/>
                <a:gd name="connsiteX441" fmla="*/ 621030 w 3566159"/>
                <a:gd name="connsiteY441" fmla="*/ 3564190 h 3564189"/>
                <a:gd name="connsiteX442" fmla="*/ 621030 w 3566159"/>
                <a:gd name="connsiteY442" fmla="*/ 2901218 h 3564189"/>
                <a:gd name="connsiteX443" fmla="*/ 549910 w 3566159"/>
                <a:gd name="connsiteY443" fmla="*/ 2824453 h 3564189"/>
                <a:gd name="connsiteX444" fmla="*/ 668020 w 3566159"/>
                <a:gd name="connsiteY444" fmla="*/ 2951972 h 3564189"/>
                <a:gd name="connsiteX445" fmla="*/ 668020 w 3566159"/>
                <a:gd name="connsiteY445" fmla="*/ 3564190 h 3564189"/>
                <a:gd name="connsiteX446" fmla="*/ 744220 w 3566159"/>
                <a:gd name="connsiteY446" fmla="*/ 3564190 h 3564189"/>
                <a:gd name="connsiteX447" fmla="*/ 744220 w 3566159"/>
                <a:gd name="connsiteY447" fmla="*/ 3034447 h 3564189"/>
                <a:gd name="connsiteX448" fmla="*/ 668020 w 3566159"/>
                <a:gd name="connsiteY448" fmla="*/ 2951972 h 3564189"/>
                <a:gd name="connsiteX449" fmla="*/ 779780 w 3566159"/>
                <a:gd name="connsiteY449" fmla="*/ 3072512 h 3564189"/>
                <a:gd name="connsiteX450" fmla="*/ 779780 w 3566159"/>
                <a:gd name="connsiteY450" fmla="*/ 3563556 h 3564189"/>
                <a:gd name="connsiteX451" fmla="*/ 859790 w 3566159"/>
                <a:gd name="connsiteY451" fmla="*/ 3563556 h 3564189"/>
                <a:gd name="connsiteX452" fmla="*/ 859790 w 3566159"/>
                <a:gd name="connsiteY452" fmla="*/ 3158794 h 3564189"/>
                <a:gd name="connsiteX453" fmla="*/ 779780 w 3566159"/>
                <a:gd name="connsiteY453" fmla="*/ 3072512 h 3564189"/>
                <a:gd name="connsiteX454" fmla="*/ 883920 w 3566159"/>
                <a:gd name="connsiteY454" fmla="*/ 3185440 h 3564189"/>
                <a:gd name="connsiteX455" fmla="*/ 883920 w 3566159"/>
                <a:gd name="connsiteY455" fmla="*/ 3564190 h 3564189"/>
                <a:gd name="connsiteX456" fmla="*/ 928370 w 3566159"/>
                <a:gd name="connsiteY456" fmla="*/ 3564190 h 3564189"/>
                <a:gd name="connsiteX457" fmla="*/ 928370 w 3566159"/>
                <a:gd name="connsiteY457" fmla="*/ 3564190 h 3564189"/>
                <a:gd name="connsiteX458" fmla="*/ 930275 w 3566159"/>
                <a:gd name="connsiteY458" fmla="*/ 3564190 h 3564189"/>
                <a:gd name="connsiteX459" fmla="*/ 966470 w 3566159"/>
                <a:gd name="connsiteY459" fmla="*/ 3559115 h 3564189"/>
                <a:gd name="connsiteX460" fmla="*/ 966470 w 3566159"/>
                <a:gd name="connsiteY460" fmla="*/ 3274259 h 3564189"/>
                <a:gd name="connsiteX461" fmla="*/ 883920 w 3566159"/>
                <a:gd name="connsiteY461" fmla="*/ 3185440 h 3564189"/>
                <a:gd name="connsiteX462" fmla="*/ 979170 w 3566159"/>
                <a:gd name="connsiteY462" fmla="*/ 3287582 h 3564189"/>
                <a:gd name="connsiteX463" fmla="*/ 979170 w 3566159"/>
                <a:gd name="connsiteY463" fmla="*/ 3554674 h 3564189"/>
                <a:gd name="connsiteX464" fmla="*/ 1063625 w 3566159"/>
                <a:gd name="connsiteY464" fmla="*/ 3430961 h 3564189"/>
                <a:gd name="connsiteX465" fmla="*/ 1002665 w 3566159"/>
                <a:gd name="connsiteY465" fmla="*/ 3312959 h 3564189"/>
                <a:gd name="connsiteX466" fmla="*/ 979170 w 3566159"/>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59"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4705" y="0"/>
                  </a:moveTo>
                  <a:lnTo>
                    <a:pt x="2030730" y="0"/>
                  </a:lnTo>
                  <a:lnTo>
                    <a:pt x="2030730" y="1063293"/>
                  </a:lnTo>
                  <a:lnTo>
                    <a:pt x="2084705" y="1063293"/>
                  </a:lnTo>
                  <a:cubicBezTo>
                    <a:pt x="2093595" y="1063293"/>
                    <a:pt x="2102485" y="1062659"/>
                    <a:pt x="2110740" y="1060756"/>
                  </a:cubicBezTo>
                  <a:lnTo>
                    <a:pt x="2110740" y="2538"/>
                  </a:lnTo>
                  <a:cubicBezTo>
                    <a:pt x="2102485" y="634"/>
                    <a:pt x="2093595" y="0"/>
                    <a:pt x="2084705" y="0"/>
                  </a:cubicBezTo>
                  <a:moveTo>
                    <a:pt x="1995805" y="0"/>
                  </a:moveTo>
                  <a:lnTo>
                    <a:pt x="1919605" y="0"/>
                  </a:lnTo>
                  <a:lnTo>
                    <a:pt x="1919605" y="1063293"/>
                  </a:lnTo>
                  <a:lnTo>
                    <a:pt x="1995805" y="1063293"/>
                  </a:lnTo>
                  <a:lnTo>
                    <a:pt x="1995805" y="0"/>
                  </a:lnTo>
                  <a:close/>
                  <a:moveTo>
                    <a:pt x="1872615" y="0"/>
                  </a:moveTo>
                  <a:lnTo>
                    <a:pt x="1800860" y="0"/>
                  </a:lnTo>
                  <a:lnTo>
                    <a:pt x="1800860" y="1063293"/>
                  </a:lnTo>
                  <a:lnTo>
                    <a:pt x="1871980" y="1063293"/>
                  </a:lnTo>
                  <a:lnTo>
                    <a:pt x="1871980" y="0"/>
                  </a:lnTo>
                  <a:close/>
                  <a:moveTo>
                    <a:pt x="1744345" y="0"/>
                  </a:moveTo>
                  <a:lnTo>
                    <a:pt x="1680210" y="0"/>
                  </a:lnTo>
                  <a:lnTo>
                    <a:pt x="1680210" y="1063293"/>
                  </a:lnTo>
                  <a:lnTo>
                    <a:pt x="1744345" y="1063293"/>
                  </a:lnTo>
                  <a:lnTo>
                    <a:pt x="1744345"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015" y="0"/>
                  </a:moveTo>
                  <a:lnTo>
                    <a:pt x="1250950" y="0"/>
                  </a:lnTo>
                  <a:lnTo>
                    <a:pt x="1250950" y="1063293"/>
                  </a:lnTo>
                  <a:lnTo>
                    <a:pt x="1263015" y="1063293"/>
                  </a:lnTo>
                  <a:lnTo>
                    <a:pt x="1263015"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040"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055"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050" y="64077"/>
                  </a:moveTo>
                  <a:lnTo>
                    <a:pt x="2813050" y="1062659"/>
                  </a:lnTo>
                  <a:lnTo>
                    <a:pt x="2860040" y="1062659"/>
                  </a:lnTo>
                  <a:lnTo>
                    <a:pt x="2860040" y="115465"/>
                  </a:lnTo>
                  <a:cubicBezTo>
                    <a:pt x="2840355" y="93895"/>
                    <a:pt x="2826385" y="78668"/>
                    <a:pt x="2820035" y="71690"/>
                  </a:cubicBezTo>
                  <a:cubicBezTo>
                    <a:pt x="2817495" y="69152"/>
                    <a:pt x="2815590" y="66614"/>
                    <a:pt x="2813050" y="64077"/>
                  </a:cubicBezTo>
                  <a:moveTo>
                    <a:pt x="2931160" y="192230"/>
                  </a:moveTo>
                  <a:lnTo>
                    <a:pt x="2931160" y="1062659"/>
                  </a:lnTo>
                  <a:lnTo>
                    <a:pt x="2995295" y="1062659"/>
                  </a:lnTo>
                  <a:lnTo>
                    <a:pt x="2995295" y="262017"/>
                  </a:lnTo>
                  <a:cubicBezTo>
                    <a:pt x="2973070" y="237274"/>
                    <a:pt x="2951480" y="213801"/>
                    <a:pt x="2931160" y="192230"/>
                  </a:cubicBezTo>
                  <a:moveTo>
                    <a:pt x="3052445" y="322921"/>
                  </a:moveTo>
                  <a:lnTo>
                    <a:pt x="3052445" y="1062659"/>
                  </a:lnTo>
                  <a:lnTo>
                    <a:pt x="3123565" y="1062659"/>
                  </a:lnTo>
                  <a:lnTo>
                    <a:pt x="3123565" y="400321"/>
                  </a:lnTo>
                  <a:cubicBezTo>
                    <a:pt x="3099435" y="374310"/>
                    <a:pt x="3075305" y="348298"/>
                    <a:pt x="3052445" y="322921"/>
                  </a:cubicBezTo>
                  <a:moveTo>
                    <a:pt x="3170555" y="451075"/>
                  </a:moveTo>
                  <a:lnTo>
                    <a:pt x="3170555" y="1063293"/>
                  </a:lnTo>
                  <a:lnTo>
                    <a:pt x="3246755" y="1063293"/>
                  </a:lnTo>
                  <a:lnTo>
                    <a:pt x="3246755" y="533550"/>
                  </a:lnTo>
                  <a:cubicBezTo>
                    <a:pt x="3221990" y="506270"/>
                    <a:pt x="3195955" y="478355"/>
                    <a:pt x="3170555" y="451075"/>
                  </a:cubicBezTo>
                  <a:moveTo>
                    <a:pt x="3282315" y="571615"/>
                  </a:moveTo>
                  <a:lnTo>
                    <a:pt x="3282315" y="1062659"/>
                  </a:lnTo>
                  <a:lnTo>
                    <a:pt x="3362325" y="1062659"/>
                  </a:lnTo>
                  <a:lnTo>
                    <a:pt x="3362325" y="657897"/>
                  </a:lnTo>
                  <a:cubicBezTo>
                    <a:pt x="3337560" y="631251"/>
                    <a:pt x="3310255"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2660" y="809524"/>
                    <a:pt x="3494405" y="800642"/>
                    <a:pt x="3481705" y="786685"/>
                  </a:cubicBezTo>
                  <a:moveTo>
                    <a:pt x="2621280" y="1250448"/>
                  </a:moveTo>
                  <a:lnTo>
                    <a:pt x="2597150" y="1250448"/>
                  </a:lnTo>
                  <a:lnTo>
                    <a:pt x="2597150" y="2313742"/>
                  </a:lnTo>
                  <a:lnTo>
                    <a:pt x="2621280" y="2313742"/>
                  </a:lnTo>
                  <a:lnTo>
                    <a:pt x="2621280"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7575" y="1252352"/>
                    <a:pt x="3445510"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040"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6470" y="1327848"/>
                    <a:pt x="932180"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005" y="1317063"/>
                    <a:pt x="1562100" y="1314525"/>
                  </a:cubicBezTo>
                  <a:moveTo>
                    <a:pt x="1680210" y="1443313"/>
                  </a:moveTo>
                  <a:lnTo>
                    <a:pt x="1680210" y="2313742"/>
                  </a:lnTo>
                  <a:lnTo>
                    <a:pt x="1744345" y="2313742"/>
                  </a:lnTo>
                  <a:lnTo>
                    <a:pt x="1744345" y="1512465"/>
                  </a:lnTo>
                  <a:cubicBezTo>
                    <a:pt x="1721485" y="1487723"/>
                    <a:pt x="1699895" y="1464249"/>
                    <a:pt x="1680210" y="1443313"/>
                  </a:cubicBezTo>
                  <a:moveTo>
                    <a:pt x="1800860" y="1574004"/>
                  </a:moveTo>
                  <a:lnTo>
                    <a:pt x="1800860" y="2313742"/>
                  </a:lnTo>
                  <a:lnTo>
                    <a:pt x="1871980" y="2313742"/>
                  </a:lnTo>
                  <a:lnTo>
                    <a:pt x="1871980" y="1650769"/>
                  </a:lnTo>
                  <a:cubicBezTo>
                    <a:pt x="1847850" y="1624758"/>
                    <a:pt x="1824355" y="1598747"/>
                    <a:pt x="1800860" y="1574004"/>
                  </a:cubicBezTo>
                  <a:moveTo>
                    <a:pt x="1918970" y="1701523"/>
                  </a:moveTo>
                  <a:lnTo>
                    <a:pt x="1918970" y="2313742"/>
                  </a:lnTo>
                  <a:lnTo>
                    <a:pt x="1995170" y="2313742"/>
                  </a:lnTo>
                  <a:lnTo>
                    <a:pt x="1995170" y="1783998"/>
                  </a:lnTo>
                  <a:cubicBezTo>
                    <a:pt x="1970405" y="1756718"/>
                    <a:pt x="1945005" y="1729438"/>
                    <a:pt x="1918970" y="1701523"/>
                  </a:cubicBezTo>
                  <a:moveTo>
                    <a:pt x="2030730" y="1822064"/>
                  </a:moveTo>
                  <a:lnTo>
                    <a:pt x="2030730" y="2313107"/>
                  </a:lnTo>
                  <a:lnTo>
                    <a:pt x="2110740" y="2313107"/>
                  </a:lnTo>
                  <a:lnTo>
                    <a:pt x="2110740" y="1908345"/>
                  </a:lnTo>
                  <a:cubicBezTo>
                    <a:pt x="2085975" y="1881700"/>
                    <a:pt x="2059305" y="1852516"/>
                    <a:pt x="2030730"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8525"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160" y="2500897"/>
                  </a:lnTo>
                  <a:lnTo>
                    <a:pt x="2931160" y="3563556"/>
                  </a:lnTo>
                  <a:lnTo>
                    <a:pt x="2995295" y="3563556"/>
                  </a:lnTo>
                  <a:lnTo>
                    <a:pt x="2995295"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0860" y="2500897"/>
                  </a:lnTo>
                  <a:lnTo>
                    <a:pt x="1800860" y="3240634"/>
                  </a:lnTo>
                  <a:cubicBezTo>
                    <a:pt x="1824355" y="3215257"/>
                    <a:pt x="1847850" y="3189880"/>
                    <a:pt x="1871980" y="3163235"/>
                  </a:cubicBezTo>
                  <a:lnTo>
                    <a:pt x="1871980" y="2500897"/>
                  </a:lnTo>
                  <a:close/>
                  <a:moveTo>
                    <a:pt x="1744345" y="2500897"/>
                  </a:moveTo>
                  <a:lnTo>
                    <a:pt x="1680210" y="2500897"/>
                  </a:lnTo>
                  <a:lnTo>
                    <a:pt x="1680210" y="3371326"/>
                  </a:lnTo>
                  <a:cubicBezTo>
                    <a:pt x="1699895" y="3349755"/>
                    <a:pt x="1721485" y="3326281"/>
                    <a:pt x="1744345" y="3301539"/>
                  </a:cubicBezTo>
                  <a:lnTo>
                    <a:pt x="1744345" y="2500897"/>
                  </a:lnTo>
                  <a:close/>
                  <a:moveTo>
                    <a:pt x="1608455" y="2500897"/>
                  </a:moveTo>
                  <a:lnTo>
                    <a:pt x="1561465" y="2500897"/>
                  </a:lnTo>
                  <a:lnTo>
                    <a:pt x="1561465" y="3499479"/>
                  </a:lnTo>
                  <a:cubicBezTo>
                    <a:pt x="1563370" y="3496941"/>
                    <a:pt x="1565910" y="3494403"/>
                    <a:pt x="1568450" y="3491866"/>
                  </a:cubicBezTo>
                  <a:cubicBezTo>
                    <a:pt x="1574800" y="3484887"/>
                    <a:pt x="1588770" y="3469661"/>
                    <a:pt x="1608455" y="3448091"/>
                  </a:cubicBezTo>
                  <a:lnTo>
                    <a:pt x="1608455"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015" y="2500897"/>
                  </a:moveTo>
                  <a:lnTo>
                    <a:pt x="1250950" y="2500897"/>
                  </a:lnTo>
                  <a:lnTo>
                    <a:pt x="1250950" y="3563556"/>
                  </a:lnTo>
                  <a:lnTo>
                    <a:pt x="1263015" y="3563556"/>
                  </a:lnTo>
                  <a:lnTo>
                    <a:pt x="1263015"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3520"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6455" y="2511048"/>
                  </a:moveTo>
                  <a:lnTo>
                    <a:pt x="3386455" y="3554039"/>
                  </a:lnTo>
                  <a:cubicBezTo>
                    <a:pt x="3434715" y="3534372"/>
                    <a:pt x="3469005" y="3486791"/>
                    <a:pt x="3469005" y="3430961"/>
                  </a:cubicBezTo>
                  <a:lnTo>
                    <a:pt x="3469005" y="2633491"/>
                  </a:lnTo>
                  <a:cubicBezTo>
                    <a:pt x="3469005" y="2578296"/>
                    <a:pt x="3435350" y="2530715"/>
                    <a:pt x="3386455" y="2511048"/>
                  </a:cubicBezTo>
                  <a:moveTo>
                    <a:pt x="310515" y="2564974"/>
                  </a:moveTo>
                  <a:lnTo>
                    <a:pt x="310515" y="3563556"/>
                  </a:lnTo>
                  <a:lnTo>
                    <a:pt x="357505" y="3563556"/>
                  </a:lnTo>
                  <a:lnTo>
                    <a:pt x="357505" y="2616362"/>
                  </a:lnTo>
                  <a:cubicBezTo>
                    <a:pt x="337820" y="2594791"/>
                    <a:pt x="323850" y="2579565"/>
                    <a:pt x="317500" y="2572586"/>
                  </a:cubicBezTo>
                  <a:cubicBezTo>
                    <a:pt x="314960" y="2570049"/>
                    <a:pt x="313055" y="2567511"/>
                    <a:pt x="310515" y="2564974"/>
                  </a:cubicBezTo>
                  <a:moveTo>
                    <a:pt x="428625" y="2693761"/>
                  </a:moveTo>
                  <a:lnTo>
                    <a:pt x="428625" y="3564190"/>
                  </a:lnTo>
                  <a:lnTo>
                    <a:pt x="492760" y="3564190"/>
                  </a:lnTo>
                  <a:lnTo>
                    <a:pt x="492760" y="2763548"/>
                  </a:lnTo>
                  <a:cubicBezTo>
                    <a:pt x="470535" y="2738805"/>
                    <a:pt x="448945" y="2715332"/>
                    <a:pt x="428625" y="2693761"/>
                  </a:cubicBezTo>
                  <a:moveTo>
                    <a:pt x="549910" y="2824453"/>
                  </a:moveTo>
                  <a:lnTo>
                    <a:pt x="549910" y="3564190"/>
                  </a:lnTo>
                  <a:lnTo>
                    <a:pt x="621030" y="3564190"/>
                  </a:lnTo>
                  <a:lnTo>
                    <a:pt x="621030" y="2901218"/>
                  </a:lnTo>
                  <a:cubicBezTo>
                    <a:pt x="596900" y="2875206"/>
                    <a:pt x="572770" y="2849195"/>
                    <a:pt x="549910" y="2824453"/>
                  </a:cubicBezTo>
                  <a:moveTo>
                    <a:pt x="668020" y="2951972"/>
                  </a:moveTo>
                  <a:lnTo>
                    <a:pt x="668020" y="3564190"/>
                  </a:lnTo>
                  <a:lnTo>
                    <a:pt x="744220" y="3564190"/>
                  </a:lnTo>
                  <a:lnTo>
                    <a:pt x="744220" y="3034447"/>
                  </a:lnTo>
                  <a:cubicBezTo>
                    <a:pt x="719455" y="3007166"/>
                    <a:pt x="693420" y="2979886"/>
                    <a:pt x="668020" y="2951972"/>
                  </a:cubicBezTo>
                  <a:moveTo>
                    <a:pt x="779780" y="3072512"/>
                  </a:moveTo>
                  <a:lnTo>
                    <a:pt x="779780" y="3563556"/>
                  </a:lnTo>
                  <a:lnTo>
                    <a:pt x="859790" y="3563556"/>
                  </a:lnTo>
                  <a:lnTo>
                    <a:pt x="859790" y="3158794"/>
                  </a:lnTo>
                  <a:cubicBezTo>
                    <a:pt x="835025" y="3132148"/>
                    <a:pt x="807720"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125" y="3310421"/>
                    <a:pt x="991870" y="3301539"/>
                    <a:pt x="979170" y="3287582"/>
                  </a:cubicBezTo>
                </a:path>
              </a:pathLst>
            </a:custGeom>
            <a:solidFill>
              <a:srgbClr val="DCDCDC"/>
            </a:solidFill>
            <a:ln w="6350" cap="flat">
              <a:noFill/>
              <a:prstDash val="solid"/>
              <a:miter/>
            </a:ln>
          </p:spPr>
          <p:txBody>
            <a:bodyPr rtlCol="0" anchor="ctr"/>
            <a:lstStyle/>
            <a:p>
              <a:endParaRPr lang="nb-NO"/>
            </a:p>
          </p:txBody>
        </p:sp>
      </p:grpSp>
      <p:sp>
        <p:nvSpPr>
          <p:cNvPr id="10" name="Plassholder for tekst 3">
            <a:extLst>
              <a:ext uri="{FF2B5EF4-FFF2-40B4-BE49-F238E27FC236}">
                <a16:creationId xmlns:a16="http://schemas.microsoft.com/office/drawing/2014/main" id="{C167FE43-4850-FF42-B5B8-88A852BA8BE7}"/>
              </a:ext>
            </a:extLst>
          </p:cNvPr>
          <p:cNvSpPr>
            <a:spLocks noGrp="1"/>
          </p:cNvSpPr>
          <p:nvPr>
            <p:ph type="body" sz="quarter" idx="10" hasCustomPrompt="1"/>
          </p:nvPr>
        </p:nvSpPr>
        <p:spPr>
          <a:xfrm>
            <a:off x="558000" y="2152800"/>
            <a:ext cx="11083138" cy="333955"/>
          </a:xfrm>
        </p:spPr>
        <p:txBody>
          <a:bodyPr/>
          <a:lstStyle/>
          <a:p>
            <a:pPr lvl="0"/>
            <a:r>
              <a:rPr lang="nb-NO"/>
              <a:t>KLIKK FOR Å LEGGE TIL EN UNDERTITTEL (BRUK VERSALER)</a:t>
            </a:r>
          </a:p>
        </p:txBody>
      </p:sp>
    </p:spTree>
    <p:extLst>
      <p:ext uri="{BB962C8B-B14F-4D97-AF65-F5344CB8AC3E}">
        <p14:creationId xmlns:p14="http://schemas.microsoft.com/office/powerpoint/2010/main" val="4885494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kside med bilde">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7200000" cy="4100507"/>
          </a:xfrm>
          <a:prstGeom prst="rect">
            <a:avLst/>
          </a:prstGeo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pic>
        <p:nvPicPr>
          <p:cNvPr id="5" name="Bilde 4">
            <a:extLst>
              <a:ext uri="{FF2B5EF4-FFF2-40B4-BE49-F238E27FC236}">
                <a16:creationId xmlns:a16="http://schemas.microsoft.com/office/drawing/2014/main" id="{D1DA1EB2-9D8E-3E46-A77A-A12725BA9B13}"/>
              </a:ext>
            </a:extLst>
          </p:cNvPr>
          <p:cNvPicPr>
            <a:picLocks noChangeAspect="1"/>
          </p:cNvPicPr>
          <p:nvPr userDrawn="1"/>
        </p:nvPicPr>
        <p:blipFill>
          <a:blip r:embed="rId2"/>
          <a:srcRect/>
          <a:stretch/>
        </p:blipFill>
        <p:spPr>
          <a:xfrm>
            <a:off x="8329139" y="556021"/>
            <a:ext cx="3311999" cy="5355032"/>
          </a:xfrm>
          <a:prstGeom prst="rect">
            <a:avLst/>
          </a:prstGeom>
        </p:spPr>
      </p:pic>
      <p:sp>
        <p:nvSpPr>
          <p:cNvPr id="7" name="Tittel 1">
            <a:extLst>
              <a:ext uri="{FF2B5EF4-FFF2-40B4-BE49-F238E27FC236}">
                <a16:creationId xmlns:a16="http://schemas.microsoft.com/office/drawing/2014/main" id="{EA38A995-AB90-479C-8137-03935892EC9D}"/>
              </a:ext>
            </a:extLst>
          </p:cNvPr>
          <p:cNvSpPr>
            <a:spLocks noGrp="1"/>
          </p:cNvSpPr>
          <p:nvPr>
            <p:ph type="title" hasCustomPrompt="1"/>
          </p:nvPr>
        </p:nvSpPr>
        <p:spPr>
          <a:xfrm>
            <a:off x="529416" y="926146"/>
            <a:ext cx="7227384" cy="802070"/>
          </a:xfrm>
        </p:spPr>
        <p:txBody>
          <a:bodyPr anchor="t" anchorCtr="0"/>
          <a:lstStyle>
            <a:lvl1pPr>
              <a:defRPr sz="2400"/>
            </a:lvl1pPr>
          </a:lstStyle>
          <a:p>
            <a:r>
              <a:rPr lang="nb-NO"/>
              <a:t>Klikk for å legge til konklusjon</a:t>
            </a:r>
          </a:p>
        </p:txBody>
      </p:sp>
      <p:sp>
        <p:nvSpPr>
          <p:cNvPr id="8" name="Plassholder for tekst 10">
            <a:extLst>
              <a:ext uri="{FF2B5EF4-FFF2-40B4-BE49-F238E27FC236}">
                <a16:creationId xmlns:a16="http://schemas.microsoft.com/office/drawing/2014/main" id="{B68A4ACD-3D9B-4662-B6E7-41C4B9411087}"/>
              </a:ext>
            </a:extLst>
          </p:cNvPr>
          <p:cNvSpPr>
            <a:spLocks noGrp="1"/>
          </p:cNvSpPr>
          <p:nvPr>
            <p:ph type="body" sz="quarter" idx="11" hasCustomPrompt="1"/>
          </p:nvPr>
        </p:nvSpPr>
        <p:spPr>
          <a:xfrm>
            <a:off x="529417" y="692727"/>
            <a:ext cx="7227384" cy="242814"/>
          </a:xfrm>
          <a:prstGeom prst="rect">
            <a:avLst/>
          </a:prstGeom>
        </p:spPr>
        <p:txBody>
          <a:bodyPr lIns="0" tIns="0" rIns="0" bIns="0"/>
          <a:lstStyle>
            <a:lvl1pPr>
              <a:defRPr sz="1400"/>
            </a:lvl1pPr>
          </a:lstStyle>
          <a:p>
            <a:pPr lvl="0"/>
            <a:r>
              <a:rPr lang="nb-NO"/>
              <a:t>Klikk her for å legge til tittel</a:t>
            </a:r>
          </a:p>
        </p:txBody>
      </p:sp>
    </p:spTree>
    <p:extLst>
      <p:ext uri="{BB962C8B-B14F-4D97-AF65-F5344CB8AC3E}">
        <p14:creationId xmlns:p14="http://schemas.microsoft.com/office/powerpoint/2010/main" val="39442900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kstside med bilde 2">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5256000" cy="4100507"/>
          </a:xfrm>
          <a:prstGeom prst="rect">
            <a:avLst/>
          </a:prstGeo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pic>
        <p:nvPicPr>
          <p:cNvPr id="5" name="Bilde 4">
            <a:extLst>
              <a:ext uri="{FF2B5EF4-FFF2-40B4-BE49-F238E27FC236}">
                <a16:creationId xmlns:a16="http://schemas.microsoft.com/office/drawing/2014/main" id="{D1DA1EB2-9D8E-3E46-A77A-A12725BA9B13}"/>
              </a:ext>
            </a:extLst>
          </p:cNvPr>
          <p:cNvPicPr>
            <a:picLocks noChangeAspect="1"/>
          </p:cNvPicPr>
          <p:nvPr userDrawn="1"/>
        </p:nvPicPr>
        <p:blipFill>
          <a:blip r:embed="rId2"/>
          <a:srcRect/>
          <a:stretch/>
        </p:blipFill>
        <p:spPr>
          <a:xfrm>
            <a:off x="6384583" y="549275"/>
            <a:ext cx="5253510" cy="5367717"/>
          </a:xfrm>
          <a:prstGeom prst="rect">
            <a:avLst/>
          </a:prstGeom>
        </p:spPr>
      </p:pic>
      <p:sp>
        <p:nvSpPr>
          <p:cNvPr id="7" name="Tittel 1">
            <a:extLst>
              <a:ext uri="{FF2B5EF4-FFF2-40B4-BE49-F238E27FC236}">
                <a16:creationId xmlns:a16="http://schemas.microsoft.com/office/drawing/2014/main" id="{B3E75000-D6F3-40C5-BFEE-1A54770C808D}"/>
              </a:ext>
            </a:extLst>
          </p:cNvPr>
          <p:cNvSpPr>
            <a:spLocks noGrp="1"/>
          </p:cNvSpPr>
          <p:nvPr>
            <p:ph type="title" hasCustomPrompt="1"/>
          </p:nvPr>
        </p:nvSpPr>
        <p:spPr>
          <a:xfrm>
            <a:off x="529416" y="926146"/>
            <a:ext cx="5278002" cy="802070"/>
          </a:xfrm>
        </p:spPr>
        <p:txBody>
          <a:bodyPr anchor="t" anchorCtr="0"/>
          <a:lstStyle>
            <a:lvl1pPr>
              <a:defRPr sz="2400"/>
            </a:lvl1pPr>
          </a:lstStyle>
          <a:p>
            <a:r>
              <a:rPr lang="nb-NO"/>
              <a:t>Klikk for å legge til konklusjon</a:t>
            </a:r>
          </a:p>
        </p:txBody>
      </p:sp>
      <p:sp>
        <p:nvSpPr>
          <p:cNvPr id="8" name="Plassholder for tekst 10">
            <a:extLst>
              <a:ext uri="{FF2B5EF4-FFF2-40B4-BE49-F238E27FC236}">
                <a16:creationId xmlns:a16="http://schemas.microsoft.com/office/drawing/2014/main" id="{978771B1-89F3-4075-B647-76A025D64292}"/>
              </a:ext>
            </a:extLst>
          </p:cNvPr>
          <p:cNvSpPr>
            <a:spLocks noGrp="1"/>
          </p:cNvSpPr>
          <p:nvPr>
            <p:ph type="body" sz="quarter" idx="11" hasCustomPrompt="1"/>
          </p:nvPr>
        </p:nvSpPr>
        <p:spPr>
          <a:xfrm>
            <a:off x="529417" y="692727"/>
            <a:ext cx="5278002" cy="242814"/>
          </a:xfrm>
          <a:prstGeom prst="rect">
            <a:avLst/>
          </a:prstGeom>
        </p:spPr>
        <p:txBody>
          <a:bodyPr lIns="0" tIns="0" rIns="0" bIns="0"/>
          <a:lstStyle>
            <a:lvl1pPr>
              <a:defRPr sz="1400"/>
            </a:lvl1pPr>
          </a:lstStyle>
          <a:p>
            <a:pPr lvl="0"/>
            <a:r>
              <a:rPr lang="nb-NO"/>
              <a:t>Klikk her for å legge til tittel</a:t>
            </a:r>
          </a:p>
        </p:txBody>
      </p:sp>
    </p:spTree>
    <p:extLst>
      <p:ext uri="{BB962C8B-B14F-4D97-AF65-F5344CB8AC3E}">
        <p14:creationId xmlns:p14="http://schemas.microsoft.com/office/powerpoint/2010/main" val="40156183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Fyllside">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308AB8A2-F757-A744-8243-ECB26B4B9162}"/>
              </a:ext>
            </a:extLst>
          </p:cNvPr>
          <p:cNvPicPr>
            <a:picLocks noChangeAspect="1"/>
          </p:cNvPicPr>
          <p:nvPr userDrawn="1"/>
        </p:nvPicPr>
        <p:blipFill>
          <a:blip r:embed="rId2"/>
          <a:srcRect t="130" b="130"/>
          <a:stretch/>
        </p:blipFill>
        <p:spPr>
          <a:xfrm>
            <a:off x="550862" y="1221218"/>
            <a:ext cx="11090276" cy="4415564"/>
          </a:xfrm>
          <a:prstGeom prst="rect">
            <a:avLst/>
          </a:prstGeom>
        </p:spPr>
      </p:pic>
    </p:spTree>
    <p:extLst>
      <p:ext uri="{BB962C8B-B14F-4D97-AF65-F5344CB8AC3E}">
        <p14:creationId xmlns:p14="http://schemas.microsoft.com/office/powerpoint/2010/main" val="19266453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Fyllside 2">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CAE2586E-50C6-574F-8CC8-5989E50132B2}"/>
              </a:ext>
            </a:extLst>
          </p:cNvPr>
          <p:cNvPicPr>
            <a:picLocks noChangeAspect="1"/>
          </p:cNvPicPr>
          <p:nvPr userDrawn="1"/>
        </p:nvPicPr>
        <p:blipFill>
          <a:blip r:embed="rId2"/>
          <a:srcRect/>
          <a:stretch/>
        </p:blipFill>
        <p:spPr>
          <a:xfrm>
            <a:off x="0" y="1658"/>
            <a:ext cx="12192000" cy="5918200"/>
          </a:xfrm>
          <a:prstGeom prst="rect">
            <a:avLst/>
          </a:prstGeom>
        </p:spPr>
      </p:pic>
    </p:spTree>
    <p:extLst>
      <p:ext uri="{BB962C8B-B14F-4D97-AF65-F5344CB8AC3E}">
        <p14:creationId xmlns:p14="http://schemas.microsoft.com/office/powerpoint/2010/main" val="1136313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 Tittel og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1783C94-8A74-A54F-BB37-E49E29F2812C}"/>
              </a:ext>
            </a:extLst>
          </p:cNvPr>
          <p:cNvSpPr>
            <a:spLocks noGrp="1"/>
          </p:cNvSpPr>
          <p:nvPr>
            <p:ph type="title" hasCustomPrompt="1"/>
          </p:nvPr>
        </p:nvSpPr>
        <p:spPr/>
        <p:txBody>
          <a:bodyPr/>
          <a:lstStyle/>
          <a:p>
            <a:r>
              <a:rPr lang="nb-NO"/>
              <a:t>Klikk for å legge til en tittel</a:t>
            </a:r>
          </a:p>
        </p:txBody>
      </p:sp>
      <p:sp>
        <p:nvSpPr>
          <p:cNvPr id="5" name="Plassholder for tekst 4">
            <a:extLst>
              <a:ext uri="{FF2B5EF4-FFF2-40B4-BE49-F238E27FC236}">
                <a16:creationId xmlns:a16="http://schemas.microsoft.com/office/drawing/2014/main" id="{6B8BAC05-7EBB-444C-9DE0-6B5FE960B9EF}"/>
              </a:ext>
            </a:extLst>
          </p:cNvPr>
          <p:cNvSpPr>
            <a:spLocks noGrp="1"/>
          </p:cNvSpPr>
          <p:nvPr>
            <p:ph type="body" sz="quarter" idx="10" hasCustomPrompt="1"/>
          </p:nvPr>
        </p:nvSpPr>
        <p:spPr>
          <a:xfrm>
            <a:off x="558000" y="1807200"/>
            <a:ext cx="11077200" cy="4105275"/>
          </a:xfrm>
        </p:spPr>
        <p:txBody>
          <a:bodyPr/>
          <a:lstStyle>
            <a:lvl1pPr>
              <a:buNone/>
              <a:defRPr/>
            </a:lvl1pPr>
          </a:lstStyle>
          <a:p>
            <a:pPr lvl="0"/>
            <a:r>
              <a:rPr lang="nb-NO"/>
              <a:t>Klikk for å legge til tekst</a:t>
            </a:r>
          </a:p>
        </p:txBody>
      </p:sp>
    </p:spTree>
    <p:extLst>
      <p:ext uri="{BB962C8B-B14F-4D97-AF65-F5344CB8AC3E}">
        <p14:creationId xmlns:p14="http://schemas.microsoft.com/office/powerpoint/2010/main" val="10742492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 Tekst 2/3 og bilde">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7200000" cy="410050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7200000" cy="1080000"/>
          </a:xfrm>
        </p:spPr>
        <p:txBody>
          <a:bodyPr/>
          <a:lstStyle/>
          <a:p>
            <a:r>
              <a:rPr lang="nb-NO"/>
              <a:t>Klikk for å legge til en tittel</a:t>
            </a:r>
          </a:p>
        </p:txBody>
      </p:sp>
      <p:pic>
        <p:nvPicPr>
          <p:cNvPr id="5" name="Bilde 4">
            <a:extLst>
              <a:ext uri="{FF2B5EF4-FFF2-40B4-BE49-F238E27FC236}">
                <a16:creationId xmlns:a16="http://schemas.microsoft.com/office/drawing/2014/main" id="{D1DA1EB2-9D8E-3E46-A77A-A12725BA9B13}"/>
              </a:ext>
            </a:extLst>
          </p:cNvPr>
          <p:cNvPicPr>
            <a:picLocks noChangeAspect="1"/>
          </p:cNvPicPr>
          <p:nvPr userDrawn="1"/>
        </p:nvPicPr>
        <p:blipFill rotWithShape="1">
          <a:blip r:embed="rId2"/>
          <a:srcRect/>
          <a:stretch/>
        </p:blipFill>
        <p:spPr>
          <a:xfrm>
            <a:off x="8329139" y="556021"/>
            <a:ext cx="3311999" cy="5355032"/>
          </a:xfrm>
          <a:prstGeom prst="rect">
            <a:avLst/>
          </a:prstGeom>
        </p:spPr>
      </p:pic>
    </p:spTree>
    <p:extLst>
      <p:ext uri="{BB962C8B-B14F-4D97-AF65-F5344CB8AC3E}">
        <p14:creationId xmlns:p14="http://schemas.microsoft.com/office/powerpoint/2010/main" val="24287438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2 Tekst 2/3 og bilde">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7200000" cy="410050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7200000" cy="1080000"/>
          </a:xfrm>
        </p:spPr>
        <p:txBody>
          <a:bodyPr/>
          <a:lstStyle/>
          <a:p>
            <a:r>
              <a:rPr lang="nb-NO"/>
              <a:t>Klikk for å legge til en tittel</a:t>
            </a:r>
          </a:p>
        </p:txBody>
      </p:sp>
      <p:pic>
        <p:nvPicPr>
          <p:cNvPr id="7" name="Bilde 6">
            <a:extLst>
              <a:ext uri="{FF2B5EF4-FFF2-40B4-BE49-F238E27FC236}">
                <a16:creationId xmlns:a16="http://schemas.microsoft.com/office/drawing/2014/main" id="{05D311E0-0000-CDF8-E12C-9A33F964F13D}"/>
              </a:ext>
            </a:extLst>
          </p:cNvPr>
          <p:cNvPicPr>
            <a:picLocks noChangeAspect="1"/>
          </p:cNvPicPr>
          <p:nvPr userDrawn="1"/>
        </p:nvPicPr>
        <p:blipFill rotWithShape="1">
          <a:blip r:embed="rId2"/>
          <a:srcRect l="18259" r="40612"/>
          <a:stretch/>
        </p:blipFill>
        <p:spPr>
          <a:xfrm>
            <a:off x="8329139" y="558000"/>
            <a:ext cx="3311999" cy="5367600"/>
          </a:xfrm>
          <a:prstGeom prst="rect">
            <a:avLst/>
          </a:prstGeom>
        </p:spPr>
      </p:pic>
    </p:spTree>
    <p:extLst>
      <p:ext uri="{BB962C8B-B14F-4D97-AF65-F5344CB8AC3E}">
        <p14:creationId xmlns:p14="http://schemas.microsoft.com/office/powerpoint/2010/main" val="160993399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2 Tekst 2/3 og bilde">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7200000" cy="410050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7200000" cy="1080000"/>
          </a:xfrm>
        </p:spPr>
        <p:txBody>
          <a:bodyPr/>
          <a:lstStyle/>
          <a:p>
            <a:r>
              <a:rPr lang="nb-NO"/>
              <a:t>Klikk for å legge til en tittel</a:t>
            </a:r>
          </a:p>
        </p:txBody>
      </p:sp>
      <p:pic>
        <p:nvPicPr>
          <p:cNvPr id="9" name="Bilde 8">
            <a:extLst>
              <a:ext uri="{FF2B5EF4-FFF2-40B4-BE49-F238E27FC236}">
                <a16:creationId xmlns:a16="http://schemas.microsoft.com/office/drawing/2014/main" id="{4E055108-12F2-8429-2EC3-E67952710CC0}"/>
              </a:ext>
            </a:extLst>
          </p:cNvPr>
          <p:cNvPicPr>
            <a:picLocks noChangeAspect="1"/>
          </p:cNvPicPr>
          <p:nvPr userDrawn="1"/>
        </p:nvPicPr>
        <p:blipFill rotWithShape="1">
          <a:blip r:embed="rId2"/>
          <a:srcRect l="29382" r="29382"/>
          <a:stretch/>
        </p:blipFill>
        <p:spPr>
          <a:xfrm>
            <a:off x="8328000" y="558406"/>
            <a:ext cx="3311999" cy="5355032"/>
          </a:xfrm>
          <a:prstGeom prst="rect">
            <a:avLst/>
          </a:prstGeom>
        </p:spPr>
      </p:pic>
    </p:spTree>
    <p:extLst>
      <p:ext uri="{BB962C8B-B14F-4D97-AF65-F5344CB8AC3E}">
        <p14:creationId xmlns:p14="http://schemas.microsoft.com/office/powerpoint/2010/main" val="119718792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_2 Tekst 2/3 og bilde">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7200000" cy="410050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7200000" cy="1080000"/>
          </a:xfrm>
        </p:spPr>
        <p:txBody>
          <a:bodyPr/>
          <a:lstStyle/>
          <a:p>
            <a:r>
              <a:rPr lang="nb-NO"/>
              <a:t>Klikk for å legge til en tittel</a:t>
            </a:r>
          </a:p>
        </p:txBody>
      </p:sp>
      <p:pic>
        <p:nvPicPr>
          <p:cNvPr id="5" name="Bilde 4">
            <a:extLst>
              <a:ext uri="{FF2B5EF4-FFF2-40B4-BE49-F238E27FC236}">
                <a16:creationId xmlns:a16="http://schemas.microsoft.com/office/drawing/2014/main" id="{2CD6B56A-DAB7-6F0F-FB19-ED91F6388466}"/>
              </a:ext>
            </a:extLst>
          </p:cNvPr>
          <p:cNvPicPr>
            <a:picLocks noChangeAspect="1"/>
          </p:cNvPicPr>
          <p:nvPr userDrawn="1"/>
        </p:nvPicPr>
        <p:blipFill rotWithShape="1">
          <a:blip r:embed="rId2"/>
          <a:srcRect l="29391" r="29391"/>
          <a:stretch/>
        </p:blipFill>
        <p:spPr>
          <a:xfrm>
            <a:off x="8329139" y="549275"/>
            <a:ext cx="3311999" cy="5356800"/>
          </a:xfrm>
          <a:prstGeom prst="rect">
            <a:avLst/>
          </a:prstGeom>
        </p:spPr>
      </p:pic>
    </p:spTree>
    <p:extLst>
      <p:ext uri="{BB962C8B-B14F-4D97-AF65-F5344CB8AC3E}">
        <p14:creationId xmlns:p14="http://schemas.microsoft.com/office/powerpoint/2010/main" val="16829615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b Tekst 2/3 og bilde">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7200000" cy="410050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7200000" cy="1080000"/>
          </a:xfrm>
        </p:spPr>
        <p:txBody>
          <a:bodyPr/>
          <a:lstStyle/>
          <a:p>
            <a:r>
              <a:rPr lang="nb-NO"/>
              <a:t>Klikk for å legge til en tittel</a:t>
            </a:r>
          </a:p>
        </p:txBody>
      </p:sp>
      <p:sp>
        <p:nvSpPr>
          <p:cNvPr id="3" name="Plassholder for bilde 2">
            <a:extLst>
              <a:ext uri="{FF2B5EF4-FFF2-40B4-BE49-F238E27FC236}">
                <a16:creationId xmlns:a16="http://schemas.microsoft.com/office/drawing/2014/main" id="{B1431441-E3C6-734D-AE27-5A88416807F1}"/>
              </a:ext>
            </a:extLst>
          </p:cNvPr>
          <p:cNvSpPr>
            <a:spLocks noGrp="1"/>
          </p:cNvSpPr>
          <p:nvPr>
            <p:ph type="pic" sz="quarter" idx="10"/>
          </p:nvPr>
        </p:nvSpPr>
        <p:spPr>
          <a:xfrm>
            <a:off x="8329613" y="549275"/>
            <a:ext cx="3311525" cy="5359400"/>
          </a:xfrm>
        </p:spPr>
        <p:txBody>
          <a:bodyPr/>
          <a:lstStyle/>
          <a:p>
            <a:endParaRPr lang="nb-NO"/>
          </a:p>
        </p:txBody>
      </p:sp>
    </p:spTree>
    <p:extLst>
      <p:ext uri="{BB962C8B-B14F-4D97-AF65-F5344CB8AC3E}">
        <p14:creationId xmlns:p14="http://schemas.microsoft.com/office/powerpoint/2010/main" val="2050437875"/>
      </p:ext>
    </p:extLst>
  </p:cSld>
  <p:clrMapOvr>
    <a:masterClrMapping/>
  </p:clrMapOvr>
  <p:extLst>
    <p:ext uri="{DCECCB84-F9BA-43D5-87BE-67443E8EF086}">
      <p15:sldGuideLst xmlns:p15="http://schemas.microsoft.com/office/powerpoint/2012/main">
        <p15:guide id="1" pos="524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rside rød med tittel">
    <p:bg>
      <p:bgPr>
        <a:solidFill>
          <a:srgbClr val="D2492A"/>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B71A842-E896-5349-BD8E-99C14D2836CA}"/>
              </a:ext>
            </a:extLst>
          </p:cNvPr>
          <p:cNvSpPr>
            <a:spLocks noGrp="1"/>
          </p:cNvSpPr>
          <p:nvPr>
            <p:ph type="title" hasCustomPrompt="1"/>
          </p:nvPr>
        </p:nvSpPr>
        <p:spPr>
          <a:xfrm>
            <a:off x="557999" y="1772203"/>
            <a:ext cx="11083137" cy="333955"/>
          </a:xfrm>
        </p:spPr>
        <p:txBody>
          <a:bodyPr/>
          <a:lstStyle/>
          <a:p>
            <a:r>
              <a:rPr lang="nb-NO" b="1">
                <a:effectLst/>
                <a:latin typeface="Arial" panose="020B0604020202020204" pitchFamily="34" charset="0"/>
              </a:rPr>
              <a:t>KLIKK FOR Å LEGGE TIL EN TITTEL (BRUK VERSALER)</a:t>
            </a:r>
            <a:endParaRPr lang="nb-NO"/>
          </a:p>
        </p:txBody>
      </p:sp>
      <p:sp>
        <p:nvSpPr>
          <p:cNvPr id="4" name="Plassholder for tekst 3">
            <a:extLst>
              <a:ext uri="{FF2B5EF4-FFF2-40B4-BE49-F238E27FC236}">
                <a16:creationId xmlns:a16="http://schemas.microsoft.com/office/drawing/2014/main" id="{8B4C41C3-9196-744B-B5A5-616E02BA7D7D}"/>
              </a:ext>
            </a:extLst>
          </p:cNvPr>
          <p:cNvSpPr>
            <a:spLocks noGrp="1"/>
          </p:cNvSpPr>
          <p:nvPr>
            <p:ph type="body" sz="quarter" idx="10" hasCustomPrompt="1"/>
          </p:nvPr>
        </p:nvSpPr>
        <p:spPr>
          <a:xfrm>
            <a:off x="558000" y="2152800"/>
            <a:ext cx="11083138" cy="333955"/>
          </a:xfrm>
        </p:spPr>
        <p:txBody>
          <a:bodyPr/>
          <a:lstStyle/>
          <a:p>
            <a:pPr lvl="0"/>
            <a:r>
              <a:rPr lang="nb-NO"/>
              <a:t>KLIKK FOR Å LEGGE TIL EN UNDERTITTEL (BRUK VERSALER)</a:t>
            </a:r>
          </a:p>
        </p:txBody>
      </p:sp>
      <p:grpSp>
        <p:nvGrpSpPr>
          <p:cNvPr id="6" name="Grafikk 17">
            <a:extLst>
              <a:ext uri="{FF2B5EF4-FFF2-40B4-BE49-F238E27FC236}">
                <a16:creationId xmlns:a16="http://schemas.microsoft.com/office/drawing/2014/main" id="{CD2E3870-17DC-7645-BD3B-6109F3D876BF}"/>
              </a:ext>
            </a:extLst>
          </p:cNvPr>
          <p:cNvGrpSpPr/>
          <p:nvPr userDrawn="1"/>
        </p:nvGrpSpPr>
        <p:grpSpPr>
          <a:xfrm>
            <a:off x="558800" y="2736151"/>
            <a:ext cx="11074400" cy="3564189"/>
            <a:chOff x="558800" y="2736151"/>
            <a:chExt cx="11074400" cy="3564189"/>
          </a:xfrm>
          <a:solidFill>
            <a:srgbClr val="B83F24"/>
          </a:solidFill>
        </p:grpSpPr>
        <p:sp>
          <p:nvSpPr>
            <p:cNvPr id="7" name="Friform 6">
              <a:extLst>
                <a:ext uri="{FF2B5EF4-FFF2-40B4-BE49-F238E27FC236}">
                  <a16:creationId xmlns:a16="http://schemas.microsoft.com/office/drawing/2014/main" id="{F6D3BCD7-06DB-FB46-B779-B6142E07C8CA}"/>
                </a:ext>
              </a:extLst>
            </p:cNvPr>
            <p:cNvSpPr/>
            <p:nvPr/>
          </p:nvSpPr>
          <p:spPr>
            <a:xfrm>
              <a:off x="558800" y="2736151"/>
              <a:ext cx="3566168" cy="3564189"/>
            </a:xfrm>
            <a:custGeom>
              <a:avLst/>
              <a:gdLst>
                <a:gd name="connsiteX0" fmla="*/ 2621915 w 3566168"/>
                <a:gd name="connsiteY0" fmla="*/ 0 h 3564189"/>
                <a:gd name="connsiteX1" fmla="*/ 2597785 w 3566168"/>
                <a:gd name="connsiteY1" fmla="*/ 0 h 3564189"/>
                <a:gd name="connsiteX2" fmla="*/ 2597785 w 3566168"/>
                <a:gd name="connsiteY2" fmla="*/ 1063293 h 3564189"/>
                <a:gd name="connsiteX3" fmla="*/ 2621915 w 3566168"/>
                <a:gd name="connsiteY3" fmla="*/ 1063293 h 3564189"/>
                <a:gd name="connsiteX4" fmla="*/ 2621915 w 3566168"/>
                <a:gd name="connsiteY4" fmla="*/ 0 h 3564189"/>
                <a:gd name="connsiteX5" fmla="*/ 2514600 w 3566168"/>
                <a:gd name="connsiteY5" fmla="*/ 0 h 3564189"/>
                <a:gd name="connsiteX6" fmla="*/ 2502535 w 3566168"/>
                <a:gd name="connsiteY6" fmla="*/ 0 h 3564189"/>
                <a:gd name="connsiteX7" fmla="*/ 2502535 w 3566168"/>
                <a:gd name="connsiteY7" fmla="*/ 1063293 h 3564189"/>
                <a:gd name="connsiteX8" fmla="*/ 2514600 w 3566168"/>
                <a:gd name="connsiteY8" fmla="*/ 1063293 h 3564189"/>
                <a:gd name="connsiteX9" fmla="*/ 2514600 w 3566168"/>
                <a:gd name="connsiteY9" fmla="*/ 0 h 3564189"/>
                <a:gd name="connsiteX10" fmla="*/ 2085340 w 3566168"/>
                <a:gd name="connsiteY10" fmla="*/ 0 h 3564189"/>
                <a:gd name="connsiteX11" fmla="*/ 2031365 w 3566168"/>
                <a:gd name="connsiteY11" fmla="*/ 0 h 3564189"/>
                <a:gd name="connsiteX12" fmla="*/ 2031365 w 3566168"/>
                <a:gd name="connsiteY12" fmla="*/ 1063293 h 3564189"/>
                <a:gd name="connsiteX13" fmla="*/ 2085340 w 3566168"/>
                <a:gd name="connsiteY13" fmla="*/ 1063293 h 3564189"/>
                <a:gd name="connsiteX14" fmla="*/ 2111375 w 3566168"/>
                <a:gd name="connsiteY14" fmla="*/ 1060756 h 3564189"/>
                <a:gd name="connsiteX15" fmla="*/ 2111375 w 3566168"/>
                <a:gd name="connsiteY15" fmla="*/ 2538 h 3564189"/>
                <a:gd name="connsiteX16" fmla="*/ 2085340 w 3566168"/>
                <a:gd name="connsiteY16" fmla="*/ 0 h 3564189"/>
                <a:gd name="connsiteX17" fmla="*/ 1995805 w 3566168"/>
                <a:gd name="connsiteY17" fmla="*/ 0 h 3564189"/>
                <a:gd name="connsiteX18" fmla="*/ 1919605 w 3566168"/>
                <a:gd name="connsiteY18" fmla="*/ 0 h 3564189"/>
                <a:gd name="connsiteX19" fmla="*/ 1919605 w 3566168"/>
                <a:gd name="connsiteY19" fmla="*/ 1063293 h 3564189"/>
                <a:gd name="connsiteX20" fmla="*/ 1995805 w 3566168"/>
                <a:gd name="connsiteY20" fmla="*/ 1063293 h 3564189"/>
                <a:gd name="connsiteX21" fmla="*/ 1995805 w 3566168"/>
                <a:gd name="connsiteY21" fmla="*/ 0 h 3564189"/>
                <a:gd name="connsiteX22" fmla="*/ 1872615 w 3566168"/>
                <a:gd name="connsiteY22" fmla="*/ 0 h 3564189"/>
                <a:gd name="connsiteX23" fmla="*/ 1801495 w 3566168"/>
                <a:gd name="connsiteY23" fmla="*/ 0 h 3564189"/>
                <a:gd name="connsiteX24" fmla="*/ 1801495 w 3566168"/>
                <a:gd name="connsiteY24" fmla="*/ 1063293 h 3564189"/>
                <a:gd name="connsiteX25" fmla="*/ 1872615 w 3566168"/>
                <a:gd name="connsiteY25" fmla="*/ 1063293 h 3564189"/>
                <a:gd name="connsiteX26" fmla="*/ 1872615 w 3566168"/>
                <a:gd name="connsiteY26" fmla="*/ 0 h 3564189"/>
                <a:gd name="connsiteX27" fmla="*/ 1744980 w 3566168"/>
                <a:gd name="connsiteY27" fmla="*/ 0 h 3564189"/>
                <a:gd name="connsiteX28" fmla="*/ 1680845 w 3566168"/>
                <a:gd name="connsiteY28" fmla="*/ 0 h 3564189"/>
                <a:gd name="connsiteX29" fmla="*/ 1680845 w 3566168"/>
                <a:gd name="connsiteY29" fmla="*/ 1063293 h 3564189"/>
                <a:gd name="connsiteX30" fmla="*/ 1744980 w 3566168"/>
                <a:gd name="connsiteY30" fmla="*/ 1063293 h 3564189"/>
                <a:gd name="connsiteX31" fmla="*/ 1744980 w 3566168"/>
                <a:gd name="connsiteY31" fmla="*/ 0 h 3564189"/>
                <a:gd name="connsiteX32" fmla="*/ 1609090 w 3566168"/>
                <a:gd name="connsiteY32" fmla="*/ 0 h 3564189"/>
                <a:gd name="connsiteX33" fmla="*/ 1562100 w 3566168"/>
                <a:gd name="connsiteY33" fmla="*/ 0 h 3564189"/>
                <a:gd name="connsiteX34" fmla="*/ 1562100 w 3566168"/>
                <a:gd name="connsiteY34" fmla="*/ 1063293 h 3564189"/>
                <a:gd name="connsiteX35" fmla="*/ 1609090 w 3566168"/>
                <a:gd name="connsiteY35" fmla="*/ 1063293 h 3564189"/>
                <a:gd name="connsiteX36" fmla="*/ 1609090 w 3566168"/>
                <a:gd name="connsiteY36" fmla="*/ 0 h 3564189"/>
                <a:gd name="connsiteX37" fmla="*/ 1485900 w 3566168"/>
                <a:gd name="connsiteY37" fmla="*/ 0 h 3564189"/>
                <a:gd name="connsiteX38" fmla="*/ 1450340 w 3566168"/>
                <a:gd name="connsiteY38" fmla="*/ 0 h 3564189"/>
                <a:gd name="connsiteX39" fmla="*/ 1450340 w 3566168"/>
                <a:gd name="connsiteY39" fmla="*/ 1063293 h 3564189"/>
                <a:gd name="connsiteX40" fmla="*/ 1485900 w 3566168"/>
                <a:gd name="connsiteY40" fmla="*/ 1063293 h 3564189"/>
                <a:gd name="connsiteX41" fmla="*/ 1485900 w 3566168"/>
                <a:gd name="connsiteY41" fmla="*/ 0 h 3564189"/>
                <a:gd name="connsiteX42" fmla="*/ 1370330 w 3566168"/>
                <a:gd name="connsiteY42" fmla="*/ 0 h 3564189"/>
                <a:gd name="connsiteX43" fmla="*/ 1346200 w 3566168"/>
                <a:gd name="connsiteY43" fmla="*/ 0 h 3564189"/>
                <a:gd name="connsiteX44" fmla="*/ 1346200 w 3566168"/>
                <a:gd name="connsiteY44" fmla="*/ 1063293 h 3564189"/>
                <a:gd name="connsiteX45" fmla="*/ 1370330 w 3566168"/>
                <a:gd name="connsiteY45" fmla="*/ 1063293 h 3564189"/>
                <a:gd name="connsiteX46" fmla="*/ 1370330 w 3566168"/>
                <a:gd name="connsiteY46" fmla="*/ 0 h 3564189"/>
                <a:gd name="connsiteX47" fmla="*/ 1263650 w 3566168"/>
                <a:gd name="connsiteY47" fmla="*/ 0 h 3564189"/>
                <a:gd name="connsiteX48" fmla="*/ 1251585 w 3566168"/>
                <a:gd name="connsiteY48" fmla="*/ 0 h 3564189"/>
                <a:gd name="connsiteX49" fmla="*/ 1251585 w 3566168"/>
                <a:gd name="connsiteY49" fmla="*/ 1063293 h 3564189"/>
                <a:gd name="connsiteX50" fmla="*/ 1263650 w 3566168"/>
                <a:gd name="connsiteY50" fmla="*/ 1063293 h 3564189"/>
                <a:gd name="connsiteX51" fmla="*/ 1263650 w 3566168"/>
                <a:gd name="connsiteY51" fmla="*/ 0 h 3564189"/>
                <a:gd name="connsiteX52" fmla="*/ 930910 w 3566168"/>
                <a:gd name="connsiteY52" fmla="*/ 0 h 3564189"/>
                <a:gd name="connsiteX53" fmla="*/ 929005 w 3566168"/>
                <a:gd name="connsiteY53" fmla="*/ 0 h 3564189"/>
                <a:gd name="connsiteX54" fmla="*/ 929005 w 3566168"/>
                <a:gd name="connsiteY54" fmla="*/ 0 h 3564189"/>
                <a:gd name="connsiteX55" fmla="*/ 884555 w 3566168"/>
                <a:gd name="connsiteY55" fmla="*/ 0 h 3564189"/>
                <a:gd name="connsiteX56" fmla="*/ 884555 w 3566168"/>
                <a:gd name="connsiteY56" fmla="*/ 378751 h 3564189"/>
                <a:gd name="connsiteX57" fmla="*/ 967105 w 3566168"/>
                <a:gd name="connsiteY57" fmla="*/ 289931 h 3564189"/>
                <a:gd name="connsiteX58" fmla="*/ 967105 w 3566168"/>
                <a:gd name="connsiteY58" fmla="*/ 5075 h 3564189"/>
                <a:gd name="connsiteX59" fmla="*/ 930910 w 3566168"/>
                <a:gd name="connsiteY59" fmla="*/ 0 h 3564189"/>
                <a:gd name="connsiteX60" fmla="*/ 860425 w 3566168"/>
                <a:gd name="connsiteY60" fmla="*/ 0 h 3564189"/>
                <a:gd name="connsiteX61" fmla="*/ 780415 w 3566168"/>
                <a:gd name="connsiteY61" fmla="*/ 0 h 3564189"/>
                <a:gd name="connsiteX62" fmla="*/ 780415 w 3566168"/>
                <a:gd name="connsiteY62" fmla="*/ 491044 h 3564189"/>
                <a:gd name="connsiteX63" fmla="*/ 860425 w 3566168"/>
                <a:gd name="connsiteY63" fmla="*/ 404762 h 3564189"/>
                <a:gd name="connsiteX64" fmla="*/ 860425 w 3566168"/>
                <a:gd name="connsiteY64" fmla="*/ 0 h 3564189"/>
                <a:gd name="connsiteX65" fmla="*/ 744855 w 3566168"/>
                <a:gd name="connsiteY65" fmla="*/ 0 h 3564189"/>
                <a:gd name="connsiteX66" fmla="*/ 668655 w 3566168"/>
                <a:gd name="connsiteY66" fmla="*/ 0 h 3564189"/>
                <a:gd name="connsiteX67" fmla="*/ 668655 w 3566168"/>
                <a:gd name="connsiteY67" fmla="*/ 612219 h 3564189"/>
                <a:gd name="connsiteX68" fmla="*/ 744855 w 3566168"/>
                <a:gd name="connsiteY68" fmla="*/ 529743 h 3564189"/>
                <a:gd name="connsiteX69" fmla="*/ 744855 w 3566168"/>
                <a:gd name="connsiteY69" fmla="*/ 0 h 3564189"/>
                <a:gd name="connsiteX70" fmla="*/ 621665 w 3566168"/>
                <a:gd name="connsiteY70" fmla="*/ 0 h 3564189"/>
                <a:gd name="connsiteX71" fmla="*/ 550545 w 3566168"/>
                <a:gd name="connsiteY71" fmla="*/ 0 h 3564189"/>
                <a:gd name="connsiteX72" fmla="*/ 550545 w 3566168"/>
                <a:gd name="connsiteY72" fmla="*/ 739738 h 3564189"/>
                <a:gd name="connsiteX73" fmla="*/ 621665 w 3566168"/>
                <a:gd name="connsiteY73" fmla="*/ 662338 h 3564189"/>
                <a:gd name="connsiteX74" fmla="*/ 621665 w 3566168"/>
                <a:gd name="connsiteY74" fmla="*/ 0 h 3564189"/>
                <a:gd name="connsiteX75" fmla="*/ 493395 w 3566168"/>
                <a:gd name="connsiteY75" fmla="*/ 0 h 3564189"/>
                <a:gd name="connsiteX76" fmla="*/ 429260 w 3566168"/>
                <a:gd name="connsiteY76" fmla="*/ 0 h 3564189"/>
                <a:gd name="connsiteX77" fmla="*/ 429260 w 3566168"/>
                <a:gd name="connsiteY77" fmla="*/ 870429 h 3564189"/>
                <a:gd name="connsiteX78" fmla="*/ 493395 w 3566168"/>
                <a:gd name="connsiteY78" fmla="*/ 800642 h 3564189"/>
                <a:gd name="connsiteX79" fmla="*/ 493395 w 3566168"/>
                <a:gd name="connsiteY79" fmla="*/ 0 h 3564189"/>
                <a:gd name="connsiteX80" fmla="*/ 358140 w 3566168"/>
                <a:gd name="connsiteY80" fmla="*/ 0 h 3564189"/>
                <a:gd name="connsiteX81" fmla="*/ 311150 w 3566168"/>
                <a:gd name="connsiteY81" fmla="*/ 0 h 3564189"/>
                <a:gd name="connsiteX82" fmla="*/ 311150 w 3566168"/>
                <a:gd name="connsiteY82" fmla="*/ 998582 h 3564189"/>
                <a:gd name="connsiteX83" fmla="*/ 318135 w 3566168"/>
                <a:gd name="connsiteY83" fmla="*/ 990969 h 3564189"/>
                <a:gd name="connsiteX84" fmla="*/ 358140 w 3566168"/>
                <a:gd name="connsiteY84" fmla="*/ 947194 h 3564189"/>
                <a:gd name="connsiteX85" fmla="*/ 358140 w 3566168"/>
                <a:gd name="connsiteY85" fmla="*/ 0 h 3564189"/>
                <a:gd name="connsiteX86" fmla="*/ 234950 w 3566168"/>
                <a:gd name="connsiteY86" fmla="*/ 0 h 3564189"/>
                <a:gd name="connsiteX87" fmla="*/ 199390 w 3566168"/>
                <a:gd name="connsiteY87" fmla="*/ 0 h 3564189"/>
                <a:gd name="connsiteX88" fmla="*/ 199390 w 3566168"/>
                <a:gd name="connsiteY88" fmla="*/ 1063293 h 3564189"/>
                <a:gd name="connsiteX89" fmla="*/ 234950 w 3566168"/>
                <a:gd name="connsiteY89" fmla="*/ 1057584 h 3564189"/>
                <a:gd name="connsiteX90" fmla="*/ 234950 w 3566168"/>
                <a:gd name="connsiteY90" fmla="*/ 0 h 3564189"/>
                <a:gd name="connsiteX91" fmla="*/ 119380 w 3566168"/>
                <a:gd name="connsiteY91" fmla="*/ 0 h 3564189"/>
                <a:gd name="connsiteX92" fmla="*/ 95250 w 3566168"/>
                <a:gd name="connsiteY92" fmla="*/ 0 h 3564189"/>
                <a:gd name="connsiteX93" fmla="*/ 95250 w 3566168"/>
                <a:gd name="connsiteY93" fmla="*/ 1063293 h 3564189"/>
                <a:gd name="connsiteX94" fmla="*/ 119380 w 3566168"/>
                <a:gd name="connsiteY94" fmla="*/ 1063293 h 3564189"/>
                <a:gd name="connsiteX95" fmla="*/ 119380 w 3566168"/>
                <a:gd name="connsiteY95" fmla="*/ 0 h 3564189"/>
                <a:gd name="connsiteX96" fmla="*/ 12065 w 3566168"/>
                <a:gd name="connsiteY96" fmla="*/ 0 h 3564189"/>
                <a:gd name="connsiteX97" fmla="*/ 0 w 3566168"/>
                <a:gd name="connsiteY97" fmla="*/ 0 h 3564189"/>
                <a:gd name="connsiteX98" fmla="*/ 0 w 3566168"/>
                <a:gd name="connsiteY98" fmla="*/ 1063293 h 3564189"/>
                <a:gd name="connsiteX99" fmla="*/ 12065 w 3566168"/>
                <a:gd name="connsiteY99" fmla="*/ 1063293 h 3564189"/>
                <a:gd name="connsiteX100" fmla="*/ 12065 w 3566168"/>
                <a:gd name="connsiteY100" fmla="*/ 0 h 3564189"/>
                <a:gd name="connsiteX101" fmla="*/ 2701925 w 3566168"/>
                <a:gd name="connsiteY101" fmla="*/ 0 h 3564189"/>
                <a:gd name="connsiteX102" fmla="*/ 2701925 w 3566168"/>
                <a:gd name="connsiteY102" fmla="*/ 1062659 h 3564189"/>
                <a:gd name="connsiteX103" fmla="*/ 2737485 w 3566168"/>
                <a:gd name="connsiteY103" fmla="*/ 1062659 h 3564189"/>
                <a:gd name="connsiteX104" fmla="*/ 2737485 w 3566168"/>
                <a:gd name="connsiteY104" fmla="*/ 5075 h 3564189"/>
                <a:gd name="connsiteX105" fmla="*/ 2701925 w 3566168"/>
                <a:gd name="connsiteY105" fmla="*/ 0 h 3564189"/>
                <a:gd name="connsiteX106" fmla="*/ 979170 w 3566168"/>
                <a:gd name="connsiteY106" fmla="*/ 8882 h 3564189"/>
                <a:gd name="connsiteX107" fmla="*/ 979170 w 3566168"/>
                <a:gd name="connsiteY107" fmla="*/ 275974 h 3564189"/>
                <a:gd name="connsiteX108" fmla="*/ 1002665 w 3566168"/>
                <a:gd name="connsiteY108" fmla="*/ 250597 h 3564189"/>
                <a:gd name="connsiteX109" fmla="*/ 1063625 w 3566168"/>
                <a:gd name="connsiteY109" fmla="*/ 132594 h 3564189"/>
                <a:gd name="connsiteX110" fmla="*/ 979170 w 3566168"/>
                <a:gd name="connsiteY110" fmla="*/ 8882 h 3564189"/>
                <a:gd name="connsiteX111" fmla="*/ 2135505 w 3566168"/>
                <a:gd name="connsiteY111" fmla="*/ 9516 h 3564189"/>
                <a:gd name="connsiteX112" fmla="*/ 2135505 w 3566168"/>
                <a:gd name="connsiteY112" fmla="*/ 1052508 h 3564189"/>
                <a:gd name="connsiteX113" fmla="*/ 2218055 w 3566168"/>
                <a:gd name="connsiteY113" fmla="*/ 929430 h 3564189"/>
                <a:gd name="connsiteX114" fmla="*/ 2218055 w 3566168"/>
                <a:gd name="connsiteY114" fmla="*/ 929430 h 3564189"/>
                <a:gd name="connsiteX115" fmla="*/ 2218055 w 3566168"/>
                <a:gd name="connsiteY115" fmla="*/ 132594 h 3564189"/>
                <a:gd name="connsiteX116" fmla="*/ 2218055 w 3566168"/>
                <a:gd name="connsiteY116" fmla="*/ 132594 h 3564189"/>
                <a:gd name="connsiteX117" fmla="*/ 2135505 w 3566168"/>
                <a:gd name="connsiteY117" fmla="*/ 9516 h 3564189"/>
                <a:gd name="connsiteX118" fmla="*/ 2813685 w 3566168"/>
                <a:gd name="connsiteY118" fmla="*/ 64077 h 3564189"/>
                <a:gd name="connsiteX119" fmla="*/ 2813685 w 3566168"/>
                <a:gd name="connsiteY119" fmla="*/ 1062659 h 3564189"/>
                <a:gd name="connsiteX120" fmla="*/ 2860675 w 3566168"/>
                <a:gd name="connsiteY120" fmla="*/ 1062659 h 3564189"/>
                <a:gd name="connsiteX121" fmla="*/ 2860675 w 3566168"/>
                <a:gd name="connsiteY121" fmla="*/ 115465 h 3564189"/>
                <a:gd name="connsiteX122" fmla="*/ 2820670 w 3566168"/>
                <a:gd name="connsiteY122" fmla="*/ 71690 h 3564189"/>
                <a:gd name="connsiteX123" fmla="*/ 2813685 w 3566168"/>
                <a:gd name="connsiteY123" fmla="*/ 64077 h 3564189"/>
                <a:gd name="connsiteX124" fmla="*/ 2931795 w 3566168"/>
                <a:gd name="connsiteY124" fmla="*/ 192230 h 3564189"/>
                <a:gd name="connsiteX125" fmla="*/ 2931795 w 3566168"/>
                <a:gd name="connsiteY125" fmla="*/ 1062659 h 3564189"/>
                <a:gd name="connsiteX126" fmla="*/ 2995930 w 3566168"/>
                <a:gd name="connsiteY126" fmla="*/ 1062659 h 3564189"/>
                <a:gd name="connsiteX127" fmla="*/ 2995930 w 3566168"/>
                <a:gd name="connsiteY127" fmla="*/ 262017 h 3564189"/>
                <a:gd name="connsiteX128" fmla="*/ 2931795 w 3566168"/>
                <a:gd name="connsiteY128" fmla="*/ 192230 h 3564189"/>
                <a:gd name="connsiteX129" fmla="*/ 3052445 w 3566168"/>
                <a:gd name="connsiteY129" fmla="*/ 322921 h 3564189"/>
                <a:gd name="connsiteX130" fmla="*/ 3052445 w 3566168"/>
                <a:gd name="connsiteY130" fmla="*/ 1062659 h 3564189"/>
                <a:gd name="connsiteX131" fmla="*/ 3124200 w 3566168"/>
                <a:gd name="connsiteY131" fmla="*/ 1062659 h 3564189"/>
                <a:gd name="connsiteX132" fmla="*/ 3124200 w 3566168"/>
                <a:gd name="connsiteY132" fmla="*/ 400321 h 3564189"/>
                <a:gd name="connsiteX133" fmla="*/ 3052445 w 3566168"/>
                <a:gd name="connsiteY133" fmla="*/ 322921 h 3564189"/>
                <a:gd name="connsiteX134" fmla="*/ 3170555 w 3566168"/>
                <a:gd name="connsiteY134" fmla="*/ 451075 h 3564189"/>
                <a:gd name="connsiteX135" fmla="*/ 3170555 w 3566168"/>
                <a:gd name="connsiteY135" fmla="*/ 1063293 h 3564189"/>
                <a:gd name="connsiteX136" fmla="*/ 3246755 w 3566168"/>
                <a:gd name="connsiteY136" fmla="*/ 1063293 h 3564189"/>
                <a:gd name="connsiteX137" fmla="*/ 3246755 w 3566168"/>
                <a:gd name="connsiteY137" fmla="*/ 533550 h 3564189"/>
                <a:gd name="connsiteX138" fmla="*/ 3170555 w 3566168"/>
                <a:gd name="connsiteY138" fmla="*/ 451075 h 3564189"/>
                <a:gd name="connsiteX139" fmla="*/ 3282950 w 3566168"/>
                <a:gd name="connsiteY139" fmla="*/ 571615 h 3564189"/>
                <a:gd name="connsiteX140" fmla="*/ 3282950 w 3566168"/>
                <a:gd name="connsiteY140" fmla="*/ 1062659 h 3564189"/>
                <a:gd name="connsiteX141" fmla="*/ 3362960 w 3566168"/>
                <a:gd name="connsiteY141" fmla="*/ 1062659 h 3564189"/>
                <a:gd name="connsiteX142" fmla="*/ 3362960 w 3566168"/>
                <a:gd name="connsiteY142" fmla="*/ 657897 h 3564189"/>
                <a:gd name="connsiteX143" fmla="*/ 3282950 w 3566168"/>
                <a:gd name="connsiteY143" fmla="*/ 571615 h 3564189"/>
                <a:gd name="connsiteX144" fmla="*/ 3387090 w 3566168"/>
                <a:gd name="connsiteY144" fmla="*/ 683908 h 3564189"/>
                <a:gd name="connsiteX145" fmla="*/ 3387090 w 3566168"/>
                <a:gd name="connsiteY145" fmla="*/ 1062659 h 3564189"/>
                <a:gd name="connsiteX146" fmla="*/ 3431540 w 3566168"/>
                <a:gd name="connsiteY146" fmla="*/ 1062659 h 3564189"/>
                <a:gd name="connsiteX147" fmla="*/ 3431540 w 3566168"/>
                <a:gd name="connsiteY147" fmla="*/ 1062659 h 3564189"/>
                <a:gd name="connsiteX148" fmla="*/ 3433445 w 3566168"/>
                <a:gd name="connsiteY148" fmla="*/ 1062659 h 3564189"/>
                <a:gd name="connsiteX149" fmla="*/ 3469640 w 3566168"/>
                <a:gd name="connsiteY149" fmla="*/ 1057584 h 3564189"/>
                <a:gd name="connsiteX150" fmla="*/ 3469640 w 3566168"/>
                <a:gd name="connsiteY150" fmla="*/ 772728 h 3564189"/>
                <a:gd name="connsiteX151" fmla="*/ 3387090 w 3566168"/>
                <a:gd name="connsiteY151" fmla="*/ 683908 h 3564189"/>
                <a:gd name="connsiteX152" fmla="*/ 3481705 w 3566168"/>
                <a:gd name="connsiteY152" fmla="*/ 786685 h 3564189"/>
                <a:gd name="connsiteX153" fmla="*/ 3481705 w 3566168"/>
                <a:gd name="connsiteY153" fmla="*/ 1053777 h 3564189"/>
                <a:gd name="connsiteX154" fmla="*/ 3566160 w 3566168"/>
                <a:gd name="connsiteY154" fmla="*/ 930065 h 3564189"/>
                <a:gd name="connsiteX155" fmla="*/ 3505200 w 3566168"/>
                <a:gd name="connsiteY155" fmla="*/ 812062 h 3564189"/>
                <a:gd name="connsiteX156" fmla="*/ 3481705 w 3566168"/>
                <a:gd name="connsiteY156" fmla="*/ 786685 h 3564189"/>
                <a:gd name="connsiteX157" fmla="*/ 2621915 w 3566168"/>
                <a:gd name="connsiteY157" fmla="*/ 1250448 h 3564189"/>
                <a:gd name="connsiteX158" fmla="*/ 2597785 w 3566168"/>
                <a:gd name="connsiteY158" fmla="*/ 1250448 h 3564189"/>
                <a:gd name="connsiteX159" fmla="*/ 2597785 w 3566168"/>
                <a:gd name="connsiteY159" fmla="*/ 2313742 h 3564189"/>
                <a:gd name="connsiteX160" fmla="*/ 2621915 w 3566168"/>
                <a:gd name="connsiteY160" fmla="*/ 2313742 h 3564189"/>
                <a:gd name="connsiteX161" fmla="*/ 2621915 w 3566168"/>
                <a:gd name="connsiteY161" fmla="*/ 1250448 h 3564189"/>
                <a:gd name="connsiteX162" fmla="*/ 2514600 w 3566168"/>
                <a:gd name="connsiteY162" fmla="*/ 1250448 h 3564189"/>
                <a:gd name="connsiteX163" fmla="*/ 2502535 w 3566168"/>
                <a:gd name="connsiteY163" fmla="*/ 1250448 h 3564189"/>
                <a:gd name="connsiteX164" fmla="*/ 2502535 w 3566168"/>
                <a:gd name="connsiteY164" fmla="*/ 2313742 h 3564189"/>
                <a:gd name="connsiteX165" fmla="*/ 2514600 w 3566168"/>
                <a:gd name="connsiteY165" fmla="*/ 2313742 h 3564189"/>
                <a:gd name="connsiteX166" fmla="*/ 2514600 w 3566168"/>
                <a:gd name="connsiteY166" fmla="*/ 1250448 h 3564189"/>
                <a:gd name="connsiteX167" fmla="*/ 744855 w 3566168"/>
                <a:gd name="connsiteY167" fmla="*/ 1250448 h 3564189"/>
                <a:gd name="connsiteX168" fmla="*/ 668655 w 3566168"/>
                <a:gd name="connsiteY168" fmla="*/ 1250448 h 3564189"/>
                <a:gd name="connsiteX169" fmla="*/ 668655 w 3566168"/>
                <a:gd name="connsiteY169" fmla="*/ 2313742 h 3564189"/>
                <a:gd name="connsiteX170" fmla="*/ 744855 w 3566168"/>
                <a:gd name="connsiteY170" fmla="*/ 2313742 h 3564189"/>
                <a:gd name="connsiteX171" fmla="*/ 744855 w 3566168"/>
                <a:gd name="connsiteY171" fmla="*/ 1250448 h 3564189"/>
                <a:gd name="connsiteX172" fmla="*/ 621665 w 3566168"/>
                <a:gd name="connsiteY172" fmla="*/ 1250448 h 3564189"/>
                <a:gd name="connsiteX173" fmla="*/ 550545 w 3566168"/>
                <a:gd name="connsiteY173" fmla="*/ 1250448 h 3564189"/>
                <a:gd name="connsiteX174" fmla="*/ 550545 w 3566168"/>
                <a:gd name="connsiteY174" fmla="*/ 2313742 h 3564189"/>
                <a:gd name="connsiteX175" fmla="*/ 621665 w 3566168"/>
                <a:gd name="connsiteY175" fmla="*/ 2313742 h 3564189"/>
                <a:gd name="connsiteX176" fmla="*/ 621665 w 3566168"/>
                <a:gd name="connsiteY176" fmla="*/ 1250448 h 3564189"/>
                <a:gd name="connsiteX177" fmla="*/ 493395 w 3566168"/>
                <a:gd name="connsiteY177" fmla="*/ 1250448 h 3564189"/>
                <a:gd name="connsiteX178" fmla="*/ 429260 w 3566168"/>
                <a:gd name="connsiteY178" fmla="*/ 1250448 h 3564189"/>
                <a:gd name="connsiteX179" fmla="*/ 429260 w 3566168"/>
                <a:gd name="connsiteY179" fmla="*/ 2313742 h 3564189"/>
                <a:gd name="connsiteX180" fmla="*/ 493395 w 3566168"/>
                <a:gd name="connsiteY180" fmla="*/ 2313742 h 3564189"/>
                <a:gd name="connsiteX181" fmla="*/ 493395 w 3566168"/>
                <a:gd name="connsiteY181" fmla="*/ 1250448 h 3564189"/>
                <a:gd name="connsiteX182" fmla="*/ 358140 w 3566168"/>
                <a:gd name="connsiteY182" fmla="*/ 1250448 h 3564189"/>
                <a:gd name="connsiteX183" fmla="*/ 311150 w 3566168"/>
                <a:gd name="connsiteY183" fmla="*/ 1250448 h 3564189"/>
                <a:gd name="connsiteX184" fmla="*/ 311150 w 3566168"/>
                <a:gd name="connsiteY184" fmla="*/ 2313742 h 3564189"/>
                <a:gd name="connsiteX185" fmla="*/ 358140 w 3566168"/>
                <a:gd name="connsiteY185" fmla="*/ 2313742 h 3564189"/>
                <a:gd name="connsiteX186" fmla="*/ 358140 w 3566168"/>
                <a:gd name="connsiteY186" fmla="*/ 1250448 h 3564189"/>
                <a:gd name="connsiteX187" fmla="*/ 234950 w 3566168"/>
                <a:gd name="connsiteY187" fmla="*/ 1250448 h 3564189"/>
                <a:gd name="connsiteX188" fmla="*/ 199390 w 3566168"/>
                <a:gd name="connsiteY188" fmla="*/ 1250448 h 3564189"/>
                <a:gd name="connsiteX189" fmla="*/ 199390 w 3566168"/>
                <a:gd name="connsiteY189" fmla="*/ 2313742 h 3564189"/>
                <a:gd name="connsiteX190" fmla="*/ 234950 w 3566168"/>
                <a:gd name="connsiteY190" fmla="*/ 2313742 h 3564189"/>
                <a:gd name="connsiteX191" fmla="*/ 234950 w 3566168"/>
                <a:gd name="connsiteY191" fmla="*/ 1250448 h 3564189"/>
                <a:gd name="connsiteX192" fmla="*/ 119380 w 3566168"/>
                <a:gd name="connsiteY192" fmla="*/ 1250448 h 3564189"/>
                <a:gd name="connsiteX193" fmla="*/ 95250 w 3566168"/>
                <a:gd name="connsiteY193" fmla="*/ 1250448 h 3564189"/>
                <a:gd name="connsiteX194" fmla="*/ 95250 w 3566168"/>
                <a:gd name="connsiteY194" fmla="*/ 2313742 h 3564189"/>
                <a:gd name="connsiteX195" fmla="*/ 119380 w 3566168"/>
                <a:gd name="connsiteY195" fmla="*/ 2313742 h 3564189"/>
                <a:gd name="connsiteX196" fmla="*/ 119380 w 3566168"/>
                <a:gd name="connsiteY196" fmla="*/ 1250448 h 3564189"/>
                <a:gd name="connsiteX197" fmla="*/ 12065 w 3566168"/>
                <a:gd name="connsiteY197" fmla="*/ 1250448 h 3564189"/>
                <a:gd name="connsiteX198" fmla="*/ 0 w 3566168"/>
                <a:gd name="connsiteY198" fmla="*/ 1250448 h 3564189"/>
                <a:gd name="connsiteX199" fmla="*/ 0 w 3566168"/>
                <a:gd name="connsiteY199" fmla="*/ 2313742 h 3564189"/>
                <a:gd name="connsiteX200" fmla="*/ 12065 w 3566168"/>
                <a:gd name="connsiteY200" fmla="*/ 2313742 h 3564189"/>
                <a:gd name="connsiteX201" fmla="*/ 12065 w 3566168"/>
                <a:gd name="connsiteY201" fmla="*/ 1250448 h 3564189"/>
                <a:gd name="connsiteX202" fmla="*/ 3433445 w 3566168"/>
                <a:gd name="connsiteY202" fmla="*/ 1250448 h 3564189"/>
                <a:gd name="connsiteX203" fmla="*/ 3431540 w 3566168"/>
                <a:gd name="connsiteY203" fmla="*/ 1250448 h 3564189"/>
                <a:gd name="connsiteX204" fmla="*/ 3431540 w 3566168"/>
                <a:gd name="connsiteY204" fmla="*/ 1250448 h 3564189"/>
                <a:gd name="connsiteX205" fmla="*/ 3387090 w 3566168"/>
                <a:gd name="connsiteY205" fmla="*/ 1250448 h 3564189"/>
                <a:gd name="connsiteX206" fmla="*/ 3387090 w 3566168"/>
                <a:gd name="connsiteY206" fmla="*/ 1629199 h 3564189"/>
                <a:gd name="connsiteX207" fmla="*/ 3469640 w 3566168"/>
                <a:gd name="connsiteY207" fmla="*/ 1539745 h 3564189"/>
                <a:gd name="connsiteX208" fmla="*/ 3469640 w 3566168"/>
                <a:gd name="connsiteY208" fmla="*/ 1254889 h 3564189"/>
                <a:gd name="connsiteX209" fmla="*/ 3433445 w 3566168"/>
                <a:gd name="connsiteY209" fmla="*/ 1250448 h 3564189"/>
                <a:gd name="connsiteX210" fmla="*/ 3362960 w 3566168"/>
                <a:gd name="connsiteY210" fmla="*/ 1250448 h 3564189"/>
                <a:gd name="connsiteX211" fmla="*/ 3282950 w 3566168"/>
                <a:gd name="connsiteY211" fmla="*/ 1250448 h 3564189"/>
                <a:gd name="connsiteX212" fmla="*/ 3282950 w 3566168"/>
                <a:gd name="connsiteY212" fmla="*/ 1741492 h 3564189"/>
                <a:gd name="connsiteX213" fmla="*/ 3362960 w 3566168"/>
                <a:gd name="connsiteY213" fmla="*/ 1655211 h 3564189"/>
                <a:gd name="connsiteX214" fmla="*/ 3362960 w 3566168"/>
                <a:gd name="connsiteY214" fmla="*/ 1250448 h 3564189"/>
                <a:gd name="connsiteX215" fmla="*/ 3247390 w 3566168"/>
                <a:gd name="connsiteY215" fmla="*/ 1250448 h 3564189"/>
                <a:gd name="connsiteX216" fmla="*/ 3171190 w 3566168"/>
                <a:gd name="connsiteY216" fmla="*/ 1250448 h 3564189"/>
                <a:gd name="connsiteX217" fmla="*/ 3171190 w 3566168"/>
                <a:gd name="connsiteY217" fmla="*/ 1862667 h 3564189"/>
                <a:gd name="connsiteX218" fmla="*/ 3247390 w 3566168"/>
                <a:gd name="connsiteY218" fmla="*/ 1780192 h 3564189"/>
                <a:gd name="connsiteX219" fmla="*/ 3247390 w 3566168"/>
                <a:gd name="connsiteY219" fmla="*/ 1250448 h 3564189"/>
                <a:gd name="connsiteX220" fmla="*/ 3124200 w 3566168"/>
                <a:gd name="connsiteY220" fmla="*/ 1250448 h 3564189"/>
                <a:gd name="connsiteX221" fmla="*/ 3053080 w 3566168"/>
                <a:gd name="connsiteY221" fmla="*/ 1250448 h 3564189"/>
                <a:gd name="connsiteX222" fmla="*/ 3053080 w 3566168"/>
                <a:gd name="connsiteY222" fmla="*/ 1990186 h 3564189"/>
                <a:gd name="connsiteX223" fmla="*/ 3124200 w 3566168"/>
                <a:gd name="connsiteY223" fmla="*/ 1912786 h 3564189"/>
                <a:gd name="connsiteX224" fmla="*/ 3124200 w 3566168"/>
                <a:gd name="connsiteY224" fmla="*/ 1250448 h 3564189"/>
                <a:gd name="connsiteX225" fmla="*/ 2996565 w 3566168"/>
                <a:gd name="connsiteY225" fmla="*/ 1250448 h 3564189"/>
                <a:gd name="connsiteX226" fmla="*/ 2932430 w 3566168"/>
                <a:gd name="connsiteY226" fmla="*/ 1250448 h 3564189"/>
                <a:gd name="connsiteX227" fmla="*/ 2932430 w 3566168"/>
                <a:gd name="connsiteY227" fmla="*/ 2120877 h 3564189"/>
                <a:gd name="connsiteX228" fmla="*/ 2996565 w 3566168"/>
                <a:gd name="connsiteY228" fmla="*/ 2051091 h 3564189"/>
                <a:gd name="connsiteX229" fmla="*/ 2996565 w 3566168"/>
                <a:gd name="connsiteY229" fmla="*/ 1250448 h 3564189"/>
                <a:gd name="connsiteX230" fmla="*/ 2860675 w 3566168"/>
                <a:gd name="connsiteY230" fmla="*/ 1250448 h 3564189"/>
                <a:gd name="connsiteX231" fmla="*/ 2813685 w 3566168"/>
                <a:gd name="connsiteY231" fmla="*/ 1250448 h 3564189"/>
                <a:gd name="connsiteX232" fmla="*/ 2813685 w 3566168"/>
                <a:gd name="connsiteY232" fmla="*/ 2249031 h 3564189"/>
                <a:gd name="connsiteX233" fmla="*/ 2820670 w 3566168"/>
                <a:gd name="connsiteY233" fmla="*/ 2241418 h 3564189"/>
                <a:gd name="connsiteX234" fmla="*/ 2860675 w 3566168"/>
                <a:gd name="connsiteY234" fmla="*/ 2197642 h 3564189"/>
                <a:gd name="connsiteX235" fmla="*/ 2860675 w 3566168"/>
                <a:gd name="connsiteY235" fmla="*/ 1250448 h 3564189"/>
                <a:gd name="connsiteX236" fmla="*/ 2737485 w 3566168"/>
                <a:gd name="connsiteY236" fmla="*/ 1250448 h 3564189"/>
                <a:gd name="connsiteX237" fmla="*/ 2701925 w 3566168"/>
                <a:gd name="connsiteY237" fmla="*/ 1250448 h 3564189"/>
                <a:gd name="connsiteX238" fmla="*/ 2701925 w 3566168"/>
                <a:gd name="connsiteY238" fmla="*/ 2313107 h 3564189"/>
                <a:gd name="connsiteX239" fmla="*/ 2737485 w 3566168"/>
                <a:gd name="connsiteY239" fmla="*/ 2307398 h 3564189"/>
                <a:gd name="connsiteX240" fmla="*/ 2737485 w 3566168"/>
                <a:gd name="connsiteY240" fmla="*/ 1250448 h 3564189"/>
                <a:gd name="connsiteX241" fmla="*/ 1370330 w 3566168"/>
                <a:gd name="connsiteY241" fmla="*/ 1250448 h 3564189"/>
                <a:gd name="connsiteX242" fmla="*/ 1346200 w 3566168"/>
                <a:gd name="connsiteY242" fmla="*/ 1250448 h 3564189"/>
                <a:gd name="connsiteX243" fmla="*/ 1346200 w 3566168"/>
                <a:gd name="connsiteY243" fmla="*/ 2313742 h 3564189"/>
                <a:gd name="connsiteX244" fmla="*/ 1370330 w 3566168"/>
                <a:gd name="connsiteY244" fmla="*/ 2313742 h 3564189"/>
                <a:gd name="connsiteX245" fmla="*/ 1370330 w 3566168"/>
                <a:gd name="connsiteY245" fmla="*/ 1250448 h 3564189"/>
                <a:gd name="connsiteX246" fmla="*/ 1263650 w 3566168"/>
                <a:gd name="connsiteY246" fmla="*/ 1250448 h 3564189"/>
                <a:gd name="connsiteX247" fmla="*/ 1250950 w 3566168"/>
                <a:gd name="connsiteY247" fmla="*/ 1250448 h 3564189"/>
                <a:gd name="connsiteX248" fmla="*/ 1250950 w 3566168"/>
                <a:gd name="connsiteY248" fmla="*/ 2313742 h 3564189"/>
                <a:gd name="connsiteX249" fmla="*/ 1263015 w 3566168"/>
                <a:gd name="connsiteY249" fmla="*/ 2313742 h 3564189"/>
                <a:gd name="connsiteX250" fmla="*/ 1263015 w 3566168"/>
                <a:gd name="connsiteY250" fmla="*/ 1250448 h 3564189"/>
                <a:gd name="connsiteX251" fmla="*/ 833755 w 3566168"/>
                <a:gd name="connsiteY251" fmla="*/ 1250448 h 3564189"/>
                <a:gd name="connsiteX252" fmla="*/ 779780 w 3566168"/>
                <a:gd name="connsiteY252" fmla="*/ 1250448 h 3564189"/>
                <a:gd name="connsiteX253" fmla="*/ 779780 w 3566168"/>
                <a:gd name="connsiteY253" fmla="*/ 2313742 h 3564189"/>
                <a:gd name="connsiteX254" fmla="*/ 833755 w 3566168"/>
                <a:gd name="connsiteY254" fmla="*/ 2313742 h 3564189"/>
                <a:gd name="connsiteX255" fmla="*/ 859790 w 3566168"/>
                <a:gd name="connsiteY255" fmla="*/ 2311204 h 3564189"/>
                <a:gd name="connsiteX256" fmla="*/ 859790 w 3566168"/>
                <a:gd name="connsiteY256" fmla="*/ 1252986 h 3564189"/>
                <a:gd name="connsiteX257" fmla="*/ 833755 w 3566168"/>
                <a:gd name="connsiteY257" fmla="*/ 1250448 h 3564189"/>
                <a:gd name="connsiteX258" fmla="*/ 1450340 w 3566168"/>
                <a:gd name="connsiteY258" fmla="*/ 1250448 h 3564189"/>
                <a:gd name="connsiteX259" fmla="*/ 1450340 w 3566168"/>
                <a:gd name="connsiteY259" fmla="*/ 2313107 h 3564189"/>
                <a:gd name="connsiteX260" fmla="*/ 1485900 w 3566168"/>
                <a:gd name="connsiteY260" fmla="*/ 2313107 h 3564189"/>
                <a:gd name="connsiteX261" fmla="*/ 1485900 w 3566168"/>
                <a:gd name="connsiteY261" fmla="*/ 1255524 h 3564189"/>
                <a:gd name="connsiteX262" fmla="*/ 1450340 w 3566168"/>
                <a:gd name="connsiteY262" fmla="*/ 1250448 h 3564189"/>
                <a:gd name="connsiteX263" fmla="*/ 3481705 w 3566168"/>
                <a:gd name="connsiteY263" fmla="*/ 1259330 h 3564189"/>
                <a:gd name="connsiteX264" fmla="*/ 3481705 w 3566168"/>
                <a:gd name="connsiteY264" fmla="*/ 1526422 h 3564189"/>
                <a:gd name="connsiteX265" fmla="*/ 3505200 w 3566168"/>
                <a:gd name="connsiteY265" fmla="*/ 1501046 h 3564189"/>
                <a:gd name="connsiteX266" fmla="*/ 3566160 w 3566168"/>
                <a:gd name="connsiteY266" fmla="*/ 1383043 h 3564189"/>
                <a:gd name="connsiteX267" fmla="*/ 3481705 w 3566168"/>
                <a:gd name="connsiteY267" fmla="*/ 1259330 h 3564189"/>
                <a:gd name="connsiteX268" fmla="*/ 884555 w 3566168"/>
                <a:gd name="connsiteY268" fmla="*/ 1259965 h 3564189"/>
                <a:gd name="connsiteX269" fmla="*/ 884555 w 3566168"/>
                <a:gd name="connsiteY269" fmla="*/ 2302957 h 3564189"/>
                <a:gd name="connsiteX270" fmla="*/ 967105 w 3566168"/>
                <a:gd name="connsiteY270" fmla="*/ 2179879 h 3564189"/>
                <a:gd name="connsiteX271" fmla="*/ 967105 w 3566168"/>
                <a:gd name="connsiteY271" fmla="*/ 1383043 h 3564189"/>
                <a:gd name="connsiteX272" fmla="*/ 884555 w 3566168"/>
                <a:gd name="connsiteY272" fmla="*/ 1259965 h 3564189"/>
                <a:gd name="connsiteX273" fmla="*/ 1562100 w 3566168"/>
                <a:gd name="connsiteY273" fmla="*/ 1314525 h 3564189"/>
                <a:gd name="connsiteX274" fmla="*/ 1562100 w 3566168"/>
                <a:gd name="connsiteY274" fmla="*/ 2313107 h 3564189"/>
                <a:gd name="connsiteX275" fmla="*/ 1609090 w 3566168"/>
                <a:gd name="connsiteY275" fmla="*/ 2313107 h 3564189"/>
                <a:gd name="connsiteX276" fmla="*/ 1609090 w 3566168"/>
                <a:gd name="connsiteY276" fmla="*/ 1365913 h 3564189"/>
                <a:gd name="connsiteX277" fmla="*/ 1569085 w 3566168"/>
                <a:gd name="connsiteY277" fmla="*/ 1322138 h 3564189"/>
                <a:gd name="connsiteX278" fmla="*/ 1562100 w 3566168"/>
                <a:gd name="connsiteY278" fmla="*/ 1314525 h 3564189"/>
                <a:gd name="connsiteX279" fmla="*/ 1680210 w 3566168"/>
                <a:gd name="connsiteY279" fmla="*/ 1443313 h 3564189"/>
                <a:gd name="connsiteX280" fmla="*/ 1680210 w 3566168"/>
                <a:gd name="connsiteY280" fmla="*/ 2313742 h 3564189"/>
                <a:gd name="connsiteX281" fmla="*/ 1744345 w 3566168"/>
                <a:gd name="connsiteY281" fmla="*/ 2313742 h 3564189"/>
                <a:gd name="connsiteX282" fmla="*/ 1744345 w 3566168"/>
                <a:gd name="connsiteY282" fmla="*/ 1512465 h 3564189"/>
                <a:gd name="connsiteX283" fmla="*/ 1680210 w 3566168"/>
                <a:gd name="connsiteY283" fmla="*/ 1443313 h 3564189"/>
                <a:gd name="connsiteX284" fmla="*/ 1801495 w 3566168"/>
                <a:gd name="connsiteY284" fmla="*/ 1574004 h 3564189"/>
                <a:gd name="connsiteX285" fmla="*/ 1801495 w 3566168"/>
                <a:gd name="connsiteY285" fmla="*/ 2313742 h 3564189"/>
                <a:gd name="connsiteX286" fmla="*/ 1872615 w 3566168"/>
                <a:gd name="connsiteY286" fmla="*/ 2313742 h 3564189"/>
                <a:gd name="connsiteX287" fmla="*/ 1872615 w 3566168"/>
                <a:gd name="connsiteY287" fmla="*/ 1650769 h 3564189"/>
                <a:gd name="connsiteX288" fmla="*/ 1801495 w 3566168"/>
                <a:gd name="connsiteY288" fmla="*/ 1574004 h 3564189"/>
                <a:gd name="connsiteX289" fmla="*/ 1919605 w 3566168"/>
                <a:gd name="connsiteY289" fmla="*/ 1701523 h 3564189"/>
                <a:gd name="connsiteX290" fmla="*/ 1919605 w 3566168"/>
                <a:gd name="connsiteY290" fmla="*/ 2313742 h 3564189"/>
                <a:gd name="connsiteX291" fmla="*/ 1995805 w 3566168"/>
                <a:gd name="connsiteY291" fmla="*/ 2313742 h 3564189"/>
                <a:gd name="connsiteX292" fmla="*/ 1995805 w 3566168"/>
                <a:gd name="connsiteY292" fmla="*/ 1783998 h 3564189"/>
                <a:gd name="connsiteX293" fmla="*/ 1919605 w 3566168"/>
                <a:gd name="connsiteY293" fmla="*/ 1701523 h 3564189"/>
                <a:gd name="connsiteX294" fmla="*/ 2031365 w 3566168"/>
                <a:gd name="connsiteY294" fmla="*/ 1822064 h 3564189"/>
                <a:gd name="connsiteX295" fmla="*/ 2031365 w 3566168"/>
                <a:gd name="connsiteY295" fmla="*/ 2313107 h 3564189"/>
                <a:gd name="connsiteX296" fmla="*/ 2111375 w 3566168"/>
                <a:gd name="connsiteY296" fmla="*/ 2313107 h 3564189"/>
                <a:gd name="connsiteX297" fmla="*/ 2111375 w 3566168"/>
                <a:gd name="connsiteY297" fmla="*/ 1908345 h 3564189"/>
                <a:gd name="connsiteX298" fmla="*/ 2031365 w 3566168"/>
                <a:gd name="connsiteY298" fmla="*/ 1822064 h 3564189"/>
                <a:gd name="connsiteX299" fmla="*/ 2135505 w 3566168"/>
                <a:gd name="connsiteY299" fmla="*/ 1934357 h 3564189"/>
                <a:gd name="connsiteX300" fmla="*/ 2135505 w 3566168"/>
                <a:gd name="connsiteY300" fmla="*/ 2313107 h 3564189"/>
                <a:gd name="connsiteX301" fmla="*/ 2179955 w 3566168"/>
                <a:gd name="connsiteY301" fmla="*/ 2313107 h 3564189"/>
                <a:gd name="connsiteX302" fmla="*/ 2179955 w 3566168"/>
                <a:gd name="connsiteY302" fmla="*/ 2313107 h 3564189"/>
                <a:gd name="connsiteX303" fmla="*/ 2181860 w 3566168"/>
                <a:gd name="connsiteY303" fmla="*/ 2313107 h 3564189"/>
                <a:gd name="connsiteX304" fmla="*/ 2218055 w 3566168"/>
                <a:gd name="connsiteY304" fmla="*/ 2308032 h 3564189"/>
                <a:gd name="connsiteX305" fmla="*/ 2218055 w 3566168"/>
                <a:gd name="connsiteY305" fmla="*/ 2023176 h 3564189"/>
                <a:gd name="connsiteX306" fmla="*/ 2135505 w 3566168"/>
                <a:gd name="connsiteY306" fmla="*/ 1934357 h 3564189"/>
                <a:gd name="connsiteX307" fmla="*/ 2230755 w 3566168"/>
                <a:gd name="connsiteY307" fmla="*/ 2037133 h 3564189"/>
                <a:gd name="connsiteX308" fmla="*/ 2230755 w 3566168"/>
                <a:gd name="connsiteY308" fmla="*/ 2304226 h 3564189"/>
                <a:gd name="connsiteX309" fmla="*/ 2315210 w 3566168"/>
                <a:gd name="connsiteY309" fmla="*/ 2180513 h 3564189"/>
                <a:gd name="connsiteX310" fmla="*/ 2254250 w 3566168"/>
                <a:gd name="connsiteY310" fmla="*/ 2062510 h 3564189"/>
                <a:gd name="connsiteX311" fmla="*/ 2230755 w 3566168"/>
                <a:gd name="connsiteY311" fmla="*/ 2037133 h 3564189"/>
                <a:gd name="connsiteX312" fmla="*/ 3336925 w 3566168"/>
                <a:gd name="connsiteY312" fmla="*/ 2500897 h 3564189"/>
                <a:gd name="connsiteX313" fmla="*/ 3282950 w 3566168"/>
                <a:gd name="connsiteY313" fmla="*/ 2500897 h 3564189"/>
                <a:gd name="connsiteX314" fmla="*/ 3282950 w 3566168"/>
                <a:gd name="connsiteY314" fmla="*/ 3563556 h 3564189"/>
                <a:gd name="connsiteX315" fmla="*/ 3336925 w 3566168"/>
                <a:gd name="connsiteY315" fmla="*/ 3563556 h 3564189"/>
                <a:gd name="connsiteX316" fmla="*/ 3362960 w 3566168"/>
                <a:gd name="connsiteY316" fmla="*/ 3561018 h 3564189"/>
                <a:gd name="connsiteX317" fmla="*/ 3362960 w 3566168"/>
                <a:gd name="connsiteY317" fmla="*/ 2503434 h 3564189"/>
                <a:gd name="connsiteX318" fmla="*/ 3336925 w 3566168"/>
                <a:gd name="connsiteY318" fmla="*/ 2500897 h 3564189"/>
                <a:gd name="connsiteX319" fmla="*/ 3247390 w 3566168"/>
                <a:gd name="connsiteY319" fmla="*/ 2500897 h 3564189"/>
                <a:gd name="connsiteX320" fmla="*/ 3171190 w 3566168"/>
                <a:gd name="connsiteY320" fmla="*/ 2500897 h 3564189"/>
                <a:gd name="connsiteX321" fmla="*/ 3171190 w 3566168"/>
                <a:gd name="connsiteY321" fmla="*/ 3563556 h 3564189"/>
                <a:gd name="connsiteX322" fmla="*/ 3247390 w 3566168"/>
                <a:gd name="connsiteY322" fmla="*/ 3563556 h 3564189"/>
                <a:gd name="connsiteX323" fmla="*/ 3247390 w 3566168"/>
                <a:gd name="connsiteY323" fmla="*/ 2500897 h 3564189"/>
                <a:gd name="connsiteX324" fmla="*/ 3124200 w 3566168"/>
                <a:gd name="connsiteY324" fmla="*/ 2500897 h 3564189"/>
                <a:gd name="connsiteX325" fmla="*/ 3053080 w 3566168"/>
                <a:gd name="connsiteY325" fmla="*/ 2500897 h 3564189"/>
                <a:gd name="connsiteX326" fmla="*/ 3053080 w 3566168"/>
                <a:gd name="connsiteY326" fmla="*/ 3563556 h 3564189"/>
                <a:gd name="connsiteX327" fmla="*/ 3124200 w 3566168"/>
                <a:gd name="connsiteY327" fmla="*/ 3563556 h 3564189"/>
                <a:gd name="connsiteX328" fmla="*/ 3124200 w 3566168"/>
                <a:gd name="connsiteY328" fmla="*/ 2500897 h 3564189"/>
                <a:gd name="connsiteX329" fmla="*/ 2995930 w 3566168"/>
                <a:gd name="connsiteY329" fmla="*/ 2500897 h 3564189"/>
                <a:gd name="connsiteX330" fmla="*/ 2931795 w 3566168"/>
                <a:gd name="connsiteY330" fmla="*/ 2500897 h 3564189"/>
                <a:gd name="connsiteX331" fmla="*/ 2931795 w 3566168"/>
                <a:gd name="connsiteY331" fmla="*/ 3563556 h 3564189"/>
                <a:gd name="connsiteX332" fmla="*/ 2995930 w 3566168"/>
                <a:gd name="connsiteY332" fmla="*/ 3563556 h 3564189"/>
                <a:gd name="connsiteX333" fmla="*/ 2995930 w 3566168"/>
                <a:gd name="connsiteY333" fmla="*/ 2500897 h 3564189"/>
                <a:gd name="connsiteX334" fmla="*/ 2860675 w 3566168"/>
                <a:gd name="connsiteY334" fmla="*/ 2500897 h 3564189"/>
                <a:gd name="connsiteX335" fmla="*/ 2813685 w 3566168"/>
                <a:gd name="connsiteY335" fmla="*/ 2500897 h 3564189"/>
                <a:gd name="connsiteX336" fmla="*/ 2813685 w 3566168"/>
                <a:gd name="connsiteY336" fmla="*/ 3563556 h 3564189"/>
                <a:gd name="connsiteX337" fmla="*/ 2860675 w 3566168"/>
                <a:gd name="connsiteY337" fmla="*/ 3563556 h 3564189"/>
                <a:gd name="connsiteX338" fmla="*/ 2860675 w 3566168"/>
                <a:gd name="connsiteY338" fmla="*/ 2500897 h 3564189"/>
                <a:gd name="connsiteX339" fmla="*/ 2737485 w 3566168"/>
                <a:gd name="connsiteY339" fmla="*/ 2500897 h 3564189"/>
                <a:gd name="connsiteX340" fmla="*/ 2701925 w 3566168"/>
                <a:gd name="connsiteY340" fmla="*/ 2500897 h 3564189"/>
                <a:gd name="connsiteX341" fmla="*/ 2701925 w 3566168"/>
                <a:gd name="connsiteY341" fmla="*/ 3563556 h 3564189"/>
                <a:gd name="connsiteX342" fmla="*/ 2737485 w 3566168"/>
                <a:gd name="connsiteY342" fmla="*/ 3563556 h 3564189"/>
                <a:gd name="connsiteX343" fmla="*/ 2737485 w 3566168"/>
                <a:gd name="connsiteY343" fmla="*/ 2500897 h 3564189"/>
                <a:gd name="connsiteX344" fmla="*/ 2621915 w 3566168"/>
                <a:gd name="connsiteY344" fmla="*/ 2500897 h 3564189"/>
                <a:gd name="connsiteX345" fmla="*/ 2597785 w 3566168"/>
                <a:gd name="connsiteY345" fmla="*/ 2500897 h 3564189"/>
                <a:gd name="connsiteX346" fmla="*/ 2597785 w 3566168"/>
                <a:gd name="connsiteY346" fmla="*/ 3563556 h 3564189"/>
                <a:gd name="connsiteX347" fmla="*/ 2621915 w 3566168"/>
                <a:gd name="connsiteY347" fmla="*/ 3563556 h 3564189"/>
                <a:gd name="connsiteX348" fmla="*/ 2621915 w 3566168"/>
                <a:gd name="connsiteY348" fmla="*/ 2500897 h 3564189"/>
                <a:gd name="connsiteX349" fmla="*/ 2514600 w 3566168"/>
                <a:gd name="connsiteY349" fmla="*/ 2500897 h 3564189"/>
                <a:gd name="connsiteX350" fmla="*/ 2502535 w 3566168"/>
                <a:gd name="connsiteY350" fmla="*/ 2500897 h 3564189"/>
                <a:gd name="connsiteX351" fmla="*/ 2502535 w 3566168"/>
                <a:gd name="connsiteY351" fmla="*/ 3563556 h 3564189"/>
                <a:gd name="connsiteX352" fmla="*/ 2514600 w 3566168"/>
                <a:gd name="connsiteY352" fmla="*/ 3563556 h 3564189"/>
                <a:gd name="connsiteX353" fmla="*/ 2514600 w 3566168"/>
                <a:gd name="connsiteY353" fmla="*/ 2500897 h 3564189"/>
                <a:gd name="connsiteX354" fmla="*/ 2182495 w 3566168"/>
                <a:gd name="connsiteY354" fmla="*/ 2500897 h 3564189"/>
                <a:gd name="connsiteX355" fmla="*/ 2180590 w 3566168"/>
                <a:gd name="connsiteY355" fmla="*/ 2500897 h 3564189"/>
                <a:gd name="connsiteX356" fmla="*/ 2180590 w 3566168"/>
                <a:gd name="connsiteY356" fmla="*/ 2500897 h 3564189"/>
                <a:gd name="connsiteX357" fmla="*/ 2136140 w 3566168"/>
                <a:gd name="connsiteY357" fmla="*/ 2500897 h 3564189"/>
                <a:gd name="connsiteX358" fmla="*/ 2136140 w 3566168"/>
                <a:gd name="connsiteY358" fmla="*/ 2879648 h 3564189"/>
                <a:gd name="connsiteX359" fmla="*/ 2218690 w 3566168"/>
                <a:gd name="connsiteY359" fmla="*/ 2790194 h 3564189"/>
                <a:gd name="connsiteX360" fmla="*/ 2218690 w 3566168"/>
                <a:gd name="connsiteY360" fmla="*/ 2505338 h 3564189"/>
                <a:gd name="connsiteX361" fmla="*/ 2182495 w 3566168"/>
                <a:gd name="connsiteY361" fmla="*/ 2500897 h 3564189"/>
                <a:gd name="connsiteX362" fmla="*/ 2111375 w 3566168"/>
                <a:gd name="connsiteY362" fmla="*/ 2500897 h 3564189"/>
                <a:gd name="connsiteX363" fmla="*/ 2031365 w 3566168"/>
                <a:gd name="connsiteY363" fmla="*/ 2500897 h 3564189"/>
                <a:gd name="connsiteX364" fmla="*/ 2031365 w 3566168"/>
                <a:gd name="connsiteY364" fmla="*/ 2991941 h 3564189"/>
                <a:gd name="connsiteX365" fmla="*/ 2111375 w 3566168"/>
                <a:gd name="connsiteY365" fmla="*/ 2905659 h 3564189"/>
                <a:gd name="connsiteX366" fmla="*/ 2111375 w 3566168"/>
                <a:gd name="connsiteY366" fmla="*/ 2500897 h 3564189"/>
                <a:gd name="connsiteX367" fmla="*/ 1995805 w 3566168"/>
                <a:gd name="connsiteY367" fmla="*/ 2500897 h 3564189"/>
                <a:gd name="connsiteX368" fmla="*/ 1919605 w 3566168"/>
                <a:gd name="connsiteY368" fmla="*/ 2500897 h 3564189"/>
                <a:gd name="connsiteX369" fmla="*/ 1919605 w 3566168"/>
                <a:gd name="connsiteY369" fmla="*/ 3113115 h 3564189"/>
                <a:gd name="connsiteX370" fmla="*/ 1995805 w 3566168"/>
                <a:gd name="connsiteY370" fmla="*/ 3030640 h 3564189"/>
                <a:gd name="connsiteX371" fmla="*/ 1995805 w 3566168"/>
                <a:gd name="connsiteY371" fmla="*/ 2500897 h 3564189"/>
                <a:gd name="connsiteX372" fmla="*/ 1872615 w 3566168"/>
                <a:gd name="connsiteY372" fmla="*/ 2500897 h 3564189"/>
                <a:gd name="connsiteX373" fmla="*/ 1801495 w 3566168"/>
                <a:gd name="connsiteY373" fmla="*/ 2500897 h 3564189"/>
                <a:gd name="connsiteX374" fmla="*/ 1801495 w 3566168"/>
                <a:gd name="connsiteY374" fmla="*/ 3240634 h 3564189"/>
                <a:gd name="connsiteX375" fmla="*/ 1872615 w 3566168"/>
                <a:gd name="connsiteY375" fmla="*/ 3163235 h 3564189"/>
                <a:gd name="connsiteX376" fmla="*/ 1872615 w 3566168"/>
                <a:gd name="connsiteY376" fmla="*/ 2500897 h 3564189"/>
                <a:gd name="connsiteX377" fmla="*/ 1744980 w 3566168"/>
                <a:gd name="connsiteY377" fmla="*/ 2500897 h 3564189"/>
                <a:gd name="connsiteX378" fmla="*/ 1680845 w 3566168"/>
                <a:gd name="connsiteY378" fmla="*/ 2500897 h 3564189"/>
                <a:gd name="connsiteX379" fmla="*/ 1680845 w 3566168"/>
                <a:gd name="connsiteY379" fmla="*/ 3371326 h 3564189"/>
                <a:gd name="connsiteX380" fmla="*/ 1744980 w 3566168"/>
                <a:gd name="connsiteY380" fmla="*/ 3301539 h 3564189"/>
                <a:gd name="connsiteX381" fmla="*/ 1744980 w 3566168"/>
                <a:gd name="connsiteY381" fmla="*/ 2500897 h 3564189"/>
                <a:gd name="connsiteX382" fmla="*/ 1609090 w 3566168"/>
                <a:gd name="connsiteY382" fmla="*/ 2500897 h 3564189"/>
                <a:gd name="connsiteX383" fmla="*/ 1562100 w 3566168"/>
                <a:gd name="connsiteY383" fmla="*/ 2500897 h 3564189"/>
                <a:gd name="connsiteX384" fmla="*/ 1562100 w 3566168"/>
                <a:gd name="connsiteY384" fmla="*/ 3499479 h 3564189"/>
                <a:gd name="connsiteX385" fmla="*/ 1569085 w 3566168"/>
                <a:gd name="connsiteY385" fmla="*/ 3491866 h 3564189"/>
                <a:gd name="connsiteX386" fmla="*/ 1609090 w 3566168"/>
                <a:gd name="connsiteY386" fmla="*/ 3448091 h 3564189"/>
                <a:gd name="connsiteX387" fmla="*/ 1609090 w 3566168"/>
                <a:gd name="connsiteY387" fmla="*/ 2500897 h 3564189"/>
                <a:gd name="connsiteX388" fmla="*/ 1485900 w 3566168"/>
                <a:gd name="connsiteY388" fmla="*/ 2500897 h 3564189"/>
                <a:gd name="connsiteX389" fmla="*/ 1450340 w 3566168"/>
                <a:gd name="connsiteY389" fmla="*/ 2500897 h 3564189"/>
                <a:gd name="connsiteX390" fmla="*/ 1450340 w 3566168"/>
                <a:gd name="connsiteY390" fmla="*/ 3563556 h 3564189"/>
                <a:gd name="connsiteX391" fmla="*/ 1485900 w 3566168"/>
                <a:gd name="connsiteY391" fmla="*/ 3557846 h 3564189"/>
                <a:gd name="connsiteX392" fmla="*/ 1485900 w 3566168"/>
                <a:gd name="connsiteY392" fmla="*/ 2500897 h 3564189"/>
                <a:gd name="connsiteX393" fmla="*/ 1370330 w 3566168"/>
                <a:gd name="connsiteY393" fmla="*/ 2500897 h 3564189"/>
                <a:gd name="connsiteX394" fmla="*/ 1346200 w 3566168"/>
                <a:gd name="connsiteY394" fmla="*/ 2500897 h 3564189"/>
                <a:gd name="connsiteX395" fmla="*/ 1346200 w 3566168"/>
                <a:gd name="connsiteY395" fmla="*/ 3563556 h 3564189"/>
                <a:gd name="connsiteX396" fmla="*/ 1370330 w 3566168"/>
                <a:gd name="connsiteY396" fmla="*/ 3563556 h 3564189"/>
                <a:gd name="connsiteX397" fmla="*/ 1370330 w 3566168"/>
                <a:gd name="connsiteY397" fmla="*/ 2500897 h 3564189"/>
                <a:gd name="connsiteX398" fmla="*/ 1263650 w 3566168"/>
                <a:gd name="connsiteY398" fmla="*/ 2500897 h 3564189"/>
                <a:gd name="connsiteX399" fmla="*/ 1251585 w 3566168"/>
                <a:gd name="connsiteY399" fmla="*/ 2500897 h 3564189"/>
                <a:gd name="connsiteX400" fmla="*/ 1251585 w 3566168"/>
                <a:gd name="connsiteY400" fmla="*/ 3563556 h 3564189"/>
                <a:gd name="connsiteX401" fmla="*/ 1263650 w 3566168"/>
                <a:gd name="connsiteY401" fmla="*/ 3563556 h 3564189"/>
                <a:gd name="connsiteX402" fmla="*/ 1263650 w 3566168"/>
                <a:gd name="connsiteY402" fmla="*/ 2500897 h 3564189"/>
                <a:gd name="connsiteX403" fmla="*/ 119380 w 3566168"/>
                <a:gd name="connsiteY403" fmla="*/ 2500897 h 3564189"/>
                <a:gd name="connsiteX404" fmla="*/ 95250 w 3566168"/>
                <a:gd name="connsiteY404" fmla="*/ 2500897 h 3564189"/>
                <a:gd name="connsiteX405" fmla="*/ 95250 w 3566168"/>
                <a:gd name="connsiteY405" fmla="*/ 3563556 h 3564189"/>
                <a:gd name="connsiteX406" fmla="*/ 119380 w 3566168"/>
                <a:gd name="connsiteY406" fmla="*/ 3563556 h 3564189"/>
                <a:gd name="connsiteX407" fmla="*/ 119380 w 3566168"/>
                <a:gd name="connsiteY407" fmla="*/ 2500897 h 3564189"/>
                <a:gd name="connsiteX408" fmla="*/ 12065 w 3566168"/>
                <a:gd name="connsiteY408" fmla="*/ 2500897 h 3564189"/>
                <a:gd name="connsiteX409" fmla="*/ 0 w 3566168"/>
                <a:gd name="connsiteY409" fmla="*/ 2500897 h 3564189"/>
                <a:gd name="connsiteX410" fmla="*/ 0 w 3566168"/>
                <a:gd name="connsiteY410" fmla="*/ 3563556 h 3564189"/>
                <a:gd name="connsiteX411" fmla="*/ 12065 w 3566168"/>
                <a:gd name="connsiteY411" fmla="*/ 3563556 h 3564189"/>
                <a:gd name="connsiteX412" fmla="*/ 12065 w 3566168"/>
                <a:gd name="connsiteY412" fmla="*/ 2500897 h 3564189"/>
                <a:gd name="connsiteX413" fmla="*/ 199390 w 3566168"/>
                <a:gd name="connsiteY413" fmla="*/ 2500897 h 3564189"/>
                <a:gd name="connsiteX414" fmla="*/ 199390 w 3566168"/>
                <a:gd name="connsiteY414" fmla="*/ 3563556 h 3564189"/>
                <a:gd name="connsiteX415" fmla="*/ 234950 w 3566168"/>
                <a:gd name="connsiteY415" fmla="*/ 3563556 h 3564189"/>
                <a:gd name="connsiteX416" fmla="*/ 234950 w 3566168"/>
                <a:gd name="connsiteY416" fmla="*/ 2506607 h 3564189"/>
                <a:gd name="connsiteX417" fmla="*/ 199390 w 3566168"/>
                <a:gd name="connsiteY417" fmla="*/ 2500897 h 3564189"/>
                <a:gd name="connsiteX418" fmla="*/ 2230755 w 3566168"/>
                <a:gd name="connsiteY418" fmla="*/ 2509779 h 3564189"/>
                <a:gd name="connsiteX419" fmla="*/ 2230755 w 3566168"/>
                <a:gd name="connsiteY419" fmla="*/ 2776871 h 3564189"/>
                <a:gd name="connsiteX420" fmla="*/ 2254250 w 3566168"/>
                <a:gd name="connsiteY420" fmla="*/ 2751494 h 3564189"/>
                <a:gd name="connsiteX421" fmla="*/ 2315210 w 3566168"/>
                <a:gd name="connsiteY421" fmla="*/ 2633491 h 3564189"/>
                <a:gd name="connsiteX422" fmla="*/ 2230755 w 3566168"/>
                <a:gd name="connsiteY422" fmla="*/ 2509779 h 3564189"/>
                <a:gd name="connsiteX423" fmla="*/ 3387090 w 3566168"/>
                <a:gd name="connsiteY423" fmla="*/ 2511048 h 3564189"/>
                <a:gd name="connsiteX424" fmla="*/ 3387090 w 3566168"/>
                <a:gd name="connsiteY424" fmla="*/ 3554039 h 3564189"/>
                <a:gd name="connsiteX425" fmla="*/ 3469640 w 3566168"/>
                <a:gd name="connsiteY425" fmla="*/ 3430961 h 3564189"/>
                <a:gd name="connsiteX426" fmla="*/ 3469640 w 3566168"/>
                <a:gd name="connsiteY426" fmla="*/ 2633491 h 3564189"/>
                <a:gd name="connsiteX427" fmla="*/ 3387090 w 3566168"/>
                <a:gd name="connsiteY427" fmla="*/ 2511048 h 3564189"/>
                <a:gd name="connsiteX428" fmla="*/ 311150 w 3566168"/>
                <a:gd name="connsiteY428" fmla="*/ 2564974 h 3564189"/>
                <a:gd name="connsiteX429" fmla="*/ 311150 w 3566168"/>
                <a:gd name="connsiteY429" fmla="*/ 3563556 h 3564189"/>
                <a:gd name="connsiteX430" fmla="*/ 358140 w 3566168"/>
                <a:gd name="connsiteY430" fmla="*/ 3563556 h 3564189"/>
                <a:gd name="connsiteX431" fmla="*/ 358140 w 3566168"/>
                <a:gd name="connsiteY431" fmla="*/ 2616362 h 3564189"/>
                <a:gd name="connsiteX432" fmla="*/ 318135 w 3566168"/>
                <a:gd name="connsiteY432" fmla="*/ 2572586 h 3564189"/>
                <a:gd name="connsiteX433" fmla="*/ 311150 w 3566168"/>
                <a:gd name="connsiteY433" fmla="*/ 2564974 h 3564189"/>
                <a:gd name="connsiteX434" fmla="*/ 429260 w 3566168"/>
                <a:gd name="connsiteY434" fmla="*/ 2693761 h 3564189"/>
                <a:gd name="connsiteX435" fmla="*/ 429260 w 3566168"/>
                <a:gd name="connsiteY435" fmla="*/ 3564190 h 3564189"/>
                <a:gd name="connsiteX436" fmla="*/ 493395 w 3566168"/>
                <a:gd name="connsiteY436" fmla="*/ 3564190 h 3564189"/>
                <a:gd name="connsiteX437" fmla="*/ 493395 w 3566168"/>
                <a:gd name="connsiteY437" fmla="*/ 2763548 h 3564189"/>
                <a:gd name="connsiteX438" fmla="*/ 429260 w 3566168"/>
                <a:gd name="connsiteY438" fmla="*/ 2693761 h 3564189"/>
                <a:gd name="connsiteX439" fmla="*/ 549910 w 3566168"/>
                <a:gd name="connsiteY439" fmla="*/ 2824453 h 3564189"/>
                <a:gd name="connsiteX440" fmla="*/ 549910 w 3566168"/>
                <a:gd name="connsiteY440" fmla="*/ 3564190 h 3564189"/>
                <a:gd name="connsiteX441" fmla="*/ 621030 w 3566168"/>
                <a:gd name="connsiteY441" fmla="*/ 3564190 h 3564189"/>
                <a:gd name="connsiteX442" fmla="*/ 621030 w 3566168"/>
                <a:gd name="connsiteY442" fmla="*/ 2901218 h 3564189"/>
                <a:gd name="connsiteX443" fmla="*/ 549910 w 3566168"/>
                <a:gd name="connsiteY443" fmla="*/ 2824453 h 3564189"/>
                <a:gd name="connsiteX444" fmla="*/ 668020 w 3566168"/>
                <a:gd name="connsiteY444" fmla="*/ 2951972 h 3564189"/>
                <a:gd name="connsiteX445" fmla="*/ 668020 w 3566168"/>
                <a:gd name="connsiteY445" fmla="*/ 3564190 h 3564189"/>
                <a:gd name="connsiteX446" fmla="*/ 744220 w 3566168"/>
                <a:gd name="connsiteY446" fmla="*/ 3564190 h 3564189"/>
                <a:gd name="connsiteX447" fmla="*/ 744220 w 3566168"/>
                <a:gd name="connsiteY447" fmla="*/ 3034447 h 3564189"/>
                <a:gd name="connsiteX448" fmla="*/ 668020 w 3566168"/>
                <a:gd name="connsiteY448" fmla="*/ 2951972 h 3564189"/>
                <a:gd name="connsiteX449" fmla="*/ 780415 w 3566168"/>
                <a:gd name="connsiteY449" fmla="*/ 3072512 h 3564189"/>
                <a:gd name="connsiteX450" fmla="*/ 780415 w 3566168"/>
                <a:gd name="connsiteY450" fmla="*/ 3563556 h 3564189"/>
                <a:gd name="connsiteX451" fmla="*/ 860425 w 3566168"/>
                <a:gd name="connsiteY451" fmla="*/ 3563556 h 3564189"/>
                <a:gd name="connsiteX452" fmla="*/ 860425 w 3566168"/>
                <a:gd name="connsiteY452" fmla="*/ 3158794 h 3564189"/>
                <a:gd name="connsiteX453" fmla="*/ 780415 w 3566168"/>
                <a:gd name="connsiteY453" fmla="*/ 3072512 h 3564189"/>
                <a:gd name="connsiteX454" fmla="*/ 884555 w 3566168"/>
                <a:gd name="connsiteY454" fmla="*/ 3185440 h 3564189"/>
                <a:gd name="connsiteX455" fmla="*/ 884555 w 3566168"/>
                <a:gd name="connsiteY455" fmla="*/ 3564190 h 3564189"/>
                <a:gd name="connsiteX456" fmla="*/ 929005 w 3566168"/>
                <a:gd name="connsiteY456" fmla="*/ 3564190 h 3564189"/>
                <a:gd name="connsiteX457" fmla="*/ 929005 w 3566168"/>
                <a:gd name="connsiteY457" fmla="*/ 3564190 h 3564189"/>
                <a:gd name="connsiteX458" fmla="*/ 930910 w 3566168"/>
                <a:gd name="connsiteY458" fmla="*/ 3564190 h 3564189"/>
                <a:gd name="connsiteX459" fmla="*/ 967105 w 3566168"/>
                <a:gd name="connsiteY459" fmla="*/ 3559115 h 3564189"/>
                <a:gd name="connsiteX460" fmla="*/ 967105 w 3566168"/>
                <a:gd name="connsiteY460" fmla="*/ 3274259 h 3564189"/>
                <a:gd name="connsiteX461" fmla="*/ 884555 w 3566168"/>
                <a:gd name="connsiteY461" fmla="*/ 3185440 h 3564189"/>
                <a:gd name="connsiteX462" fmla="*/ 979170 w 3566168"/>
                <a:gd name="connsiteY462" fmla="*/ 3287582 h 3564189"/>
                <a:gd name="connsiteX463" fmla="*/ 979170 w 3566168"/>
                <a:gd name="connsiteY463" fmla="*/ 3554674 h 3564189"/>
                <a:gd name="connsiteX464" fmla="*/ 1063625 w 3566168"/>
                <a:gd name="connsiteY464" fmla="*/ 3430961 h 3564189"/>
                <a:gd name="connsiteX465" fmla="*/ 1002665 w 3566168"/>
                <a:gd name="connsiteY465" fmla="*/ 3312959 h 3564189"/>
                <a:gd name="connsiteX466" fmla="*/ 979170 w 3566168"/>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8" h="3564189">
                  <a:moveTo>
                    <a:pt x="2621915" y="0"/>
                  </a:moveTo>
                  <a:lnTo>
                    <a:pt x="2597785" y="0"/>
                  </a:lnTo>
                  <a:lnTo>
                    <a:pt x="2597785" y="1063293"/>
                  </a:lnTo>
                  <a:lnTo>
                    <a:pt x="2621915" y="1063293"/>
                  </a:lnTo>
                  <a:lnTo>
                    <a:pt x="2621915"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3610" y="0"/>
                    <a:pt x="930910" y="0"/>
                  </a:cubicBezTo>
                  <a:moveTo>
                    <a:pt x="860425" y="0"/>
                  </a:moveTo>
                  <a:lnTo>
                    <a:pt x="780415" y="0"/>
                  </a:lnTo>
                  <a:lnTo>
                    <a:pt x="780415" y="491044"/>
                  </a:lnTo>
                  <a:cubicBezTo>
                    <a:pt x="808355" y="460591"/>
                    <a:pt x="835660" y="431408"/>
                    <a:pt x="860425" y="404762"/>
                  </a:cubicBezTo>
                  <a:lnTo>
                    <a:pt x="860425" y="0"/>
                  </a:lnTo>
                  <a:close/>
                  <a:moveTo>
                    <a:pt x="744855" y="0"/>
                  </a:moveTo>
                  <a:lnTo>
                    <a:pt x="668655" y="0"/>
                  </a:lnTo>
                  <a:lnTo>
                    <a:pt x="668655" y="612219"/>
                  </a:lnTo>
                  <a:cubicBezTo>
                    <a:pt x="694055" y="584304"/>
                    <a:pt x="720090" y="557024"/>
                    <a:pt x="744855" y="529743"/>
                  </a:cubicBezTo>
                  <a:lnTo>
                    <a:pt x="744855" y="0"/>
                  </a:lnTo>
                  <a:close/>
                  <a:moveTo>
                    <a:pt x="621665" y="0"/>
                  </a:moveTo>
                  <a:lnTo>
                    <a:pt x="550545" y="0"/>
                  </a:lnTo>
                  <a:lnTo>
                    <a:pt x="550545" y="739738"/>
                  </a:lnTo>
                  <a:cubicBezTo>
                    <a:pt x="574040" y="714361"/>
                    <a:pt x="597535" y="688984"/>
                    <a:pt x="621665" y="662338"/>
                  </a:cubicBezTo>
                  <a:lnTo>
                    <a:pt x="621665" y="0"/>
                  </a:lnTo>
                  <a:close/>
                  <a:moveTo>
                    <a:pt x="493395" y="0"/>
                  </a:moveTo>
                  <a:lnTo>
                    <a:pt x="429260" y="0"/>
                  </a:lnTo>
                  <a:lnTo>
                    <a:pt x="429260" y="870429"/>
                  </a:lnTo>
                  <a:cubicBezTo>
                    <a:pt x="448945" y="848858"/>
                    <a:pt x="470535" y="825385"/>
                    <a:pt x="493395" y="800642"/>
                  </a:cubicBezTo>
                  <a:lnTo>
                    <a:pt x="493395" y="0"/>
                  </a:lnTo>
                  <a:close/>
                  <a:moveTo>
                    <a:pt x="358140" y="0"/>
                  </a:moveTo>
                  <a:lnTo>
                    <a:pt x="311150" y="0"/>
                  </a:lnTo>
                  <a:lnTo>
                    <a:pt x="311150" y="998582"/>
                  </a:lnTo>
                  <a:cubicBezTo>
                    <a:pt x="313690" y="996045"/>
                    <a:pt x="315595" y="993507"/>
                    <a:pt x="318135" y="990969"/>
                  </a:cubicBezTo>
                  <a:cubicBezTo>
                    <a:pt x="324485" y="983991"/>
                    <a:pt x="338455" y="968764"/>
                    <a:pt x="358140" y="947194"/>
                  </a:cubicBezTo>
                  <a:lnTo>
                    <a:pt x="358140" y="0"/>
                  </a:lnTo>
                  <a:close/>
                  <a:moveTo>
                    <a:pt x="234950" y="0"/>
                  </a:moveTo>
                  <a:lnTo>
                    <a:pt x="199390" y="0"/>
                  </a:lnTo>
                  <a:lnTo>
                    <a:pt x="199390" y="1063293"/>
                  </a:lnTo>
                  <a:cubicBezTo>
                    <a:pt x="212725" y="1063293"/>
                    <a:pt x="224155" y="1061390"/>
                    <a:pt x="234950" y="1057584"/>
                  </a:cubicBezTo>
                  <a:lnTo>
                    <a:pt x="234950" y="0"/>
                  </a:lnTo>
                  <a:close/>
                  <a:moveTo>
                    <a:pt x="119380" y="0"/>
                  </a:moveTo>
                  <a:lnTo>
                    <a:pt x="95250" y="0"/>
                  </a:lnTo>
                  <a:lnTo>
                    <a:pt x="95250" y="1063293"/>
                  </a:lnTo>
                  <a:lnTo>
                    <a:pt x="119380" y="1063293"/>
                  </a:lnTo>
                  <a:lnTo>
                    <a:pt x="119380" y="0"/>
                  </a:lnTo>
                  <a:close/>
                  <a:moveTo>
                    <a:pt x="12065" y="0"/>
                  </a:moveTo>
                  <a:lnTo>
                    <a:pt x="0" y="0"/>
                  </a:lnTo>
                  <a:lnTo>
                    <a:pt x="0" y="1063293"/>
                  </a:lnTo>
                  <a:lnTo>
                    <a:pt x="12065" y="1063293"/>
                  </a:lnTo>
                  <a:lnTo>
                    <a:pt x="12065" y="0"/>
                  </a:lnTo>
                  <a:close/>
                  <a:moveTo>
                    <a:pt x="2701925" y="0"/>
                  </a:moveTo>
                  <a:lnTo>
                    <a:pt x="2701925" y="1062659"/>
                  </a:lnTo>
                  <a:lnTo>
                    <a:pt x="2737485" y="1062659"/>
                  </a:lnTo>
                  <a:lnTo>
                    <a:pt x="2737485" y="5075"/>
                  </a:lnTo>
                  <a:cubicBezTo>
                    <a:pt x="2726690" y="1903"/>
                    <a:pt x="2715260" y="0"/>
                    <a:pt x="2701925" y="0"/>
                  </a:cubicBezTo>
                  <a:moveTo>
                    <a:pt x="979170" y="8882"/>
                  </a:moveTo>
                  <a:lnTo>
                    <a:pt x="979170" y="275974"/>
                  </a:lnTo>
                  <a:cubicBezTo>
                    <a:pt x="992505" y="262017"/>
                    <a:pt x="1000760" y="253135"/>
                    <a:pt x="1002665" y="250597"/>
                  </a:cubicBezTo>
                  <a:cubicBezTo>
                    <a:pt x="1043940" y="205553"/>
                    <a:pt x="1063625" y="184617"/>
                    <a:pt x="1063625" y="132594"/>
                  </a:cubicBezTo>
                  <a:cubicBezTo>
                    <a:pt x="1064260"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4400"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4200" y="1062659"/>
                  </a:lnTo>
                  <a:lnTo>
                    <a:pt x="3124200" y="400321"/>
                  </a:lnTo>
                  <a:cubicBezTo>
                    <a:pt x="3100070"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950" y="571615"/>
                  </a:moveTo>
                  <a:lnTo>
                    <a:pt x="3282950" y="1062659"/>
                  </a:lnTo>
                  <a:lnTo>
                    <a:pt x="3362960" y="1062659"/>
                  </a:lnTo>
                  <a:lnTo>
                    <a:pt x="3362960" y="657897"/>
                  </a:lnTo>
                  <a:cubicBezTo>
                    <a:pt x="3337560" y="631251"/>
                    <a:pt x="3310890" y="602068"/>
                    <a:pt x="3282950" y="571615"/>
                  </a:cubicBezTo>
                  <a:moveTo>
                    <a:pt x="3387090" y="683908"/>
                  </a:moveTo>
                  <a:lnTo>
                    <a:pt x="3387090" y="1062659"/>
                  </a:lnTo>
                  <a:lnTo>
                    <a:pt x="3431540" y="1062659"/>
                  </a:lnTo>
                  <a:lnTo>
                    <a:pt x="3431540" y="1062659"/>
                  </a:lnTo>
                  <a:lnTo>
                    <a:pt x="3433445" y="1062659"/>
                  </a:lnTo>
                  <a:cubicBezTo>
                    <a:pt x="3446145" y="1062659"/>
                    <a:pt x="3458210" y="1060756"/>
                    <a:pt x="3469640" y="1057584"/>
                  </a:cubicBezTo>
                  <a:lnTo>
                    <a:pt x="3469640" y="772728"/>
                  </a:lnTo>
                  <a:cubicBezTo>
                    <a:pt x="3448685" y="751157"/>
                    <a:pt x="3420745" y="720070"/>
                    <a:pt x="3387090" y="683908"/>
                  </a:cubicBezTo>
                  <a:moveTo>
                    <a:pt x="3481705" y="786685"/>
                  </a:moveTo>
                  <a:lnTo>
                    <a:pt x="3481705" y="1053777"/>
                  </a:lnTo>
                  <a:cubicBezTo>
                    <a:pt x="3531235" y="1034744"/>
                    <a:pt x="3566160" y="986528"/>
                    <a:pt x="3566160" y="930065"/>
                  </a:cubicBezTo>
                  <a:cubicBezTo>
                    <a:pt x="3566160" y="878042"/>
                    <a:pt x="3547110"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855" y="1250448"/>
                  </a:moveTo>
                  <a:lnTo>
                    <a:pt x="668655" y="1250448"/>
                  </a:lnTo>
                  <a:lnTo>
                    <a:pt x="668655" y="2313742"/>
                  </a:lnTo>
                  <a:lnTo>
                    <a:pt x="744855" y="2313742"/>
                  </a:lnTo>
                  <a:lnTo>
                    <a:pt x="744855" y="1250448"/>
                  </a:lnTo>
                  <a:close/>
                  <a:moveTo>
                    <a:pt x="621665" y="1250448"/>
                  </a:moveTo>
                  <a:lnTo>
                    <a:pt x="550545" y="1250448"/>
                  </a:lnTo>
                  <a:lnTo>
                    <a:pt x="550545" y="2313742"/>
                  </a:lnTo>
                  <a:lnTo>
                    <a:pt x="621665" y="2313742"/>
                  </a:lnTo>
                  <a:lnTo>
                    <a:pt x="621665" y="1250448"/>
                  </a:lnTo>
                  <a:close/>
                  <a:moveTo>
                    <a:pt x="493395" y="1250448"/>
                  </a:moveTo>
                  <a:lnTo>
                    <a:pt x="429260" y="1250448"/>
                  </a:lnTo>
                  <a:lnTo>
                    <a:pt x="429260" y="2313742"/>
                  </a:lnTo>
                  <a:lnTo>
                    <a:pt x="493395" y="2313742"/>
                  </a:lnTo>
                  <a:lnTo>
                    <a:pt x="493395" y="1250448"/>
                  </a:lnTo>
                  <a:close/>
                  <a:moveTo>
                    <a:pt x="358140" y="1250448"/>
                  </a:moveTo>
                  <a:lnTo>
                    <a:pt x="311150" y="1250448"/>
                  </a:lnTo>
                  <a:lnTo>
                    <a:pt x="311150" y="2313742"/>
                  </a:lnTo>
                  <a:lnTo>
                    <a:pt x="358140" y="2313742"/>
                  </a:lnTo>
                  <a:lnTo>
                    <a:pt x="358140" y="1250448"/>
                  </a:lnTo>
                  <a:close/>
                  <a:moveTo>
                    <a:pt x="234950" y="1250448"/>
                  </a:moveTo>
                  <a:lnTo>
                    <a:pt x="199390" y="1250448"/>
                  </a:lnTo>
                  <a:lnTo>
                    <a:pt x="199390" y="2313742"/>
                  </a:lnTo>
                  <a:lnTo>
                    <a:pt x="234950" y="2313742"/>
                  </a:lnTo>
                  <a:lnTo>
                    <a:pt x="234950" y="1250448"/>
                  </a:lnTo>
                  <a:close/>
                  <a:moveTo>
                    <a:pt x="119380" y="1250448"/>
                  </a:moveTo>
                  <a:lnTo>
                    <a:pt x="95250" y="1250448"/>
                  </a:lnTo>
                  <a:lnTo>
                    <a:pt x="95250" y="2313742"/>
                  </a:lnTo>
                  <a:lnTo>
                    <a:pt x="119380" y="2313742"/>
                  </a:lnTo>
                  <a:lnTo>
                    <a:pt x="119380"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960" y="1250448"/>
                  </a:moveTo>
                  <a:lnTo>
                    <a:pt x="3282950" y="1250448"/>
                  </a:lnTo>
                  <a:lnTo>
                    <a:pt x="3282950" y="1741492"/>
                  </a:lnTo>
                  <a:cubicBezTo>
                    <a:pt x="3310890" y="1711040"/>
                    <a:pt x="3338195" y="1681856"/>
                    <a:pt x="3362960" y="1655211"/>
                  </a:cubicBezTo>
                  <a:lnTo>
                    <a:pt x="3362960" y="1250448"/>
                  </a:lnTo>
                  <a:close/>
                  <a:moveTo>
                    <a:pt x="3247390" y="1250448"/>
                  </a:moveTo>
                  <a:lnTo>
                    <a:pt x="3171190" y="1250448"/>
                  </a:lnTo>
                  <a:lnTo>
                    <a:pt x="3171190" y="1862667"/>
                  </a:lnTo>
                  <a:cubicBezTo>
                    <a:pt x="3196590" y="1834752"/>
                    <a:pt x="3222625" y="1807472"/>
                    <a:pt x="3247390" y="1780192"/>
                  </a:cubicBezTo>
                  <a:lnTo>
                    <a:pt x="3247390" y="1250448"/>
                  </a:lnTo>
                  <a:close/>
                  <a:moveTo>
                    <a:pt x="3124200" y="1250448"/>
                  </a:moveTo>
                  <a:lnTo>
                    <a:pt x="3053080" y="1250448"/>
                  </a:lnTo>
                  <a:lnTo>
                    <a:pt x="3053080" y="1990186"/>
                  </a:lnTo>
                  <a:cubicBezTo>
                    <a:pt x="3076575" y="1964809"/>
                    <a:pt x="3100070" y="1939432"/>
                    <a:pt x="3124200" y="1912786"/>
                  </a:cubicBezTo>
                  <a:lnTo>
                    <a:pt x="3124200" y="1250448"/>
                  </a:lnTo>
                  <a:close/>
                  <a:moveTo>
                    <a:pt x="2996565" y="1250448"/>
                  </a:moveTo>
                  <a:lnTo>
                    <a:pt x="2932430" y="1250448"/>
                  </a:lnTo>
                  <a:lnTo>
                    <a:pt x="2932430" y="2120877"/>
                  </a:lnTo>
                  <a:cubicBezTo>
                    <a:pt x="2952115" y="2099307"/>
                    <a:pt x="2973705" y="2075833"/>
                    <a:pt x="2996565" y="2051091"/>
                  </a:cubicBezTo>
                  <a:lnTo>
                    <a:pt x="2996565" y="1250448"/>
                  </a:lnTo>
                  <a:close/>
                  <a:moveTo>
                    <a:pt x="2860675" y="1250448"/>
                  </a:moveTo>
                  <a:lnTo>
                    <a:pt x="2813685" y="1250448"/>
                  </a:lnTo>
                  <a:lnTo>
                    <a:pt x="2813685" y="2249031"/>
                  </a:lnTo>
                  <a:cubicBezTo>
                    <a:pt x="2816225" y="2246493"/>
                    <a:pt x="2818130" y="2243955"/>
                    <a:pt x="2820670" y="2241418"/>
                  </a:cubicBezTo>
                  <a:cubicBezTo>
                    <a:pt x="2827020" y="2234439"/>
                    <a:pt x="2840990" y="2219213"/>
                    <a:pt x="2860675" y="2197642"/>
                  </a:cubicBezTo>
                  <a:lnTo>
                    <a:pt x="2860675" y="1250448"/>
                  </a:lnTo>
                  <a:close/>
                  <a:moveTo>
                    <a:pt x="2737485" y="1250448"/>
                  </a:moveTo>
                  <a:lnTo>
                    <a:pt x="2701925" y="1250448"/>
                  </a:lnTo>
                  <a:lnTo>
                    <a:pt x="2701925" y="2313107"/>
                  </a:lnTo>
                  <a:cubicBezTo>
                    <a:pt x="2715260" y="2313107"/>
                    <a:pt x="2726690" y="2311204"/>
                    <a:pt x="2737485" y="2307398"/>
                  </a:cubicBezTo>
                  <a:lnTo>
                    <a:pt x="2737485" y="1250448"/>
                  </a:lnTo>
                  <a:close/>
                  <a:moveTo>
                    <a:pt x="1370330" y="1250448"/>
                  </a:moveTo>
                  <a:lnTo>
                    <a:pt x="1346200" y="1250448"/>
                  </a:lnTo>
                  <a:lnTo>
                    <a:pt x="1346200" y="2313742"/>
                  </a:lnTo>
                  <a:lnTo>
                    <a:pt x="1370330" y="2313742"/>
                  </a:lnTo>
                  <a:lnTo>
                    <a:pt x="1370330" y="1250448"/>
                  </a:lnTo>
                  <a:close/>
                  <a:moveTo>
                    <a:pt x="1263650"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3280"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795" y="1326579"/>
                    <a:pt x="3531235" y="1278997"/>
                    <a:pt x="3481705" y="1259330"/>
                  </a:cubicBezTo>
                  <a:moveTo>
                    <a:pt x="884555" y="1259965"/>
                  </a:moveTo>
                  <a:lnTo>
                    <a:pt x="884555" y="2302957"/>
                  </a:lnTo>
                  <a:cubicBezTo>
                    <a:pt x="932815" y="2283290"/>
                    <a:pt x="967105" y="2235708"/>
                    <a:pt x="967105" y="2179879"/>
                  </a:cubicBezTo>
                  <a:lnTo>
                    <a:pt x="967105" y="1383043"/>
                  </a:lnTo>
                  <a:cubicBezTo>
                    <a:pt x="967105" y="1327848"/>
                    <a:pt x="932815" y="1280266"/>
                    <a:pt x="884555"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345" y="2313742"/>
                  </a:lnTo>
                  <a:lnTo>
                    <a:pt x="1744345" y="1512465"/>
                  </a:lnTo>
                  <a:cubicBezTo>
                    <a:pt x="1722120" y="1487723"/>
                    <a:pt x="1700530" y="1464249"/>
                    <a:pt x="1680210" y="1443313"/>
                  </a:cubicBezTo>
                  <a:moveTo>
                    <a:pt x="1801495" y="1574004"/>
                  </a:moveTo>
                  <a:lnTo>
                    <a:pt x="1801495" y="2313742"/>
                  </a:lnTo>
                  <a:lnTo>
                    <a:pt x="1872615" y="2313742"/>
                  </a:lnTo>
                  <a:lnTo>
                    <a:pt x="1872615" y="1650769"/>
                  </a:lnTo>
                  <a:cubicBezTo>
                    <a:pt x="1848485" y="1624758"/>
                    <a:pt x="1824355" y="1598747"/>
                    <a:pt x="1801495" y="1574004"/>
                  </a:cubicBezTo>
                  <a:moveTo>
                    <a:pt x="1919605" y="1701523"/>
                  </a:moveTo>
                  <a:lnTo>
                    <a:pt x="1919605" y="2313742"/>
                  </a:lnTo>
                  <a:lnTo>
                    <a:pt x="1995805" y="2313742"/>
                  </a:lnTo>
                  <a:lnTo>
                    <a:pt x="1995805" y="1783998"/>
                  </a:lnTo>
                  <a:cubicBezTo>
                    <a:pt x="1971040"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735" y="2001605"/>
                    <a:pt x="2169160" y="1970519"/>
                    <a:pt x="2135505" y="1934357"/>
                  </a:cubicBezTo>
                  <a:moveTo>
                    <a:pt x="2230755" y="2037133"/>
                  </a:moveTo>
                  <a:lnTo>
                    <a:pt x="2230755" y="2304226"/>
                  </a:lnTo>
                  <a:cubicBezTo>
                    <a:pt x="2280285" y="2285193"/>
                    <a:pt x="2315210" y="2236977"/>
                    <a:pt x="2315210" y="2180513"/>
                  </a:cubicBezTo>
                  <a:cubicBezTo>
                    <a:pt x="2315210" y="2128490"/>
                    <a:pt x="2295525" y="2107554"/>
                    <a:pt x="2254250" y="2062510"/>
                  </a:cubicBezTo>
                  <a:cubicBezTo>
                    <a:pt x="2251710" y="2059972"/>
                    <a:pt x="2243455" y="2051091"/>
                    <a:pt x="2230755" y="2037133"/>
                  </a:cubicBezTo>
                  <a:moveTo>
                    <a:pt x="3336925" y="2500897"/>
                  </a:moveTo>
                  <a:lnTo>
                    <a:pt x="3282950" y="2500897"/>
                  </a:lnTo>
                  <a:lnTo>
                    <a:pt x="3282950" y="3563556"/>
                  </a:lnTo>
                  <a:lnTo>
                    <a:pt x="3336925" y="3563556"/>
                  </a:lnTo>
                  <a:cubicBezTo>
                    <a:pt x="3345815" y="3563556"/>
                    <a:pt x="3354705" y="3562921"/>
                    <a:pt x="3362960" y="3561018"/>
                  </a:cubicBezTo>
                  <a:lnTo>
                    <a:pt x="3362960" y="2503434"/>
                  </a:lnTo>
                  <a:cubicBezTo>
                    <a:pt x="3354070" y="2501531"/>
                    <a:pt x="3345815" y="2500897"/>
                    <a:pt x="3336925" y="2500897"/>
                  </a:cubicBezTo>
                  <a:moveTo>
                    <a:pt x="3247390" y="2500897"/>
                  </a:moveTo>
                  <a:lnTo>
                    <a:pt x="3171190" y="2500897"/>
                  </a:lnTo>
                  <a:lnTo>
                    <a:pt x="3171190" y="3563556"/>
                  </a:lnTo>
                  <a:lnTo>
                    <a:pt x="3247390" y="3563556"/>
                  </a:lnTo>
                  <a:lnTo>
                    <a:pt x="3247390" y="2500897"/>
                  </a:lnTo>
                  <a:close/>
                  <a:moveTo>
                    <a:pt x="3124200" y="2500897"/>
                  </a:moveTo>
                  <a:lnTo>
                    <a:pt x="3053080" y="2500897"/>
                  </a:lnTo>
                  <a:lnTo>
                    <a:pt x="3053080" y="3563556"/>
                  </a:lnTo>
                  <a:lnTo>
                    <a:pt x="3124200" y="3563556"/>
                  </a:lnTo>
                  <a:lnTo>
                    <a:pt x="3124200" y="2500897"/>
                  </a:lnTo>
                  <a:close/>
                  <a:moveTo>
                    <a:pt x="2995930" y="2500897"/>
                  </a:moveTo>
                  <a:lnTo>
                    <a:pt x="2931795" y="2500897"/>
                  </a:lnTo>
                  <a:lnTo>
                    <a:pt x="2931795" y="3563556"/>
                  </a:lnTo>
                  <a:lnTo>
                    <a:pt x="2995930" y="3563556"/>
                  </a:lnTo>
                  <a:lnTo>
                    <a:pt x="2995930" y="2500897"/>
                  </a:lnTo>
                  <a:close/>
                  <a:moveTo>
                    <a:pt x="2860675" y="2500897"/>
                  </a:moveTo>
                  <a:lnTo>
                    <a:pt x="2813685" y="2500897"/>
                  </a:lnTo>
                  <a:lnTo>
                    <a:pt x="2813685" y="3563556"/>
                  </a:lnTo>
                  <a:lnTo>
                    <a:pt x="2860675" y="3563556"/>
                  </a:lnTo>
                  <a:lnTo>
                    <a:pt x="2860675" y="2500897"/>
                  </a:lnTo>
                  <a:close/>
                  <a:moveTo>
                    <a:pt x="2737485" y="2500897"/>
                  </a:moveTo>
                  <a:lnTo>
                    <a:pt x="2701925" y="2500897"/>
                  </a:lnTo>
                  <a:lnTo>
                    <a:pt x="2701925" y="3563556"/>
                  </a:lnTo>
                  <a:lnTo>
                    <a:pt x="2737485" y="3563556"/>
                  </a:lnTo>
                  <a:lnTo>
                    <a:pt x="2737485" y="2500897"/>
                  </a:lnTo>
                  <a:close/>
                  <a:moveTo>
                    <a:pt x="2621915" y="2500897"/>
                  </a:moveTo>
                  <a:lnTo>
                    <a:pt x="2597785" y="2500897"/>
                  </a:lnTo>
                  <a:lnTo>
                    <a:pt x="2597785" y="3563556"/>
                  </a:lnTo>
                  <a:lnTo>
                    <a:pt x="2621915" y="3563556"/>
                  </a:lnTo>
                  <a:lnTo>
                    <a:pt x="2621915" y="2500897"/>
                  </a:lnTo>
                  <a:close/>
                  <a:moveTo>
                    <a:pt x="2514600" y="2500897"/>
                  </a:moveTo>
                  <a:lnTo>
                    <a:pt x="2502535" y="2500897"/>
                  </a:lnTo>
                  <a:lnTo>
                    <a:pt x="2502535" y="3563556"/>
                  </a:lnTo>
                  <a:lnTo>
                    <a:pt x="2514600" y="3563556"/>
                  </a:lnTo>
                  <a:lnTo>
                    <a:pt x="2514600" y="2500897"/>
                  </a:lnTo>
                  <a:close/>
                  <a:moveTo>
                    <a:pt x="2182495" y="2500897"/>
                  </a:moveTo>
                  <a:lnTo>
                    <a:pt x="2180590" y="2500897"/>
                  </a:lnTo>
                  <a:lnTo>
                    <a:pt x="2180590" y="2500897"/>
                  </a:lnTo>
                  <a:lnTo>
                    <a:pt x="2136140" y="2500897"/>
                  </a:lnTo>
                  <a:lnTo>
                    <a:pt x="2136140" y="2879648"/>
                  </a:lnTo>
                  <a:cubicBezTo>
                    <a:pt x="2169795" y="2843485"/>
                    <a:pt x="2198370" y="2813033"/>
                    <a:pt x="2218690" y="2790194"/>
                  </a:cubicBezTo>
                  <a:lnTo>
                    <a:pt x="2218690" y="2505338"/>
                  </a:lnTo>
                  <a:cubicBezTo>
                    <a:pt x="2206625" y="2502800"/>
                    <a:pt x="2194560" y="2500897"/>
                    <a:pt x="2182495"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9380" y="2500897"/>
                  </a:moveTo>
                  <a:lnTo>
                    <a:pt x="95250" y="2500897"/>
                  </a:lnTo>
                  <a:lnTo>
                    <a:pt x="95250" y="3563556"/>
                  </a:lnTo>
                  <a:lnTo>
                    <a:pt x="119380" y="3563556"/>
                  </a:lnTo>
                  <a:lnTo>
                    <a:pt x="119380" y="2500897"/>
                  </a:lnTo>
                  <a:close/>
                  <a:moveTo>
                    <a:pt x="12065" y="2500897"/>
                  </a:moveTo>
                  <a:lnTo>
                    <a:pt x="0" y="2500897"/>
                  </a:lnTo>
                  <a:lnTo>
                    <a:pt x="0" y="3563556"/>
                  </a:lnTo>
                  <a:lnTo>
                    <a:pt x="12065" y="3563556"/>
                  </a:lnTo>
                  <a:lnTo>
                    <a:pt x="12065" y="2500897"/>
                  </a:lnTo>
                  <a:close/>
                  <a:moveTo>
                    <a:pt x="199390" y="2500897"/>
                  </a:moveTo>
                  <a:lnTo>
                    <a:pt x="199390" y="3563556"/>
                  </a:lnTo>
                  <a:lnTo>
                    <a:pt x="234950" y="3563556"/>
                  </a:lnTo>
                  <a:lnTo>
                    <a:pt x="234950" y="2506607"/>
                  </a:lnTo>
                  <a:cubicBezTo>
                    <a:pt x="224155" y="2502800"/>
                    <a:pt x="212090" y="2500897"/>
                    <a:pt x="199390" y="2500897"/>
                  </a:cubicBezTo>
                  <a:moveTo>
                    <a:pt x="2230755" y="2509779"/>
                  </a:moveTo>
                  <a:lnTo>
                    <a:pt x="2230755" y="2776871"/>
                  </a:lnTo>
                  <a:cubicBezTo>
                    <a:pt x="2244090" y="2762913"/>
                    <a:pt x="2252345" y="2754032"/>
                    <a:pt x="2254250" y="2751494"/>
                  </a:cubicBezTo>
                  <a:cubicBezTo>
                    <a:pt x="2295525" y="2706450"/>
                    <a:pt x="2315210" y="2685514"/>
                    <a:pt x="2315210" y="2633491"/>
                  </a:cubicBezTo>
                  <a:cubicBezTo>
                    <a:pt x="2315210" y="2577662"/>
                    <a:pt x="2280285" y="2529446"/>
                    <a:pt x="2230755"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7535"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80415" y="3072512"/>
                  </a:moveTo>
                  <a:lnTo>
                    <a:pt x="780415" y="3563556"/>
                  </a:lnTo>
                  <a:lnTo>
                    <a:pt x="860425" y="3563556"/>
                  </a:lnTo>
                  <a:lnTo>
                    <a:pt x="860425" y="3158794"/>
                  </a:lnTo>
                  <a:cubicBezTo>
                    <a:pt x="835025" y="3132148"/>
                    <a:pt x="808355" y="3102965"/>
                    <a:pt x="780415" y="3072512"/>
                  </a:cubicBezTo>
                  <a:moveTo>
                    <a:pt x="884555" y="3185440"/>
                  </a:moveTo>
                  <a:lnTo>
                    <a:pt x="884555" y="3564190"/>
                  </a:lnTo>
                  <a:lnTo>
                    <a:pt x="929005" y="3564190"/>
                  </a:lnTo>
                  <a:lnTo>
                    <a:pt x="929005" y="3564190"/>
                  </a:lnTo>
                  <a:lnTo>
                    <a:pt x="930910" y="3564190"/>
                  </a:lnTo>
                  <a:cubicBezTo>
                    <a:pt x="943610" y="3564190"/>
                    <a:pt x="955675" y="3562287"/>
                    <a:pt x="967105" y="3559115"/>
                  </a:cubicBezTo>
                  <a:lnTo>
                    <a:pt x="967105" y="3274259"/>
                  </a:lnTo>
                  <a:cubicBezTo>
                    <a:pt x="946150" y="3252054"/>
                    <a:pt x="918210" y="3221601"/>
                    <a:pt x="884555"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2505" y="3301539"/>
                    <a:pt x="979170" y="3287582"/>
                  </a:cubicBezTo>
                </a:path>
              </a:pathLst>
            </a:custGeom>
            <a:grpFill/>
            <a:ln w="6350" cap="flat">
              <a:noFill/>
              <a:prstDash val="solid"/>
              <a:miter/>
            </a:ln>
          </p:spPr>
          <p:txBody>
            <a:bodyPr rtlCol="0" anchor="ctr"/>
            <a:lstStyle/>
            <a:p>
              <a:endParaRPr lang="nb-NO"/>
            </a:p>
          </p:txBody>
        </p:sp>
        <p:sp>
          <p:nvSpPr>
            <p:cNvPr id="8" name="Friform 7">
              <a:extLst>
                <a:ext uri="{FF2B5EF4-FFF2-40B4-BE49-F238E27FC236}">
                  <a16:creationId xmlns:a16="http://schemas.microsoft.com/office/drawing/2014/main" id="{89721710-38B3-0349-BB93-F26A0BFE02B8}"/>
                </a:ext>
              </a:extLst>
            </p:cNvPr>
            <p:cNvSpPr/>
            <p:nvPr/>
          </p:nvSpPr>
          <p:spPr>
            <a:xfrm>
              <a:off x="4312920" y="2736151"/>
              <a:ext cx="3566160" cy="3564189"/>
            </a:xfrm>
            <a:custGeom>
              <a:avLst/>
              <a:gdLst>
                <a:gd name="connsiteX0" fmla="*/ 2621280 w 3566160"/>
                <a:gd name="connsiteY0" fmla="*/ 0 h 3564189"/>
                <a:gd name="connsiteX1" fmla="*/ 2597150 w 3566160"/>
                <a:gd name="connsiteY1" fmla="*/ 0 h 3564189"/>
                <a:gd name="connsiteX2" fmla="*/ 2597150 w 3566160"/>
                <a:gd name="connsiteY2" fmla="*/ 1063293 h 3564189"/>
                <a:gd name="connsiteX3" fmla="*/ 2621280 w 3566160"/>
                <a:gd name="connsiteY3" fmla="*/ 1063293 h 3564189"/>
                <a:gd name="connsiteX4" fmla="*/ 2621280 w 3566160"/>
                <a:gd name="connsiteY4" fmla="*/ 0 h 3564189"/>
                <a:gd name="connsiteX5" fmla="*/ 2514600 w 3566160"/>
                <a:gd name="connsiteY5" fmla="*/ 0 h 3564189"/>
                <a:gd name="connsiteX6" fmla="*/ 2502535 w 3566160"/>
                <a:gd name="connsiteY6" fmla="*/ 0 h 3564189"/>
                <a:gd name="connsiteX7" fmla="*/ 2502535 w 3566160"/>
                <a:gd name="connsiteY7" fmla="*/ 1063293 h 3564189"/>
                <a:gd name="connsiteX8" fmla="*/ 2514600 w 3566160"/>
                <a:gd name="connsiteY8" fmla="*/ 1063293 h 3564189"/>
                <a:gd name="connsiteX9" fmla="*/ 2514600 w 3566160"/>
                <a:gd name="connsiteY9" fmla="*/ 0 h 3564189"/>
                <a:gd name="connsiteX10" fmla="*/ 2085340 w 3566160"/>
                <a:gd name="connsiteY10" fmla="*/ 0 h 3564189"/>
                <a:gd name="connsiteX11" fmla="*/ 2031365 w 3566160"/>
                <a:gd name="connsiteY11" fmla="*/ 0 h 3564189"/>
                <a:gd name="connsiteX12" fmla="*/ 2031365 w 3566160"/>
                <a:gd name="connsiteY12" fmla="*/ 1063293 h 3564189"/>
                <a:gd name="connsiteX13" fmla="*/ 2085340 w 3566160"/>
                <a:gd name="connsiteY13" fmla="*/ 1063293 h 3564189"/>
                <a:gd name="connsiteX14" fmla="*/ 2111375 w 3566160"/>
                <a:gd name="connsiteY14" fmla="*/ 1060756 h 3564189"/>
                <a:gd name="connsiteX15" fmla="*/ 2111375 w 3566160"/>
                <a:gd name="connsiteY15" fmla="*/ 2538 h 3564189"/>
                <a:gd name="connsiteX16" fmla="*/ 2085340 w 3566160"/>
                <a:gd name="connsiteY16" fmla="*/ 0 h 3564189"/>
                <a:gd name="connsiteX17" fmla="*/ 1995805 w 3566160"/>
                <a:gd name="connsiteY17" fmla="*/ 0 h 3564189"/>
                <a:gd name="connsiteX18" fmla="*/ 1919605 w 3566160"/>
                <a:gd name="connsiteY18" fmla="*/ 0 h 3564189"/>
                <a:gd name="connsiteX19" fmla="*/ 1919605 w 3566160"/>
                <a:gd name="connsiteY19" fmla="*/ 1063293 h 3564189"/>
                <a:gd name="connsiteX20" fmla="*/ 1995805 w 3566160"/>
                <a:gd name="connsiteY20" fmla="*/ 1063293 h 3564189"/>
                <a:gd name="connsiteX21" fmla="*/ 1995805 w 3566160"/>
                <a:gd name="connsiteY21" fmla="*/ 0 h 3564189"/>
                <a:gd name="connsiteX22" fmla="*/ 1872615 w 3566160"/>
                <a:gd name="connsiteY22" fmla="*/ 0 h 3564189"/>
                <a:gd name="connsiteX23" fmla="*/ 1801495 w 3566160"/>
                <a:gd name="connsiteY23" fmla="*/ 0 h 3564189"/>
                <a:gd name="connsiteX24" fmla="*/ 1801495 w 3566160"/>
                <a:gd name="connsiteY24" fmla="*/ 1063293 h 3564189"/>
                <a:gd name="connsiteX25" fmla="*/ 1872615 w 3566160"/>
                <a:gd name="connsiteY25" fmla="*/ 1063293 h 3564189"/>
                <a:gd name="connsiteX26" fmla="*/ 1872615 w 3566160"/>
                <a:gd name="connsiteY26" fmla="*/ 0 h 3564189"/>
                <a:gd name="connsiteX27" fmla="*/ 1744980 w 3566160"/>
                <a:gd name="connsiteY27" fmla="*/ 0 h 3564189"/>
                <a:gd name="connsiteX28" fmla="*/ 1680845 w 3566160"/>
                <a:gd name="connsiteY28" fmla="*/ 0 h 3564189"/>
                <a:gd name="connsiteX29" fmla="*/ 1680845 w 3566160"/>
                <a:gd name="connsiteY29" fmla="*/ 1063293 h 3564189"/>
                <a:gd name="connsiteX30" fmla="*/ 1744980 w 3566160"/>
                <a:gd name="connsiteY30" fmla="*/ 1063293 h 3564189"/>
                <a:gd name="connsiteX31" fmla="*/ 1744980 w 3566160"/>
                <a:gd name="connsiteY31" fmla="*/ 0 h 3564189"/>
                <a:gd name="connsiteX32" fmla="*/ 1609090 w 3566160"/>
                <a:gd name="connsiteY32" fmla="*/ 0 h 3564189"/>
                <a:gd name="connsiteX33" fmla="*/ 1562100 w 3566160"/>
                <a:gd name="connsiteY33" fmla="*/ 0 h 3564189"/>
                <a:gd name="connsiteX34" fmla="*/ 1562100 w 3566160"/>
                <a:gd name="connsiteY34" fmla="*/ 1063293 h 3564189"/>
                <a:gd name="connsiteX35" fmla="*/ 1609090 w 3566160"/>
                <a:gd name="connsiteY35" fmla="*/ 1063293 h 3564189"/>
                <a:gd name="connsiteX36" fmla="*/ 1609090 w 3566160"/>
                <a:gd name="connsiteY36" fmla="*/ 0 h 3564189"/>
                <a:gd name="connsiteX37" fmla="*/ 1485900 w 3566160"/>
                <a:gd name="connsiteY37" fmla="*/ 0 h 3564189"/>
                <a:gd name="connsiteX38" fmla="*/ 1450340 w 3566160"/>
                <a:gd name="connsiteY38" fmla="*/ 0 h 3564189"/>
                <a:gd name="connsiteX39" fmla="*/ 1450340 w 3566160"/>
                <a:gd name="connsiteY39" fmla="*/ 1063293 h 3564189"/>
                <a:gd name="connsiteX40" fmla="*/ 1485900 w 3566160"/>
                <a:gd name="connsiteY40" fmla="*/ 1063293 h 3564189"/>
                <a:gd name="connsiteX41" fmla="*/ 1485900 w 3566160"/>
                <a:gd name="connsiteY41" fmla="*/ 0 h 3564189"/>
                <a:gd name="connsiteX42" fmla="*/ 1370330 w 3566160"/>
                <a:gd name="connsiteY42" fmla="*/ 0 h 3564189"/>
                <a:gd name="connsiteX43" fmla="*/ 1346200 w 3566160"/>
                <a:gd name="connsiteY43" fmla="*/ 0 h 3564189"/>
                <a:gd name="connsiteX44" fmla="*/ 1346200 w 3566160"/>
                <a:gd name="connsiteY44" fmla="*/ 1063293 h 3564189"/>
                <a:gd name="connsiteX45" fmla="*/ 1370330 w 3566160"/>
                <a:gd name="connsiteY45" fmla="*/ 1063293 h 3564189"/>
                <a:gd name="connsiteX46" fmla="*/ 1370330 w 3566160"/>
                <a:gd name="connsiteY46" fmla="*/ 0 h 3564189"/>
                <a:gd name="connsiteX47" fmla="*/ 1263650 w 3566160"/>
                <a:gd name="connsiteY47" fmla="*/ 0 h 3564189"/>
                <a:gd name="connsiteX48" fmla="*/ 1251585 w 3566160"/>
                <a:gd name="connsiteY48" fmla="*/ 0 h 3564189"/>
                <a:gd name="connsiteX49" fmla="*/ 1251585 w 3566160"/>
                <a:gd name="connsiteY49" fmla="*/ 1063293 h 3564189"/>
                <a:gd name="connsiteX50" fmla="*/ 1263650 w 3566160"/>
                <a:gd name="connsiteY50" fmla="*/ 1063293 h 3564189"/>
                <a:gd name="connsiteX51" fmla="*/ 1263650 w 3566160"/>
                <a:gd name="connsiteY51" fmla="*/ 0 h 3564189"/>
                <a:gd name="connsiteX52" fmla="*/ 930910 w 3566160"/>
                <a:gd name="connsiteY52" fmla="*/ 0 h 3564189"/>
                <a:gd name="connsiteX53" fmla="*/ 929005 w 3566160"/>
                <a:gd name="connsiteY53" fmla="*/ 0 h 3564189"/>
                <a:gd name="connsiteX54" fmla="*/ 929005 w 3566160"/>
                <a:gd name="connsiteY54" fmla="*/ 0 h 3564189"/>
                <a:gd name="connsiteX55" fmla="*/ 884555 w 3566160"/>
                <a:gd name="connsiteY55" fmla="*/ 0 h 3564189"/>
                <a:gd name="connsiteX56" fmla="*/ 884555 w 3566160"/>
                <a:gd name="connsiteY56" fmla="*/ 378751 h 3564189"/>
                <a:gd name="connsiteX57" fmla="*/ 967105 w 3566160"/>
                <a:gd name="connsiteY57" fmla="*/ 289931 h 3564189"/>
                <a:gd name="connsiteX58" fmla="*/ 967105 w 3566160"/>
                <a:gd name="connsiteY58" fmla="*/ 5075 h 3564189"/>
                <a:gd name="connsiteX59" fmla="*/ 930910 w 3566160"/>
                <a:gd name="connsiteY59" fmla="*/ 0 h 3564189"/>
                <a:gd name="connsiteX60" fmla="*/ 859790 w 3566160"/>
                <a:gd name="connsiteY60" fmla="*/ 0 h 3564189"/>
                <a:gd name="connsiteX61" fmla="*/ 779780 w 3566160"/>
                <a:gd name="connsiteY61" fmla="*/ 0 h 3564189"/>
                <a:gd name="connsiteX62" fmla="*/ 779780 w 3566160"/>
                <a:gd name="connsiteY62" fmla="*/ 491044 h 3564189"/>
                <a:gd name="connsiteX63" fmla="*/ 859790 w 3566160"/>
                <a:gd name="connsiteY63" fmla="*/ 404762 h 3564189"/>
                <a:gd name="connsiteX64" fmla="*/ 859790 w 3566160"/>
                <a:gd name="connsiteY64" fmla="*/ 0 h 3564189"/>
                <a:gd name="connsiteX65" fmla="*/ 744220 w 3566160"/>
                <a:gd name="connsiteY65" fmla="*/ 0 h 3564189"/>
                <a:gd name="connsiteX66" fmla="*/ 668020 w 3566160"/>
                <a:gd name="connsiteY66" fmla="*/ 0 h 3564189"/>
                <a:gd name="connsiteX67" fmla="*/ 668020 w 3566160"/>
                <a:gd name="connsiteY67" fmla="*/ 612219 h 3564189"/>
                <a:gd name="connsiteX68" fmla="*/ 744220 w 3566160"/>
                <a:gd name="connsiteY68" fmla="*/ 529743 h 3564189"/>
                <a:gd name="connsiteX69" fmla="*/ 744220 w 3566160"/>
                <a:gd name="connsiteY69" fmla="*/ 0 h 3564189"/>
                <a:gd name="connsiteX70" fmla="*/ 621030 w 3566160"/>
                <a:gd name="connsiteY70" fmla="*/ 0 h 3564189"/>
                <a:gd name="connsiteX71" fmla="*/ 549910 w 3566160"/>
                <a:gd name="connsiteY71" fmla="*/ 0 h 3564189"/>
                <a:gd name="connsiteX72" fmla="*/ 549910 w 3566160"/>
                <a:gd name="connsiteY72" fmla="*/ 739738 h 3564189"/>
                <a:gd name="connsiteX73" fmla="*/ 621030 w 3566160"/>
                <a:gd name="connsiteY73" fmla="*/ 662338 h 3564189"/>
                <a:gd name="connsiteX74" fmla="*/ 621030 w 3566160"/>
                <a:gd name="connsiteY74" fmla="*/ 0 h 3564189"/>
                <a:gd name="connsiteX75" fmla="*/ 493395 w 3566160"/>
                <a:gd name="connsiteY75" fmla="*/ 0 h 3564189"/>
                <a:gd name="connsiteX76" fmla="*/ 429260 w 3566160"/>
                <a:gd name="connsiteY76" fmla="*/ 0 h 3564189"/>
                <a:gd name="connsiteX77" fmla="*/ 429260 w 3566160"/>
                <a:gd name="connsiteY77" fmla="*/ 870429 h 3564189"/>
                <a:gd name="connsiteX78" fmla="*/ 493395 w 3566160"/>
                <a:gd name="connsiteY78" fmla="*/ 800642 h 3564189"/>
                <a:gd name="connsiteX79" fmla="*/ 493395 w 3566160"/>
                <a:gd name="connsiteY79" fmla="*/ 0 h 3564189"/>
                <a:gd name="connsiteX80" fmla="*/ 357505 w 3566160"/>
                <a:gd name="connsiteY80" fmla="*/ 0 h 3564189"/>
                <a:gd name="connsiteX81" fmla="*/ 310515 w 3566160"/>
                <a:gd name="connsiteY81" fmla="*/ 0 h 3564189"/>
                <a:gd name="connsiteX82" fmla="*/ 310515 w 3566160"/>
                <a:gd name="connsiteY82" fmla="*/ 998582 h 3564189"/>
                <a:gd name="connsiteX83" fmla="*/ 317500 w 3566160"/>
                <a:gd name="connsiteY83" fmla="*/ 990969 h 3564189"/>
                <a:gd name="connsiteX84" fmla="*/ 357505 w 3566160"/>
                <a:gd name="connsiteY84" fmla="*/ 947194 h 3564189"/>
                <a:gd name="connsiteX85" fmla="*/ 357505 w 3566160"/>
                <a:gd name="connsiteY85" fmla="*/ 0 h 3564189"/>
                <a:gd name="connsiteX86" fmla="*/ 234315 w 3566160"/>
                <a:gd name="connsiteY86" fmla="*/ 0 h 3564189"/>
                <a:gd name="connsiteX87" fmla="*/ 198755 w 3566160"/>
                <a:gd name="connsiteY87" fmla="*/ 0 h 3564189"/>
                <a:gd name="connsiteX88" fmla="*/ 198755 w 3566160"/>
                <a:gd name="connsiteY88" fmla="*/ 1063293 h 3564189"/>
                <a:gd name="connsiteX89" fmla="*/ 234315 w 3566160"/>
                <a:gd name="connsiteY89" fmla="*/ 1057584 h 3564189"/>
                <a:gd name="connsiteX90" fmla="*/ 234315 w 3566160"/>
                <a:gd name="connsiteY90" fmla="*/ 0 h 3564189"/>
                <a:gd name="connsiteX91" fmla="*/ 118745 w 3566160"/>
                <a:gd name="connsiteY91" fmla="*/ 0 h 3564189"/>
                <a:gd name="connsiteX92" fmla="*/ 94615 w 3566160"/>
                <a:gd name="connsiteY92" fmla="*/ 0 h 3564189"/>
                <a:gd name="connsiteX93" fmla="*/ 94615 w 3566160"/>
                <a:gd name="connsiteY93" fmla="*/ 1063293 h 3564189"/>
                <a:gd name="connsiteX94" fmla="*/ 118745 w 3566160"/>
                <a:gd name="connsiteY94" fmla="*/ 1063293 h 3564189"/>
                <a:gd name="connsiteX95" fmla="*/ 118745 w 3566160"/>
                <a:gd name="connsiteY95" fmla="*/ 0 h 3564189"/>
                <a:gd name="connsiteX96" fmla="*/ 12065 w 3566160"/>
                <a:gd name="connsiteY96" fmla="*/ 0 h 3564189"/>
                <a:gd name="connsiteX97" fmla="*/ 0 w 3566160"/>
                <a:gd name="connsiteY97" fmla="*/ 0 h 3564189"/>
                <a:gd name="connsiteX98" fmla="*/ 0 w 3566160"/>
                <a:gd name="connsiteY98" fmla="*/ 1063293 h 3564189"/>
                <a:gd name="connsiteX99" fmla="*/ 12065 w 3566160"/>
                <a:gd name="connsiteY99" fmla="*/ 1063293 h 3564189"/>
                <a:gd name="connsiteX100" fmla="*/ 12065 w 3566160"/>
                <a:gd name="connsiteY100" fmla="*/ 0 h 3564189"/>
                <a:gd name="connsiteX101" fmla="*/ 2701290 w 3566160"/>
                <a:gd name="connsiteY101" fmla="*/ 0 h 3564189"/>
                <a:gd name="connsiteX102" fmla="*/ 2701290 w 3566160"/>
                <a:gd name="connsiteY102" fmla="*/ 1062659 h 3564189"/>
                <a:gd name="connsiteX103" fmla="*/ 2736850 w 3566160"/>
                <a:gd name="connsiteY103" fmla="*/ 1062659 h 3564189"/>
                <a:gd name="connsiteX104" fmla="*/ 2736850 w 3566160"/>
                <a:gd name="connsiteY104" fmla="*/ 5075 h 3564189"/>
                <a:gd name="connsiteX105" fmla="*/ 2701290 w 3566160"/>
                <a:gd name="connsiteY105" fmla="*/ 0 h 3564189"/>
                <a:gd name="connsiteX106" fmla="*/ 979170 w 3566160"/>
                <a:gd name="connsiteY106" fmla="*/ 8882 h 3564189"/>
                <a:gd name="connsiteX107" fmla="*/ 979170 w 3566160"/>
                <a:gd name="connsiteY107" fmla="*/ 275974 h 3564189"/>
                <a:gd name="connsiteX108" fmla="*/ 1002665 w 3566160"/>
                <a:gd name="connsiteY108" fmla="*/ 250597 h 3564189"/>
                <a:gd name="connsiteX109" fmla="*/ 1063625 w 3566160"/>
                <a:gd name="connsiteY109" fmla="*/ 132594 h 3564189"/>
                <a:gd name="connsiteX110" fmla="*/ 979170 w 3566160"/>
                <a:gd name="connsiteY110" fmla="*/ 8882 h 3564189"/>
                <a:gd name="connsiteX111" fmla="*/ 2135505 w 3566160"/>
                <a:gd name="connsiteY111" fmla="*/ 9516 h 3564189"/>
                <a:gd name="connsiteX112" fmla="*/ 2135505 w 3566160"/>
                <a:gd name="connsiteY112" fmla="*/ 1052508 h 3564189"/>
                <a:gd name="connsiteX113" fmla="*/ 2218055 w 3566160"/>
                <a:gd name="connsiteY113" fmla="*/ 929430 h 3564189"/>
                <a:gd name="connsiteX114" fmla="*/ 2218055 w 3566160"/>
                <a:gd name="connsiteY114" fmla="*/ 929430 h 3564189"/>
                <a:gd name="connsiteX115" fmla="*/ 2218055 w 3566160"/>
                <a:gd name="connsiteY115" fmla="*/ 132594 h 3564189"/>
                <a:gd name="connsiteX116" fmla="*/ 2218055 w 3566160"/>
                <a:gd name="connsiteY116" fmla="*/ 132594 h 3564189"/>
                <a:gd name="connsiteX117" fmla="*/ 2135505 w 3566160"/>
                <a:gd name="connsiteY117" fmla="*/ 9516 h 3564189"/>
                <a:gd name="connsiteX118" fmla="*/ 2813685 w 3566160"/>
                <a:gd name="connsiteY118" fmla="*/ 64077 h 3564189"/>
                <a:gd name="connsiteX119" fmla="*/ 2813685 w 3566160"/>
                <a:gd name="connsiteY119" fmla="*/ 1062659 h 3564189"/>
                <a:gd name="connsiteX120" fmla="*/ 2860675 w 3566160"/>
                <a:gd name="connsiteY120" fmla="*/ 1062659 h 3564189"/>
                <a:gd name="connsiteX121" fmla="*/ 2860675 w 3566160"/>
                <a:gd name="connsiteY121" fmla="*/ 115465 h 3564189"/>
                <a:gd name="connsiteX122" fmla="*/ 2820670 w 3566160"/>
                <a:gd name="connsiteY122" fmla="*/ 71690 h 3564189"/>
                <a:gd name="connsiteX123" fmla="*/ 2813685 w 3566160"/>
                <a:gd name="connsiteY123" fmla="*/ 64077 h 3564189"/>
                <a:gd name="connsiteX124" fmla="*/ 2931795 w 3566160"/>
                <a:gd name="connsiteY124" fmla="*/ 192230 h 3564189"/>
                <a:gd name="connsiteX125" fmla="*/ 2931795 w 3566160"/>
                <a:gd name="connsiteY125" fmla="*/ 1062659 h 3564189"/>
                <a:gd name="connsiteX126" fmla="*/ 2995930 w 3566160"/>
                <a:gd name="connsiteY126" fmla="*/ 1062659 h 3564189"/>
                <a:gd name="connsiteX127" fmla="*/ 2995930 w 3566160"/>
                <a:gd name="connsiteY127" fmla="*/ 262017 h 3564189"/>
                <a:gd name="connsiteX128" fmla="*/ 2931795 w 3566160"/>
                <a:gd name="connsiteY128" fmla="*/ 192230 h 3564189"/>
                <a:gd name="connsiteX129" fmla="*/ 3052445 w 3566160"/>
                <a:gd name="connsiteY129" fmla="*/ 322921 h 3564189"/>
                <a:gd name="connsiteX130" fmla="*/ 3052445 w 3566160"/>
                <a:gd name="connsiteY130" fmla="*/ 1062659 h 3564189"/>
                <a:gd name="connsiteX131" fmla="*/ 3123565 w 3566160"/>
                <a:gd name="connsiteY131" fmla="*/ 1062659 h 3564189"/>
                <a:gd name="connsiteX132" fmla="*/ 3123565 w 3566160"/>
                <a:gd name="connsiteY132" fmla="*/ 400321 h 3564189"/>
                <a:gd name="connsiteX133" fmla="*/ 3052445 w 3566160"/>
                <a:gd name="connsiteY133" fmla="*/ 322921 h 3564189"/>
                <a:gd name="connsiteX134" fmla="*/ 3170555 w 3566160"/>
                <a:gd name="connsiteY134" fmla="*/ 451075 h 3564189"/>
                <a:gd name="connsiteX135" fmla="*/ 3170555 w 3566160"/>
                <a:gd name="connsiteY135" fmla="*/ 1063293 h 3564189"/>
                <a:gd name="connsiteX136" fmla="*/ 3246755 w 3566160"/>
                <a:gd name="connsiteY136" fmla="*/ 1063293 h 3564189"/>
                <a:gd name="connsiteX137" fmla="*/ 3246755 w 3566160"/>
                <a:gd name="connsiteY137" fmla="*/ 533550 h 3564189"/>
                <a:gd name="connsiteX138" fmla="*/ 3170555 w 3566160"/>
                <a:gd name="connsiteY138" fmla="*/ 451075 h 3564189"/>
                <a:gd name="connsiteX139" fmla="*/ 3282315 w 3566160"/>
                <a:gd name="connsiteY139" fmla="*/ 571615 h 3564189"/>
                <a:gd name="connsiteX140" fmla="*/ 3282315 w 3566160"/>
                <a:gd name="connsiteY140" fmla="*/ 1062659 h 3564189"/>
                <a:gd name="connsiteX141" fmla="*/ 3362325 w 3566160"/>
                <a:gd name="connsiteY141" fmla="*/ 1062659 h 3564189"/>
                <a:gd name="connsiteX142" fmla="*/ 3362325 w 3566160"/>
                <a:gd name="connsiteY142" fmla="*/ 657897 h 3564189"/>
                <a:gd name="connsiteX143" fmla="*/ 3282315 w 3566160"/>
                <a:gd name="connsiteY143" fmla="*/ 571615 h 3564189"/>
                <a:gd name="connsiteX144" fmla="*/ 3386455 w 3566160"/>
                <a:gd name="connsiteY144" fmla="*/ 683908 h 3564189"/>
                <a:gd name="connsiteX145" fmla="*/ 3386455 w 3566160"/>
                <a:gd name="connsiteY145" fmla="*/ 1062659 h 3564189"/>
                <a:gd name="connsiteX146" fmla="*/ 3430905 w 3566160"/>
                <a:gd name="connsiteY146" fmla="*/ 1062659 h 3564189"/>
                <a:gd name="connsiteX147" fmla="*/ 3430905 w 3566160"/>
                <a:gd name="connsiteY147" fmla="*/ 1062659 h 3564189"/>
                <a:gd name="connsiteX148" fmla="*/ 3432810 w 3566160"/>
                <a:gd name="connsiteY148" fmla="*/ 1062659 h 3564189"/>
                <a:gd name="connsiteX149" fmla="*/ 3469005 w 3566160"/>
                <a:gd name="connsiteY149" fmla="*/ 1057584 h 3564189"/>
                <a:gd name="connsiteX150" fmla="*/ 3469005 w 3566160"/>
                <a:gd name="connsiteY150" fmla="*/ 772728 h 3564189"/>
                <a:gd name="connsiteX151" fmla="*/ 3386455 w 3566160"/>
                <a:gd name="connsiteY151" fmla="*/ 683908 h 3564189"/>
                <a:gd name="connsiteX152" fmla="*/ 3481705 w 3566160"/>
                <a:gd name="connsiteY152" fmla="*/ 786685 h 3564189"/>
                <a:gd name="connsiteX153" fmla="*/ 3481705 w 3566160"/>
                <a:gd name="connsiteY153" fmla="*/ 1053777 h 3564189"/>
                <a:gd name="connsiteX154" fmla="*/ 3566160 w 3566160"/>
                <a:gd name="connsiteY154" fmla="*/ 930065 h 3564189"/>
                <a:gd name="connsiteX155" fmla="*/ 3505200 w 3566160"/>
                <a:gd name="connsiteY155" fmla="*/ 812062 h 3564189"/>
                <a:gd name="connsiteX156" fmla="*/ 3481705 w 3566160"/>
                <a:gd name="connsiteY156" fmla="*/ 786685 h 3564189"/>
                <a:gd name="connsiteX157" fmla="*/ 2621915 w 3566160"/>
                <a:gd name="connsiteY157" fmla="*/ 1250448 h 3564189"/>
                <a:gd name="connsiteX158" fmla="*/ 2597785 w 3566160"/>
                <a:gd name="connsiteY158" fmla="*/ 1250448 h 3564189"/>
                <a:gd name="connsiteX159" fmla="*/ 2597785 w 3566160"/>
                <a:gd name="connsiteY159" fmla="*/ 2313742 h 3564189"/>
                <a:gd name="connsiteX160" fmla="*/ 2621915 w 3566160"/>
                <a:gd name="connsiteY160" fmla="*/ 2313742 h 3564189"/>
                <a:gd name="connsiteX161" fmla="*/ 2621915 w 3566160"/>
                <a:gd name="connsiteY161" fmla="*/ 1250448 h 3564189"/>
                <a:gd name="connsiteX162" fmla="*/ 2514600 w 3566160"/>
                <a:gd name="connsiteY162" fmla="*/ 1250448 h 3564189"/>
                <a:gd name="connsiteX163" fmla="*/ 2502535 w 3566160"/>
                <a:gd name="connsiteY163" fmla="*/ 1250448 h 3564189"/>
                <a:gd name="connsiteX164" fmla="*/ 2502535 w 3566160"/>
                <a:gd name="connsiteY164" fmla="*/ 2313742 h 3564189"/>
                <a:gd name="connsiteX165" fmla="*/ 2514600 w 3566160"/>
                <a:gd name="connsiteY165" fmla="*/ 2313742 h 3564189"/>
                <a:gd name="connsiteX166" fmla="*/ 2514600 w 3566160"/>
                <a:gd name="connsiteY166" fmla="*/ 1250448 h 3564189"/>
                <a:gd name="connsiteX167" fmla="*/ 744220 w 3566160"/>
                <a:gd name="connsiteY167" fmla="*/ 1250448 h 3564189"/>
                <a:gd name="connsiteX168" fmla="*/ 668020 w 3566160"/>
                <a:gd name="connsiteY168" fmla="*/ 1250448 h 3564189"/>
                <a:gd name="connsiteX169" fmla="*/ 668020 w 3566160"/>
                <a:gd name="connsiteY169" fmla="*/ 2313742 h 3564189"/>
                <a:gd name="connsiteX170" fmla="*/ 744220 w 3566160"/>
                <a:gd name="connsiteY170" fmla="*/ 2313742 h 3564189"/>
                <a:gd name="connsiteX171" fmla="*/ 744220 w 3566160"/>
                <a:gd name="connsiteY171" fmla="*/ 1250448 h 3564189"/>
                <a:gd name="connsiteX172" fmla="*/ 621030 w 3566160"/>
                <a:gd name="connsiteY172" fmla="*/ 1250448 h 3564189"/>
                <a:gd name="connsiteX173" fmla="*/ 549910 w 3566160"/>
                <a:gd name="connsiteY173" fmla="*/ 1250448 h 3564189"/>
                <a:gd name="connsiteX174" fmla="*/ 549910 w 3566160"/>
                <a:gd name="connsiteY174" fmla="*/ 2313742 h 3564189"/>
                <a:gd name="connsiteX175" fmla="*/ 621030 w 3566160"/>
                <a:gd name="connsiteY175" fmla="*/ 2313742 h 3564189"/>
                <a:gd name="connsiteX176" fmla="*/ 621030 w 3566160"/>
                <a:gd name="connsiteY176" fmla="*/ 1250448 h 3564189"/>
                <a:gd name="connsiteX177" fmla="*/ 493395 w 3566160"/>
                <a:gd name="connsiteY177" fmla="*/ 1250448 h 3564189"/>
                <a:gd name="connsiteX178" fmla="*/ 429260 w 3566160"/>
                <a:gd name="connsiteY178" fmla="*/ 1250448 h 3564189"/>
                <a:gd name="connsiteX179" fmla="*/ 429260 w 3566160"/>
                <a:gd name="connsiteY179" fmla="*/ 2313742 h 3564189"/>
                <a:gd name="connsiteX180" fmla="*/ 493395 w 3566160"/>
                <a:gd name="connsiteY180" fmla="*/ 2313742 h 3564189"/>
                <a:gd name="connsiteX181" fmla="*/ 493395 w 3566160"/>
                <a:gd name="connsiteY181" fmla="*/ 1250448 h 3564189"/>
                <a:gd name="connsiteX182" fmla="*/ 357505 w 3566160"/>
                <a:gd name="connsiteY182" fmla="*/ 1250448 h 3564189"/>
                <a:gd name="connsiteX183" fmla="*/ 310515 w 3566160"/>
                <a:gd name="connsiteY183" fmla="*/ 1250448 h 3564189"/>
                <a:gd name="connsiteX184" fmla="*/ 310515 w 3566160"/>
                <a:gd name="connsiteY184" fmla="*/ 2313742 h 3564189"/>
                <a:gd name="connsiteX185" fmla="*/ 357505 w 3566160"/>
                <a:gd name="connsiteY185" fmla="*/ 2313742 h 3564189"/>
                <a:gd name="connsiteX186" fmla="*/ 357505 w 3566160"/>
                <a:gd name="connsiteY186" fmla="*/ 1250448 h 3564189"/>
                <a:gd name="connsiteX187" fmla="*/ 234315 w 3566160"/>
                <a:gd name="connsiteY187" fmla="*/ 1250448 h 3564189"/>
                <a:gd name="connsiteX188" fmla="*/ 198755 w 3566160"/>
                <a:gd name="connsiteY188" fmla="*/ 1250448 h 3564189"/>
                <a:gd name="connsiteX189" fmla="*/ 198755 w 3566160"/>
                <a:gd name="connsiteY189" fmla="*/ 2313742 h 3564189"/>
                <a:gd name="connsiteX190" fmla="*/ 234315 w 3566160"/>
                <a:gd name="connsiteY190" fmla="*/ 2313742 h 3564189"/>
                <a:gd name="connsiteX191" fmla="*/ 234315 w 3566160"/>
                <a:gd name="connsiteY191" fmla="*/ 1250448 h 3564189"/>
                <a:gd name="connsiteX192" fmla="*/ 118745 w 3566160"/>
                <a:gd name="connsiteY192" fmla="*/ 1250448 h 3564189"/>
                <a:gd name="connsiteX193" fmla="*/ 94615 w 3566160"/>
                <a:gd name="connsiteY193" fmla="*/ 1250448 h 3564189"/>
                <a:gd name="connsiteX194" fmla="*/ 94615 w 3566160"/>
                <a:gd name="connsiteY194" fmla="*/ 2313742 h 3564189"/>
                <a:gd name="connsiteX195" fmla="*/ 118745 w 3566160"/>
                <a:gd name="connsiteY195" fmla="*/ 2313742 h 3564189"/>
                <a:gd name="connsiteX196" fmla="*/ 118745 w 3566160"/>
                <a:gd name="connsiteY196" fmla="*/ 1250448 h 3564189"/>
                <a:gd name="connsiteX197" fmla="*/ 12065 w 3566160"/>
                <a:gd name="connsiteY197" fmla="*/ 1250448 h 3564189"/>
                <a:gd name="connsiteX198" fmla="*/ 0 w 3566160"/>
                <a:gd name="connsiteY198" fmla="*/ 1250448 h 3564189"/>
                <a:gd name="connsiteX199" fmla="*/ 0 w 3566160"/>
                <a:gd name="connsiteY199" fmla="*/ 2313742 h 3564189"/>
                <a:gd name="connsiteX200" fmla="*/ 12065 w 3566160"/>
                <a:gd name="connsiteY200" fmla="*/ 2313742 h 3564189"/>
                <a:gd name="connsiteX201" fmla="*/ 12065 w 3566160"/>
                <a:gd name="connsiteY201" fmla="*/ 1250448 h 3564189"/>
                <a:gd name="connsiteX202" fmla="*/ 3433445 w 3566160"/>
                <a:gd name="connsiteY202" fmla="*/ 1250448 h 3564189"/>
                <a:gd name="connsiteX203" fmla="*/ 3431540 w 3566160"/>
                <a:gd name="connsiteY203" fmla="*/ 1250448 h 3564189"/>
                <a:gd name="connsiteX204" fmla="*/ 3431540 w 3566160"/>
                <a:gd name="connsiteY204" fmla="*/ 1250448 h 3564189"/>
                <a:gd name="connsiteX205" fmla="*/ 3387090 w 3566160"/>
                <a:gd name="connsiteY205" fmla="*/ 1250448 h 3564189"/>
                <a:gd name="connsiteX206" fmla="*/ 3387090 w 3566160"/>
                <a:gd name="connsiteY206" fmla="*/ 1629199 h 3564189"/>
                <a:gd name="connsiteX207" fmla="*/ 3469640 w 3566160"/>
                <a:gd name="connsiteY207" fmla="*/ 1539745 h 3564189"/>
                <a:gd name="connsiteX208" fmla="*/ 3469640 w 3566160"/>
                <a:gd name="connsiteY208" fmla="*/ 1254889 h 3564189"/>
                <a:gd name="connsiteX209" fmla="*/ 3433445 w 3566160"/>
                <a:gd name="connsiteY209" fmla="*/ 1250448 h 3564189"/>
                <a:gd name="connsiteX210" fmla="*/ 3362325 w 3566160"/>
                <a:gd name="connsiteY210" fmla="*/ 1250448 h 3564189"/>
                <a:gd name="connsiteX211" fmla="*/ 3282315 w 3566160"/>
                <a:gd name="connsiteY211" fmla="*/ 1250448 h 3564189"/>
                <a:gd name="connsiteX212" fmla="*/ 3282315 w 3566160"/>
                <a:gd name="connsiteY212" fmla="*/ 1741492 h 3564189"/>
                <a:gd name="connsiteX213" fmla="*/ 3362325 w 3566160"/>
                <a:gd name="connsiteY213" fmla="*/ 1655211 h 3564189"/>
                <a:gd name="connsiteX214" fmla="*/ 3362325 w 3566160"/>
                <a:gd name="connsiteY214" fmla="*/ 1250448 h 3564189"/>
                <a:gd name="connsiteX215" fmla="*/ 3246755 w 3566160"/>
                <a:gd name="connsiteY215" fmla="*/ 1250448 h 3564189"/>
                <a:gd name="connsiteX216" fmla="*/ 3170555 w 3566160"/>
                <a:gd name="connsiteY216" fmla="*/ 1250448 h 3564189"/>
                <a:gd name="connsiteX217" fmla="*/ 3170555 w 3566160"/>
                <a:gd name="connsiteY217" fmla="*/ 1862667 h 3564189"/>
                <a:gd name="connsiteX218" fmla="*/ 3246755 w 3566160"/>
                <a:gd name="connsiteY218" fmla="*/ 1780192 h 3564189"/>
                <a:gd name="connsiteX219" fmla="*/ 3246755 w 3566160"/>
                <a:gd name="connsiteY219" fmla="*/ 1250448 h 3564189"/>
                <a:gd name="connsiteX220" fmla="*/ 3123565 w 3566160"/>
                <a:gd name="connsiteY220" fmla="*/ 1250448 h 3564189"/>
                <a:gd name="connsiteX221" fmla="*/ 3052445 w 3566160"/>
                <a:gd name="connsiteY221" fmla="*/ 1250448 h 3564189"/>
                <a:gd name="connsiteX222" fmla="*/ 3052445 w 3566160"/>
                <a:gd name="connsiteY222" fmla="*/ 1990186 h 3564189"/>
                <a:gd name="connsiteX223" fmla="*/ 3123565 w 3566160"/>
                <a:gd name="connsiteY223" fmla="*/ 1912786 h 3564189"/>
                <a:gd name="connsiteX224" fmla="*/ 3123565 w 3566160"/>
                <a:gd name="connsiteY224" fmla="*/ 1250448 h 3564189"/>
                <a:gd name="connsiteX225" fmla="*/ 2995930 w 3566160"/>
                <a:gd name="connsiteY225" fmla="*/ 1250448 h 3564189"/>
                <a:gd name="connsiteX226" fmla="*/ 2931795 w 3566160"/>
                <a:gd name="connsiteY226" fmla="*/ 1250448 h 3564189"/>
                <a:gd name="connsiteX227" fmla="*/ 2931795 w 3566160"/>
                <a:gd name="connsiteY227" fmla="*/ 2120877 h 3564189"/>
                <a:gd name="connsiteX228" fmla="*/ 2995930 w 3566160"/>
                <a:gd name="connsiteY228" fmla="*/ 2051091 h 3564189"/>
                <a:gd name="connsiteX229" fmla="*/ 2995930 w 3566160"/>
                <a:gd name="connsiteY229" fmla="*/ 1250448 h 3564189"/>
                <a:gd name="connsiteX230" fmla="*/ 2860040 w 3566160"/>
                <a:gd name="connsiteY230" fmla="*/ 1250448 h 3564189"/>
                <a:gd name="connsiteX231" fmla="*/ 2813050 w 3566160"/>
                <a:gd name="connsiteY231" fmla="*/ 1250448 h 3564189"/>
                <a:gd name="connsiteX232" fmla="*/ 2813050 w 3566160"/>
                <a:gd name="connsiteY232" fmla="*/ 2249031 h 3564189"/>
                <a:gd name="connsiteX233" fmla="*/ 2820035 w 3566160"/>
                <a:gd name="connsiteY233" fmla="*/ 2241418 h 3564189"/>
                <a:gd name="connsiteX234" fmla="*/ 2860040 w 3566160"/>
                <a:gd name="connsiteY234" fmla="*/ 2197642 h 3564189"/>
                <a:gd name="connsiteX235" fmla="*/ 2860040 w 3566160"/>
                <a:gd name="connsiteY235" fmla="*/ 1250448 h 3564189"/>
                <a:gd name="connsiteX236" fmla="*/ 2736850 w 3566160"/>
                <a:gd name="connsiteY236" fmla="*/ 1250448 h 3564189"/>
                <a:gd name="connsiteX237" fmla="*/ 2701290 w 3566160"/>
                <a:gd name="connsiteY237" fmla="*/ 1250448 h 3564189"/>
                <a:gd name="connsiteX238" fmla="*/ 2701290 w 3566160"/>
                <a:gd name="connsiteY238" fmla="*/ 2313107 h 3564189"/>
                <a:gd name="connsiteX239" fmla="*/ 2736850 w 3566160"/>
                <a:gd name="connsiteY239" fmla="*/ 2307398 h 3564189"/>
                <a:gd name="connsiteX240" fmla="*/ 2736850 w 3566160"/>
                <a:gd name="connsiteY240" fmla="*/ 1250448 h 3564189"/>
                <a:gd name="connsiteX241" fmla="*/ 1370330 w 3566160"/>
                <a:gd name="connsiteY241" fmla="*/ 1250448 h 3564189"/>
                <a:gd name="connsiteX242" fmla="*/ 1346200 w 3566160"/>
                <a:gd name="connsiteY242" fmla="*/ 1250448 h 3564189"/>
                <a:gd name="connsiteX243" fmla="*/ 1346200 w 3566160"/>
                <a:gd name="connsiteY243" fmla="*/ 2313742 h 3564189"/>
                <a:gd name="connsiteX244" fmla="*/ 1370330 w 3566160"/>
                <a:gd name="connsiteY244" fmla="*/ 2313742 h 3564189"/>
                <a:gd name="connsiteX245" fmla="*/ 1370330 w 3566160"/>
                <a:gd name="connsiteY245" fmla="*/ 1250448 h 3564189"/>
                <a:gd name="connsiteX246" fmla="*/ 1263015 w 3566160"/>
                <a:gd name="connsiteY246" fmla="*/ 1250448 h 3564189"/>
                <a:gd name="connsiteX247" fmla="*/ 1250950 w 3566160"/>
                <a:gd name="connsiteY247" fmla="*/ 1250448 h 3564189"/>
                <a:gd name="connsiteX248" fmla="*/ 1250950 w 3566160"/>
                <a:gd name="connsiteY248" fmla="*/ 2313742 h 3564189"/>
                <a:gd name="connsiteX249" fmla="*/ 1263015 w 3566160"/>
                <a:gd name="connsiteY249" fmla="*/ 2313742 h 3564189"/>
                <a:gd name="connsiteX250" fmla="*/ 1263015 w 3566160"/>
                <a:gd name="connsiteY250" fmla="*/ 1250448 h 3564189"/>
                <a:gd name="connsiteX251" fmla="*/ 833755 w 3566160"/>
                <a:gd name="connsiteY251" fmla="*/ 1250448 h 3564189"/>
                <a:gd name="connsiteX252" fmla="*/ 779780 w 3566160"/>
                <a:gd name="connsiteY252" fmla="*/ 1250448 h 3564189"/>
                <a:gd name="connsiteX253" fmla="*/ 779780 w 3566160"/>
                <a:gd name="connsiteY253" fmla="*/ 2313742 h 3564189"/>
                <a:gd name="connsiteX254" fmla="*/ 833755 w 3566160"/>
                <a:gd name="connsiteY254" fmla="*/ 2313742 h 3564189"/>
                <a:gd name="connsiteX255" fmla="*/ 859790 w 3566160"/>
                <a:gd name="connsiteY255" fmla="*/ 2311204 h 3564189"/>
                <a:gd name="connsiteX256" fmla="*/ 859790 w 3566160"/>
                <a:gd name="connsiteY256" fmla="*/ 1252986 h 3564189"/>
                <a:gd name="connsiteX257" fmla="*/ 833755 w 3566160"/>
                <a:gd name="connsiteY257" fmla="*/ 1250448 h 3564189"/>
                <a:gd name="connsiteX258" fmla="*/ 1450340 w 3566160"/>
                <a:gd name="connsiteY258" fmla="*/ 1250448 h 3564189"/>
                <a:gd name="connsiteX259" fmla="*/ 1450340 w 3566160"/>
                <a:gd name="connsiteY259" fmla="*/ 2313107 h 3564189"/>
                <a:gd name="connsiteX260" fmla="*/ 1485900 w 3566160"/>
                <a:gd name="connsiteY260" fmla="*/ 2313107 h 3564189"/>
                <a:gd name="connsiteX261" fmla="*/ 1485900 w 3566160"/>
                <a:gd name="connsiteY261" fmla="*/ 1255524 h 3564189"/>
                <a:gd name="connsiteX262" fmla="*/ 1450340 w 3566160"/>
                <a:gd name="connsiteY262" fmla="*/ 1250448 h 3564189"/>
                <a:gd name="connsiteX263" fmla="*/ 3481705 w 3566160"/>
                <a:gd name="connsiteY263" fmla="*/ 1259330 h 3564189"/>
                <a:gd name="connsiteX264" fmla="*/ 3481705 w 3566160"/>
                <a:gd name="connsiteY264" fmla="*/ 1526422 h 3564189"/>
                <a:gd name="connsiteX265" fmla="*/ 3505200 w 3566160"/>
                <a:gd name="connsiteY265" fmla="*/ 1501046 h 3564189"/>
                <a:gd name="connsiteX266" fmla="*/ 3566160 w 3566160"/>
                <a:gd name="connsiteY266" fmla="*/ 1383043 h 3564189"/>
                <a:gd name="connsiteX267" fmla="*/ 3481705 w 3566160"/>
                <a:gd name="connsiteY267" fmla="*/ 1259330 h 3564189"/>
                <a:gd name="connsiteX268" fmla="*/ 883920 w 3566160"/>
                <a:gd name="connsiteY268" fmla="*/ 1259965 h 3564189"/>
                <a:gd name="connsiteX269" fmla="*/ 883920 w 3566160"/>
                <a:gd name="connsiteY269" fmla="*/ 2302957 h 3564189"/>
                <a:gd name="connsiteX270" fmla="*/ 966470 w 3566160"/>
                <a:gd name="connsiteY270" fmla="*/ 2179879 h 3564189"/>
                <a:gd name="connsiteX271" fmla="*/ 966470 w 3566160"/>
                <a:gd name="connsiteY271" fmla="*/ 1383043 h 3564189"/>
                <a:gd name="connsiteX272" fmla="*/ 883920 w 3566160"/>
                <a:gd name="connsiteY272" fmla="*/ 1259965 h 3564189"/>
                <a:gd name="connsiteX273" fmla="*/ 1562100 w 3566160"/>
                <a:gd name="connsiteY273" fmla="*/ 1314525 h 3564189"/>
                <a:gd name="connsiteX274" fmla="*/ 1562100 w 3566160"/>
                <a:gd name="connsiteY274" fmla="*/ 2313107 h 3564189"/>
                <a:gd name="connsiteX275" fmla="*/ 1609090 w 3566160"/>
                <a:gd name="connsiteY275" fmla="*/ 2313107 h 3564189"/>
                <a:gd name="connsiteX276" fmla="*/ 1609090 w 3566160"/>
                <a:gd name="connsiteY276" fmla="*/ 1365913 h 3564189"/>
                <a:gd name="connsiteX277" fmla="*/ 1569085 w 3566160"/>
                <a:gd name="connsiteY277" fmla="*/ 1322138 h 3564189"/>
                <a:gd name="connsiteX278" fmla="*/ 1562100 w 3566160"/>
                <a:gd name="connsiteY278" fmla="*/ 1314525 h 3564189"/>
                <a:gd name="connsiteX279" fmla="*/ 1680210 w 3566160"/>
                <a:gd name="connsiteY279" fmla="*/ 1443313 h 3564189"/>
                <a:gd name="connsiteX280" fmla="*/ 1680210 w 3566160"/>
                <a:gd name="connsiteY280" fmla="*/ 2313742 h 3564189"/>
                <a:gd name="connsiteX281" fmla="*/ 1744980 w 3566160"/>
                <a:gd name="connsiteY281" fmla="*/ 2313742 h 3564189"/>
                <a:gd name="connsiteX282" fmla="*/ 1744980 w 3566160"/>
                <a:gd name="connsiteY282" fmla="*/ 1512465 h 3564189"/>
                <a:gd name="connsiteX283" fmla="*/ 1680210 w 3566160"/>
                <a:gd name="connsiteY283" fmla="*/ 1443313 h 3564189"/>
                <a:gd name="connsiteX284" fmla="*/ 1800860 w 3566160"/>
                <a:gd name="connsiteY284" fmla="*/ 1574004 h 3564189"/>
                <a:gd name="connsiteX285" fmla="*/ 1800860 w 3566160"/>
                <a:gd name="connsiteY285" fmla="*/ 2313742 h 3564189"/>
                <a:gd name="connsiteX286" fmla="*/ 1871980 w 3566160"/>
                <a:gd name="connsiteY286" fmla="*/ 2313742 h 3564189"/>
                <a:gd name="connsiteX287" fmla="*/ 1871980 w 3566160"/>
                <a:gd name="connsiteY287" fmla="*/ 1650769 h 3564189"/>
                <a:gd name="connsiteX288" fmla="*/ 1800860 w 3566160"/>
                <a:gd name="connsiteY288" fmla="*/ 1574004 h 3564189"/>
                <a:gd name="connsiteX289" fmla="*/ 1919605 w 3566160"/>
                <a:gd name="connsiteY289" fmla="*/ 1701523 h 3564189"/>
                <a:gd name="connsiteX290" fmla="*/ 1919605 w 3566160"/>
                <a:gd name="connsiteY290" fmla="*/ 2313742 h 3564189"/>
                <a:gd name="connsiteX291" fmla="*/ 1995805 w 3566160"/>
                <a:gd name="connsiteY291" fmla="*/ 2313742 h 3564189"/>
                <a:gd name="connsiteX292" fmla="*/ 1995805 w 3566160"/>
                <a:gd name="connsiteY292" fmla="*/ 1783998 h 3564189"/>
                <a:gd name="connsiteX293" fmla="*/ 1919605 w 3566160"/>
                <a:gd name="connsiteY293" fmla="*/ 1701523 h 3564189"/>
                <a:gd name="connsiteX294" fmla="*/ 2031365 w 3566160"/>
                <a:gd name="connsiteY294" fmla="*/ 1822064 h 3564189"/>
                <a:gd name="connsiteX295" fmla="*/ 2031365 w 3566160"/>
                <a:gd name="connsiteY295" fmla="*/ 2313107 h 3564189"/>
                <a:gd name="connsiteX296" fmla="*/ 2111375 w 3566160"/>
                <a:gd name="connsiteY296" fmla="*/ 2313107 h 3564189"/>
                <a:gd name="connsiteX297" fmla="*/ 2111375 w 3566160"/>
                <a:gd name="connsiteY297" fmla="*/ 1908345 h 3564189"/>
                <a:gd name="connsiteX298" fmla="*/ 2031365 w 3566160"/>
                <a:gd name="connsiteY298" fmla="*/ 1822064 h 3564189"/>
                <a:gd name="connsiteX299" fmla="*/ 2135505 w 3566160"/>
                <a:gd name="connsiteY299" fmla="*/ 1934357 h 3564189"/>
                <a:gd name="connsiteX300" fmla="*/ 2135505 w 3566160"/>
                <a:gd name="connsiteY300" fmla="*/ 2313107 h 3564189"/>
                <a:gd name="connsiteX301" fmla="*/ 2179955 w 3566160"/>
                <a:gd name="connsiteY301" fmla="*/ 2313107 h 3564189"/>
                <a:gd name="connsiteX302" fmla="*/ 2179955 w 3566160"/>
                <a:gd name="connsiteY302" fmla="*/ 2313107 h 3564189"/>
                <a:gd name="connsiteX303" fmla="*/ 2181860 w 3566160"/>
                <a:gd name="connsiteY303" fmla="*/ 2313107 h 3564189"/>
                <a:gd name="connsiteX304" fmla="*/ 2218055 w 3566160"/>
                <a:gd name="connsiteY304" fmla="*/ 2308032 h 3564189"/>
                <a:gd name="connsiteX305" fmla="*/ 2218055 w 3566160"/>
                <a:gd name="connsiteY305" fmla="*/ 2023176 h 3564189"/>
                <a:gd name="connsiteX306" fmla="*/ 2135505 w 3566160"/>
                <a:gd name="connsiteY306" fmla="*/ 1934357 h 3564189"/>
                <a:gd name="connsiteX307" fmla="*/ 2230120 w 3566160"/>
                <a:gd name="connsiteY307" fmla="*/ 2037133 h 3564189"/>
                <a:gd name="connsiteX308" fmla="*/ 2230120 w 3566160"/>
                <a:gd name="connsiteY308" fmla="*/ 2304226 h 3564189"/>
                <a:gd name="connsiteX309" fmla="*/ 2314575 w 3566160"/>
                <a:gd name="connsiteY309" fmla="*/ 2180513 h 3564189"/>
                <a:gd name="connsiteX310" fmla="*/ 2253615 w 3566160"/>
                <a:gd name="connsiteY310" fmla="*/ 2062510 h 3564189"/>
                <a:gd name="connsiteX311" fmla="*/ 2230120 w 3566160"/>
                <a:gd name="connsiteY311" fmla="*/ 2037133 h 3564189"/>
                <a:gd name="connsiteX312" fmla="*/ 3336290 w 3566160"/>
                <a:gd name="connsiteY312" fmla="*/ 2500897 h 3564189"/>
                <a:gd name="connsiteX313" fmla="*/ 3282315 w 3566160"/>
                <a:gd name="connsiteY313" fmla="*/ 2500897 h 3564189"/>
                <a:gd name="connsiteX314" fmla="*/ 3282315 w 3566160"/>
                <a:gd name="connsiteY314" fmla="*/ 3563556 h 3564189"/>
                <a:gd name="connsiteX315" fmla="*/ 3336290 w 3566160"/>
                <a:gd name="connsiteY315" fmla="*/ 3563556 h 3564189"/>
                <a:gd name="connsiteX316" fmla="*/ 3362325 w 3566160"/>
                <a:gd name="connsiteY316" fmla="*/ 3561018 h 3564189"/>
                <a:gd name="connsiteX317" fmla="*/ 3362325 w 3566160"/>
                <a:gd name="connsiteY317" fmla="*/ 2503434 h 3564189"/>
                <a:gd name="connsiteX318" fmla="*/ 3336290 w 3566160"/>
                <a:gd name="connsiteY318" fmla="*/ 2500897 h 3564189"/>
                <a:gd name="connsiteX319" fmla="*/ 3246755 w 3566160"/>
                <a:gd name="connsiteY319" fmla="*/ 2500897 h 3564189"/>
                <a:gd name="connsiteX320" fmla="*/ 3170555 w 3566160"/>
                <a:gd name="connsiteY320" fmla="*/ 2500897 h 3564189"/>
                <a:gd name="connsiteX321" fmla="*/ 3170555 w 3566160"/>
                <a:gd name="connsiteY321" fmla="*/ 3563556 h 3564189"/>
                <a:gd name="connsiteX322" fmla="*/ 3246755 w 3566160"/>
                <a:gd name="connsiteY322" fmla="*/ 3563556 h 3564189"/>
                <a:gd name="connsiteX323" fmla="*/ 3246755 w 3566160"/>
                <a:gd name="connsiteY323" fmla="*/ 2500897 h 3564189"/>
                <a:gd name="connsiteX324" fmla="*/ 3123565 w 3566160"/>
                <a:gd name="connsiteY324" fmla="*/ 2500897 h 3564189"/>
                <a:gd name="connsiteX325" fmla="*/ 3052445 w 3566160"/>
                <a:gd name="connsiteY325" fmla="*/ 2500897 h 3564189"/>
                <a:gd name="connsiteX326" fmla="*/ 3052445 w 3566160"/>
                <a:gd name="connsiteY326" fmla="*/ 3563556 h 3564189"/>
                <a:gd name="connsiteX327" fmla="*/ 3123565 w 3566160"/>
                <a:gd name="connsiteY327" fmla="*/ 3563556 h 3564189"/>
                <a:gd name="connsiteX328" fmla="*/ 3123565 w 3566160"/>
                <a:gd name="connsiteY328" fmla="*/ 2500897 h 3564189"/>
                <a:gd name="connsiteX329" fmla="*/ 2995930 w 3566160"/>
                <a:gd name="connsiteY329" fmla="*/ 2500897 h 3564189"/>
                <a:gd name="connsiteX330" fmla="*/ 2931795 w 3566160"/>
                <a:gd name="connsiteY330" fmla="*/ 2500897 h 3564189"/>
                <a:gd name="connsiteX331" fmla="*/ 2931795 w 3566160"/>
                <a:gd name="connsiteY331" fmla="*/ 3563556 h 3564189"/>
                <a:gd name="connsiteX332" fmla="*/ 2995930 w 3566160"/>
                <a:gd name="connsiteY332" fmla="*/ 3563556 h 3564189"/>
                <a:gd name="connsiteX333" fmla="*/ 2995930 w 3566160"/>
                <a:gd name="connsiteY333" fmla="*/ 2500897 h 3564189"/>
                <a:gd name="connsiteX334" fmla="*/ 2860040 w 3566160"/>
                <a:gd name="connsiteY334" fmla="*/ 2500897 h 3564189"/>
                <a:gd name="connsiteX335" fmla="*/ 2813050 w 3566160"/>
                <a:gd name="connsiteY335" fmla="*/ 2500897 h 3564189"/>
                <a:gd name="connsiteX336" fmla="*/ 2813050 w 3566160"/>
                <a:gd name="connsiteY336" fmla="*/ 3563556 h 3564189"/>
                <a:gd name="connsiteX337" fmla="*/ 2860040 w 3566160"/>
                <a:gd name="connsiteY337" fmla="*/ 3563556 h 3564189"/>
                <a:gd name="connsiteX338" fmla="*/ 2860040 w 3566160"/>
                <a:gd name="connsiteY338" fmla="*/ 2500897 h 3564189"/>
                <a:gd name="connsiteX339" fmla="*/ 2736850 w 3566160"/>
                <a:gd name="connsiteY339" fmla="*/ 2500897 h 3564189"/>
                <a:gd name="connsiteX340" fmla="*/ 2701290 w 3566160"/>
                <a:gd name="connsiteY340" fmla="*/ 2500897 h 3564189"/>
                <a:gd name="connsiteX341" fmla="*/ 2701290 w 3566160"/>
                <a:gd name="connsiteY341" fmla="*/ 3563556 h 3564189"/>
                <a:gd name="connsiteX342" fmla="*/ 2736850 w 3566160"/>
                <a:gd name="connsiteY342" fmla="*/ 3563556 h 3564189"/>
                <a:gd name="connsiteX343" fmla="*/ 2736850 w 3566160"/>
                <a:gd name="connsiteY343" fmla="*/ 2500897 h 3564189"/>
                <a:gd name="connsiteX344" fmla="*/ 2621280 w 3566160"/>
                <a:gd name="connsiteY344" fmla="*/ 2500897 h 3564189"/>
                <a:gd name="connsiteX345" fmla="*/ 2597150 w 3566160"/>
                <a:gd name="connsiteY345" fmla="*/ 2500897 h 3564189"/>
                <a:gd name="connsiteX346" fmla="*/ 2597150 w 3566160"/>
                <a:gd name="connsiteY346" fmla="*/ 3563556 h 3564189"/>
                <a:gd name="connsiteX347" fmla="*/ 2621280 w 3566160"/>
                <a:gd name="connsiteY347" fmla="*/ 3563556 h 3564189"/>
                <a:gd name="connsiteX348" fmla="*/ 2621280 w 3566160"/>
                <a:gd name="connsiteY348" fmla="*/ 2500897 h 3564189"/>
                <a:gd name="connsiteX349" fmla="*/ 2514600 w 3566160"/>
                <a:gd name="connsiteY349" fmla="*/ 2500897 h 3564189"/>
                <a:gd name="connsiteX350" fmla="*/ 2502535 w 3566160"/>
                <a:gd name="connsiteY350" fmla="*/ 2500897 h 3564189"/>
                <a:gd name="connsiteX351" fmla="*/ 2502535 w 3566160"/>
                <a:gd name="connsiteY351" fmla="*/ 3563556 h 3564189"/>
                <a:gd name="connsiteX352" fmla="*/ 2514600 w 3566160"/>
                <a:gd name="connsiteY352" fmla="*/ 3563556 h 3564189"/>
                <a:gd name="connsiteX353" fmla="*/ 2514600 w 3566160"/>
                <a:gd name="connsiteY353" fmla="*/ 2500897 h 3564189"/>
                <a:gd name="connsiteX354" fmla="*/ 2181860 w 3566160"/>
                <a:gd name="connsiteY354" fmla="*/ 2500897 h 3564189"/>
                <a:gd name="connsiteX355" fmla="*/ 2179955 w 3566160"/>
                <a:gd name="connsiteY355" fmla="*/ 2500897 h 3564189"/>
                <a:gd name="connsiteX356" fmla="*/ 2179955 w 3566160"/>
                <a:gd name="connsiteY356" fmla="*/ 2500897 h 3564189"/>
                <a:gd name="connsiteX357" fmla="*/ 2135505 w 3566160"/>
                <a:gd name="connsiteY357" fmla="*/ 2500897 h 3564189"/>
                <a:gd name="connsiteX358" fmla="*/ 2135505 w 3566160"/>
                <a:gd name="connsiteY358" fmla="*/ 2879648 h 3564189"/>
                <a:gd name="connsiteX359" fmla="*/ 2218055 w 3566160"/>
                <a:gd name="connsiteY359" fmla="*/ 2790194 h 3564189"/>
                <a:gd name="connsiteX360" fmla="*/ 2218055 w 3566160"/>
                <a:gd name="connsiteY360" fmla="*/ 2505338 h 3564189"/>
                <a:gd name="connsiteX361" fmla="*/ 2181860 w 3566160"/>
                <a:gd name="connsiteY361" fmla="*/ 2500897 h 3564189"/>
                <a:gd name="connsiteX362" fmla="*/ 2111375 w 3566160"/>
                <a:gd name="connsiteY362" fmla="*/ 2500897 h 3564189"/>
                <a:gd name="connsiteX363" fmla="*/ 2031365 w 3566160"/>
                <a:gd name="connsiteY363" fmla="*/ 2500897 h 3564189"/>
                <a:gd name="connsiteX364" fmla="*/ 2031365 w 3566160"/>
                <a:gd name="connsiteY364" fmla="*/ 2991941 h 3564189"/>
                <a:gd name="connsiteX365" fmla="*/ 2111375 w 3566160"/>
                <a:gd name="connsiteY365" fmla="*/ 2905659 h 3564189"/>
                <a:gd name="connsiteX366" fmla="*/ 2111375 w 3566160"/>
                <a:gd name="connsiteY366" fmla="*/ 2500897 h 3564189"/>
                <a:gd name="connsiteX367" fmla="*/ 1995805 w 3566160"/>
                <a:gd name="connsiteY367" fmla="*/ 2500897 h 3564189"/>
                <a:gd name="connsiteX368" fmla="*/ 1919605 w 3566160"/>
                <a:gd name="connsiteY368" fmla="*/ 2500897 h 3564189"/>
                <a:gd name="connsiteX369" fmla="*/ 1919605 w 3566160"/>
                <a:gd name="connsiteY369" fmla="*/ 3113115 h 3564189"/>
                <a:gd name="connsiteX370" fmla="*/ 1995805 w 3566160"/>
                <a:gd name="connsiteY370" fmla="*/ 3030640 h 3564189"/>
                <a:gd name="connsiteX371" fmla="*/ 1995805 w 3566160"/>
                <a:gd name="connsiteY371" fmla="*/ 2500897 h 3564189"/>
                <a:gd name="connsiteX372" fmla="*/ 1872615 w 3566160"/>
                <a:gd name="connsiteY372" fmla="*/ 2500897 h 3564189"/>
                <a:gd name="connsiteX373" fmla="*/ 1801495 w 3566160"/>
                <a:gd name="connsiteY373" fmla="*/ 2500897 h 3564189"/>
                <a:gd name="connsiteX374" fmla="*/ 1801495 w 3566160"/>
                <a:gd name="connsiteY374" fmla="*/ 3240634 h 3564189"/>
                <a:gd name="connsiteX375" fmla="*/ 1872615 w 3566160"/>
                <a:gd name="connsiteY375" fmla="*/ 3163235 h 3564189"/>
                <a:gd name="connsiteX376" fmla="*/ 1872615 w 3566160"/>
                <a:gd name="connsiteY376" fmla="*/ 2500897 h 3564189"/>
                <a:gd name="connsiteX377" fmla="*/ 1744980 w 3566160"/>
                <a:gd name="connsiteY377" fmla="*/ 2500897 h 3564189"/>
                <a:gd name="connsiteX378" fmla="*/ 1680845 w 3566160"/>
                <a:gd name="connsiteY378" fmla="*/ 2500897 h 3564189"/>
                <a:gd name="connsiteX379" fmla="*/ 1680845 w 3566160"/>
                <a:gd name="connsiteY379" fmla="*/ 3371326 h 3564189"/>
                <a:gd name="connsiteX380" fmla="*/ 1744980 w 3566160"/>
                <a:gd name="connsiteY380" fmla="*/ 3301539 h 3564189"/>
                <a:gd name="connsiteX381" fmla="*/ 1744980 w 3566160"/>
                <a:gd name="connsiteY381" fmla="*/ 2500897 h 3564189"/>
                <a:gd name="connsiteX382" fmla="*/ 1609090 w 3566160"/>
                <a:gd name="connsiteY382" fmla="*/ 2500897 h 3564189"/>
                <a:gd name="connsiteX383" fmla="*/ 1562100 w 3566160"/>
                <a:gd name="connsiteY383" fmla="*/ 2500897 h 3564189"/>
                <a:gd name="connsiteX384" fmla="*/ 1562100 w 3566160"/>
                <a:gd name="connsiteY384" fmla="*/ 3499479 h 3564189"/>
                <a:gd name="connsiteX385" fmla="*/ 1569085 w 3566160"/>
                <a:gd name="connsiteY385" fmla="*/ 3491866 h 3564189"/>
                <a:gd name="connsiteX386" fmla="*/ 1609090 w 3566160"/>
                <a:gd name="connsiteY386" fmla="*/ 3448091 h 3564189"/>
                <a:gd name="connsiteX387" fmla="*/ 1609090 w 3566160"/>
                <a:gd name="connsiteY387" fmla="*/ 2500897 h 3564189"/>
                <a:gd name="connsiteX388" fmla="*/ 1485900 w 3566160"/>
                <a:gd name="connsiteY388" fmla="*/ 2500897 h 3564189"/>
                <a:gd name="connsiteX389" fmla="*/ 1450340 w 3566160"/>
                <a:gd name="connsiteY389" fmla="*/ 2500897 h 3564189"/>
                <a:gd name="connsiteX390" fmla="*/ 1450340 w 3566160"/>
                <a:gd name="connsiteY390" fmla="*/ 3563556 h 3564189"/>
                <a:gd name="connsiteX391" fmla="*/ 1485900 w 3566160"/>
                <a:gd name="connsiteY391" fmla="*/ 3557846 h 3564189"/>
                <a:gd name="connsiteX392" fmla="*/ 1485900 w 3566160"/>
                <a:gd name="connsiteY392" fmla="*/ 2500897 h 3564189"/>
                <a:gd name="connsiteX393" fmla="*/ 1370330 w 3566160"/>
                <a:gd name="connsiteY393" fmla="*/ 2500897 h 3564189"/>
                <a:gd name="connsiteX394" fmla="*/ 1346200 w 3566160"/>
                <a:gd name="connsiteY394" fmla="*/ 2500897 h 3564189"/>
                <a:gd name="connsiteX395" fmla="*/ 1346200 w 3566160"/>
                <a:gd name="connsiteY395" fmla="*/ 3563556 h 3564189"/>
                <a:gd name="connsiteX396" fmla="*/ 1370330 w 3566160"/>
                <a:gd name="connsiteY396" fmla="*/ 3563556 h 3564189"/>
                <a:gd name="connsiteX397" fmla="*/ 1370330 w 3566160"/>
                <a:gd name="connsiteY397" fmla="*/ 2500897 h 3564189"/>
                <a:gd name="connsiteX398" fmla="*/ 1263650 w 3566160"/>
                <a:gd name="connsiteY398" fmla="*/ 2500897 h 3564189"/>
                <a:gd name="connsiteX399" fmla="*/ 1251585 w 3566160"/>
                <a:gd name="connsiteY399" fmla="*/ 2500897 h 3564189"/>
                <a:gd name="connsiteX400" fmla="*/ 1251585 w 3566160"/>
                <a:gd name="connsiteY400" fmla="*/ 3563556 h 3564189"/>
                <a:gd name="connsiteX401" fmla="*/ 1263650 w 3566160"/>
                <a:gd name="connsiteY401" fmla="*/ 3563556 h 3564189"/>
                <a:gd name="connsiteX402" fmla="*/ 1263650 w 3566160"/>
                <a:gd name="connsiteY402" fmla="*/ 2500897 h 3564189"/>
                <a:gd name="connsiteX403" fmla="*/ 118745 w 3566160"/>
                <a:gd name="connsiteY403" fmla="*/ 2500897 h 3564189"/>
                <a:gd name="connsiteX404" fmla="*/ 94615 w 3566160"/>
                <a:gd name="connsiteY404" fmla="*/ 2500897 h 3564189"/>
                <a:gd name="connsiteX405" fmla="*/ 94615 w 3566160"/>
                <a:gd name="connsiteY405" fmla="*/ 3563556 h 3564189"/>
                <a:gd name="connsiteX406" fmla="*/ 118745 w 3566160"/>
                <a:gd name="connsiteY406" fmla="*/ 3563556 h 3564189"/>
                <a:gd name="connsiteX407" fmla="*/ 118745 w 3566160"/>
                <a:gd name="connsiteY407" fmla="*/ 2500897 h 3564189"/>
                <a:gd name="connsiteX408" fmla="*/ 12065 w 3566160"/>
                <a:gd name="connsiteY408" fmla="*/ 2500897 h 3564189"/>
                <a:gd name="connsiteX409" fmla="*/ 0 w 3566160"/>
                <a:gd name="connsiteY409" fmla="*/ 2500897 h 3564189"/>
                <a:gd name="connsiteX410" fmla="*/ 0 w 3566160"/>
                <a:gd name="connsiteY410" fmla="*/ 3563556 h 3564189"/>
                <a:gd name="connsiteX411" fmla="*/ 12065 w 3566160"/>
                <a:gd name="connsiteY411" fmla="*/ 3563556 h 3564189"/>
                <a:gd name="connsiteX412" fmla="*/ 12065 w 3566160"/>
                <a:gd name="connsiteY412" fmla="*/ 2500897 h 3564189"/>
                <a:gd name="connsiteX413" fmla="*/ 198755 w 3566160"/>
                <a:gd name="connsiteY413" fmla="*/ 2500897 h 3564189"/>
                <a:gd name="connsiteX414" fmla="*/ 198755 w 3566160"/>
                <a:gd name="connsiteY414" fmla="*/ 3563556 h 3564189"/>
                <a:gd name="connsiteX415" fmla="*/ 234315 w 3566160"/>
                <a:gd name="connsiteY415" fmla="*/ 3563556 h 3564189"/>
                <a:gd name="connsiteX416" fmla="*/ 234315 w 3566160"/>
                <a:gd name="connsiteY416" fmla="*/ 2506607 h 3564189"/>
                <a:gd name="connsiteX417" fmla="*/ 198755 w 3566160"/>
                <a:gd name="connsiteY417" fmla="*/ 2500897 h 3564189"/>
                <a:gd name="connsiteX418" fmla="*/ 2230120 w 3566160"/>
                <a:gd name="connsiteY418" fmla="*/ 2509779 h 3564189"/>
                <a:gd name="connsiteX419" fmla="*/ 2230120 w 3566160"/>
                <a:gd name="connsiteY419" fmla="*/ 2776871 h 3564189"/>
                <a:gd name="connsiteX420" fmla="*/ 2253615 w 3566160"/>
                <a:gd name="connsiteY420" fmla="*/ 2751494 h 3564189"/>
                <a:gd name="connsiteX421" fmla="*/ 2314575 w 3566160"/>
                <a:gd name="connsiteY421" fmla="*/ 2633491 h 3564189"/>
                <a:gd name="connsiteX422" fmla="*/ 2230120 w 3566160"/>
                <a:gd name="connsiteY422" fmla="*/ 2509779 h 3564189"/>
                <a:gd name="connsiteX423" fmla="*/ 3387090 w 3566160"/>
                <a:gd name="connsiteY423" fmla="*/ 2511048 h 3564189"/>
                <a:gd name="connsiteX424" fmla="*/ 3387090 w 3566160"/>
                <a:gd name="connsiteY424" fmla="*/ 3554039 h 3564189"/>
                <a:gd name="connsiteX425" fmla="*/ 3469640 w 3566160"/>
                <a:gd name="connsiteY425" fmla="*/ 3430961 h 3564189"/>
                <a:gd name="connsiteX426" fmla="*/ 3469640 w 3566160"/>
                <a:gd name="connsiteY426" fmla="*/ 2633491 h 3564189"/>
                <a:gd name="connsiteX427" fmla="*/ 3387090 w 3566160"/>
                <a:gd name="connsiteY427" fmla="*/ 2511048 h 3564189"/>
                <a:gd name="connsiteX428" fmla="*/ 311150 w 3566160"/>
                <a:gd name="connsiteY428" fmla="*/ 2564974 h 3564189"/>
                <a:gd name="connsiteX429" fmla="*/ 311150 w 3566160"/>
                <a:gd name="connsiteY429" fmla="*/ 3563556 h 3564189"/>
                <a:gd name="connsiteX430" fmla="*/ 358140 w 3566160"/>
                <a:gd name="connsiteY430" fmla="*/ 3563556 h 3564189"/>
                <a:gd name="connsiteX431" fmla="*/ 358140 w 3566160"/>
                <a:gd name="connsiteY431" fmla="*/ 2616362 h 3564189"/>
                <a:gd name="connsiteX432" fmla="*/ 318135 w 3566160"/>
                <a:gd name="connsiteY432" fmla="*/ 2572586 h 3564189"/>
                <a:gd name="connsiteX433" fmla="*/ 311150 w 3566160"/>
                <a:gd name="connsiteY433" fmla="*/ 2564974 h 3564189"/>
                <a:gd name="connsiteX434" fmla="*/ 429260 w 3566160"/>
                <a:gd name="connsiteY434" fmla="*/ 2693761 h 3564189"/>
                <a:gd name="connsiteX435" fmla="*/ 429260 w 3566160"/>
                <a:gd name="connsiteY435" fmla="*/ 3564190 h 3564189"/>
                <a:gd name="connsiteX436" fmla="*/ 493395 w 3566160"/>
                <a:gd name="connsiteY436" fmla="*/ 3564190 h 3564189"/>
                <a:gd name="connsiteX437" fmla="*/ 493395 w 3566160"/>
                <a:gd name="connsiteY437" fmla="*/ 2763548 h 3564189"/>
                <a:gd name="connsiteX438" fmla="*/ 429260 w 3566160"/>
                <a:gd name="connsiteY438" fmla="*/ 2693761 h 3564189"/>
                <a:gd name="connsiteX439" fmla="*/ 549910 w 3566160"/>
                <a:gd name="connsiteY439" fmla="*/ 2824453 h 3564189"/>
                <a:gd name="connsiteX440" fmla="*/ 549910 w 3566160"/>
                <a:gd name="connsiteY440" fmla="*/ 3564190 h 3564189"/>
                <a:gd name="connsiteX441" fmla="*/ 621030 w 3566160"/>
                <a:gd name="connsiteY441" fmla="*/ 3564190 h 3564189"/>
                <a:gd name="connsiteX442" fmla="*/ 621030 w 3566160"/>
                <a:gd name="connsiteY442" fmla="*/ 2901218 h 3564189"/>
                <a:gd name="connsiteX443" fmla="*/ 549910 w 3566160"/>
                <a:gd name="connsiteY443" fmla="*/ 2824453 h 3564189"/>
                <a:gd name="connsiteX444" fmla="*/ 668020 w 3566160"/>
                <a:gd name="connsiteY444" fmla="*/ 2951972 h 3564189"/>
                <a:gd name="connsiteX445" fmla="*/ 668020 w 3566160"/>
                <a:gd name="connsiteY445" fmla="*/ 3564190 h 3564189"/>
                <a:gd name="connsiteX446" fmla="*/ 744220 w 3566160"/>
                <a:gd name="connsiteY446" fmla="*/ 3564190 h 3564189"/>
                <a:gd name="connsiteX447" fmla="*/ 744220 w 3566160"/>
                <a:gd name="connsiteY447" fmla="*/ 3034447 h 3564189"/>
                <a:gd name="connsiteX448" fmla="*/ 668020 w 3566160"/>
                <a:gd name="connsiteY448" fmla="*/ 2951972 h 3564189"/>
                <a:gd name="connsiteX449" fmla="*/ 779780 w 3566160"/>
                <a:gd name="connsiteY449" fmla="*/ 3072512 h 3564189"/>
                <a:gd name="connsiteX450" fmla="*/ 779780 w 3566160"/>
                <a:gd name="connsiteY450" fmla="*/ 3563556 h 3564189"/>
                <a:gd name="connsiteX451" fmla="*/ 859790 w 3566160"/>
                <a:gd name="connsiteY451" fmla="*/ 3563556 h 3564189"/>
                <a:gd name="connsiteX452" fmla="*/ 859790 w 3566160"/>
                <a:gd name="connsiteY452" fmla="*/ 3158794 h 3564189"/>
                <a:gd name="connsiteX453" fmla="*/ 779780 w 3566160"/>
                <a:gd name="connsiteY453" fmla="*/ 3072512 h 3564189"/>
                <a:gd name="connsiteX454" fmla="*/ 883920 w 3566160"/>
                <a:gd name="connsiteY454" fmla="*/ 3185440 h 3564189"/>
                <a:gd name="connsiteX455" fmla="*/ 883920 w 3566160"/>
                <a:gd name="connsiteY455" fmla="*/ 3564190 h 3564189"/>
                <a:gd name="connsiteX456" fmla="*/ 928370 w 3566160"/>
                <a:gd name="connsiteY456" fmla="*/ 3564190 h 3564189"/>
                <a:gd name="connsiteX457" fmla="*/ 928370 w 3566160"/>
                <a:gd name="connsiteY457" fmla="*/ 3564190 h 3564189"/>
                <a:gd name="connsiteX458" fmla="*/ 930275 w 3566160"/>
                <a:gd name="connsiteY458" fmla="*/ 3564190 h 3564189"/>
                <a:gd name="connsiteX459" fmla="*/ 966470 w 3566160"/>
                <a:gd name="connsiteY459" fmla="*/ 3559115 h 3564189"/>
                <a:gd name="connsiteX460" fmla="*/ 966470 w 3566160"/>
                <a:gd name="connsiteY460" fmla="*/ 3274259 h 3564189"/>
                <a:gd name="connsiteX461" fmla="*/ 883920 w 3566160"/>
                <a:gd name="connsiteY461" fmla="*/ 3185440 h 3564189"/>
                <a:gd name="connsiteX462" fmla="*/ 979170 w 3566160"/>
                <a:gd name="connsiteY462" fmla="*/ 3287582 h 3564189"/>
                <a:gd name="connsiteX463" fmla="*/ 979170 w 3566160"/>
                <a:gd name="connsiteY463" fmla="*/ 3554674 h 3564189"/>
                <a:gd name="connsiteX464" fmla="*/ 1063625 w 3566160"/>
                <a:gd name="connsiteY464" fmla="*/ 3430961 h 3564189"/>
                <a:gd name="connsiteX465" fmla="*/ 1002665 w 3566160"/>
                <a:gd name="connsiteY465" fmla="*/ 3312959 h 3564189"/>
                <a:gd name="connsiteX466" fmla="*/ 979170 w 3566160"/>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0"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690"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3565" y="1062659"/>
                  </a:lnTo>
                  <a:lnTo>
                    <a:pt x="3123565" y="400321"/>
                  </a:lnTo>
                  <a:cubicBezTo>
                    <a:pt x="3099435"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315" y="571615"/>
                  </a:moveTo>
                  <a:lnTo>
                    <a:pt x="3282315" y="1062659"/>
                  </a:lnTo>
                  <a:lnTo>
                    <a:pt x="3362325" y="1062659"/>
                  </a:lnTo>
                  <a:lnTo>
                    <a:pt x="3362325" y="657897"/>
                  </a:lnTo>
                  <a:cubicBezTo>
                    <a:pt x="3337560" y="631251"/>
                    <a:pt x="3310890"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7105" y="1327848"/>
                    <a:pt x="932815"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980" y="2313742"/>
                  </a:lnTo>
                  <a:lnTo>
                    <a:pt x="1744980" y="1512465"/>
                  </a:lnTo>
                  <a:cubicBezTo>
                    <a:pt x="1721485" y="1487723"/>
                    <a:pt x="1699895" y="1464249"/>
                    <a:pt x="1680210" y="1443313"/>
                  </a:cubicBezTo>
                  <a:moveTo>
                    <a:pt x="1800860" y="1574004"/>
                  </a:moveTo>
                  <a:lnTo>
                    <a:pt x="1800860" y="2313742"/>
                  </a:lnTo>
                  <a:lnTo>
                    <a:pt x="1871980" y="2313742"/>
                  </a:lnTo>
                  <a:lnTo>
                    <a:pt x="1871980" y="1650769"/>
                  </a:lnTo>
                  <a:cubicBezTo>
                    <a:pt x="1848485" y="1624758"/>
                    <a:pt x="1824355" y="1598747"/>
                    <a:pt x="1800860" y="1574004"/>
                  </a:cubicBezTo>
                  <a:moveTo>
                    <a:pt x="1919605" y="1701523"/>
                  </a:moveTo>
                  <a:lnTo>
                    <a:pt x="1919605" y="2313742"/>
                  </a:lnTo>
                  <a:lnTo>
                    <a:pt x="1995805" y="2313742"/>
                  </a:lnTo>
                  <a:lnTo>
                    <a:pt x="1995805" y="1783998"/>
                  </a:lnTo>
                  <a:cubicBezTo>
                    <a:pt x="1970405"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9160"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795" y="2500897"/>
                  </a:lnTo>
                  <a:lnTo>
                    <a:pt x="2931795" y="3563556"/>
                  </a:lnTo>
                  <a:lnTo>
                    <a:pt x="2995930" y="3563556"/>
                  </a:lnTo>
                  <a:lnTo>
                    <a:pt x="2995930"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4155"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6900"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79780" y="3072512"/>
                  </a:moveTo>
                  <a:lnTo>
                    <a:pt x="779780" y="3563556"/>
                  </a:lnTo>
                  <a:lnTo>
                    <a:pt x="859790" y="3563556"/>
                  </a:lnTo>
                  <a:lnTo>
                    <a:pt x="859790" y="3158794"/>
                  </a:lnTo>
                  <a:cubicBezTo>
                    <a:pt x="835025" y="3132148"/>
                    <a:pt x="808355"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1870" y="3301539"/>
                    <a:pt x="979170" y="3287582"/>
                  </a:cubicBezTo>
                </a:path>
              </a:pathLst>
            </a:custGeom>
            <a:grpFill/>
            <a:ln w="6350" cap="flat">
              <a:noFill/>
              <a:prstDash val="solid"/>
              <a:miter/>
            </a:ln>
          </p:spPr>
          <p:txBody>
            <a:bodyPr rtlCol="0" anchor="ctr"/>
            <a:lstStyle/>
            <a:p>
              <a:endParaRPr lang="nb-NO"/>
            </a:p>
          </p:txBody>
        </p:sp>
        <p:sp>
          <p:nvSpPr>
            <p:cNvPr id="9" name="Friform 8">
              <a:extLst>
                <a:ext uri="{FF2B5EF4-FFF2-40B4-BE49-F238E27FC236}">
                  <a16:creationId xmlns:a16="http://schemas.microsoft.com/office/drawing/2014/main" id="{262C24BE-F29E-4746-8D6E-AFCB8053E4E8}"/>
                </a:ext>
              </a:extLst>
            </p:cNvPr>
            <p:cNvSpPr/>
            <p:nvPr/>
          </p:nvSpPr>
          <p:spPr>
            <a:xfrm>
              <a:off x="8067040" y="2736151"/>
              <a:ext cx="3566159" cy="3564189"/>
            </a:xfrm>
            <a:custGeom>
              <a:avLst/>
              <a:gdLst>
                <a:gd name="connsiteX0" fmla="*/ 2621280 w 3566159"/>
                <a:gd name="connsiteY0" fmla="*/ 0 h 3564189"/>
                <a:gd name="connsiteX1" fmla="*/ 2597150 w 3566159"/>
                <a:gd name="connsiteY1" fmla="*/ 0 h 3564189"/>
                <a:gd name="connsiteX2" fmla="*/ 2597150 w 3566159"/>
                <a:gd name="connsiteY2" fmla="*/ 1063293 h 3564189"/>
                <a:gd name="connsiteX3" fmla="*/ 2621280 w 3566159"/>
                <a:gd name="connsiteY3" fmla="*/ 1063293 h 3564189"/>
                <a:gd name="connsiteX4" fmla="*/ 2621280 w 3566159"/>
                <a:gd name="connsiteY4" fmla="*/ 0 h 3564189"/>
                <a:gd name="connsiteX5" fmla="*/ 2514600 w 3566159"/>
                <a:gd name="connsiteY5" fmla="*/ 0 h 3564189"/>
                <a:gd name="connsiteX6" fmla="*/ 2502535 w 3566159"/>
                <a:gd name="connsiteY6" fmla="*/ 0 h 3564189"/>
                <a:gd name="connsiteX7" fmla="*/ 2502535 w 3566159"/>
                <a:gd name="connsiteY7" fmla="*/ 1063293 h 3564189"/>
                <a:gd name="connsiteX8" fmla="*/ 2514600 w 3566159"/>
                <a:gd name="connsiteY8" fmla="*/ 1063293 h 3564189"/>
                <a:gd name="connsiteX9" fmla="*/ 2514600 w 3566159"/>
                <a:gd name="connsiteY9" fmla="*/ 0 h 3564189"/>
                <a:gd name="connsiteX10" fmla="*/ 2084705 w 3566159"/>
                <a:gd name="connsiteY10" fmla="*/ 0 h 3564189"/>
                <a:gd name="connsiteX11" fmla="*/ 2030730 w 3566159"/>
                <a:gd name="connsiteY11" fmla="*/ 0 h 3564189"/>
                <a:gd name="connsiteX12" fmla="*/ 2030730 w 3566159"/>
                <a:gd name="connsiteY12" fmla="*/ 1063293 h 3564189"/>
                <a:gd name="connsiteX13" fmla="*/ 2084705 w 3566159"/>
                <a:gd name="connsiteY13" fmla="*/ 1063293 h 3564189"/>
                <a:gd name="connsiteX14" fmla="*/ 2110740 w 3566159"/>
                <a:gd name="connsiteY14" fmla="*/ 1060756 h 3564189"/>
                <a:gd name="connsiteX15" fmla="*/ 2110740 w 3566159"/>
                <a:gd name="connsiteY15" fmla="*/ 2538 h 3564189"/>
                <a:gd name="connsiteX16" fmla="*/ 2084705 w 3566159"/>
                <a:gd name="connsiteY16" fmla="*/ 0 h 3564189"/>
                <a:gd name="connsiteX17" fmla="*/ 1995805 w 3566159"/>
                <a:gd name="connsiteY17" fmla="*/ 0 h 3564189"/>
                <a:gd name="connsiteX18" fmla="*/ 1919605 w 3566159"/>
                <a:gd name="connsiteY18" fmla="*/ 0 h 3564189"/>
                <a:gd name="connsiteX19" fmla="*/ 1919605 w 3566159"/>
                <a:gd name="connsiteY19" fmla="*/ 1063293 h 3564189"/>
                <a:gd name="connsiteX20" fmla="*/ 1995805 w 3566159"/>
                <a:gd name="connsiteY20" fmla="*/ 1063293 h 3564189"/>
                <a:gd name="connsiteX21" fmla="*/ 1995805 w 3566159"/>
                <a:gd name="connsiteY21" fmla="*/ 0 h 3564189"/>
                <a:gd name="connsiteX22" fmla="*/ 1872615 w 3566159"/>
                <a:gd name="connsiteY22" fmla="*/ 0 h 3564189"/>
                <a:gd name="connsiteX23" fmla="*/ 1800860 w 3566159"/>
                <a:gd name="connsiteY23" fmla="*/ 0 h 3564189"/>
                <a:gd name="connsiteX24" fmla="*/ 1800860 w 3566159"/>
                <a:gd name="connsiteY24" fmla="*/ 1063293 h 3564189"/>
                <a:gd name="connsiteX25" fmla="*/ 1871980 w 3566159"/>
                <a:gd name="connsiteY25" fmla="*/ 1063293 h 3564189"/>
                <a:gd name="connsiteX26" fmla="*/ 1871980 w 3566159"/>
                <a:gd name="connsiteY26" fmla="*/ 0 h 3564189"/>
                <a:gd name="connsiteX27" fmla="*/ 1744345 w 3566159"/>
                <a:gd name="connsiteY27" fmla="*/ 0 h 3564189"/>
                <a:gd name="connsiteX28" fmla="*/ 1680210 w 3566159"/>
                <a:gd name="connsiteY28" fmla="*/ 0 h 3564189"/>
                <a:gd name="connsiteX29" fmla="*/ 1680210 w 3566159"/>
                <a:gd name="connsiteY29" fmla="*/ 1063293 h 3564189"/>
                <a:gd name="connsiteX30" fmla="*/ 1744345 w 3566159"/>
                <a:gd name="connsiteY30" fmla="*/ 1063293 h 3564189"/>
                <a:gd name="connsiteX31" fmla="*/ 1744345 w 3566159"/>
                <a:gd name="connsiteY31" fmla="*/ 0 h 3564189"/>
                <a:gd name="connsiteX32" fmla="*/ 1609090 w 3566159"/>
                <a:gd name="connsiteY32" fmla="*/ 0 h 3564189"/>
                <a:gd name="connsiteX33" fmla="*/ 1562100 w 3566159"/>
                <a:gd name="connsiteY33" fmla="*/ 0 h 3564189"/>
                <a:gd name="connsiteX34" fmla="*/ 1562100 w 3566159"/>
                <a:gd name="connsiteY34" fmla="*/ 1063293 h 3564189"/>
                <a:gd name="connsiteX35" fmla="*/ 1609090 w 3566159"/>
                <a:gd name="connsiteY35" fmla="*/ 1063293 h 3564189"/>
                <a:gd name="connsiteX36" fmla="*/ 1609090 w 3566159"/>
                <a:gd name="connsiteY36" fmla="*/ 0 h 3564189"/>
                <a:gd name="connsiteX37" fmla="*/ 1485900 w 3566159"/>
                <a:gd name="connsiteY37" fmla="*/ 0 h 3564189"/>
                <a:gd name="connsiteX38" fmla="*/ 1450340 w 3566159"/>
                <a:gd name="connsiteY38" fmla="*/ 0 h 3564189"/>
                <a:gd name="connsiteX39" fmla="*/ 1450340 w 3566159"/>
                <a:gd name="connsiteY39" fmla="*/ 1063293 h 3564189"/>
                <a:gd name="connsiteX40" fmla="*/ 1485900 w 3566159"/>
                <a:gd name="connsiteY40" fmla="*/ 1063293 h 3564189"/>
                <a:gd name="connsiteX41" fmla="*/ 1485900 w 3566159"/>
                <a:gd name="connsiteY41" fmla="*/ 0 h 3564189"/>
                <a:gd name="connsiteX42" fmla="*/ 1370330 w 3566159"/>
                <a:gd name="connsiteY42" fmla="*/ 0 h 3564189"/>
                <a:gd name="connsiteX43" fmla="*/ 1346200 w 3566159"/>
                <a:gd name="connsiteY43" fmla="*/ 0 h 3564189"/>
                <a:gd name="connsiteX44" fmla="*/ 1346200 w 3566159"/>
                <a:gd name="connsiteY44" fmla="*/ 1063293 h 3564189"/>
                <a:gd name="connsiteX45" fmla="*/ 1370330 w 3566159"/>
                <a:gd name="connsiteY45" fmla="*/ 1063293 h 3564189"/>
                <a:gd name="connsiteX46" fmla="*/ 1370330 w 3566159"/>
                <a:gd name="connsiteY46" fmla="*/ 0 h 3564189"/>
                <a:gd name="connsiteX47" fmla="*/ 1263015 w 3566159"/>
                <a:gd name="connsiteY47" fmla="*/ 0 h 3564189"/>
                <a:gd name="connsiteX48" fmla="*/ 1250950 w 3566159"/>
                <a:gd name="connsiteY48" fmla="*/ 0 h 3564189"/>
                <a:gd name="connsiteX49" fmla="*/ 1250950 w 3566159"/>
                <a:gd name="connsiteY49" fmla="*/ 1063293 h 3564189"/>
                <a:gd name="connsiteX50" fmla="*/ 1263015 w 3566159"/>
                <a:gd name="connsiteY50" fmla="*/ 1063293 h 3564189"/>
                <a:gd name="connsiteX51" fmla="*/ 1263015 w 3566159"/>
                <a:gd name="connsiteY51" fmla="*/ 0 h 3564189"/>
                <a:gd name="connsiteX52" fmla="*/ 930910 w 3566159"/>
                <a:gd name="connsiteY52" fmla="*/ 0 h 3564189"/>
                <a:gd name="connsiteX53" fmla="*/ 929005 w 3566159"/>
                <a:gd name="connsiteY53" fmla="*/ 0 h 3564189"/>
                <a:gd name="connsiteX54" fmla="*/ 929005 w 3566159"/>
                <a:gd name="connsiteY54" fmla="*/ 0 h 3564189"/>
                <a:gd name="connsiteX55" fmla="*/ 884555 w 3566159"/>
                <a:gd name="connsiteY55" fmla="*/ 0 h 3564189"/>
                <a:gd name="connsiteX56" fmla="*/ 884555 w 3566159"/>
                <a:gd name="connsiteY56" fmla="*/ 378751 h 3564189"/>
                <a:gd name="connsiteX57" fmla="*/ 967105 w 3566159"/>
                <a:gd name="connsiteY57" fmla="*/ 289931 h 3564189"/>
                <a:gd name="connsiteX58" fmla="*/ 967105 w 3566159"/>
                <a:gd name="connsiteY58" fmla="*/ 5075 h 3564189"/>
                <a:gd name="connsiteX59" fmla="*/ 930910 w 3566159"/>
                <a:gd name="connsiteY59" fmla="*/ 0 h 3564189"/>
                <a:gd name="connsiteX60" fmla="*/ 859790 w 3566159"/>
                <a:gd name="connsiteY60" fmla="*/ 0 h 3564189"/>
                <a:gd name="connsiteX61" fmla="*/ 779780 w 3566159"/>
                <a:gd name="connsiteY61" fmla="*/ 0 h 3564189"/>
                <a:gd name="connsiteX62" fmla="*/ 779780 w 3566159"/>
                <a:gd name="connsiteY62" fmla="*/ 491044 h 3564189"/>
                <a:gd name="connsiteX63" fmla="*/ 859790 w 3566159"/>
                <a:gd name="connsiteY63" fmla="*/ 404762 h 3564189"/>
                <a:gd name="connsiteX64" fmla="*/ 859790 w 3566159"/>
                <a:gd name="connsiteY64" fmla="*/ 0 h 3564189"/>
                <a:gd name="connsiteX65" fmla="*/ 744220 w 3566159"/>
                <a:gd name="connsiteY65" fmla="*/ 0 h 3564189"/>
                <a:gd name="connsiteX66" fmla="*/ 668020 w 3566159"/>
                <a:gd name="connsiteY66" fmla="*/ 0 h 3564189"/>
                <a:gd name="connsiteX67" fmla="*/ 668020 w 3566159"/>
                <a:gd name="connsiteY67" fmla="*/ 612219 h 3564189"/>
                <a:gd name="connsiteX68" fmla="*/ 744220 w 3566159"/>
                <a:gd name="connsiteY68" fmla="*/ 529743 h 3564189"/>
                <a:gd name="connsiteX69" fmla="*/ 744220 w 3566159"/>
                <a:gd name="connsiteY69" fmla="*/ 0 h 3564189"/>
                <a:gd name="connsiteX70" fmla="*/ 621030 w 3566159"/>
                <a:gd name="connsiteY70" fmla="*/ 0 h 3564189"/>
                <a:gd name="connsiteX71" fmla="*/ 549910 w 3566159"/>
                <a:gd name="connsiteY71" fmla="*/ 0 h 3564189"/>
                <a:gd name="connsiteX72" fmla="*/ 549910 w 3566159"/>
                <a:gd name="connsiteY72" fmla="*/ 739738 h 3564189"/>
                <a:gd name="connsiteX73" fmla="*/ 621030 w 3566159"/>
                <a:gd name="connsiteY73" fmla="*/ 662338 h 3564189"/>
                <a:gd name="connsiteX74" fmla="*/ 621030 w 3566159"/>
                <a:gd name="connsiteY74" fmla="*/ 0 h 3564189"/>
                <a:gd name="connsiteX75" fmla="*/ 493395 w 3566159"/>
                <a:gd name="connsiteY75" fmla="*/ 0 h 3564189"/>
                <a:gd name="connsiteX76" fmla="*/ 429260 w 3566159"/>
                <a:gd name="connsiteY76" fmla="*/ 0 h 3564189"/>
                <a:gd name="connsiteX77" fmla="*/ 429260 w 3566159"/>
                <a:gd name="connsiteY77" fmla="*/ 870429 h 3564189"/>
                <a:gd name="connsiteX78" fmla="*/ 493395 w 3566159"/>
                <a:gd name="connsiteY78" fmla="*/ 800642 h 3564189"/>
                <a:gd name="connsiteX79" fmla="*/ 493395 w 3566159"/>
                <a:gd name="connsiteY79" fmla="*/ 0 h 3564189"/>
                <a:gd name="connsiteX80" fmla="*/ 357505 w 3566159"/>
                <a:gd name="connsiteY80" fmla="*/ 0 h 3564189"/>
                <a:gd name="connsiteX81" fmla="*/ 310515 w 3566159"/>
                <a:gd name="connsiteY81" fmla="*/ 0 h 3564189"/>
                <a:gd name="connsiteX82" fmla="*/ 310515 w 3566159"/>
                <a:gd name="connsiteY82" fmla="*/ 998582 h 3564189"/>
                <a:gd name="connsiteX83" fmla="*/ 317500 w 3566159"/>
                <a:gd name="connsiteY83" fmla="*/ 990969 h 3564189"/>
                <a:gd name="connsiteX84" fmla="*/ 357505 w 3566159"/>
                <a:gd name="connsiteY84" fmla="*/ 947194 h 3564189"/>
                <a:gd name="connsiteX85" fmla="*/ 357505 w 3566159"/>
                <a:gd name="connsiteY85" fmla="*/ 0 h 3564189"/>
                <a:gd name="connsiteX86" fmla="*/ 234315 w 3566159"/>
                <a:gd name="connsiteY86" fmla="*/ 0 h 3564189"/>
                <a:gd name="connsiteX87" fmla="*/ 198755 w 3566159"/>
                <a:gd name="connsiteY87" fmla="*/ 0 h 3564189"/>
                <a:gd name="connsiteX88" fmla="*/ 198755 w 3566159"/>
                <a:gd name="connsiteY88" fmla="*/ 1063293 h 3564189"/>
                <a:gd name="connsiteX89" fmla="*/ 234315 w 3566159"/>
                <a:gd name="connsiteY89" fmla="*/ 1057584 h 3564189"/>
                <a:gd name="connsiteX90" fmla="*/ 234315 w 3566159"/>
                <a:gd name="connsiteY90" fmla="*/ 0 h 3564189"/>
                <a:gd name="connsiteX91" fmla="*/ 118745 w 3566159"/>
                <a:gd name="connsiteY91" fmla="*/ 0 h 3564189"/>
                <a:gd name="connsiteX92" fmla="*/ 94615 w 3566159"/>
                <a:gd name="connsiteY92" fmla="*/ 0 h 3564189"/>
                <a:gd name="connsiteX93" fmla="*/ 94615 w 3566159"/>
                <a:gd name="connsiteY93" fmla="*/ 1063293 h 3564189"/>
                <a:gd name="connsiteX94" fmla="*/ 118745 w 3566159"/>
                <a:gd name="connsiteY94" fmla="*/ 1063293 h 3564189"/>
                <a:gd name="connsiteX95" fmla="*/ 118745 w 3566159"/>
                <a:gd name="connsiteY95" fmla="*/ 0 h 3564189"/>
                <a:gd name="connsiteX96" fmla="*/ 12065 w 3566159"/>
                <a:gd name="connsiteY96" fmla="*/ 0 h 3564189"/>
                <a:gd name="connsiteX97" fmla="*/ 0 w 3566159"/>
                <a:gd name="connsiteY97" fmla="*/ 0 h 3564189"/>
                <a:gd name="connsiteX98" fmla="*/ 0 w 3566159"/>
                <a:gd name="connsiteY98" fmla="*/ 1063293 h 3564189"/>
                <a:gd name="connsiteX99" fmla="*/ 12065 w 3566159"/>
                <a:gd name="connsiteY99" fmla="*/ 1063293 h 3564189"/>
                <a:gd name="connsiteX100" fmla="*/ 12065 w 3566159"/>
                <a:gd name="connsiteY100" fmla="*/ 0 h 3564189"/>
                <a:gd name="connsiteX101" fmla="*/ 2701290 w 3566159"/>
                <a:gd name="connsiteY101" fmla="*/ 0 h 3564189"/>
                <a:gd name="connsiteX102" fmla="*/ 2701290 w 3566159"/>
                <a:gd name="connsiteY102" fmla="*/ 1062659 h 3564189"/>
                <a:gd name="connsiteX103" fmla="*/ 2736850 w 3566159"/>
                <a:gd name="connsiteY103" fmla="*/ 1062659 h 3564189"/>
                <a:gd name="connsiteX104" fmla="*/ 2736850 w 3566159"/>
                <a:gd name="connsiteY104" fmla="*/ 5075 h 3564189"/>
                <a:gd name="connsiteX105" fmla="*/ 2701290 w 3566159"/>
                <a:gd name="connsiteY105" fmla="*/ 0 h 3564189"/>
                <a:gd name="connsiteX106" fmla="*/ 979170 w 3566159"/>
                <a:gd name="connsiteY106" fmla="*/ 8882 h 3564189"/>
                <a:gd name="connsiteX107" fmla="*/ 979170 w 3566159"/>
                <a:gd name="connsiteY107" fmla="*/ 275974 h 3564189"/>
                <a:gd name="connsiteX108" fmla="*/ 1002665 w 3566159"/>
                <a:gd name="connsiteY108" fmla="*/ 250597 h 3564189"/>
                <a:gd name="connsiteX109" fmla="*/ 1063625 w 3566159"/>
                <a:gd name="connsiteY109" fmla="*/ 132594 h 3564189"/>
                <a:gd name="connsiteX110" fmla="*/ 979170 w 3566159"/>
                <a:gd name="connsiteY110" fmla="*/ 8882 h 3564189"/>
                <a:gd name="connsiteX111" fmla="*/ 2135505 w 3566159"/>
                <a:gd name="connsiteY111" fmla="*/ 9516 h 3564189"/>
                <a:gd name="connsiteX112" fmla="*/ 2135505 w 3566159"/>
                <a:gd name="connsiteY112" fmla="*/ 1052508 h 3564189"/>
                <a:gd name="connsiteX113" fmla="*/ 2218055 w 3566159"/>
                <a:gd name="connsiteY113" fmla="*/ 929430 h 3564189"/>
                <a:gd name="connsiteX114" fmla="*/ 2218055 w 3566159"/>
                <a:gd name="connsiteY114" fmla="*/ 929430 h 3564189"/>
                <a:gd name="connsiteX115" fmla="*/ 2218055 w 3566159"/>
                <a:gd name="connsiteY115" fmla="*/ 132594 h 3564189"/>
                <a:gd name="connsiteX116" fmla="*/ 2218055 w 3566159"/>
                <a:gd name="connsiteY116" fmla="*/ 132594 h 3564189"/>
                <a:gd name="connsiteX117" fmla="*/ 2135505 w 3566159"/>
                <a:gd name="connsiteY117" fmla="*/ 9516 h 3564189"/>
                <a:gd name="connsiteX118" fmla="*/ 2813050 w 3566159"/>
                <a:gd name="connsiteY118" fmla="*/ 64077 h 3564189"/>
                <a:gd name="connsiteX119" fmla="*/ 2813050 w 3566159"/>
                <a:gd name="connsiteY119" fmla="*/ 1062659 h 3564189"/>
                <a:gd name="connsiteX120" fmla="*/ 2860040 w 3566159"/>
                <a:gd name="connsiteY120" fmla="*/ 1062659 h 3564189"/>
                <a:gd name="connsiteX121" fmla="*/ 2860040 w 3566159"/>
                <a:gd name="connsiteY121" fmla="*/ 115465 h 3564189"/>
                <a:gd name="connsiteX122" fmla="*/ 2820035 w 3566159"/>
                <a:gd name="connsiteY122" fmla="*/ 71690 h 3564189"/>
                <a:gd name="connsiteX123" fmla="*/ 2813050 w 3566159"/>
                <a:gd name="connsiteY123" fmla="*/ 64077 h 3564189"/>
                <a:gd name="connsiteX124" fmla="*/ 2931160 w 3566159"/>
                <a:gd name="connsiteY124" fmla="*/ 192230 h 3564189"/>
                <a:gd name="connsiteX125" fmla="*/ 2931160 w 3566159"/>
                <a:gd name="connsiteY125" fmla="*/ 1062659 h 3564189"/>
                <a:gd name="connsiteX126" fmla="*/ 2995295 w 3566159"/>
                <a:gd name="connsiteY126" fmla="*/ 1062659 h 3564189"/>
                <a:gd name="connsiteX127" fmla="*/ 2995295 w 3566159"/>
                <a:gd name="connsiteY127" fmla="*/ 262017 h 3564189"/>
                <a:gd name="connsiteX128" fmla="*/ 2931160 w 3566159"/>
                <a:gd name="connsiteY128" fmla="*/ 192230 h 3564189"/>
                <a:gd name="connsiteX129" fmla="*/ 3052445 w 3566159"/>
                <a:gd name="connsiteY129" fmla="*/ 322921 h 3564189"/>
                <a:gd name="connsiteX130" fmla="*/ 3052445 w 3566159"/>
                <a:gd name="connsiteY130" fmla="*/ 1062659 h 3564189"/>
                <a:gd name="connsiteX131" fmla="*/ 3123565 w 3566159"/>
                <a:gd name="connsiteY131" fmla="*/ 1062659 h 3564189"/>
                <a:gd name="connsiteX132" fmla="*/ 3123565 w 3566159"/>
                <a:gd name="connsiteY132" fmla="*/ 400321 h 3564189"/>
                <a:gd name="connsiteX133" fmla="*/ 3052445 w 3566159"/>
                <a:gd name="connsiteY133" fmla="*/ 322921 h 3564189"/>
                <a:gd name="connsiteX134" fmla="*/ 3170555 w 3566159"/>
                <a:gd name="connsiteY134" fmla="*/ 451075 h 3564189"/>
                <a:gd name="connsiteX135" fmla="*/ 3170555 w 3566159"/>
                <a:gd name="connsiteY135" fmla="*/ 1063293 h 3564189"/>
                <a:gd name="connsiteX136" fmla="*/ 3246755 w 3566159"/>
                <a:gd name="connsiteY136" fmla="*/ 1063293 h 3564189"/>
                <a:gd name="connsiteX137" fmla="*/ 3246755 w 3566159"/>
                <a:gd name="connsiteY137" fmla="*/ 533550 h 3564189"/>
                <a:gd name="connsiteX138" fmla="*/ 3170555 w 3566159"/>
                <a:gd name="connsiteY138" fmla="*/ 451075 h 3564189"/>
                <a:gd name="connsiteX139" fmla="*/ 3282315 w 3566159"/>
                <a:gd name="connsiteY139" fmla="*/ 571615 h 3564189"/>
                <a:gd name="connsiteX140" fmla="*/ 3282315 w 3566159"/>
                <a:gd name="connsiteY140" fmla="*/ 1062659 h 3564189"/>
                <a:gd name="connsiteX141" fmla="*/ 3362325 w 3566159"/>
                <a:gd name="connsiteY141" fmla="*/ 1062659 h 3564189"/>
                <a:gd name="connsiteX142" fmla="*/ 3362325 w 3566159"/>
                <a:gd name="connsiteY142" fmla="*/ 657897 h 3564189"/>
                <a:gd name="connsiteX143" fmla="*/ 3282315 w 3566159"/>
                <a:gd name="connsiteY143" fmla="*/ 571615 h 3564189"/>
                <a:gd name="connsiteX144" fmla="*/ 3386455 w 3566159"/>
                <a:gd name="connsiteY144" fmla="*/ 683908 h 3564189"/>
                <a:gd name="connsiteX145" fmla="*/ 3386455 w 3566159"/>
                <a:gd name="connsiteY145" fmla="*/ 1062659 h 3564189"/>
                <a:gd name="connsiteX146" fmla="*/ 3430905 w 3566159"/>
                <a:gd name="connsiteY146" fmla="*/ 1062659 h 3564189"/>
                <a:gd name="connsiteX147" fmla="*/ 3430905 w 3566159"/>
                <a:gd name="connsiteY147" fmla="*/ 1062659 h 3564189"/>
                <a:gd name="connsiteX148" fmla="*/ 3432810 w 3566159"/>
                <a:gd name="connsiteY148" fmla="*/ 1062659 h 3564189"/>
                <a:gd name="connsiteX149" fmla="*/ 3469005 w 3566159"/>
                <a:gd name="connsiteY149" fmla="*/ 1057584 h 3564189"/>
                <a:gd name="connsiteX150" fmla="*/ 3469005 w 3566159"/>
                <a:gd name="connsiteY150" fmla="*/ 772728 h 3564189"/>
                <a:gd name="connsiteX151" fmla="*/ 3386455 w 3566159"/>
                <a:gd name="connsiteY151" fmla="*/ 683908 h 3564189"/>
                <a:gd name="connsiteX152" fmla="*/ 3481705 w 3566159"/>
                <a:gd name="connsiteY152" fmla="*/ 786685 h 3564189"/>
                <a:gd name="connsiteX153" fmla="*/ 3481705 w 3566159"/>
                <a:gd name="connsiteY153" fmla="*/ 1053777 h 3564189"/>
                <a:gd name="connsiteX154" fmla="*/ 3566160 w 3566159"/>
                <a:gd name="connsiteY154" fmla="*/ 930065 h 3564189"/>
                <a:gd name="connsiteX155" fmla="*/ 3505200 w 3566159"/>
                <a:gd name="connsiteY155" fmla="*/ 812062 h 3564189"/>
                <a:gd name="connsiteX156" fmla="*/ 3481705 w 3566159"/>
                <a:gd name="connsiteY156" fmla="*/ 786685 h 3564189"/>
                <a:gd name="connsiteX157" fmla="*/ 2621280 w 3566159"/>
                <a:gd name="connsiteY157" fmla="*/ 1250448 h 3564189"/>
                <a:gd name="connsiteX158" fmla="*/ 2597150 w 3566159"/>
                <a:gd name="connsiteY158" fmla="*/ 1250448 h 3564189"/>
                <a:gd name="connsiteX159" fmla="*/ 2597150 w 3566159"/>
                <a:gd name="connsiteY159" fmla="*/ 2313742 h 3564189"/>
                <a:gd name="connsiteX160" fmla="*/ 2621280 w 3566159"/>
                <a:gd name="connsiteY160" fmla="*/ 2313742 h 3564189"/>
                <a:gd name="connsiteX161" fmla="*/ 2621280 w 3566159"/>
                <a:gd name="connsiteY161" fmla="*/ 1250448 h 3564189"/>
                <a:gd name="connsiteX162" fmla="*/ 2514600 w 3566159"/>
                <a:gd name="connsiteY162" fmla="*/ 1250448 h 3564189"/>
                <a:gd name="connsiteX163" fmla="*/ 2502535 w 3566159"/>
                <a:gd name="connsiteY163" fmla="*/ 1250448 h 3564189"/>
                <a:gd name="connsiteX164" fmla="*/ 2502535 w 3566159"/>
                <a:gd name="connsiteY164" fmla="*/ 2313742 h 3564189"/>
                <a:gd name="connsiteX165" fmla="*/ 2514600 w 3566159"/>
                <a:gd name="connsiteY165" fmla="*/ 2313742 h 3564189"/>
                <a:gd name="connsiteX166" fmla="*/ 2514600 w 3566159"/>
                <a:gd name="connsiteY166" fmla="*/ 1250448 h 3564189"/>
                <a:gd name="connsiteX167" fmla="*/ 744220 w 3566159"/>
                <a:gd name="connsiteY167" fmla="*/ 1250448 h 3564189"/>
                <a:gd name="connsiteX168" fmla="*/ 668020 w 3566159"/>
                <a:gd name="connsiteY168" fmla="*/ 1250448 h 3564189"/>
                <a:gd name="connsiteX169" fmla="*/ 668020 w 3566159"/>
                <a:gd name="connsiteY169" fmla="*/ 2313742 h 3564189"/>
                <a:gd name="connsiteX170" fmla="*/ 744220 w 3566159"/>
                <a:gd name="connsiteY170" fmla="*/ 2313742 h 3564189"/>
                <a:gd name="connsiteX171" fmla="*/ 744220 w 3566159"/>
                <a:gd name="connsiteY171" fmla="*/ 1250448 h 3564189"/>
                <a:gd name="connsiteX172" fmla="*/ 621030 w 3566159"/>
                <a:gd name="connsiteY172" fmla="*/ 1250448 h 3564189"/>
                <a:gd name="connsiteX173" fmla="*/ 549910 w 3566159"/>
                <a:gd name="connsiteY173" fmla="*/ 1250448 h 3564189"/>
                <a:gd name="connsiteX174" fmla="*/ 549910 w 3566159"/>
                <a:gd name="connsiteY174" fmla="*/ 2313742 h 3564189"/>
                <a:gd name="connsiteX175" fmla="*/ 621030 w 3566159"/>
                <a:gd name="connsiteY175" fmla="*/ 2313742 h 3564189"/>
                <a:gd name="connsiteX176" fmla="*/ 621030 w 3566159"/>
                <a:gd name="connsiteY176" fmla="*/ 1250448 h 3564189"/>
                <a:gd name="connsiteX177" fmla="*/ 493395 w 3566159"/>
                <a:gd name="connsiteY177" fmla="*/ 1250448 h 3564189"/>
                <a:gd name="connsiteX178" fmla="*/ 429260 w 3566159"/>
                <a:gd name="connsiteY178" fmla="*/ 1250448 h 3564189"/>
                <a:gd name="connsiteX179" fmla="*/ 429260 w 3566159"/>
                <a:gd name="connsiteY179" fmla="*/ 2313742 h 3564189"/>
                <a:gd name="connsiteX180" fmla="*/ 493395 w 3566159"/>
                <a:gd name="connsiteY180" fmla="*/ 2313742 h 3564189"/>
                <a:gd name="connsiteX181" fmla="*/ 493395 w 3566159"/>
                <a:gd name="connsiteY181" fmla="*/ 1250448 h 3564189"/>
                <a:gd name="connsiteX182" fmla="*/ 357505 w 3566159"/>
                <a:gd name="connsiteY182" fmla="*/ 1250448 h 3564189"/>
                <a:gd name="connsiteX183" fmla="*/ 310515 w 3566159"/>
                <a:gd name="connsiteY183" fmla="*/ 1250448 h 3564189"/>
                <a:gd name="connsiteX184" fmla="*/ 310515 w 3566159"/>
                <a:gd name="connsiteY184" fmla="*/ 2313742 h 3564189"/>
                <a:gd name="connsiteX185" fmla="*/ 357505 w 3566159"/>
                <a:gd name="connsiteY185" fmla="*/ 2313742 h 3564189"/>
                <a:gd name="connsiteX186" fmla="*/ 357505 w 3566159"/>
                <a:gd name="connsiteY186" fmla="*/ 1250448 h 3564189"/>
                <a:gd name="connsiteX187" fmla="*/ 234315 w 3566159"/>
                <a:gd name="connsiteY187" fmla="*/ 1250448 h 3564189"/>
                <a:gd name="connsiteX188" fmla="*/ 198755 w 3566159"/>
                <a:gd name="connsiteY188" fmla="*/ 1250448 h 3564189"/>
                <a:gd name="connsiteX189" fmla="*/ 198755 w 3566159"/>
                <a:gd name="connsiteY189" fmla="*/ 2313742 h 3564189"/>
                <a:gd name="connsiteX190" fmla="*/ 234315 w 3566159"/>
                <a:gd name="connsiteY190" fmla="*/ 2313742 h 3564189"/>
                <a:gd name="connsiteX191" fmla="*/ 234315 w 3566159"/>
                <a:gd name="connsiteY191" fmla="*/ 1250448 h 3564189"/>
                <a:gd name="connsiteX192" fmla="*/ 118745 w 3566159"/>
                <a:gd name="connsiteY192" fmla="*/ 1250448 h 3564189"/>
                <a:gd name="connsiteX193" fmla="*/ 94615 w 3566159"/>
                <a:gd name="connsiteY193" fmla="*/ 1250448 h 3564189"/>
                <a:gd name="connsiteX194" fmla="*/ 94615 w 3566159"/>
                <a:gd name="connsiteY194" fmla="*/ 2313742 h 3564189"/>
                <a:gd name="connsiteX195" fmla="*/ 118745 w 3566159"/>
                <a:gd name="connsiteY195" fmla="*/ 2313742 h 3564189"/>
                <a:gd name="connsiteX196" fmla="*/ 118745 w 3566159"/>
                <a:gd name="connsiteY196" fmla="*/ 1250448 h 3564189"/>
                <a:gd name="connsiteX197" fmla="*/ 12065 w 3566159"/>
                <a:gd name="connsiteY197" fmla="*/ 1250448 h 3564189"/>
                <a:gd name="connsiteX198" fmla="*/ 0 w 3566159"/>
                <a:gd name="connsiteY198" fmla="*/ 1250448 h 3564189"/>
                <a:gd name="connsiteX199" fmla="*/ 0 w 3566159"/>
                <a:gd name="connsiteY199" fmla="*/ 2313742 h 3564189"/>
                <a:gd name="connsiteX200" fmla="*/ 12065 w 3566159"/>
                <a:gd name="connsiteY200" fmla="*/ 2313742 h 3564189"/>
                <a:gd name="connsiteX201" fmla="*/ 12065 w 3566159"/>
                <a:gd name="connsiteY201" fmla="*/ 1250448 h 3564189"/>
                <a:gd name="connsiteX202" fmla="*/ 3433445 w 3566159"/>
                <a:gd name="connsiteY202" fmla="*/ 1250448 h 3564189"/>
                <a:gd name="connsiteX203" fmla="*/ 3431540 w 3566159"/>
                <a:gd name="connsiteY203" fmla="*/ 1250448 h 3564189"/>
                <a:gd name="connsiteX204" fmla="*/ 3431540 w 3566159"/>
                <a:gd name="connsiteY204" fmla="*/ 1250448 h 3564189"/>
                <a:gd name="connsiteX205" fmla="*/ 3387090 w 3566159"/>
                <a:gd name="connsiteY205" fmla="*/ 1250448 h 3564189"/>
                <a:gd name="connsiteX206" fmla="*/ 3387090 w 3566159"/>
                <a:gd name="connsiteY206" fmla="*/ 1629199 h 3564189"/>
                <a:gd name="connsiteX207" fmla="*/ 3469640 w 3566159"/>
                <a:gd name="connsiteY207" fmla="*/ 1539745 h 3564189"/>
                <a:gd name="connsiteX208" fmla="*/ 3469640 w 3566159"/>
                <a:gd name="connsiteY208" fmla="*/ 1254889 h 3564189"/>
                <a:gd name="connsiteX209" fmla="*/ 3433445 w 3566159"/>
                <a:gd name="connsiteY209" fmla="*/ 1250448 h 3564189"/>
                <a:gd name="connsiteX210" fmla="*/ 3362325 w 3566159"/>
                <a:gd name="connsiteY210" fmla="*/ 1250448 h 3564189"/>
                <a:gd name="connsiteX211" fmla="*/ 3282315 w 3566159"/>
                <a:gd name="connsiteY211" fmla="*/ 1250448 h 3564189"/>
                <a:gd name="connsiteX212" fmla="*/ 3282315 w 3566159"/>
                <a:gd name="connsiteY212" fmla="*/ 1741492 h 3564189"/>
                <a:gd name="connsiteX213" fmla="*/ 3362325 w 3566159"/>
                <a:gd name="connsiteY213" fmla="*/ 1655211 h 3564189"/>
                <a:gd name="connsiteX214" fmla="*/ 3362325 w 3566159"/>
                <a:gd name="connsiteY214" fmla="*/ 1250448 h 3564189"/>
                <a:gd name="connsiteX215" fmla="*/ 3246755 w 3566159"/>
                <a:gd name="connsiteY215" fmla="*/ 1250448 h 3564189"/>
                <a:gd name="connsiteX216" fmla="*/ 3170555 w 3566159"/>
                <a:gd name="connsiteY216" fmla="*/ 1250448 h 3564189"/>
                <a:gd name="connsiteX217" fmla="*/ 3170555 w 3566159"/>
                <a:gd name="connsiteY217" fmla="*/ 1862667 h 3564189"/>
                <a:gd name="connsiteX218" fmla="*/ 3246755 w 3566159"/>
                <a:gd name="connsiteY218" fmla="*/ 1780192 h 3564189"/>
                <a:gd name="connsiteX219" fmla="*/ 3246755 w 3566159"/>
                <a:gd name="connsiteY219" fmla="*/ 1250448 h 3564189"/>
                <a:gd name="connsiteX220" fmla="*/ 3123565 w 3566159"/>
                <a:gd name="connsiteY220" fmla="*/ 1250448 h 3564189"/>
                <a:gd name="connsiteX221" fmla="*/ 3052445 w 3566159"/>
                <a:gd name="connsiteY221" fmla="*/ 1250448 h 3564189"/>
                <a:gd name="connsiteX222" fmla="*/ 3052445 w 3566159"/>
                <a:gd name="connsiteY222" fmla="*/ 1990186 h 3564189"/>
                <a:gd name="connsiteX223" fmla="*/ 3123565 w 3566159"/>
                <a:gd name="connsiteY223" fmla="*/ 1912786 h 3564189"/>
                <a:gd name="connsiteX224" fmla="*/ 3123565 w 3566159"/>
                <a:gd name="connsiteY224" fmla="*/ 1250448 h 3564189"/>
                <a:gd name="connsiteX225" fmla="*/ 2995930 w 3566159"/>
                <a:gd name="connsiteY225" fmla="*/ 1250448 h 3564189"/>
                <a:gd name="connsiteX226" fmla="*/ 2931795 w 3566159"/>
                <a:gd name="connsiteY226" fmla="*/ 1250448 h 3564189"/>
                <a:gd name="connsiteX227" fmla="*/ 2931795 w 3566159"/>
                <a:gd name="connsiteY227" fmla="*/ 2120877 h 3564189"/>
                <a:gd name="connsiteX228" fmla="*/ 2995930 w 3566159"/>
                <a:gd name="connsiteY228" fmla="*/ 2051091 h 3564189"/>
                <a:gd name="connsiteX229" fmla="*/ 2995930 w 3566159"/>
                <a:gd name="connsiteY229" fmla="*/ 1250448 h 3564189"/>
                <a:gd name="connsiteX230" fmla="*/ 2860040 w 3566159"/>
                <a:gd name="connsiteY230" fmla="*/ 1250448 h 3564189"/>
                <a:gd name="connsiteX231" fmla="*/ 2813050 w 3566159"/>
                <a:gd name="connsiteY231" fmla="*/ 1250448 h 3564189"/>
                <a:gd name="connsiteX232" fmla="*/ 2813050 w 3566159"/>
                <a:gd name="connsiteY232" fmla="*/ 2249031 h 3564189"/>
                <a:gd name="connsiteX233" fmla="*/ 2820035 w 3566159"/>
                <a:gd name="connsiteY233" fmla="*/ 2241418 h 3564189"/>
                <a:gd name="connsiteX234" fmla="*/ 2860040 w 3566159"/>
                <a:gd name="connsiteY234" fmla="*/ 2197642 h 3564189"/>
                <a:gd name="connsiteX235" fmla="*/ 2860040 w 3566159"/>
                <a:gd name="connsiteY235" fmla="*/ 1250448 h 3564189"/>
                <a:gd name="connsiteX236" fmla="*/ 2736850 w 3566159"/>
                <a:gd name="connsiteY236" fmla="*/ 1250448 h 3564189"/>
                <a:gd name="connsiteX237" fmla="*/ 2701290 w 3566159"/>
                <a:gd name="connsiteY237" fmla="*/ 1250448 h 3564189"/>
                <a:gd name="connsiteX238" fmla="*/ 2701290 w 3566159"/>
                <a:gd name="connsiteY238" fmla="*/ 2313107 h 3564189"/>
                <a:gd name="connsiteX239" fmla="*/ 2736850 w 3566159"/>
                <a:gd name="connsiteY239" fmla="*/ 2307398 h 3564189"/>
                <a:gd name="connsiteX240" fmla="*/ 2736850 w 3566159"/>
                <a:gd name="connsiteY240" fmla="*/ 1250448 h 3564189"/>
                <a:gd name="connsiteX241" fmla="*/ 1370330 w 3566159"/>
                <a:gd name="connsiteY241" fmla="*/ 1250448 h 3564189"/>
                <a:gd name="connsiteX242" fmla="*/ 1346200 w 3566159"/>
                <a:gd name="connsiteY242" fmla="*/ 1250448 h 3564189"/>
                <a:gd name="connsiteX243" fmla="*/ 1346200 w 3566159"/>
                <a:gd name="connsiteY243" fmla="*/ 2313742 h 3564189"/>
                <a:gd name="connsiteX244" fmla="*/ 1370330 w 3566159"/>
                <a:gd name="connsiteY244" fmla="*/ 2313742 h 3564189"/>
                <a:gd name="connsiteX245" fmla="*/ 1370330 w 3566159"/>
                <a:gd name="connsiteY245" fmla="*/ 1250448 h 3564189"/>
                <a:gd name="connsiteX246" fmla="*/ 1263015 w 3566159"/>
                <a:gd name="connsiteY246" fmla="*/ 1250448 h 3564189"/>
                <a:gd name="connsiteX247" fmla="*/ 1250950 w 3566159"/>
                <a:gd name="connsiteY247" fmla="*/ 1250448 h 3564189"/>
                <a:gd name="connsiteX248" fmla="*/ 1250950 w 3566159"/>
                <a:gd name="connsiteY248" fmla="*/ 2313742 h 3564189"/>
                <a:gd name="connsiteX249" fmla="*/ 1263015 w 3566159"/>
                <a:gd name="connsiteY249" fmla="*/ 2313742 h 3564189"/>
                <a:gd name="connsiteX250" fmla="*/ 1263015 w 3566159"/>
                <a:gd name="connsiteY250" fmla="*/ 1250448 h 3564189"/>
                <a:gd name="connsiteX251" fmla="*/ 833755 w 3566159"/>
                <a:gd name="connsiteY251" fmla="*/ 1250448 h 3564189"/>
                <a:gd name="connsiteX252" fmla="*/ 779780 w 3566159"/>
                <a:gd name="connsiteY252" fmla="*/ 1250448 h 3564189"/>
                <a:gd name="connsiteX253" fmla="*/ 779780 w 3566159"/>
                <a:gd name="connsiteY253" fmla="*/ 2313742 h 3564189"/>
                <a:gd name="connsiteX254" fmla="*/ 833755 w 3566159"/>
                <a:gd name="connsiteY254" fmla="*/ 2313742 h 3564189"/>
                <a:gd name="connsiteX255" fmla="*/ 859790 w 3566159"/>
                <a:gd name="connsiteY255" fmla="*/ 2311204 h 3564189"/>
                <a:gd name="connsiteX256" fmla="*/ 859790 w 3566159"/>
                <a:gd name="connsiteY256" fmla="*/ 1252986 h 3564189"/>
                <a:gd name="connsiteX257" fmla="*/ 833755 w 3566159"/>
                <a:gd name="connsiteY257" fmla="*/ 1250448 h 3564189"/>
                <a:gd name="connsiteX258" fmla="*/ 1450340 w 3566159"/>
                <a:gd name="connsiteY258" fmla="*/ 1250448 h 3564189"/>
                <a:gd name="connsiteX259" fmla="*/ 1450340 w 3566159"/>
                <a:gd name="connsiteY259" fmla="*/ 2313107 h 3564189"/>
                <a:gd name="connsiteX260" fmla="*/ 1485900 w 3566159"/>
                <a:gd name="connsiteY260" fmla="*/ 2313107 h 3564189"/>
                <a:gd name="connsiteX261" fmla="*/ 1485900 w 3566159"/>
                <a:gd name="connsiteY261" fmla="*/ 1255524 h 3564189"/>
                <a:gd name="connsiteX262" fmla="*/ 1450340 w 3566159"/>
                <a:gd name="connsiteY262" fmla="*/ 1250448 h 3564189"/>
                <a:gd name="connsiteX263" fmla="*/ 3481705 w 3566159"/>
                <a:gd name="connsiteY263" fmla="*/ 1259330 h 3564189"/>
                <a:gd name="connsiteX264" fmla="*/ 3481705 w 3566159"/>
                <a:gd name="connsiteY264" fmla="*/ 1526422 h 3564189"/>
                <a:gd name="connsiteX265" fmla="*/ 3505200 w 3566159"/>
                <a:gd name="connsiteY265" fmla="*/ 1501046 h 3564189"/>
                <a:gd name="connsiteX266" fmla="*/ 3566160 w 3566159"/>
                <a:gd name="connsiteY266" fmla="*/ 1383043 h 3564189"/>
                <a:gd name="connsiteX267" fmla="*/ 3481705 w 3566159"/>
                <a:gd name="connsiteY267" fmla="*/ 1259330 h 3564189"/>
                <a:gd name="connsiteX268" fmla="*/ 883920 w 3566159"/>
                <a:gd name="connsiteY268" fmla="*/ 1259965 h 3564189"/>
                <a:gd name="connsiteX269" fmla="*/ 883920 w 3566159"/>
                <a:gd name="connsiteY269" fmla="*/ 2302957 h 3564189"/>
                <a:gd name="connsiteX270" fmla="*/ 966470 w 3566159"/>
                <a:gd name="connsiteY270" fmla="*/ 2179879 h 3564189"/>
                <a:gd name="connsiteX271" fmla="*/ 966470 w 3566159"/>
                <a:gd name="connsiteY271" fmla="*/ 1383043 h 3564189"/>
                <a:gd name="connsiteX272" fmla="*/ 883920 w 3566159"/>
                <a:gd name="connsiteY272" fmla="*/ 1259965 h 3564189"/>
                <a:gd name="connsiteX273" fmla="*/ 1562100 w 3566159"/>
                <a:gd name="connsiteY273" fmla="*/ 1314525 h 3564189"/>
                <a:gd name="connsiteX274" fmla="*/ 1562100 w 3566159"/>
                <a:gd name="connsiteY274" fmla="*/ 2313107 h 3564189"/>
                <a:gd name="connsiteX275" fmla="*/ 1609090 w 3566159"/>
                <a:gd name="connsiteY275" fmla="*/ 2313107 h 3564189"/>
                <a:gd name="connsiteX276" fmla="*/ 1609090 w 3566159"/>
                <a:gd name="connsiteY276" fmla="*/ 1365913 h 3564189"/>
                <a:gd name="connsiteX277" fmla="*/ 1569085 w 3566159"/>
                <a:gd name="connsiteY277" fmla="*/ 1322138 h 3564189"/>
                <a:gd name="connsiteX278" fmla="*/ 1562100 w 3566159"/>
                <a:gd name="connsiteY278" fmla="*/ 1314525 h 3564189"/>
                <a:gd name="connsiteX279" fmla="*/ 1680210 w 3566159"/>
                <a:gd name="connsiteY279" fmla="*/ 1443313 h 3564189"/>
                <a:gd name="connsiteX280" fmla="*/ 1680210 w 3566159"/>
                <a:gd name="connsiteY280" fmla="*/ 2313742 h 3564189"/>
                <a:gd name="connsiteX281" fmla="*/ 1744345 w 3566159"/>
                <a:gd name="connsiteY281" fmla="*/ 2313742 h 3564189"/>
                <a:gd name="connsiteX282" fmla="*/ 1744345 w 3566159"/>
                <a:gd name="connsiteY282" fmla="*/ 1512465 h 3564189"/>
                <a:gd name="connsiteX283" fmla="*/ 1680210 w 3566159"/>
                <a:gd name="connsiteY283" fmla="*/ 1443313 h 3564189"/>
                <a:gd name="connsiteX284" fmla="*/ 1800860 w 3566159"/>
                <a:gd name="connsiteY284" fmla="*/ 1574004 h 3564189"/>
                <a:gd name="connsiteX285" fmla="*/ 1800860 w 3566159"/>
                <a:gd name="connsiteY285" fmla="*/ 2313742 h 3564189"/>
                <a:gd name="connsiteX286" fmla="*/ 1871980 w 3566159"/>
                <a:gd name="connsiteY286" fmla="*/ 2313742 h 3564189"/>
                <a:gd name="connsiteX287" fmla="*/ 1871980 w 3566159"/>
                <a:gd name="connsiteY287" fmla="*/ 1650769 h 3564189"/>
                <a:gd name="connsiteX288" fmla="*/ 1800860 w 3566159"/>
                <a:gd name="connsiteY288" fmla="*/ 1574004 h 3564189"/>
                <a:gd name="connsiteX289" fmla="*/ 1918970 w 3566159"/>
                <a:gd name="connsiteY289" fmla="*/ 1701523 h 3564189"/>
                <a:gd name="connsiteX290" fmla="*/ 1918970 w 3566159"/>
                <a:gd name="connsiteY290" fmla="*/ 2313742 h 3564189"/>
                <a:gd name="connsiteX291" fmla="*/ 1995170 w 3566159"/>
                <a:gd name="connsiteY291" fmla="*/ 2313742 h 3564189"/>
                <a:gd name="connsiteX292" fmla="*/ 1995170 w 3566159"/>
                <a:gd name="connsiteY292" fmla="*/ 1783998 h 3564189"/>
                <a:gd name="connsiteX293" fmla="*/ 1918970 w 3566159"/>
                <a:gd name="connsiteY293" fmla="*/ 1701523 h 3564189"/>
                <a:gd name="connsiteX294" fmla="*/ 2030730 w 3566159"/>
                <a:gd name="connsiteY294" fmla="*/ 1822064 h 3564189"/>
                <a:gd name="connsiteX295" fmla="*/ 2030730 w 3566159"/>
                <a:gd name="connsiteY295" fmla="*/ 2313107 h 3564189"/>
                <a:gd name="connsiteX296" fmla="*/ 2110740 w 3566159"/>
                <a:gd name="connsiteY296" fmla="*/ 2313107 h 3564189"/>
                <a:gd name="connsiteX297" fmla="*/ 2110740 w 3566159"/>
                <a:gd name="connsiteY297" fmla="*/ 1908345 h 3564189"/>
                <a:gd name="connsiteX298" fmla="*/ 2030730 w 3566159"/>
                <a:gd name="connsiteY298" fmla="*/ 1822064 h 3564189"/>
                <a:gd name="connsiteX299" fmla="*/ 2135505 w 3566159"/>
                <a:gd name="connsiteY299" fmla="*/ 1934357 h 3564189"/>
                <a:gd name="connsiteX300" fmla="*/ 2135505 w 3566159"/>
                <a:gd name="connsiteY300" fmla="*/ 2313107 h 3564189"/>
                <a:gd name="connsiteX301" fmla="*/ 2179955 w 3566159"/>
                <a:gd name="connsiteY301" fmla="*/ 2313107 h 3564189"/>
                <a:gd name="connsiteX302" fmla="*/ 2179955 w 3566159"/>
                <a:gd name="connsiteY302" fmla="*/ 2313107 h 3564189"/>
                <a:gd name="connsiteX303" fmla="*/ 2181860 w 3566159"/>
                <a:gd name="connsiteY303" fmla="*/ 2313107 h 3564189"/>
                <a:gd name="connsiteX304" fmla="*/ 2218055 w 3566159"/>
                <a:gd name="connsiteY304" fmla="*/ 2308032 h 3564189"/>
                <a:gd name="connsiteX305" fmla="*/ 2218055 w 3566159"/>
                <a:gd name="connsiteY305" fmla="*/ 2023176 h 3564189"/>
                <a:gd name="connsiteX306" fmla="*/ 2135505 w 3566159"/>
                <a:gd name="connsiteY306" fmla="*/ 1934357 h 3564189"/>
                <a:gd name="connsiteX307" fmla="*/ 2230120 w 3566159"/>
                <a:gd name="connsiteY307" fmla="*/ 2037133 h 3564189"/>
                <a:gd name="connsiteX308" fmla="*/ 2230120 w 3566159"/>
                <a:gd name="connsiteY308" fmla="*/ 2304226 h 3564189"/>
                <a:gd name="connsiteX309" fmla="*/ 2314575 w 3566159"/>
                <a:gd name="connsiteY309" fmla="*/ 2180513 h 3564189"/>
                <a:gd name="connsiteX310" fmla="*/ 2253615 w 3566159"/>
                <a:gd name="connsiteY310" fmla="*/ 2062510 h 3564189"/>
                <a:gd name="connsiteX311" fmla="*/ 2230120 w 3566159"/>
                <a:gd name="connsiteY311" fmla="*/ 2037133 h 3564189"/>
                <a:gd name="connsiteX312" fmla="*/ 3336290 w 3566159"/>
                <a:gd name="connsiteY312" fmla="*/ 2500897 h 3564189"/>
                <a:gd name="connsiteX313" fmla="*/ 3282315 w 3566159"/>
                <a:gd name="connsiteY313" fmla="*/ 2500897 h 3564189"/>
                <a:gd name="connsiteX314" fmla="*/ 3282315 w 3566159"/>
                <a:gd name="connsiteY314" fmla="*/ 3563556 h 3564189"/>
                <a:gd name="connsiteX315" fmla="*/ 3336290 w 3566159"/>
                <a:gd name="connsiteY315" fmla="*/ 3563556 h 3564189"/>
                <a:gd name="connsiteX316" fmla="*/ 3362325 w 3566159"/>
                <a:gd name="connsiteY316" fmla="*/ 3561018 h 3564189"/>
                <a:gd name="connsiteX317" fmla="*/ 3362325 w 3566159"/>
                <a:gd name="connsiteY317" fmla="*/ 2503434 h 3564189"/>
                <a:gd name="connsiteX318" fmla="*/ 3336290 w 3566159"/>
                <a:gd name="connsiteY318" fmla="*/ 2500897 h 3564189"/>
                <a:gd name="connsiteX319" fmla="*/ 3246755 w 3566159"/>
                <a:gd name="connsiteY319" fmla="*/ 2500897 h 3564189"/>
                <a:gd name="connsiteX320" fmla="*/ 3170555 w 3566159"/>
                <a:gd name="connsiteY320" fmla="*/ 2500897 h 3564189"/>
                <a:gd name="connsiteX321" fmla="*/ 3170555 w 3566159"/>
                <a:gd name="connsiteY321" fmla="*/ 3563556 h 3564189"/>
                <a:gd name="connsiteX322" fmla="*/ 3246755 w 3566159"/>
                <a:gd name="connsiteY322" fmla="*/ 3563556 h 3564189"/>
                <a:gd name="connsiteX323" fmla="*/ 3246755 w 3566159"/>
                <a:gd name="connsiteY323" fmla="*/ 2500897 h 3564189"/>
                <a:gd name="connsiteX324" fmla="*/ 3123565 w 3566159"/>
                <a:gd name="connsiteY324" fmla="*/ 2500897 h 3564189"/>
                <a:gd name="connsiteX325" fmla="*/ 3052445 w 3566159"/>
                <a:gd name="connsiteY325" fmla="*/ 2500897 h 3564189"/>
                <a:gd name="connsiteX326" fmla="*/ 3052445 w 3566159"/>
                <a:gd name="connsiteY326" fmla="*/ 3563556 h 3564189"/>
                <a:gd name="connsiteX327" fmla="*/ 3123565 w 3566159"/>
                <a:gd name="connsiteY327" fmla="*/ 3563556 h 3564189"/>
                <a:gd name="connsiteX328" fmla="*/ 3123565 w 3566159"/>
                <a:gd name="connsiteY328" fmla="*/ 2500897 h 3564189"/>
                <a:gd name="connsiteX329" fmla="*/ 2995930 w 3566159"/>
                <a:gd name="connsiteY329" fmla="*/ 2500897 h 3564189"/>
                <a:gd name="connsiteX330" fmla="*/ 2931160 w 3566159"/>
                <a:gd name="connsiteY330" fmla="*/ 2500897 h 3564189"/>
                <a:gd name="connsiteX331" fmla="*/ 2931160 w 3566159"/>
                <a:gd name="connsiteY331" fmla="*/ 3563556 h 3564189"/>
                <a:gd name="connsiteX332" fmla="*/ 2995295 w 3566159"/>
                <a:gd name="connsiteY332" fmla="*/ 3563556 h 3564189"/>
                <a:gd name="connsiteX333" fmla="*/ 2995295 w 3566159"/>
                <a:gd name="connsiteY333" fmla="*/ 2500897 h 3564189"/>
                <a:gd name="connsiteX334" fmla="*/ 2860040 w 3566159"/>
                <a:gd name="connsiteY334" fmla="*/ 2500897 h 3564189"/>
                <a:gd name="connsiteX335" fmla="*/ 2813050 w 3566159"/>
                <a:gd name="connsiteY335" fmla="*/ 2500897 h 3564189"/>
                <a:gd name="connsiteX336" fmla="*/ 2813050 w 3566159"/>
                <a:gd name="connsiteY336" fmla="*/ 3563556 h 3564189"/>
                <a:gd name="connsiteX337" fmla="*/ 2860040 w 3566159"/>
                <a:gd name="connsiteY337" fmla="*/ 3563556 h 3564189"/>
                <a:gd name="connsiteX338" fmla="*/ 2860040 w 3566159"/>
                <a:gd name="connsiteY338" fmla="*/ 2500897 h 3564189"/>
                <a:gd name="connsiteX339" fmla="*/ 2736850 w 3566159"/>
                <a:gd name="connsiteY339" fmla="*/ 2500897 h 3564189"/>
                <a:gd name="connsiteX340" fmla="*/ 2701290 w 3566159"/>
                <a:gd name="connsiteY340" fmla="*/ 2500897 h 3564189"/>
                <a:gd name="connsiteX341" fmla="*/ 2701290 w 3566159"/>
                <a:gd name="connsiteY341" fmla="*/ 3563556 h 3564189"/>
                <a:gd name="connsiteX342" fmla="*/ 2736850 w 3566159"/>
                <a:gd name="connsiteY342" fmla="*/ 3563556 h 3564189"/>
                <a:gd name="connsiteX343" fmla="*/ 2736850 w 3566159"/>
                <a:gd name="connsiteY343" fmla="*/ 2500897 h 3564189"/>
                <a:gd name="connsiteX344" fmla="*/ 2621280 w 3566159"/>
                <a:gd name="connsiteY344" fmla="*/ 2500897 h 3564189"/>
                <a:gd name="connsiteX345" fmla="*/ 2597150 w 3566159"/>
                <a:gd name="connsiteY345" fmla="*/ 2500897 h 3564189"/>
                <a:gd name="connsiteX346" fmla="*/ 2597150 w 3566159"/>
                <a:gd name="connsiteY346" fmla="*/ 3563556 h 3564189"/>
                <a:gd name="connsiteX347" fmla="*/ 2621280 w 3566159"/>
                <a:gd name="connsiteY347" fmla="*/ 3563556 h 3564189"/>
                <a:gd name="connsiteX348" fmla="*/ 2621280 w 3566159"/>
                <a:gd name="connsiteY348" fmla="*/ 2500897 h 3564189"/>
                <a:gd name="connsiteX349" fmla="*/ 2514600 w 3566159"/>
                <a:gd name="connsiteY349" fmla="*/ 2500897 h 3564189"/>
                <a:gd name="connsiteX350" fmla="*/ 2502535 w 3566159"/>
                <a:gd name="connsiteY350" fmla="*/ 2500897 h 3564189"/>
                <a:gd name="connsiteX351" fmla="*/ 2502535 w 3566159"/>
                <a:gd name="connsiteY351" fmla="*/ 3563556 h 3564189"/>
                <a:gd name="connsiteX352" fmla="*/ 2514600 w 3566159"/>
                <a:gd name="connsiteY352" fmla="*/ 3563556 h 3564189"/>
                <a:gd name="connsiteX353" fmla="*/ 2514600 w 3566159"/>
                <a:gd name="connsiteY353" fmla="*/ 2500897 h 3564189"/>
                <a:gd name="connsiteX354" fmla="*/ 2181860 w 3566159"/>
                <a:gd name="connsiteY354" fmla="*/ 2500897 h 3564189"/>
                <a:gd name="connsiteX355" fmla="*/ 2179955 w 3566159"/>
                <a:gd name="connsiteY355" fmla="*/ 2500897 h 3564189"/>
                <a:gd name="connsiteX356" fmla="*/ 2179955 w 3566159"/>
                <a:gd name="connsiteY356" fmla="*/ 2500897 h 3564189"/>
                <a:gd name="connsiteX357" fmla="*/ 2135505 w 3566159"/>
                <a:gd name="connsiteY357" fmla="*/ 2500897 h 3564189"/>
                <a:gd name="connsiteX358" fmla="*/ 2135505 w 3566159"/>
                <a:gd name="connsiteY358" fmla="*/ 2879648 h 3564189"/>
                <a:gd name="connsiteX359" fmla="*/ 2218055 w 3566159"/>
                <a:gd name="connsiteY359" fmla="*/ 2790194 h 3564189"/>
                <a:gd name="connsiteX360" fmla="*/ 2218055 w 3566159"/>
                <a:gd name="connsiteY360" fmla="*/ 2505338 h 3564189"/>
                <a:gd name="connsiteX361" fmla="*/ 2181860 w 3566159"/>
                <a:gd name="connsiteY361" fmla="*/ 2500897 h 3564189"/>
                <a:gd name="connsiteX362" fmla="*/ 2111375 w 3566159"/>
                <a:gd name="connsiteY362" fmla="*/ 2500897 h 3564189"/>
                <a:gd name="connsiteX363" fmla="*/ 2031365 w 3566159"/>
                <a:gd name="connsiteY363" fmla="*/ 2500897 h 3564189"/>
                <a:gd name="connsiteX364" fmla="*/ 2031365 w 3566159"/>
                <a:gd name="connsiteY364" fmla="*/ 2991941 h 3564189"/>
                <a:gd name="connsiteX365" fmla="*/ 2111375 w 3566159"/>
                <a:gd name="connsiteY365" fmla="*/ 2905659 h 3564189"/>
                <a:gd name="connsiteX366" fmla="*/ 2111375 w 3566159"/>
                <a:gd name="connsiteY366" fmla="*/ 2500897 h 3564189"/>
                <a:gd name="connsiteX367" fmla="*/ 1995805 w 3566159"/>
                <a:gd name="connsiteY367" fmla="*/ 2500897 h 3564189"/>
                <a:gd name="connsiteX368" fmla="*/ 1919605 w 3566159"/>
                <a:gd name="connsiteY368" fmla="*/ 2500897 h 3564189"/>
                <a:gd name="connsiteX369" fmla="*/ 1919605 w 3566159"/>
                <a:gd name="connsiteY369" fmla="*/ 3113115 h 3564189"/>
                <a:gd name="connsiteX370" fmla="*/ 1995805 w 3566159"/>
                <a:gd name="connsiteY370" fmla="*/ 3030640 h 3564189"/>
                <a:gd name="connsiteX371" fmla="*/ 1995805 w 3566159"/>
                <a:gd name="connsiteY371" fmla="*/ 2500897 h 3564189"/>
                <a:gd name="connsiteX372" fmla="*/ 1872615 w 3566159"/>
                <a:gd name="connsiteY372" fmla="*/ 2500897 h 3564189"/>
                <a:gd name="connsiteX373" fmla="*/ 1800860 w 3566159"/>
                <a:gd name="connsiteY373" fmla="*/ 2500897 h 3564189"/>
                <a:gd name="connsiteX374" fmla="*/ 1800860 w 3566159"/>
                <a:gd name="connsiteY374" fmla="*/ 3240634 h 3564189"/>
                <a:gd name="connsiteX375" fmla="*/ 1871980 w 3566159"/>
                <a:gd name="connsiteY375" fmla="*/ 3163235 h 3564189"/>
                <a:gd name="connsiteX376" fmla="*/ 1871980 w 3566159"/>
                <a:gd name="connsiteY376" fmla="*/ 2500897 h 3564189"/>
                <a:gd name="connsiteX377" fmla="*/ 1744345 w 3566159"/>
                <a:gd name="connsiteY377" fmla="*/ 2500897 h 3564189"/>
                <a:gd name="connsiteX378" fmla="*/ 1680210 w 3566159"/>
                <a:gd name="connsiteY378" fmla="*/ 2500897 h 3564189"/>
                <a:gd name="connsiteX379" fmla="*/ 1680210 w 3566159"/>
                <a:gd name="connsiteY379" fmla="*/ 3371326 h 3564189"/>
                <a:gd name="connsiteX380" fmla="*/ 1744345 w 3566159"/>
                <a:gd name="connsiteY380" fmla="*/ 3301539 h 3564189"/>
                <a:gd name="connsiteX381" fmla="*/ 1744345 w 3566159"/>
                <a:gd name="connsiteY381" fmla="*/ 2500897 h 3564189"/>
                <a:gd name="connsiteX382" fmla="*/ 1608455 w 3566159"/>
                <a:gd name="connsiteY382" fmla="*/ 2500897 h 3564189"/>
                <a:gd name="connsiteX383" fmla="*/ 1561465 w 3566159"/>
                <a:gd name="connsiteY383" fmla="*/ 2500897 h 3564189"/>
                <a:gd name="connsiteX384" fmla="*/ 1561465 w 3566159"/>
                <a:gd name="connsiteY384" fmla="*/ 3499479 h 3564189"/>
                <a:gd name="connsiteX385" fmla="*/ 1568450 w 3566159"/>
                <a:gd name="connsiteY385" fmla="*/ 3491866 h 3564189"/>
                <a:gd name="connsiteX386" fmla="*/ 1608455 w 3566159"/>
                <a:gd name="connsiteY386" fmla="*/ 3448091 h 3564189"/>
                <a:gd name="connsiteX387" fmla="*/ 1608455 w 3566159"/>
                <a:gd name="connsiteY387" fmla="*/ 2500897 h 3564189"/>
                <a:gd name="connsiteX388" fmla="*/ 1485900 w 3566159"/>
                <a:gd name="connsiteY388" fmla="*/ 2500897 h 3564189"/>
                <a:gd name="connsiteX389" fmla="*/ 1450340 w 3566159"/>
                <a:gd name="connsiteY389" fmla="*/ 2500897 h 3564189"/>
                <a:gd name="connsiteX390" fmla="*/ 1450340 w 3566159"/>
                <a:gd name="connsiteY390" fmla="*/ 3563556 h 3564189"/>
                <a:gd name="connsiteX391" fmla="*/ 1485900 w 3566159"/>
                <a:gd name="connsiteY391" fmla="*/ 3557846 h 3564189"/>
                <a:gd name="connsiteX392" fmla="*/ 1485900 w 3566159"/>
                <a:gd name="connsiteY392" fmla="*/ 2500897 h 3564189"/>
                <a:gd name="connsiteX393" fmla="*/ 1370330 w 3566159"/>
                <a:gd name="connsiteY393" fmla="*/ 2500897 h 3564189"/>
                <a:gd name="connsiteX394" fmla="*/ 1346200 w 3566159"/>
                <a:gd name="connsiteY394" fmla="*/ 2500897 h 3564189"/>
                <a:gd name="connsiteX395" fmla="*/ 1346200 w 3566159"/>
                <a:gd name="connsiteY395" fmla="*/ 3563556 h 3564189"/>
                <a:gd name="connsiteX396" fmla="*/ 1370330 w 3566159"/>
                <a:gd name="connsiteY396" fmla="*/ 3563556 h 3564189"/>
                <a:gd name="connsiteX397" fmla="*/ 1370330 w 3566159"/>
                <a:gd name="connsiteY397" fmla="*/ 2500897 h 3564189"/>
                <a:gd name="connsiteX398" fmla="*/ 1263015 w 3566159"/>
                <a:gd name="connsiteY398" fmla="*/ 2500897 h 3564189"/>
                <a:gd name="connsiteX399" fmla="*/ 1250950 w 3566159"/>
                <a:gd name="connsiteY399" fmla="*/ 2500897 h 3564189"/>
                <a:gd name="connsiteX400" fmla="*/ 1250950 w 3566159"/>
                <a:gd name="connsiteY400" fmla="*/ 3563556 h 3564189"/>
                <a:gd name="connsiteX401" fmla="*/ 1263015 w 3566159"/>
                <a:gd name="connsiteY401" fmla="*/ 3563556 h 3564189"/>
                <a:gd name="connsiteX402" fmla="*/ 1263015 w 3566159"/>
                <a:gd name="connsiteY402" fmla="*/ 2500897 h 3564189"/>
                <a:gd name="connsiteX403" fmla="*/ 118745 w 3566159"/>
                <a:gd name="connsiteY403" fmla="*/ 2500897 h 3564189"/>
                <a:gd name="connsiteX404" fmla="*/ 94615 w 3566159"/>
                <a:gd name="connsiteY404" fmla="*/ 2500897 h 3564189"/>
                <a:gd name="connsiteX405" fmla="*/ 94615 w 3566159"/>
                <a:gd name="connsiteY405" fmla="*/ 3563556 h 3564189"/>
                <a:gd name="connsiteX406" fmla="*/ 118745 w 3566159"/>
                <a:gd name="connsiteY406" fmla="*/ 3563556 h 3564189"/>
                <a:gd name="connsiteX407" fmla="*/ 118745 w 3566159"/>
                <a:gd name="connsiteY407" fmla="*/ 2500897 h 3564189"/>
                <a:gd name="connsiteX408" fmla="*/ 12065 w 3566159"/>
                <a:gd name="connsiteY408" fmla="*/ 2500897 h 3564189"/>
                <a:gd name="connsiteX409" fmla="*/ 0 w 3566159"/>
                <a:gd name="connsiteY409" fmla="*/ 2500897 h 3564189"/>
                <a:gd name="connsiteX410" fmla="*/ 0 w 3566159"/>
                <a:gd name="connsiteY410" fmla="*/ 3563556 h 3564189"/>
                <a:gd name="connsiteX411" fmla="*/ 12065 w 3566159"/>
                <a:gd name="connsiteY411" fmla="*/ 3563556 h 3564189"/>
                <a:gd name="connsiteX412" fmla="*/ 12065 w 3566159"/>
                <a:gd name="connsiteY412" fmla="*/ 2500897 h 3564189"/>
                <a:gd name="connsiteX413" fmla="*/ 198755 w 3566159"/>
                <a:gd name="connsiteY413" fmla="*/ 2500897 h 3564189"/>
                <a:gd name="connsiteX414" fmla="*/ 198755 w 3566159"/>
                <a:gd name="connsiteY414" fmla="*/ 3563556 h 3564189"/>
                <a:gd name="connsiteX415" fmla="*/ 234315 w 3566159"/>
                <a:gd name="connsiteY415" fmla="*/ 3563556 h 3564189"/>
                <a:gd name="connsiteX416" fmla="*/ 234315 w 3566159"/>
                <a:gd name="connsiteY416" fmla="*/ 2506607 h 3564189"/>
                <a:gd name="connsiteX417" fmla="*/ 198755 w 3566159"/>
                <a:gd name="connsiteY417" fmla="*/ 2500897 h 3564189"/>
                <a:gd name="connsiteX418" fmla="*/ 2230120 w 3566159"/>
                <a:gd name="connsiteY418" fmla="*/ 2509779 h 3564189"/>
                <a:gd name="connsiteX419" fmla="*/ 2230120 w 3566159"/>
                <a:gd name="connsiteY419" fmla="*/ 2776871 h 3564189"/>
                <a:gd name="connsiteX420" fmla="*/ 2253615 w 3566159"/>
                <a:gd name="connsiteY420" fmla="*/ 2751494 h 3564189"/>
                <a:gd name="connsiteX421" fmla="*/ 2314575 w 3566159"/>
                <a:gd name="connsiteY421" fmla="*/ 2633491 h 3564189"/>
                <a:gd name="connsiteX422" fmla="*/ 2230120 w 3566159"/>
                <a:gd name="connsiteY422" fmla="*/ 2509779 h 3564189"/>
                <a:gd name="connsiteX423" fmla="*/ 3386455 w 3566159"/>
                <a:gd name="connsiteY423" fmla="*/ 2511048 h 3564189"/>
                <a:gd name="connsiteX424" fmla="*/ 3386455 w 3566159"/>
                <a:gd name="connsiteY424" fmla="*/ 3554039 h 3564189"/>
                <a:gd name="connsiteX425" fmla="*/ 3469005 w 3566159"/>
                <a:gd name="connsiteY425" fmla="*/ 3430961 h 3564189"/>
                <a:gd name="connsiteX426" fmla="*/ 3469005 w 3566159"/>
                <a:gd name="connsiteY426" fmla="*/ 2633491 h 3564189"/>
                <a:gd name="connsiteX427" fmla="*/ 3386455 w 3566159"/>
                <a:gd name="connsiteY427" fmla="*/ 2511048 h 3564189"/>
                <a:gd name="connsiteX428" fmla="*/ 310515 w 3566159"/>
                <a:gd name="connsiteY428" fmla="*/ 2564974 h 3564189"/>
                <a:gd name="connsiteX429" fmla="*/ 310515 w 3566159"/>
                <a:gd name="connsiteY429" fmla="*/ 3563556 h 3564189"/>
                <a:gd name="connsiteX430" fmla="*/ 357505 w 3566159"/>
                <a:gd name="connsiteY430" fmla="*/ 3563556 h 3564189"/>
                <a:gd name="connsiteX431" fmla="*/ 357505 w 3566159"/>
                <a:gd name="connsiteY431" fmla="*/ 2616362 h 3564189"/>
                <a:gd name="connsiteX432" fmla="*/ 317500 w 3566159"/>
                <a:gd name="connsiteY432" fmla="*/ 2572586 h 3564189"/>
                <a:gd name="connsiteX433" fmla="*/ 310515 w 3566159"/>
                <a:gd name="connsiteY433" fmla="*/ 2564974 h 3564189"/>
                <a:gd name="connsiteX434" fmla="*/ 428625 w 3566159"/>
                <a:gd name="connsiteY434" fmla="*/ 2693761 h 3564189"/>
                <a:gd name="connsiteX435" fmla="*/ 428625 w 3566159"/>
                <a:gd name="connsiteY435" fmla="*/ 3564190 h 3564189"/>
                <a:gd name="connsiteX436" fmla="*/ 492760 w 3566159"/>
                <a:gd name="connsiteY436" fmla="*/ 3564190 h 3564189"/>
                <a:gd name="connsiteX437" fmla="*/ 492760 w 3566159"/>
                <a:gd name="connsiteY437" fmla="*/ 2763548 h 3564189"/>
                <a:gd name="connsiteX438" fmla="*/ 428625 w 3566159"/>
                <a:gd name="connsiteY438" fmla="*/ 2693761 h 3564189"/>
                <a:gd name="connsiteX439" fmla="*/ 549910 w 3566159"/>
                <a:gd name="connsiteY439" fmla="*/ 2824453 h 3564189"/>
                <a:gd name="connsiteX440" fmla="*/ 549910 w 3566159"/>
                <a:gd name="connsiteY440" fmla="*/ 3564190 h 3564189"/>
                <a:gd name="connsiteX441" fmla="*/ 621030 w 3566159"/>
                <a:gd name="connsiteY441" fmla="*/ 3564190 h 3564189"/>
                <a:gd name="connsiteX442" fmla="*/ 621030 w 3566159"/>
                <a:gd name="connsiteY442" fmla="*/ 2901218 h 3564189"/>
                <a:gd name="connsiteX443" fmla="*/ 549910 w 3566159"/>
                <a:gd name="connsiteY443" fmla="*/ 2824453 h 3564189"/>
                <a:gd name="connsiteX444" fmla="*/ 668020 w 3566159"/>
                <a:gd name="connsiteY444" fmla="*/ 2951972 h 3564189"/>
                <a:gd name="connsiteX445" fmla="*/ 668020 w 3566159"/>
                <a:gd name="connsiteY445" fmla="*/ 3564190 h 3564189"/>
                <a:gd name="connsiteX446" fmla="*/ 744220 w 3566159"/>
                <a:gd name="connsiteY446" fmla="*/ 3564190 h 3564189"/>
                <a:gd name="connsiteX447" fmla="*/ 744220 w 3566159"/>
                <a:gd name="connsiteY447" fmla="*/ 3034447 h 3564189"/>
                <a:gd name="connsiteX448" fmla="*/ 668020 w 3566159"/>
                <a:gd name="connsiteY448" fmla="*/ 2951972 h 3564189"/>
                <a:gd name="connsiteX449" fmla="*/ 779780 w 3566159"/>
                <a:gd name="connsiteY449" fmla="*/ 3072512 h 3564189"/>
                <a:gd name="connsiteX450" fmla="*/ 779780 w 3566159"/>
                <a:gd name="connsiteY450" fmla="*/ 3563556 h 3564189"/>
                <a:gd name="connsiteX451" fmla="*/ 859790 w 3566159"/>
                <a:gd name="connsiteY451" fmla="*/ 3563556 h 3564189"/>
                <a:gd name="connsiteX452" fmla="*/ 859790 w 3566159"/>
                <a:gd name="connsiteY452" fmla="*/ 3158794 h 3564189"/>
                <a:gd name="connsiteX453" fmla="*/ 779780 w 3566159"/>
                <a:gd name="connsiteY453" fmla="*/ 3072512 h 3564189"/>
                <a:gd name="connsiteX454" fmla="*/ 883920 w 3566159"/>
                <a:gd name="connsiteY454" fmla="*/ 3185440 h 3564189"/>
                <a:gd name="connsiteX455" fmla="*/ 883920 w 3566159"/>
                <a:gd name="connsiteY455" fmla="*/ 3564190 h 3564189"/>
                <a:gd name="connsiteX456" fmla="*/ 928370 w 3566159"/>
                <a:gd name="connsiteY456" fmla="*/ 3564190 h 3564189"/>
                <a:gd name="connsiteX457" fmla="*/ 928370 w 3566159"/>
                <a:gd name="connsiteY457" fmla="*/ 3564190 h 3564189"/>
                <a:gd name="connsiteX458" fmla="*/ 930275 w 3566159"/>
                <a:gd name="connsiteY458" fmla="*/ 3564190 h 3564189"/>
                <a:gd name="connsiteX459" fmla="*/ 966470 w 3566159"/>
                <a:gd name="connsiteY459" fmla="*/ 3559115 h 3564189"/>
                <a:gd name="connsiteX460" fmla="*/ 966470 w 3566159"/>
                <a:gd name="connsiteY460" fmla="*/ 3274259 h 3564189"/>
                <a:gd name="connsiteX461" fmla="*/ 883920 w 3566159"/>
                <a:gd name="connsiteY461" fmla="*/ 3185440 h 3564189"/>
                <a:gd name="connsiteX462" fmla="*/ 979170 w 3566159"/>
                <a:gd name="connsiteY462" fmla="*/ 3287582 h 3564189"/>
                <a:gd name="connsiteX463" fmla="*/ 979170 w 3566159"/>
                <a:gd name="connsiteY463" fmla="*/ 3554674 h 3564189"/>
                <a:gd name="connsiteX464" fmla="*/ 1063625 w 3566159"/>
                <a:gd name="connsiteY464" fmla="*/ 3430961 h 3564189"/>
                <a:gd name="connsiteX465" fmla="*/ 1002665 w 3566159"/>
                <a:gd name="connsiteY465" fmla="*/ 3312959 h 3564189"/>
                <a:gd name="connsiteX466" fmla="*/ 979170 w 3566159"/>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59"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4705" y="0"/>
                  </a:moveTo>
                  <a:lnTo>
                    <a:pt x="2030730" y="0"/>
                  </a:lnTo>
                  <a:lnTo>
                    <a:pt x="2030730" y="1063293"/>
                  </a:lnTo>
                  <a:lnTo>
                    <a:pt x="2084705" y="1063293"/>
                  </a:lnTo>
                  <a:cubicBezTo>
                    <a:pt x="2093595" y="1063293"/>
                    <a:pt x="2102485" y="1062659"/>
                    <a:pt x="2110740" y="1060756"/>
                  </a:cubicBezTo>
                  <a:lnTo>
                    <a:pt x="2110740" y="2538"/>
                  </a:lnTo>
                  <a:cubicBezTo>
                    <a:pt x="2102485" y="634"/>
                    <a:pt x="2093595" y="0"/>
                    <a:pt x="2084705" y="0"/>
                  </a:cubicBezTo>
                  <a:moveTo>
                    <a:pt x="1995805" y="0"/>
                  </a:moveTo>
                  <a:lnTo>
                    <a:pt x="1919605" y="0"/>
                  </a:lnTo>
                  <a:lnTo>
                    <a:pt x="1919605" y="1063293"/>
                  </a:lnTo>
                  <a:lnTo>
                    <a:pt x="1995805" y="1063293"/>
                  </a:lnTo>
                  <a:lnTo>
                    <a:pt x="1995805" y="0"/>
                  </a:lnTo>
                  <a:close/>
                  <a:moveTo>
                    <a:pt x="1872615" y="0"/>
                  </a:moveTo>
                  <a:lnTo>
                    <a:pt x="1800860" y="0"/>
                  </a:lnTo>
                  <a:lnTo>
                    <a:pt x="1800860" y="1063293"/>
                  </a:lnTo>
                  <a:lnTo>
                    <a:pt x="1871980" y="1063293"/>
                  </a:lnTo>
                  <a:lnTo>
                    <a:pt x="1871980" y="0"/>
                  </a:lnTo>
                  <a:close/>
                  <a:moveTo>
                    <a:pt x="1744345" y="0"/>
                  </a:moveTo>
                  <a:lnTo>
                    <a:pt x="1680210" y="0"/>
                  </a:lnTo>
                  <a:lnTo>
                    <a:pt x="1680210" y="1063293"/>
                  </a:lnTo>
                  <a:lnTo>
                    <a:pt x="1744345" y="1063293"/>
                  </a:lnTo>
                  <a:lnTo>
                    <a:pt x="1744345"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015" y="0"/>
                  </a:moveTo>
                  <a:lnTo>
                    <a:pt x="1250950" y="0"/>
                  </a:lnTo>
                  <a:lnTo>
                    <a:pt x="1250950" y="1063293"/>
                  </a:lnTo>
                  <a:lnTo>
                    <a:pt x="1263015" y="1063293"/>
                  </a:lnTo>
                  <a:lnTo>
                    <a:pt x="1263015"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040"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055"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050" y="64077"/>
                  </a:moveTo>
                  <a:lnTo>
                    <a:pt x="2813050" y="1062659"/>
                  </a:lnTo>
                  <a:lnTo>
                    <a:pt x="2860040" y="1062659"/>
                  </a:lnTo>
                  <a:lnTo>
                    <a:pt x="2860040" y="115465"/>
                  </a:lnTo>
                  <a:cubicBezTo>
                    <a:pt x="2840355" y="93895"/>
                    <a:pt x="2826385" y="78668"/>
                    <a:pt x="2820035" y="71690"/>
                  </a:cubicBezTo>
                  <a:cubicBezTo>
                    <a:pt x="2817495" y="69152"/>
                    <a:pt x="2815590" y="66614"/>
                    <a:pt x="2813050" y="64077"/>
                  </a:cubicBezTo>
                  <a:moveTo>
                    <a:pt x="2931160" y="192230"/>
                  </a:moveTo>
                  <a:lnTo>
                    <a:pt x="2931160" y="1062659"/>
                  </a:lnTo>
                  <a:lnTo>
                    <a:pt x="2995295" y="1062659"/>
                  </a:lnTo>
                  <a:lnTo>
                    <a:pt x="2995295" y="262017"/>
                  </a:lnTo>
                  <a:cubicBezTo>
                    <a:pt x="2973070" y="237274"/>
                    <a:pt x="2951480" y="213801"/>
                    <a:pt x="2931160" y="192230"/>
                  </a:cubicBezTo>
                  <a:moveTo>
                    <a:pt x="3052445" y="322921"/>
                  </a:moveTo>
                  <a:lnTo>
                    <a:pt x="3052445" y="1062659"/>
                  </a:lnTo>
                  <a:lnTo>
                    <a:pt x="3123565" y="1062659"/>
                  </a:lnTo>
                  <a:lnTo>
                    <a:pt x="3123565" y="400321"/>
                  </a:lnTo>
                  <a:cubicBezTo>
                    <a:pt x="3099435" y="374310"/>
                    <a:pt x="3075305" y="348298"/>
                    <a:pt x="3052445" y="322921"/>
                  </a:cubicBezTo>
                  <a:moveTo>
                    <a:pt x="3170555" y="451075"/>
                  </a:moveTo>
                  <a:lnTo>
                    <a:pt x="3170555" y="1063293"/>
                  </a:lnTo>
                  <a:lnTo>
                    <a:pt x="3246755" y="1063293"/>
                  </a:lnTo>
                  <a:lnTo>
                    <a:pt x="3246755" y="533550"/>
                  </a:lnTo>
                  <a:cubicBezTo>
                    <a:pt x="3221990" y="506270"/>
                    <a:pt x="3195955" y="478355"/>
                    <a:pt x="3170555" y="451075"/>
                  </a:cubicBezTo>
                  <a:moveTo>
                    <a:pt x="3282315" y="571615"/>
                  </a:moveTo>
                  <a:lnTo>
                    <a:pt x="3282315" y="1062659"/>
                  </a:lnTo>
                  <a:lnTo>
                    <a:pt x="3362325" y="1062659"/>
                  </a:lnTo>
                  <a:lnTo>
                    <a:pt x="3362325" y="657897"/>
                  </a:lnTo>
                  <a:cubicBezTo>
                    <a:pt x="3337560" y="631251"/>
                    <a:pt x="3310255"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2660" y="809524"/>
                    <a:pt x="3494405" y="800642"/>
                    <a:pt x="3481705" y="786685"/>
                  </a:cubicBezTo>
                  <a:moveTo>
                    <a:pt x="2621280" y="1250448"/>
                  </a:moveTo>
                  <a:lnTo>
                    <a:pt x="2597150" y="1250448"/>
                  </a:lnTo>
                  <a:lnTo>
                    <a:pt x="2597150" y="2313742"/>
                  </a:lnTo>
                  <a:lnTo>
                    <a:pt x="2621280" y="2313742"/>
                  </a:lnTo>
                  <a:lnTo>
                    <a:pt x="2621280"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7575" y="1252352"/>
                    <a:pt x="3445510"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040"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6470" y="1327848"/>
                    <a:pt x="932180"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005" y="1317063"/>
                    <a:pt x="1562100" y="1314525"/>
                  </a:cubicBezTo>
                  <a:moveTo>
                    <a:pt x="1680210" y="1443313"/>
                  </a:moveTo>
                  <a:lnTo>
                    <a:pt x="1680210" y="2313742"/>
                  </a:lnTo>
                  <a:lnTo>
                    <a:pt x="1744345" y="2313742"/>
                  </a:lnTo>
                  <a:lnTo>
                    <a:pt x="1744345" y="1512465"/>
                  </a:lnTo>
                  <a:cubicBezTo>
                    <a:pt x="1721485" y="1487723"/>
                    <a:pt x="1699895" y="1464249"/>
                    <a:pt x="1680210" y="1443313"/>
                  </a:cubicBezTo>
                  <a:moveTo>
                    <a:pt x="1800860" y="1574004"/>
                  </a:moveTo>
                  <a:lnTo>
                    <a:pt x="1800860" y="2313742"/>
                  </a:lnTo>
                  <a:lnTo>
                    <a:pt x="1871980" y="2313742"/>
                  </a:lnTo>
                  <a:lnTo>
                    <a:pt x="1871980" y="1650769"/>
                  </a:lnTo>
                  <a:cubicBezTo>
                    <a:pt x="1847850" y="1624758"/>
                    <a:pt x="1824355" y="1598747"/>
                    <a:pt x="1800860" y="1574004"/>
                  </a:cubicBezTo>
                  <a:moveTo>
                    <a:pt x="1918970" y="1701523"/>
                  </a:moveTo>
                  <a:lnTo>
                    <a:pt x="1918970" y="2313742"/>
                  </a:lnTo>
                  <a:lnTo>
                    <a:pt x="1995170" y="2313742"/>
                  </a:lnTo>
                  <a:lnTo>
                    <a:pt x="1995170" y="1783998"/>
                  </a:lnTo>
                  <a:cubicBezTo>
                    <a:pt x="1970405" y="1756718"/>
                    <a:pt x="1945005" y="1729438"/>
                    <a:pt x="1918970" y="1701523"/>
                  </a:cubicBezTo>
                  <a:moveTo>
                    <a:pt x="2030730" y="1822064"/>
                  </a:moveTo>
                  <a:lnTo>
                    <a:pt x="2030730" y="2313107"/>
                  </a:lnTo>
                  <a:lnTo>
                    <a:pt x="2110740" y="2313107"/>
                  </a:lnTo>
                  <a:lnTo>
                    <a:pt x="2110740" y="1908345"/>
                  </a:lnTo>
                  <a:cubicBezTo>
                    <a:pt x="2085975" y="1881700"/>
                    <a:pt x="2059305" y="1852516"/>
                    <a:pt x="2030730"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8525"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160" y="2500897"/>
                  </a:lnTo>
                  <a:lnTo>
                    <a:pt x="2931160" y="3563556"/>
                  </a:lnTo>
                  <a:lnTo>
                    <a:pt x="2995295" y="3563556"/>
                  </a:lnTo>
                  <a:lnTo>
                    <a:pt x="2995295"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0860" y="2500897"/>
                  </a:lnTo>
                  <a:lnTo>
                    <a:pt x="1800860" y="3240634"/>
                  </a:lnTo>
                  <a:cubicBezTo>
                    <a:pt x="1824355" y="3215257"/>
                    <a:pt x="1847850" y="3189880"/>
                    <a:pt x="1871980" y="3163235"/>
                  </a:cubicBezTo>
                  <a:lnTo>
                    <a:pt x="1871980" y="2500897"/>
                  </a:lnTo>
                  <a:close/>
                  <a:moveTo>
                    <a:pt x="1744345" y="2500897"/>
                  </a:moveTo>
                  <a:lnTo>
                    <a:pt x="1680210" y="2500897"/>
                  </a:lnTo>
                  <a:lnTo>
                    <a:pt x="1680210" y="3371326"/>
                  </a:lnTo>
                  <a:cubicBezTo>
                    <a:pt x="1699895" y="3349755"/>
                    <a:pt x="1721485" y="3326281"/>
                    <a:pt x="1744345" y="3301539"/>
                  </a:cubicBezTo>
                  <a:lnTo>
                    <a:pt x="1744345" y="2500897"/>
                  </a:lnTo>
                  <a:close/>
                  <a:moveTo>
                    <a:pt x="1608455" y="2500897"/>
                  </a:moveTo>
                  <a:lnTo>
                    <a:pt x="1561465" y="2500897"/>
                  </a:lnTo>
                  <a:lnTo>
                    <a:pt x="1561465" y="3499479"/>
                  </a:lnTo>
                  <a:cubicBezTo>
                    <a:pt x="1563370" y="3496941"/>
                    <a:pt x="1565910" y="3494403"/>
                    <a:pt x="1568450" y="3491866"/>
                  </a:cubicBezTo>
                  <a:cubicBezTo>
                    <a:pt x="1574800" y="3484887"/>
                    <a:pt x="1588770" y="3469661"/>
                    <a:pt x="1608455" y="3448091"/>
                  </a:cubicBezTo>
                  <a:lnTo>
                    <a:pt x="1608455"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015" y="2500897"/>
                  </a:moveTo>
                  <a:lnTo>
                    <a:pt x="1250950" y="2500897"/>
                  </a:lnTo>
                  <a:lnTo>
                    <a:pt x="1250950" y="3563556"/>
                  </a:lnTo>
                  <a:lnTo>
                    <a:pt x="1263015" y="3563556"/>
                  </a:lnTo>
                  <a:lnTo>
                    <a:pt x="1263015"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3520"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6455" y="2511048"/>
                  </a:moveTo>
                  <a:lnTo>
                    <a:pt x="3386455" y="3554039"/>
                  </a:lnTo>
                  <a:cubicBezTo>
                    <a:pt x="3434715" y="3534372"/>
                    <a:pt x="3469005" y="3486791"/>
                    <a:pt x="3469005" y="3430961"/>
                  </a:cubicBezTo>
                  <a:lnTo>
                    <a:pt x="3469005" y="2633491"/>
                  </a:lnTo>
                  <a:cubicBezTo>
                    <a:pt x="3469005" y="2578296"/>
                    <a:pt x="3435350" y="2530715"/>
                    <a:pt x="3386455" y="2511048"/>
                  </a:cubicBezTo>
                  <a:moveTo>
                    <a:pt x="310515" y="2564974"/>
                  </a:moveTo>
                  <a:lnTo>
                    <a:pt x="310515" y="3563556"/>
                  </a:lnTo>
                  <a:lnTo>
                    <a:pt x="357505" y="3563556"/>
                  </a:lnTo>
                  <a:lnTo>
                    <a:pt x="357505" y="2616362"/>
                  </a:lnTo>
                  <a:cubicBezTo>
                    <a:pt x="337820" y="2594791"/>
                    <a:pt x="323850" y="2579565"/>
                    <a:pt x="317500" y="2572586"/>
                  </a:cubicBezTo>
                  <a:cubicBezTo>
                    <a:pt x="314960" y="2570049"/>
                    <a:pt x="313055" y="2567511"/>
                    <a:pt x="310515" y="2564974"/>
                  </a:cubicBezTo>
                  <a:moveTo>
                    <a:pt x="428625" y="2693761"/>
                  </a:moveTo>
                  <a:lnTo>
                    <a:pt x="428625" y="3564190"/>
                  </a:lnTo>
                  <a:lnTo>
                    <a:pt x="492760" y="3564190"/>
                  </a:lnTo>
                  <a:lnTo>
                    <a:pt x="492760" y="2763548"/>
                  </a:lnTo>
                  <a:cubicBezTo>
                    <a:pt x="470535" y="2738805"/>
                    <a:pt x="448945" y="2715332"/>
                    <a:pt x="428625" y="2693761"/>
                  </a:cubicBezTo>
                  <a:moveTo>
                    <a:pt x="549910" y="2824453"/>
                  </a:moveTo>
                  <a:lnTo>
                    <a:pt x="549910" y="3564190"/>
                  </a:lnTo>
                  <a:lnTo>
                    <a:pt x="621030" y="3564190"/>
                  </a:lnTo>
                  <a:lnTo>
                    <a:pt x="621030" y="2901218"/>
                  </a:lnTo>
                  <a:cubicBezTo>
                    <a:pt x="596900" y="2875206"/>
                    <a:pt x="572770" y="2849195"/>
                    <a:pt x="549910" y="2824453"/>
                  </a:cubicBezTo>
                  <a:moveTo>
                    <a:pt x="668020" y="2951972"/>
                  </a:moveTo>
                  <a:lnTo>
                    <a:pt x="668020" y="3564190"/>
                  </a:lnTo>
                  <a:lnTo>
                    <a:pt x="744220" y="3564190"/>
                  </a:lnTo>
                  <a:lnTo>
                    <a:pt x="744220" y="3034447"/>
                  </a:lnTo>
                  <a:cubicBezTo>
                    <a:pt x="719455" y="3007166"/>
                    <a:pt x="693420" y="2979886"/>
                    <a:pt x="668020" y="2951972"/>
                  </a:cubicBezTo>
                  <a:moveTo>
                    <a:pt x="779780" y="3072512"/>
                  </a:moveTo>
                  <a:lnTo>
                    <a:pt x="779780" y="3563556"/>
                  </a:lnTo>
                  <a:lnTo>
                    <a:pt x="859790" y="3563556"/>
                  </a:lnTo>
                  <a:lnTo>
                    <a:pt x="859790" y="3158794"/>
                  </a:lnTo>
                  <a:cubicBezTo>
                    <a:pt x="835025" y="3132148"/>
                    <a:pt x="807720"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125" y="3310421"/>
                    <a:pt x="991870" y="3301539"/>
                    <a:pt x="979170" y="3287582"/>
                  </a:cubicBezTo>
                </a:path>
              </a:pathLst>
            </a:custGeom>
            <a:grpFill/>
            <a:ln w="6350" cap="flat">
              <a:noFill/>
              <a:prstDash val="solid"/>
              <a:miter/>
            </a:ln>
          </p:spPr>
          <p:txBody>
            <a:bodyPr rtlCol="0" anchor="ctr"/>
            <a:lstStyle/>
            <a:p>
              <a:endParaRPr lang="nb-NO"/>
            </a:p>
          </p:txBody>
        </p:sp>
      </p:grpSp>
    </p:spTree>
    <p:extLst>
      <p:ext uri="{BB962C8B-B14F-4D97-AF65-F5344CB8AC3E}">
        <p14:creationId xmlns:p14="http://schemas.microsoft.com/office/powerpoint/2010/main" val="130848143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 Tekst 1/2 og bilde">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5256000" cy="410050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5256000" cy="1080000"/>
          </a:xfrm>
        </p:spPr>
        <p:txBody>
          <a:bodyPr/>
          <a:lstStyle/>
          <a:p>
            <a:r>
              <a:rPr lang="nb-NO"/>
              <a:t>Klikk for å legge til en tittel</a:t>
            </a:r>
          </a:p>
        </p:txBody>
      </p:sp>
      <p:pic>
        <p:nvPicPr>
          <p:cNvPr id="5" name="Bilde 4">
            <a:extLst>
              <a:ext uri="{FF2B5EF4-FFF2-40B4-BE49-F238E27FC236}">
                <a16:creationId xmlns:a16="http://schemas.microsoft.com/office/drawing/2014/main" id="{D1DA1EB2-9D8E-3E46-A77A-A12725BA9B13}"/>
              </a:ext>
            </a:extLst>
          </p:cNvPr>
          <p:cNvPicPr>
            <a:picLocks noChangeAspect="1"/>
          </p:cNvPicPr>
          <p:nvPr userDrawn="1"/>
        </p:nvPicPr>
        <p:blipFill>
          <a:blip r:embed="rId2"/>
          <a:srcRect/>
          <a:stretch/>
        </p:blipFill>
        <p:spPr>
          <a:xfrm>
            <a:off x="6384583" y="549275"/>
            <a:ext cx="5253510" cy="5367717"/>
          </a:xfrm>
          <a:prstGeom prst="rect">
            <a:avLst/>
          </a:prstGeom>
        </p:spPr>
      </p:pic>
    </p:spTree>
    <p:extLst>
      <p:ext uri="{BB962C8B-B14F-4D97-AF65-F5344CB8AC3E}">
        <p14:creationId xmlns:p14="http://schemas.microsoft.com/office/powerpoint/2010/main" val="293103018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3 Tekst 1/2 og bilde">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5256000" cy="410050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5256000" cy="1080000"/>
          </a:xfrm>
        </p:spPr>
        <p:txBody>
          <a:bodyPr/>
          <a:lstStyle/>
          <a:p>
            <a:r>
              <a:rPr lang="nb-NO"/>
              <a:t>Klikk for å legge til en tittel</a:t>
            </a:r>
          </a:p>
        </p:txBody>
      </p:sp>
      <p:pic>
        <p:nvPicPr>
          <p:cNvPr id="7" name="Bilde 6">
            <a:extLst>
              <a:ext uri="{FF2B5EF4-FFF2-40B4-BE49-F238E27FC236}">
                <a16:creationId xmlns:a16="http://schemas.microsoft.com/office/drawing/2014/main" id="{F34A7308-E9FC-07F0-6669-AA735A29AD66}"/>
              </a:ext>
            </a:extLst>
          </p:cNvPr>
          <p:cNvPicPr>
            <a:picLocks noChangeAspect="1"/>
          </p:cNvPicPr>
          <p:nvPr userDrawn="1"/>
        </p:nvPicPr>
        <p:blipFill rotWithShape="1">
          <a:blip r:embed="rId2"/>
          <a:srcRect l="12794" t="1" r="21764" b="-317"/>
          <a:stretch/>
        </p:blipFill>
        <p:spPr>
          <a:xfrm>
            <a:off x="6388738" y="558289"/>
            <a:ext cx="5252400" cy="5367600"/>
          </a:xfrm>
          <a:prstGeom prst="rect">
            <a:avLst/>
          </a:prstGeom>
        </p:spPr>
      </p:pic>
    </p:spTree>
    <p:extLst>
      <p:ext uri="{BB962C8B-B14F-4D97-AF65-F5344CB8AC3E}">
        <p14:creationId xmlns:p14="http://schemas.microsoft.com/office/powerpoint/2010/main" val="360199496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3 Tekst 1/2 og bilde">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5256000" cy="410050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5256000" cy="1080000"/>
          </a:xfrm>
        </p:spPr>
        <p:txBody>
          <a:bodyPr/>
          <a:lstStyle/>
          <a:p>
            <a:r>
              <a:rPr lang="nb-NO"/>
              <a:t>Klikk for å legge til en tittel</a:t>
            </a:r>
          </a:p>
        </p:txBody>
      </p:sp>
      <p:pic>
        <p:nvPicPr>
          <p:cNvPr id="5" name="Bilde 4">
            <a:extLst>
              <a:ext uri="{FF2B5EF4-FFF2-40B4-BE49-F238E27FC236}">
                <a16:creationId xmlns:a16="http://schemas.microsoft.com/office/drawing/2014/main" id="{8E8A6956-E043-DD1E-6748-C0A568E7F424}"/>
              </a:ext>
            </a:extLst>
          </p:cNvPr>
          <p:cNvPicPr>
            <a:picLocks noChangeAspect="1"/>
          </p:cNvPicPr>
          <p:nvPr userDrawn="1"/>
        </p:nvPicPr>
        <p:blipFill rotWithShape="1">
          <a:blip r:embed="rId2"/>
          <a:srcRect l="12919" r="21860"/>
          <a:stretch/>
        </p:blipFill>
        <p:spPr>
          <a:xfrm>
            <a:off x="6388085" y="558000"/>
            <a:ext cx="5252400" cy="5367600"/>
          </a:xfrm>
          <a:prstGeom prst="rect">
            <a:avLst/>
          </a:prstGeom>
        </p:spPr>
      </p:pic>
    </p:spTree>
    <p:extLst>
      <p:ext uri="{BB962C8B-B14F-4D97-AF65-F5344CB8AC3E}">
        <p14:creationId xmlns:p14="http://schemas.microsoft.com/office/powerpoint/2010/main" val="22031479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_3 Tekst 1/2 og bilde">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5256000" cy="410050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5256000" cy="1080000"/>
          </a:xfrm>
        </p:spPr>
        <p:txBody>
          <a:bodyPr/>
          <a:lstStyle/>
          <a:p>
            <a:r>
              <a:rPr lang="nb-NO"/>
              <a:t>Klikk for å legge til en tittel</a:t>
            </a:r>
          </a:p>
        </p:txBody>
      </p:sp>
      <p:pic>
        <p:nvPicPr>
          <p:cNvPr id="2" name="Bilde 1">
            <a:extLst>
              <a:ext uri="{FF2B5EF4-FFF2-40B4-BE49-F238E27FC236}">
                <a16:creationId xmlns:a16="http://schemas.microsoft.com/office/drawing/2014/main" id="{644CF4E3-6DB6-F016-C08B-3DBDA30DCFB0}"/>
              </a:ext>
            </a:extLst>
          </p:cNvPr>
          <p:cNvPicPr>
            <a:picLocks noChangeAspect="1"/>
          </p:cNvPicPr>
          <p:nvPr userDrawn="1"/>
        </p:nvPicPr>
        <p:blipFill rotWithShape="1">
          <a:blip r:embed="rId2"/>
          <a:srcRect l="17361" r="17361"/>
          <a:stretch/>
        </p:blipFill>
        <p:spPr>
          <a:xfrm>
            <a:off x="6388738" y="561437"/>
            <a:ext cx="5252400" cy="5364163"/>
          </a:xfrm>
          <a:prstGeom prst="rect">
            <a:avLst/>
          </a:prstGeom>
        </p:spPr>
      </p:pic>
    </p:spTree>
    <p:extLst>
      <p:ext uri="{BB962C8B-B14F-4D97-AF65-F5344CB8AC3E}">
        <p14:creationId xmlns:p14="http://schemas.microsoft.com/office/powerpoint/2010/main" val="352699888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b Tekst 1/2 og bilde">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5256000" cy="410050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5256000" cy="1080000"/>
          </a:xfrm>
        </p:spPr>
        <p:txBody>
          <a:bodyPr/>
          <a:lstStyle/>
          <a:p>
            <a:r>
              <a:rPr lang="nb-NO"/>
              <a:t>Klikk for å legge til en tittel</a:t>
            </a:r>
          </a:p>
        </p:txBody>
      </p:sp>
      <p:sp>
        <p:nvSpPr>
          <p:cNvPr id="7" name="Plassholder for bilde 2">
            <a:extLst>
              <a:ext uri="{FF2B5EF4-FFF2-40B4-BE49-F238E27FC236}">
                <a16:creationId xmlns:a16="http://schemas.microsoft.com/office/drawing/2014/main" id="{828DA03A-83B8-9540-BC22-F35D97ABE955}"/>
              </a:ext>
            </a:extLst>
          </p:cNvPr>
          <p:cNvSpPr>
            <a:spLocks noGrp="1"/>
          </p:cNvSpPr>
          <p:nvPr>
            <p:ph type="pic" sz="quarter" idx="10"/>
          </p:nvPr>
        </p:nvSpPr>
        <p:spPr>
          <a:xfrm>
            <a:off x="6385139" y="549275"/>
            <a:ext cx="5255999" cy="5359400"/>
          </a:xfrm>
        </p:spPr>
        <p:txBody>
          <a:bodyPr/>
          <a:lstStyle/>
          <a:p>
            <a:endParaRPr lang="nb-NO"/>
          </a:p>
        </p:txBody>
      </p:sp>
    </p:spTree>
    <p:extLst>
      <p:ext uri="{BB962C8B-B14F-4D97-AF65-F5344CB8AC3E}">
        <p14:creationId xmlns:p14="http://schemas.microsoft.com/office/powerpoint/2010/main" val="806687946"/>
      </p:ext>
    </p:extLst>
  </p:cSld>
  <p:clrMapOvr>
    <a:masterClrMapping/>
  </p:clrMapOvr>
  <p:extLst>
    <p:ext uri="{DCECCB84-F9BA-43D5-87BE-67443E8EF086}">
      <p15:sldGuideLst xmlns:p15="http://schemas.microsoft.com/office/powerpoint/2012/main">
        <p15:guide id="1" pos="4021">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4 Tittel og bilde">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CC45DD0F-C015-EB47-A3D0-D1A92D448232}"/>
              </a:ext>
            </a:extLst>
          </p:cNvPr>
          <p:cNvSpPr>
            <a:spLocks noGrp="1"/>
          </p:cNvSpPr>
          <p:nvPr>
            <p:ph type="title" hasCustomPrompt="1"/>
          </p:nvPr>
        </p:nvSpPr>
        <p:spPr/>
        <p:txBody>
          <a:bodyPr/>
          <a:lstStyle/>
          <a:p>
            <a:r>
              <a:rPr lang="nb-NO"/>
              <a:t>Klikk for å legge til en tittel</a:t>
            </a:r>
          </a:p>
        </p:txBody>
      </p:sp>
      <p:pic>
        <p:nvPicPr>
          <p:cNvPr id="6" name="Bilde 5">
            <a:extLst>
              <a:ext uri="{FF2B5EF4-FFF2-40B4-BE49-F238E27FC236}">
                <a16:creationId xmlns:a16="http://schemas.microsoft.com/office/drawing/2014/main" id="{308AB8A2-F757-A744-8243-ECB26B4B9162}"/>
              </a:ext>
            </a:extLst>
          </p:cNvPr>
          <p:cNvPicPr>
            <a:picLocks noChangeAspect="1"/>
          </p:cNvPicPr>
          <p:nvPr userDrawn="1"/>
        </p:nvPicPr>
        <p:blipFill>
          <a:blip r:embed="rId2"/>
          <a:srcRect t="130" b="130"/>
          <a:stretch/>
        </p:blipFill>
        <p:spPr>
          <a:xfrm>
            <a:off x="550863" y="1808163"/>
            <a:ext cx="11090276" cy="4105275"/>
          </a:xfrm>
          <a:prstGeom prst="rect">
            <a:avLst/>
          </a:prstGeom>
        </p:spPr>
      </p:pic>
    </p:spTree>
    <p:extLst>
      <p:ext uri="{BB962C8B-B14F-4D97-AF65-F5344CB8AC3E}">
        <p14:creationId xmlns:p14="http://schemas.microsoft.com/office/powerpoint/2010/main" val="135648722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1_4 Tittel og bilde">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CC45DD0F-C015-EB47-A3D0-D1A92D448232}"/>
              </a:ext>
            </a:extLst>
          </p:cNvPr>
          <p:cNvSpPr>
            <a:spLocks noGrp="1"/>
          </p:cNvSpPr>
          <p:nvPr>
            <p:ph type="title" hasCustomPrompt="1"/>
          </p:nvPr>
        </p:nvSpPr>
        <p:spPr/>
        <p:txBody>
          <a:bodyPr/>
          <a:lstStyle/>
          <a:p>
            <a:r>
              <a:rPr lang="nb-NO"/>
              <a:t>Klikk for å legge til en tittel</a:t>
            </a:r>
          </a:p>
        </p:txBody>
      </p:sp>
      <p:pic>
        <p:nvPicPr>
          <p:cNvPr id="14" name="Bilde 13">
            <a:extLst>
              <a:ext uri="{FF2B5EF4-FFF2-40B4-BE49-F238E27FC236}">
                <a16:creationId xmlns:a16="http://schemas.microsoft.com/office/drawing/2014/main" id="{D957586B-6238-7304-295A-68E76A23A317}"/>
              </a:ext>
            </a:extLst>
          </p:cNvPr>
          <p:cNvPicPr>
            <a:picLocks noChangeAspect="1"/>
          </p:cNvPicPr>
          <p:nvPr userDrawn="1"/>
        </p:nvPicPr>
        <p:blipFill rotWithShape="1">
          <a:blip r:embed="rId2"/>
          <a:srcRect t="22250" b="22250"/>
          <a:stretch/>
        </p:blipFill>
        <p:spPr>
          <a:xfrm>
            <a:off x="551515" y="1809438"/>
            <a:ext cx="11091600" cy="4104000"/>
          </a:xfrm>
          <a:prstGeom prst="rect">
            <a:avLst/>
          </a:prstGeom>
        </p:spPr>
      </p:pic>
    </p:spTree>
    <p:extLst>
      <p:ext uri="{BB962C8B-B14F-4D97-AF65-F5344CB8AC3E}">
        <p14:creationId xmlns:p14="http://schemas.microsoft.com/office/powerpoint/2010/main" val="391349939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2_4 Tittel og bilde">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CC45DD0F-C015-EB47-A3D0-D1A92D448232}"/>
              </a:ext>
            </a:extLst>
          </p:cNvPr>
          <p:cNvSpPr>
            <a:spLocks noGrp="1"/>
          </p:cNvSpPr>
          <p:nvPr>
            <p:ph type="title" hasCustomPrompt="1"/>
          </p:nvPr>
        </p:nvSpPr>
        <p:spPr/>
        <p:txBody>
          <a:bodyPr/>
          <a:lstStyle/>
          <a:p>
            <a:r>
              <a:rPr lang="nb-NO"/>
              <a:t>Klikk for å legge til en tittel</a:t>
            </a:r>
          </a:p>
        </p:txBody>
      </p:sp>
      <p:pic>
        <p:nvPicPr>
          <p:cNvPr id="5" name="Bilde 4">
            <a:extLst>
              <a:ext uri="{FF2B5EF4-FFF2-40B4-BE49-F238E27FC236}">
                <a16:creationId xmlns:a16="http://schemas.microsoft.com/office/drawing/2014/main" id="{1D183A51-915A-7C3D-D6ED-F3F7549D799D}"/>
              </a:ext>
            </a:extLst>
          </p:cNvPr>
          <p:cNvPicPr>
            <a:picLocks noChangeAspect="1"/>
          </p:cNvPicPr>
          <p:nvPr userDrawn="1"/>
        </p:nvPicPr>
        <p:blipFill rotWithShape="1">
          <a:blip r:embed="rId2"/>
          <a:srcRect t="22250" b="22250"/>
          <a:stretch/>
        </p:blipFill>
        <p:spPr>
          <a:xfrm>
            <a:off x="551515" y="1809436"/>
            <a:ext cx="11091600" cy="4104000"/>
          </a:xfrm>
          <a:prstGeom prst="rect">
            <a:avLst/>
          </a:prstGeom>
        </p:spPr>
      </p:pic>
    </p:spTree>
    <p:extLst>
      <p:ext uri="{BB962C8B-B14F-4D97-AF65-F5344CB8AC3E}">
        <p14:creationId xmlns:p14="http://schemas.microsoft.com/office/powerpoint/2010/main" val="1266732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3_4 Tittel og bilde">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CC45DD0F-C015-EB47-A3D0-D1A92D448232}"/>
              </a:ext>
            </a:extLst>
          </p:cNvPr>
          <p:cNvSpPr>
            <a:spLocks noGrp="1"/>
          </p:cNvSpPr>
          <p:nvPr>
            <p:ph type="title" hasCustomPrompt="1"/>
          </p:nvPr>
        </p:nvSpPr>
        <p:spPr/>
        <p:txBody>
          <a:bodyPr/>
          <a:lstStyle/>
          <a:p>
            <a:r>
              <a:rPr lang="nb-NO"/>
              <a:t>Klikk for å legge til en tittel</a:t>
            </a:r>
          </a:p>
        </p:txBody>
      </p:sp>
      <p:pic>
        <p:nvPicPr>
          <p:cNvPr id="7" name="Bilde 6">
            <a:extLst>
              <a:ext uri="{FF2B5EF4-FFF2-40B4-BE49-F238E27FC236}">
                <a16:creationId xmlns:a16="http://schemas.microsoft.com/office/drawing/2014/main" id="{104A3312-240F-92B9-D8E5-09E606388EB6}"/>
              </a:ext>
            </a:extLst>
          </p:cNvPr>
          <p:cNvPicPr>
            <a:picLocks noChangeAspect="1"/>
          </p:cNvPicPr>
          <p:nvPr userDrawn="1"/>
        </p:nvPicPr>
        <p:blipFill rotWithShape="1">
          <a:blip r:embed="rId2"/>
          <a:srcRect l="1430" t="5202" r="2737" b="41601"/>
          <a:stretch/>
        </p:blipFill>
        <p:spPr>
          <a:xfrm>
            <a:off x="550085" y="1809438"/>
            <a:ext cx="11091600" cy="4104000"/>
          </a:xfrm>
          <a:prstGeom prst="rect">
            <a:avLst/>
          </a:prstGeom>
        </p:spPr>
      </p:pic>
    </p:spTree>
    <p:extLst>
      <p:ext uri="{BB962C8B-B14F-4D97-AF65-F5344CB8AC3E}">
        <p14:creationId xmlns:p14="http://schemas.microsoft.com/office/powerpoint/2010/main" val="188462125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b Tittel og bilde">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CC45DD0F-C015-EB47-A3D0-D1A92D448232}"/>
              </a:ext>
            </a:extLst>
          </p:cNvPr>
          <p:cNvSpPr>
            <a:spLocks noGrp="1"/>
          </p:cNvSpPr>
          <p:nvPr>
            <p:ph type="title" hasCustomPrompt="1"/>
          </p:nvPr>
        </p:nvSpPr>
        <p:spPr/>
        <p:txBody>
          <a:bodyPr/>
          <a:lstStyle/>
          <a:p>
            <a:r>
              <a:rPr lang="nb-NO"/>
              <a:t>Klikk for å legge til en tittel</a:t>
            </a:r>
          </a:p>
        </p:txBody>
      </p:sp>
      <p:sp>
        <p:nvSpPr>
          <p:cNvPr id="4" name="Plassholder for bilde 2">
            <a:extLst>
              <a:ext uri="{FF2B5EF4-FFF2-40B4-BE49-F238E27FC236}">
                <a16:creationId xmlns:a16="http://schemas.microsoft.com/office/drawing/2014/main" id="{058F447C-99A8-754D-B06A-1CBDAC389D8E}"/>
              </a:ext>
            </a:extLst>
          </p:cNvPr>
          <p:cNvSpPr>
            <a:spLocks noGrp="1"/>
          </p:cNvSpPr>
          <p:nvPr>
            <p:ph type="pic" sz="quarter" idx="10"/>
          </p:nvPr>
        </p:nvSpPr>
        <p:spPr>
          <a:xfrm>
            <a:off x="558001" y="1808163"/>
            <a:ext cx="11083138" cy="4100512"/>
          </a:xfrm>
        </p:spPr>
        <p:txBody>
          <a:bodyPr/>
          <a:lstStyle/>
          <a:p>
            <a:endParaRPr lang="nb-NO"/>
          </a:p>
        </p:txBody>
      </p:sp>
    </p:spTree>
    <p:extLst>
      <p:ext uri="{BB962C8B-B14F-4D97-AF65-F5344CB8AC3E}">
        <p14:creationId xmlns:p14="http://schemas.microsoft.com/office/powerpoint/2010/main" val="20191376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rside grå med tittel">
    <p:bg>
      <p:bgPr>
        <a:solidFill>
          <a:srgbClr val="A4A4A4"/>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B71A842-E896-5349-BD8E-99C14D2836CA}"/>
              </a:ext>
            </a:extLst>
          </p:cNvPr>
          <p:cNvSpPr>
            <a:spLocks noGrp="1"/>
          </p:cNvSpPr>
          <p:nvPr>
            <p:ph type="title" hasCustomPrompt="1"/>
          </p:nvPr>
        </p:nvSpPr>
        <p:spPr>
          <a:xfrm>
            <a:off x="557999" y="1772203"/>
            <a:ext cx="11083137" cy="333955"/>
          </a:xfrm>
        </p:spPr>
        <p:txBody>
          <a:bodyPr/>
          <a:lstStyle/>
          <a:p>
            <a:r>
              <a:rPr lang="nb-NO" b="1">
                <a:effectLst/>
                <a:latin typeface="Arial" panose="020B0604020202020204" pitchFamily="34" charset="0"/>
              </a:rPr>
              <a:t>KLIKK FOR Å LEGGE TIL EN TITTEL (BRUK VERSALER)</a:t>
            </a:r>
            <a:endParaRPr lang="nb-NO"/>
          </a:p>
        </p:txBody>
      </p:sp>
      <p:sp>
        <p:nvSpPr>
          <p:cNvPr id="4" name="Plassholder for tekst 3">
            <a:extLst>
              <a:ext uri="{FF2B5EF4-FFF2-40B4-BE49-F238E27FC236}">
                <a16:creationId xmlns:a16="http://schemas.microsoft.com/office/drawing/2014/main" id="{8B4C41C3-9196-744B-B5A5-616E02BA7D7D}"/>
              </a:ext>
            </a:extLst>
          </p:cNvPr>
          <p:cNvSpPr>
            <a:spLocks noGrp="1"/>
          </p:cNvSpPr>
          <p:nvPr>
            <p:ph type="body" sz="quarter" idx="10" hasCustomPrompt="1"/>
          </p:nvPr>
        </p:nvSpPr>
        <p:spPr>
          <a:xfrm>
            <a:off x="558000" y="2152800"/>
            <a:ext cx="11083138" cy="333955"/>
          </a:xfrm>
        </p:spPr>
        <p:txBody>
          <a:bodyPr/>
          <a:lstStyle/>
          <a:p>
            <a:pPr lvl="0"/>
            <a:r>
              <a:rPr lang="nb-NO"/>
              <a:t>KLIKK FOR Å LEGGE TIL EN UNDERTITTEL (BRUK VERSALER)</a:t>
            </a:r>
          </a:p>
        </p:txBody>
      </p:sp>
      <p:grpSp>
        <p:nvGrpSpPr>
          <p:cNvPr id="6" name="Grafikk 17">
            <a:extLst>
              <a:ext uri="{FF2B5EF4-FFF2-40B4-BE49-F238E27FC236}">
                <a16:creationId xmlns:a16="http://schemas.microsoft.com/office/drawing/2014/main" id="{CD2E3870-17DC-7645-BD3B-6109F3D876BF}"/>
              </a:ext>
            </a:extLst>
          </p:cNvPr>
          <p:cNvGrpSpPr/>
          <p:nvPr userDrawn="1"/>
        </p:nvGrpSpPr>
        <p:grpSpPr>
          <a:xfrm>
            <a:off x="558800" y="2736151"/>
            <a:ext cx="11074400" cy="3564189"/>
            <a:chOff x="558800" y="2736151"/>
            <a:chExt cx="11074400" cy="3564189"/>
          </a:xfrm>
          <a:solidFill>
            <a:srgbClr val="828282"/>
          </a:solidFill>
        </p:grpSpPr>
        <p:sp>
          <p:nvSpPr>
            <p:cNvPr id="7" name="Friform 6">
              <a:extLst>
                <a:ext uri="{FF2B5EF4-FFF2-40B4-BE49-F238E27FC236}">
                  <a16:creationId xmlns:a16="http://schemas.microsoft.com/office/drawing/2014/main" id="{F6D3BCD7-06DB-FB46-B779-B6142E07C8CA}"/>
                </a:ext>
              </a:extLst>
            </p:cNvPr>
            <p:cNvSpPr/>
            <p:nvPr/>
          </p:nvSpPr>
          <p:spPr>
            <a:xfrm>
              <a:off x="558800" y="2736151"/>
              <a:ext cx="3566168" cy="3564189"/>
            </a:xfrm>
            <a:custGeom>
              <a:avLst/>
              <a:gdLst>
                <a:gd name="connsiteX0" fmla="*/ 2621915 w 3566168"/>
                <a:gd name="connsiteY0" fmla="*/ 0 h 3564189"/>
                <a:gd name="connsiteX1" fmla="*/ 2597785 w 3566168"/>
                <a:gd name="connsiteY1" fmla="*/ 0 h 3564189"/>
                <a:gd name="connsiteX2" fmla="*/ 2597785 w 3566168"/>
                <a:gd name="connsiteY2" fmla="*/ 1063293 h 3564189"/>
                <a:gd name="connsiteX3" fmla="*/ 2621915 w 3566168"/>
                <a:gd name="connsiteY3" fmla="*/ 1063293 h 3564189"/>
                <a:gd name="connsiteX4" fmla="*/ 2621915 w 3566168"/>
                <a:gd name="connsiteY4" fmla="*/ 0 h 3564189"/>
                <a:gd name="connsiteX5" fmla="*/ 2514600 w 3566168"/>
                <a:gd name="connsiteY5" fmla="*/ 0 h 3564189"/>
                <a:gd name="connsiteX6" fmla="*/ 2502535 w 3566168"/>
                <a:gd name="connsiteY6" fmla="*/ 0 h 3564189"/>
                <a:gd name="connsiteX7" fmla="*/ 2502535 w 3566168"/>
                <a:gd name="connsiteY7" fmla="*/ 1063293 h 3564189"/>
                <a:gd name="connsiteX8" fmla="*/ 2514600 w 3566168"/>
                <a:gd name="connsiteY8" fmla="*/ 1063293 h 3564189"/>
                <a:gd name="connsiteX9" fmla="*/ 2514600 w 3566168"/>
                <a:gd name="connsiteY9" fmla="*/ 0 h 3564189"/>
                <a:gd name="connsiteX10" fmla="*/ 2085340 w 3566168"/>
                <a:gd name="connsiteY10" fmla="*/ 0 h 3564189"/>
                <a:gd name="connsiteX11" fmla="*/ 2031365 w 3566168"/>
                <a:gd name="connsiteY11" fmla="*/ 0 h 3564189"/>
                <a:gd name="connsiteX12" fmla="*/ 2031365 w 3566168"/>
                <a:gd name="connsiteY12" fmla="*/ 1063293 h 3564189"/>
                <a:gd name="connsiteX13" fmla="*/ 2085340 w 3566168"/>
                <a:gd name="connsiteY13" fmla="*/ 1063293 h 3564189"/>
                <a:gd name="connsiteX14" fmla="*/ 2111375 w 3566168"/>
                <a:gd name="connsiteY14" fmla="*/ 1060756 h 3564189"/>
                <a:gd name="connsiteX15" fmla="*/ 2111375 w 3566168"/>
                <a:gd name="connsiteY15" fmla="*/ 2538 h 3564189"/>
                <a:gd name="connsiteX16" fmla="*/ 2085340 w 3566168"/>
                <a:gd name="connsiteY16" fmla="*/ 0 h 3564189"/>
                <a:gd name="connsiteX17" fmla="*/ 1995805 w 3566168"/>
                <a:gd name="connsiteY17" fmla="*/ 0 h 3564189"/>
                <a:gd name="connsiteX18" fmla="*/ 1919605 w 3566168"/>
                <a:gd name="connsiteY18" fmla="*/ 0 h 3564189"/>
                <a:gd name="connsiteX19" fmla="*/ 1919605 w 3566168"/>
                <a:gd name="connsiteY19" fmla="*/ 1063293 h 3564189"/>
                <a:gd name="connsiteX20" fmla="*/ 1995805 w 3566168"/>
                <a:gd name="connsiteY20" fmla="*/ 1063293 h 3564189"/>
                <a:gd name="connsiteX21" fmla="*/ 1995805 w 3566168"/>
                <a:gd name="connsiteY21" fmla="*/ 0 h 3564189"/>
                <a:gd name="connsiteX22" fmla="*/ 1872615 w 3566168"/>
                <a:gd name="connsiteY22" fmla="*/ 0 h 3564189"/>
                <a:gd name="connsiteX23" fmla="*/ 1801495 w 3566168"/>
                <a:gd name="connsiteY23" fmla="*/ 0 h 3564189"/>
                <a:gd name="connsiteX24" fmla="*/ 1801495 w 3566168"/>
                <a:gd name="connsiteY24" fmla="*/ 1063293 h 3564189"/>
                <a:gd name="connsiteX25" fmla="*/ 1872615 w 3566168"/>
                <a:gd name="connsiteY25" fmla="*/ 1063293 h 3564189"/>
                <a:gd name="connsiteX26" fmla="*/ 1872615 w 3566168"/>
                <a:gd name="connsiteY26" fmla="*/ 0 h 3564189"/>
                <a:gd name="connsiteX27" fmla="*/ 1744980 w 3566168"/>
                <a:gd name="connsiteY27" fmla="*/ 0 h 3564189"/>
                <a:gd name="connsiteX28" fmla="*/ 1680845 w 3566168"/>
                <a:gd name="connsiteY28" fmla="*/ 0 h 3564189"/>
                <a:gd name="connsiteX29" fmla="*/ 1680845 w 3566168"/>
                <a:gd name="connsiteY29" fmla="*/ 1063293 h 3564189"/>
                <a:gd name="connsiteX30" fmla="*/ 1744980 w 3566168"/>
                <a:gd name="connsiteY30" fmla="*/ 1063293 h 3564189"/>
                <a:gd name="connsiteX31" fmla="*/ 1744980 w 3566168"/>
                <a:gd name="connsiteY31" fmla="*/ 0 h 3564189"/>
                <a:gd name="connsiteX32" fmla="*/ 1609090 w 3566168"/>
                <a:gd name="connsiteY32" fmla="*/ 0 h 3564189"/>
                <a:gd name="connsiteX33" fmla="*/ 1562100 w 3566168"/>
                <a:gd name="connsiteY33" fmla="*/ 0 h 3564189"/>
                <a:gd name="connsiteX34" fmla="*/ 1562100 w 3566168"/>
                <a:gd name="connsiteY34" fmla="*/ 1063293 h 3564189"/>
                <a:gd name="connsiteX35" fmla="*/ 1609090 w 3566168"/>
                <a:gd name="connsiteY35" fmla="*/ 1063293 h 3564189"/>
                <a:gd name="connsiteX36" fmla="*/ 1609090 w 3566168"/>
                <a:gd name="connsiteY36" fmla="*/ 0 h 3564189"/>
                <a:gd name="connsiteX37" fmla="*/ 1485900 w 3566168"/>
                <a:gd name="connsiteY37" fmla="*/ 0 h 3564189"/>
                <a:gd name="connsiteX38" fmla="*/ 1450340 w 3566168"/>
                <a:gd name="connsiteY38" fmla="*/ 0 h 3564189"/>
                <a:gd name="connsiteX39" fmla="*/ 1450340 w 3566168"/>
                <a:gd name="connsiteY39" fmla="*/ 1063293 h 3564189"/>
                <a:gd name="connsiteX40" fmla="*/ 1485900 w 3566168"/>
                <a:gd name="connsiteY40" fmla="*/ 1063293 h 3564189"/>
                <a:gd name="connsiteX41" fmla="*/ 1485900 w 3566168"/>
                <a:gd name="connsiteY41" fmla="*/ 0 h 3564189"/>
                <a:gd name="connsiteX42" fmla="*/ 1370330 w 3566168"/>
                <a:gd name="connsiteY42" fmla="*/ 0 h 3564189"/>
                <a:gd name="connsiteX43" fmla="*/ 1346200 w 3566168"/>
                <a:gd name="connsiteY43" fmla="*/ 0 h 3564189"/>
                <a:gd name="connsiteX44" fmla="*/ 1346200 w 3566168"/>
                <a:gd name="connsiteY44" fmla="*/ 1063293 h 3564189"/>
                <a:gd name="connsiteX45" fmla="*/ 1370330 w 3566168"/>
                <a:gd name="connsiteY45" fmla="*/ 1063293 h 3564189"/>
                <a:gd name="connsiteX46" fmla="*/ 1370330 w 3566168"/>
                <a:gd name="connsiteY46" fmla="*/ 0 h 3564189"/>
                <a:gd name="connsiteX47" fmla="*/ 1263650 w 3566168"/>
                <a:gd name="connsiteY47" fmla="*/ 0 h 3564189"/>
                <a:gd name="connsiteX48" fmla="*/ 1251585 w 3566168"/>
                <a:gd name="connsiteY48" fmla="*/ 0 h 3564189"/>
                <a:gd name="connsiteX49" fmla="*/ 1251585 w 3566168"/>
                <a:gd name="connsiteY49" fmla="*/ 1063293 h 3564189"/>
                <a:gd name="connsiteX50" fmla="*/ 1263650 w 3566168"/>
                <a:gd name="connsiteY50" fmla="*/ 1063293 h 3564189"/>
                <a:gd name="connsiteX51" fmla="*/ 1263650 w 3566168"/>
                <a:gd name="connsiteY51" fmla="*/ 0 h 3564189"/>
                <a:gd name="connsiteX52" fmla="*/ 930910 w 3566168"/>
                <a:gd name="connsiteY52" fmla="*/ 0 h 3564189"/>
                <a:gd name="connsiteX53" fmla="*/ 929005 w 3566168"/>
                <a:gd name="connsiteY53" fmla="*/ 0 h 3564189"/>
                <a:gd name="connsiteX54" fmla="*/ 929005 w 3566168"/>
                <a:gd name="connsiteY54" fmla="*/ 0 h 3564189"/>
                <a:gd name="connsiteX55" fmla="*/ 884555 w 3566168"/>
                <a:gd name="connsiteY55" fmla="*/ 0 h 3564189"/>
                <a:gd name="connsiteX56" fmla="*/ 884555 w 3566168"/>
                <a:gd name="connsiteY56" fmla="*/ 378751 h 3564189"/>
                <a:gd name="connsiteX57" fmla="*/ 967105 w 3566168"/>
                <a:gd name="connsiteY57" fmla="*/ 289931 h 3564189"/>
                <a:gd name="connsiteX58" fmla="*/ 967105 w 3566168"/>
                <a:gd name="connsiteY58" fmla="*/ 5075 h 3564189"/>
                <a:gd name="connsiteX59" fmla="*/ 930910 w 3566168"/>
                <a:gd name="connsiteY59" fmla="*/ 0 h 3564189"/>
                <a:gd name="connsiteX60" fmla="*/ 860425 w 3566168"/>
                <a:gd name="connsiteY60" fmla="*/ 0 h 3564189"/>
                <a:gd name="connsiteX61" fmla="*/ 780415 w 3566168"/>
                <a:gd name="connsiteY61" fmla="*/ 0 h 3564189"/>
                <a:gd name="connsiteX62" fmla="*/ 780415 w 3566168"/>
                <a:gd name="connsiteY62" fmla="*/ 491044 h 3564189"/>
                <a:gd name="connsiteX63" fmla="*/ 860425 w 3566168"/>
                <a:gd name="connsiteY63" fmla="*/ 404762 h 3564189"/>
                <a:gd name="connsiteX64" fmla="*/ 860425 w 3566168"/>
                <a:gd name="connsiteY64" fmla="*/ 0 h 3564189"/>
                <a:gd name="connsiteX65" fmla="*/ 744855 w 3566168"/>
                <a:gd name="connsiteY65" fmla="*/ 0 h 3564189"/>
                <a:gd name="connsiteX66" fmla="*/ 668655 w 3566168"/>
                <a:gd name="connsiteY66" fmla="*/ 0 h 3564189"/>
                <a:gd name="connsiteX67" fmla="*/ 668655 w 3566168"/>
                <a:gd name="connsiteY67" fmla="*/ 612219 h 3564189"/>
                <a:gd name="connsiteX68" fmla="*/ 744855 w 3566168"/>
                <a:gd name="connsiteY68" fmla="*/ 529743 h 3564189"/>
                <a:gd name="connsiteX69" fmla="*/ 744855 w 3566168"/>
                <a:gd name="connsiteY69" fmla="*/ 0 h 3564189"/>
                <a:gd name="connsiteX70" fmla="*/ 621665 w 3566168"/>
                <a:gd name="connsiteY70" fmla="*/ 0 h 3564189"/>
                <a:gd name="connsiteX71" fmla="*/ 550545 w 3566168"/>
                <a:gd name="connsiteY71" fmla="*/ 0 h 3564189"/>
                <a:gd name="connsiteX72" fmla="*/ 550545 w 3566168"/>
                <a:gd name="connsiteY72" fmla="*/ 739738 h 3564189"/>
                <a:gd name="connsiteX73" fmla="*/ 621665 w 3566168"/>
                <a:gd name="connsiteY73" fmla="*/ 662338 h 3564189"/>
                <a:gd name="connsiteX74" fmla="*/ 621665 w 3566168"/>
                <a:gd name="connsiteY74" fmla="*/ 0 h 3564189"/>
                <a:gd name="connsiteX75" fmla="*/ 493395 w 3566168"/>
                <a:gd name="connsiteY75" fmla="*/ 0 h 3564189"/>
                <a:gd name="connsiteX76" fmla="*/ 429260 w 3566168"/>
                <a:gd name="connsiteY76" fmla="*/ 0 h 3564189"/>
                <a:gd name="connsiteX77" fmla="*/ 429260 w 3566168"/>
                <a:gd name="connsiteY77" fmla="*/ 870429 h 3564189"/>
                <a:gd name="connsiteX78" fmla="*/ 493395 w 3566168"/>
                <a:gd name="connsiteY78" fmla="*/ 800642 h 3564189"/>
                <a:gd name="connsiteX79" fmla="*/ 493395 w 3566168"/>
                <a:gd name="connsiteY79" fmla="*/ 0 h 3564189"/>
                <a:gd name="connsiteX80" fmla="*/ 358140 w 3566168"/>
                <a:gd name="connsiteY80" fmla="*/ 0 h 3564189"/>
                <a:gd name="connsiteX81" fmla="*/ 311150 w 3566168"/>
                <a:gd name="connsiteY81" fmla="*/ 0 h 3564189"/>
                <a:gd name="connsiteX82" fmla="*/ 311150 w 3566168"/>
                <a:gd name="connsiteY82" fmla="*/ 998582 h 3564189"/>
                <a:gd name="connsiteX83" fmla="*/ 318135 w 3566168"/>
                <a:gd name="connsiteY83" fmla="*/ 990969 h 3564189"/>
                <a:gd name="connsiteX84" fmla="*/ 358140 w 3566168"/>
                <a:gd name="connsiteY84" fmla="*/ 947194 h 3564189"/>
                <a:gd name="connsiteX85" fmla="*/ 358140 w 3566168"/>
                <a:gd name="connsiteY85" fmla="*/ 0 h 3564189"/>
                <a:gd name="connsiteX86" fmla="*/ 234950 w 3566168"/>
                <a:gd name="connsiteY86" fmla="*/ 0 h 3564189"/>
                <a:gd name="connsiteX87" fmla="*/ 199390 w 3566168"/>
                <a:gd name="connsiteY87" fmla="*/ 0 h 3564189"/>
                <a:gd name="connsiteX88" fmla="*/ 199390 w 3566168"/>
                <a:gd name="connsiteY88" fmla="*/ 1063293 h 3564189"/>
                <a:gd name="connsiteX89" fmla="*/ 234950 w 3566168"/>
                <a:gd name="connsiteY89" fmla="*/ 1057584 h 3564189"/>
                <a:gd name="connsiteX90" fmla="*/ 234950 w 3566168"/>
                <a:gd name="connsiteY90" fmla="*/ 0 h 3564189"/>
                <a:gd name="connsiteX91" fmla="*/ 119380 w 3566168"/>
                <a:gd name="connsiteY91" fmla="*/ 0 h 3564189"/>
                <a:gd name="connsiteX92" fmla="*/ 95250 w 3566168"/>
                <a:gd name="connsiteY92" fmla="*/ 0 h 3564189"/>
                <a:gd name="connsiteX93" fmla="*/ 95250 w 3566168"/>
                <a:gd name="connsiteY93" fmla="*/ 1063293 h 3564189"/>
                <a:gd name="connsiteX94" fmla="*/ 119380 w 3566168"/>
                <a:gd name="connsiteY94" fmla="*/ 1063293 h 3564189"/>
                <a:gd name="connsiteX95" fmla="*/ 119380 w 3566168"/>
                <a:gd name="connsiteY95" fmla="*/ 0 h 3564189"/>
                <a:gd name="connsiteX96" fmla="*/ 12065 w 3566168"/>
                <a:gd name="connsiteY96" fmla="*/ 0 h 3564189"/>
                <a:gd name="connsiteX97" fmla="*/ 0 w 3566168"/>
                <a:gd name="connsiteY97" fmla="*/ 0 h 3564189"/>
                <a:gd name="connsiteX98" fmla="*/ 0 w 3566168"/>
                <a:gd name="connsiteY98" fmla="*/ 1063293 h 3564189"/>
                <a:gd name="connsiteX99" fmla="*/ 12065 w 3566168"/>
                <a:gd name="connsiteY99" fmla="*/ 1063293 h 3564189"/>
                <a:gd name="connsiteX100" fmla="*/ 12065 w 3566168"/>
                <a:gd name="connsiteY100" fmla="*/ 0 h 3564189"/>
                <a:gd name="connsiteX101" fmla="*/ 2701925 w 3566168"/>
                <a:gd name="connsiteY101" fmla="*/ 0 h 3564189"/>
                <a:gd name="connsiteX102" fmla="*/ 2701925 w 3566168"/>
                <a:gd name="connsiteY102" fmla="*/ 1062659 h 3564189"/>
                <a:gd name="connsiteX103" fmla="*/ 2737485 w 3566168"/>
                <a:gd name="connsiteY103" fmla="*/ 1062659 h 3564189"/>
                <a:gd name="connsiteX104" fmla="*/ 2737485 w 3566168"/>
                <a:gd name="connsiteY104" fmla="*/ 5075 h 3564189"/>
                <a:gd name="connsiteX105" fmla="*/ 2701925 w 3566168"/>
                <a:gd name="connsiteY105" fmla="*/ 0 h 3564189"/>
                <a:gd name="connsiteX106" fmla="*/ 979170 w 3566168"/>
                <a:gd name="connsiteY106" fmla="*/ 8882 h 3564189"/>
                <a:gd name="connsiteX107" fmla="*/ 979170 w 3566168"/>
                <a:gd name="connsiteY107" fmla="*/ 275974 h 3564189"/>
                <a:gd name="connsiteX108" fmla="*/ 1002665 w 3566168"/>
                <a:gd name="connsiteY108" fmla="*/ 250597 h 3564189"/>
                <a:gd name="connsiteX109" fmla="*/ 1063625 w 3566168"/>
                <a:gd name="connsiteY109" fmla="*/ 132594 h 3564189"/>
                <a:gd name="connsiteX110" fmla="*/ 979170 w 3566168"/>
                <a:gd name="connsiteY110" fmla="*/ 8882 h 3564189"/>
                <a:gd name="connsiteX111" fmla="*/ 2135505 w 3566168"/>
                <a:gd name="connsiteY111" fmla="*/ 9516 h 3564189"/>
                <a:gd name="connsiteX112" fmla="*/ 2135505 w 3566168"/>
                <a:gd name="connsiteY112" fmla="*/ 1052508 h 3564189"/>
                <a:gd name="connsiteX113" fmla="*/ 2218055 w 3566168"/>
                <a:gd name="connsiteY113" fmla="*/ 929430 h 3564189"/>
                <a:gd name="connsiteX114" fmla="*/ 2218055 w 3566168"/>
                <a:gd name="connsiteY114" fmla="*/ 929430 h 3564189"/>
                <a:gd name="connsiteX115" fmla="*/ 2218055 w 3566168"/>
                <a:gd name="connsiteY115" fmla="*/ 132594 h 3564189"/>
                <a:gd name="connsiteX116" fmla="*/ 2218055 w 3566168"/>
                <a:gd name="connsiteY116" fmla="*/ 132594 h 3564189"/>
                <a:gd name="connsiteX117" fmla="*/ 2135505 w 3566168"/>
                <a:gd name="connsiteY117" fmla="*/ 9516 h 3564189"/>
                <a:gd name="connsiteX118" fmla="*/ 2813685 w 3566168"/>
                <a:gd name="connsiteY118" fmla="*/ 64077 h 3564189"/>
                <a:gd name="connsiteX119" fmla="*/ 2813685 w 3566168"/>
                <a:gd name="connsiteY119" fmla="*/ 1062659 h 3564189"/>
                <a:gd name="connsiteX120" fmla="*/ 2860675 w 3566168"/>
                <a:gd name="connsiteY120" fmla="*/ 1062659 h 3564189"/>
                <a:gd name="connsiteX121" fmla="*/ 2860675 w 3566168"/>
                <a:gd name="connsiteY121" fmla="*/ 115465 h 3564189"/>
                <a:gd name="connsiteX122" fmla="*/ 2820670 w 3566168"/>
                <a:gd name="connsiteY122" fmla="*/ 71690 h 3564189"/>
                <a:gd name="connsiteX123" fmla="*/ 2813685 w 3566168"/>
                <a:gd name="connsiteY123" fmla="*/ 64077 h 3564189"/>
                <a:gd name="connsiteX124" fmla="*/ 2931795 w 3566168"/>
                <a:gd name="connsiteY124" fmla="*/ 192230 h 3564189"/>
                <a:gd name="connsiteX125" fmla="*/ 2931795 w 3566168"/>
                <a:gd name="connsiteY125" fmla="*/ 1062659 h 3564189"/>
                <a:gd name="connsiteX126" fmla="*/ 2995930 w 3566168"/>
                <a:gd name="connsiteY126" fmla="*/ 1062659 h 3564189"/>
                <a:gd name="connsiteX127" fmla="*/ 2995930 w 3566168"/>
                <a:gd name="connsiteY127" fmla="*/ 262017 h 3564189"/>
                <a:gd name="connsiteX128" fmla="*/ 2931795 w 3566168"/>
                <a:gd name="connsiteY128" fmla="*/ 192230 h 3564189"/>
                <a:gd name="connsiteX129" fmla="*/ 3052445 w 3566168"/>
                <a:gd name="connsiteY129" fmla="*/ 322921 h 3564189"/>
                <a:gd name="connsiteX130" fmla="*/ 3052445 w 3566168"/>
                <a:gd name="connsiteY130" fmla="*/ 1062659 h 3564189"/>
                <a:gd name="connsiteX131" fmla="*/ 3124200 w 3566168"/>
                <a:gd name="connsiteY131" fmla="*/ 1062659 h 3564189"/>
                <a:gd name="connsiteX132" fmla="*/ 3124200 w 3566168"/>
                <a:gd name="connsiteY132" fmla="*/ 400321 h 3564189"/>
                <a:gd name="connsiteX133" fmla="*/ 3052445 w 3566168"/>
                <a:gd name="connsiteY133" fmla="*/ 322921 h 3564189"/>
                <a:gd name="connsiteX134" fmla="*/ 3170555 w 3566168"/>
                <a:gd name="connsiteY134" fmla="*/ 451075 h 3564189"/>
                <a:gd name="connsiteX135" fmla="*/ 3170555 w 3566168"/>
                <a:gd name="connsiteY135" fmla="*/ 1063293 h 3564189"/>
                <a:gd name="connsiteX136" fmla="*/ 3246755 w 3566168"/>
                <a:gd name="connsiteY136" fmla="*/ 1063293 h 3564189"/>
                <a:gd name="connsiteX137" fmla="*/ 3246755 w 3566168"/>
                <a:gd name="connsiteY137" fmla="*/ 533550 h 3564189"/>
                <a:gd name="connsiteX138" fmla="*/ 3170555 w 3566168"/>
                <a:gd name="connsiteY138" fmla="*/ 451075 h 3564189"/>
                <a:gd name="connsiteX139" fmla="*/ 3282950 w 3566168"/>
                <a:gd name="connsiteY139" fmla="*/ 571615 h 3564189"/>
                <a:gd name="connsiteX140" fmla="*/ 3282950 w 3566168"/>
                <a:gd name="connsiteY140" fmla="*/ 1062659 h 3564189"/>
                <a:gd name="connsiteX141" fmla="*/ 3362960 w 3566168"/>
                <a:gd name="connsiteY141" fmla="*/ 1062659 h 3564189"/>
                <a:gd name="connsiteX142" fmla="*/ 3362960 w 3566168"/>
                <a:gd name="connsiteY142" fmla="*/ 657897 h 3564189"/>
                <a:gd name="connsiteX143" fmla="*/ 3282950 w 3566168"/>
                <a:gd name="connsiteY143" fmla="*/ 571615 h 3564189"/>
                <a:gd name="connsiteX144" fmla="*/ 3387090 w 3566168"/>
                <a:gd name="connsiteY144" fmla="*/ 683908 h 3564189"/>
                <a:gd name="connsiteX145" fmla="*/ 3387090 w 3566168"/>
                <a:gd name="connsiteY145" fmla="*/ 1062659 h 3564189"/>
                <a:gd name="connsiteX146" fmla="*/ 3431540 w 3566168"/>
                <a:gd name="connsiteY146" fmla="*/ 1062659 h 3564189"/>
                <a:gd name="connsiteX147" fmla="*/ 3431540 w 3566168"/>
                <a:gd name="connsiteY147" fmla="*/ 1062659 h 3564189"/>
                <a:gd name="connsiteX148" fmla="*/ 3433445 w 3566168"/>
                <a:gd name="connsiteY148" fmla="*/ 1062659 h 3564189"/>
                <a:gd name="connsiteX149" fmla="*/ 3469640 w 3566168"/>
                <a:gd name="connsiteY149" fmla="*/ 1057584 h 3564189"/>
                <a:gd name="connsiteX150" fmla="*/ 3469640 w 3566168"/>
                <a:gd name="connsiteY150" fmla="*/ 772728 h 3564189"/>
                <a:gd name="connsiteX151" fmla="*/ 3387090 w 3566168"/>
                <a:gd name="connsiteY151" fmla="*/ 683908 h 3564189"/>
                <a:gd name="connsiteX152" fmla="*/ 3481705 w 3566168"/>
                <a:gd name="connsiteY152" fmla="*/ 786685 h 3564189"/>
                <a:gd name="connsiteX153" fmla="*/ 3481705 w 3566168"/>
                <a:gd name="connsiteY153" fmla="*/ 1053777 h 3564189"/>
                <a:gd name="connsiteX154" fmla="*/ 3566160 w 3566168"/>
                <a:gd name="connsiteY154" fmla="*/ 930065 h 3564189"/>
                <a:gd name="connsiteX155" fmla="*/ 3505200 w 3566168"/>
                <a:gd name="connsiteY155" fmla="*/ 812062 h 3564189"/>
                <a:gd name="connsiteX156" fmla="*/ 3481705 w 3566168"/>
                <a:gd name="connsiteY156" fmla="*/ 786685 h 3564189"/>
                <a:gd name="connsiteX157" fmla="*/ 2621915 w 3566168"/>
                <a:gd name="connsiteY157" fmla="*/ 1250448 h 3564189"/>
                <a:gd name="connsiteX158" fmla="*/ 2597785 w 3566168"/>
                <a:gd name="connsiteY158" fmla="*/ 1250448 h 3564189"/>
                <a:gd name="connsiteX159" fmla="*/ 2597785 w 3566168"/>
                <a:gd name="connsiteY159" fmla="*/ 2313742 h 3564189"/>
                <a:gd name="connsiteX160" fmla="*/ 2621915 w 3566168"/>
                <a:gd name="connsiteY160" fmla="*/ 2313742 h 3564189"/>
                <a:gd name="connsiteX161" fmla="*/ 2621915 w 3566168"/>
                <a:gd name="connsiteY161" fmla="*/ 1250448 h 3564189"/>
                <a:gd name="connsiteX162" fmla="*/ 2514600 w 3566168"/>
                <a:gd name="connsiteY162" fmla="*/ 1250448 h 3564189"/>
                <a:gd name="connsiteX163" fmla="*/ 2502535 w 3566168"/>
                <a:gd name="connsiteY163" fmla="*/ 1250448 h 3564189"/>
                <a:gd name="connsiteX164" fmla="*/ 2502535 w 3566168"/>
                <a:gd name="connsiteY164" fmla="*/ 2313742 h 3564189"/>
                <a:gd name="connsiteX165" fmla="*/ 2514600 w 3566168"/>
                <a:gd name="connsiteY165" fmla="*/ 2313742 h 3564189"/>
                <a:gd name="connsiteX166" fmla="*/ 2514600 w 3566168"/>
                <a:gd name="connsiteY166" fmla="*/ 1250448 h 3564189"/>
                <a:gd name="connsiteX167" fmla="*/ 744855 w 3566168"/>
                <a:gd name="connsiteY167" fmla="*/ 1250448 h 3564189"/>
                <a:gd name="connsiteX168" fmla="*/ 668655 w 3566168"/>
                <a:gd name="connsiteY168" fmla="*/ 1250448 h 3564189"/>
                <a:gd name="connsiteX169" fmla="*/ 668655 w 3566168"/>
                <a:gd name="connsiteY169" fmla="*/ 2313742 h 3564189"/>
                <a:gd name="connsiteX170" fmla="*/ 744855 w 3566168"/>
                <a:gd name="connsiteY170" fmla="*/ 2313742 h 3564189"/>
                <a:gd name="connsiteX171" fmla="*/ 744855 w 3566168"/>
                <a:gd name="connsiteY171" fmla="*/ 1250448 h 3564189"/>
                <a:gd name="connsiteX172" fmla="*/ 621665 w 3566168"/>
                <a:gd name="connsiteY172" fmla="*/ 1250448 h 3564189"/>
                <a:gd name="connsiteX173" fmla="*/ 550545 w 3566168"/>
                <a:gd name="connsiteY173" fmla="*/ 1250448 h 3564189"/>
                <a:gd name="connsiteX174" fmla="*/ 550545 w 3566168"/>
                <a:gd name="connsiteY174" fmla="*/ 2313742 h 3564189"/>
                <a:gd name="connsiteX175" fmla="*/ 621665 w 3566168"/>
                <a:gd name="connsiteY175" fmla="*/ 2313742 h 3564189"/>
                <a:gd name="connsiteX176" fmla="*/ 621665 w 3566168"/>
                <a:gd name="connsiteY176" fmla="*/ 1250448 h 3564189"/>
                <a:gd name="connsiteX177" fmla="*/ 493395 w 3566168"/>
                <a:gd name="connsiteY177" fmla="*/ 1250448 h 3564189"/>
                <a:gd name="connsiteX178" fmla="*/ 429260 w 3566168"/>
                <a:gd name="connsiteY178" fmla="*/ 1250448 h 3564189"/>
                <a:gd name="connsiteX179" fmla="*/ 429260 w 3566168"/>
                <a:gd name="connsiteY179" fmla="*/ 2313742 h 3564189"/>
                <a:gd name="connsiteX180" fmla="*/ 493395 w 3566168"/>
                <a:gd name="connsiteY180" fmla="*/ 2313742 h 3564189"/>
                <a:gd name="connsiteX181" fmla="*/ 493395 w 3566168"/>
                <a:gd name="connsiteY181" fmla="*/ 1250448 h 3564189"/>
                <a:gd name="connsiteX182" fmla="*/ 358140 w 3566168"/>
                <a:gd name="connsiteY182" fmla="*/ 1250448 h 3564189"/>
                <a:gd name="connsiteX183" fmla="*/ 311150 w 3566168"/>
                <a:gd name="connsiteY183" fmla="*/ 1250448 h 3564189"/>
                <a:gd name="connsiteX184" fmla="*/ 311150 w 3566168"/>
                <a:gd name="connsiteY184" fmla="*/ 2313742 h 3564189"/>
                <a:gd name="connsiteX185" fmla="*/ 358140 w 3566168"/>
                <a:gd name="connsiteY185" fmla="*/ 2313742 h 3564189"/>
                <a:gd name="connsiteX186" fmla="*/ 358140 w 3566168"/>
                <a:gd name="connsiteY186" fmla="*/ 1250448 h 3564189"/>
                <a:gd name="connsiteX187" fmla="*/ 234950 w 3566168"/>
                <a:gd name="connsiteY187" fmla="*/ 1250448 h 3564189"/>
                <a:gd name="connsiteX188" fmla="*/ 199390 w 3566168"/>
                <a:gd name="connsiteY188" fmla="*/ 1250448 h 3564189"/>
                <a:gd name="connsiteX189" fmla="*/ 199390 w 3566168"/>
                <a:gd name="connsiteY189" fmla="*/ 2313742 h 3564189"/>
                <a:gd name="connsiteX190" fmla="*/ 234950 w 3566168"/>
                <a:gd name="connsiteY190" fmla="*/ 2313742 h 3564189"/>
                <a:gd name="connsiteX191" fmla="*/ 234950 w 3566168"/>
                <a:gd name="connsiteY191" fmla="*/ 1250448 h 3564189"/>
                <a:gd name="connsiteX192" fmla="*/ 119380 w 3566168"/>
                <a:gd name="connsiteY192" fmla="*/ 1250448 h 3564189"/>
                <a:gd name="connsiteX193" fmla="*/ 95250 w 3566168"/>
                <a:gd name="connsiteY193" fmla="*/ 1250448 h 3564189"/>
                <a:gd name="connsiteX194" fmla="*/ 95250 w 3566168"/>
                <a:gd name="connsiteY194" fmla="*/ 2313742 h 3564189"/>
                <a:gd name="connsiteX195" fmla="*/ 119380 w 3566168"/>
                <a:gd name="connsiteY195" fmla="*/ 2313742 h 3564189"/>
                <a:gd name="connsiteX196" fmla="*/ 119380 w 3566168"/>
                <a:gd name="connsiteY196" fmla="*/ 1250448 h 3564189"/>
                <a:gd name="connsiteX197" fmla="*/ 12065 w 3566168"/>
                <a:gd name="connsiteY197" fmla="*/ 1250448 h 3564189"/>
                <a:gd name="connsiteX198" fmla="*/ 0 w 3566168"/>
                <a:gd name="connsiteY198" fmla="*/ 1250448 h 3564189"/>
                <a:gd name="connsiteX199" fmla="*/ 0 w 3566168"/>
                <a:gd name="connsiteY199" fmla="*/ 2313742 h 3564189"/>
                <a:gd name="connsiteX200" fmla="*/ 12065 w 3566168"/>
                <a:gd name="connsiteY200" fmla="*/ 2313742 h 3564189"/>
                <a:gd name="connsiteX201" fmla="*/ 12065 w 3566168"/>
                <a:gd name="connsiteY201" fmla="*/ 1250448 h 3564189"/>
                <a:gd name="connsiteX202" fmla="*/ 3433445 w 3566168"/>
                <a:gd name="connsiteY202" fmla="*/ 1250448 h 3564189"/>
                <a:gd name="connsiteX203" fmla="*/ 3431540 w 3566168"/>
                <a:gd name="connsiteY203" fmla="*/ 1250448 h 3564189"/>
                <a:gd name="connsiteX204" fmla="*/ 3431540 w 3566168"/>
                <a:gd name="connsiteY204" fmla="*/ 1250448 h 3564189"/>
                <a:gd name="connsiteX205" fmla="*/ 3387090 w 3566168"/>
                <a:gd name="connsiteY205" fmla="*/ 1250448 h 3564189"/>
                <a:gd name="connsiteX206" fmla="*/ 3387090 w 3566168"/>
                <a:gd name="connsiteY206" fmla="*/ 1629199 h 3564189"/>
                <a:gd name="connsiteX207" fmla="*/ 3469640 w 3566168"/>
                <a:gd name="connsiteY207" fmla="*/ 1539745 h 3564189"/>
                <a:gd name="connsiteX208" fmla="*/ 3469640 w 3566168"/>
                <a:gd name="connsiteY208" fmla="*/ 1254889 h 3564189"/>
                <a:gd name="connsiteX209" fmla="*/ 3433445 w 3566168"/>
                <a:gd name="connsiteY209" fmla="*/ 1250448 h 3564189"/>
                <a:gd name="connsiteX210" fmla="*/ 3362960 w 3566168"/>
                <a:gd name="connsiteY210" fmla="*/ 1250448 h 3564189"/>
                <a:gd name="connsiteX211" fmla="*/ 3282950 w 3566168"/>
                <a:gd name="connsiteY211" fmla="*/ 1250448 h 3564189"/>
                <a:gd name="connsiteX212" fmla="*/ 3282950 w 3566168"/>
                <a:gd name="connsiteY212" fmla="*/ 1741492 h 3564189"/>
                <a:gd name="connsiteX213" fmla="*/ 3362960 w 3566168"/>
                <a:gd name="connsiteY213" fmla="*/ 1655211 h 3564189"/>
                <a:gd name="connsiteX214" fmla="*/ 3362960 w 3566168"/>
                <a:gd name="connsiteY214" fmla="*/ 1250448 h 3564189"/>
                <a:gd name="connsiteX215" fmla="*/ 3247390 w 3566168"/>
                <a:gd name="connsiteY215" fmla="*/ 1250448 h 3564189"/>
                <a:gd name="connsiteX216" fmla="*/ 3171190 w 3566168"/>
                <a:gd name="connsiteY216" fmla="*/ 1250448 h 3564189"/>
                <a:gd name="connsiteX217" fmla="*/ 3171190 w 3566168"/>
                <a:gd name="connsiteY217" fmla="*/ 1862667 h 3564189"/>
                <a:gd name="connsiteX218" fmla="*/ 3247390 w 3566168"/>
                <a:gd name="connsiteY218" fmla="*/ 1780192 h 3564189"/>
                <a:gd name="connsiteX219" fmla="*/ 3247390 w 3566168"/>
                <a:gd name="connsiteY219" fmla="*/ 1250448 h 3564189"/>
                <a:gd name="connsiteX220" fmla="*/ 3124200 w 3566168"/>
                <a:gd name="connsiteY220" fmla="*/ 1250448 h 3564189"/>
                <a:gd name="connsiteX221" fmla="*/ 3053080 w 3566168"/>
                <a:gd name="connsiteY221" fmla="*/ 1250448 h 3564189"/>
                <a:gd name="connsiteX222" fmla="*/ 3053080 w 3566168"/>
                <a:gd name="connsiteY222" fmla="*/ 1990186 h 3564189"/>
                <a:gd name="connsiteX223" fmla="*/ 3124200 w 3566168"/>
                <a:gd name="connsiteY223" fmla="*/ 1912786 h 3564189"/>
                <a:gd name="connsiteX224" fmla="*/ 3124200 w 3566168"/>
                <a:gd name="connsiteY224" fmla="*/ 1250448 h 3564189"/>
                <a:gd name="connsiteX225" fmla="*/ 2996565 w 3566168"/>
                <a:gd name="connsiteY225" fmla="*/ 1250448 h 3564189"/>
                <a:gd name="connsiteX226" fmla="*/ 2932430 w 3566168"/>
                <a:gd name="connsiteY226" fmla="*/ 1250448 h 3564189"/>
                <a:gd name="connsiteX227" fmla="*/ 2932430 w 3566168"/>
                <a:gd name="connsiteY227" fmla="*/ 2120877 h 3564189"/>
                <a:gd name="connsiteX228" fmla="*/ 2996565 w 3566168"/>
                <a:gd name="connsiteY228" fmla="*/ 2051091 h 3564189"/>
                <a:gd name="connsiteX229" fmla="*/ 2996565 w 3566168"/>
                <a:gd name="connsiteY229" fmla="*/ 1250448 h 3564189"/>
                <a:gd name="connsiteX230" fmla="*/ 2860675 w 3566168"/>
                <a:gd name="connsiteY230" fmla="*/ 1250448 h 3564189"/>
                <a:gd name="connsiteX231" fmla="*/ 2813685 w 3566168"/>
                <a:gd name="connsiteY231" fmla="*/ 1250448 h 3564189"/>
                <a:gd name="connsiteX232" fmla="*/ 2813685 w 3566168"/>
                <a:gd name="connsiteY232" fmla="*/ 2249031 h 3564189"/>
                <a:gd name="connsiteX233" fmla="*/ 2820670 w 3566168"/>
                <a:gd name="connsiteY233" fmla="*/ 2241418 h 3564189"/>
                <a:gd name="connsiteX234" fmla="*/ 2860675 w 3566168"/>
                <a:gd name="connsiteY234" fmla="*/ 2197642 h 3564189"/>
                <a:gd name="connsiteX235" fmla="*/ 2860675 w 3566168"/>
                <a:gd name="connsiteY235" fmla="*/ 1250448 h 3564189"/>
                <a:gd name="connsiteX236" fmla="*/ 2737485 w 3566168"/>
                <a:gd name="connsiteY236" fmla="*/ 1250448 h 3564189"/>
                <a:gd name="connsiteX237" fmla="*/ 2701925 w 3566168"/>
                <a:gd name="connsiteY237" fmla="*/ 1250448 h 3564189"/>
                <a:gd name="connsiteX238" fmla="*/ 2701925 w 3566168"/>
                <a:gd name="connsiteY238" fmla="*/ 2313107 h 3564189"/>
                <a:gd name="connsiteX239" fmla="*/ 2737485 w 3566168"/>
                <a:gd name="connsiteY239" fmla="*/ 2307398 h 3564189"/>
                <a:gd name="connsiteX240" fmla="*/ 2737485 w 3566168"/>
                <a:gd name="connsiteY240" fmla="*/ 1250448 h 3564189"/>
                <a:gd name="connsiteX241" fmla="*/ 1370330 w 3566168"/>
                <a:gd name="connsiteY241" fmla="*/ 1250448 h 3564189"/>
                <a:gd name="connsiteX242" fmla="*/ 1346200 w 3566168"/>
                <a:gd name="connsiteY242" fmla="*/ 1250448 h 3564189"/>
                <a:gd name="connsiteX243" fmla="*/ 1346200 w 3566168"/>
                <a:gd name="connsiteY243" fmla="*/ 2313742 h 3564189"/>
                <a:gd name="connsiteX244" fmla="*/ 1370330 w 3566168"/>
                <a:gd name="connsiteY244" fmla="*/ 2313742 h 3564189"/>
                <a:gd name="connsiteX245" fmla="*/ 1370330 w 3566168"/>
                <a:gd name="connsiteY245" fmla="*/ 1250448 h 3564189"/>
                <a:gd name="connsiteX246" fmla="*/ 1263650 w 3566168"/>
                <a:gd name="connsiteY246" fmla="*/ 1250448 h 3564189"/>
                <a:gd name="connsiteX247" fmla="*/ 1250950 w 3566168"/>
                <a:gd name="connsiteY247" fmla="*/ 1250448 h 3564189"/>
                <a:gd name="connsiteX248" fmla="*/ 1250950 w 3566168"/>
                <a:gd name="connsiteY248" fmla="*/ 2313742 h 3564189"/>
                <a:gd name="connsiteX249" fmla="*/ 1263015 w 3566168"/>
                <a:gd name="connsiteY249" fmla="*/ 2313742 h 3564189"/>
                <a:gd name="connsiteX250" fmla="*/ 1263015 w 3566168"/>
                <a:gd name="connsiteY250" fmla="*/ 1250448 h 3564189"/>
                <a:gd name="connsiteX251" fmla="*/ 833755 w 3566168"/>
                <a:gd name="connsiteY251" fmla="*/ 1250448 h 3564189"/>
                <a:gd name="connsiteX252" fmla="*/ 779780 w 3566168"/>
                <a:gd name="connsiteY252" fmla="*/ 1250448 h 3564189"/>
                <a:gd name="connsiteX253" fmla="*/ 779780 w 3566168"/>
                <a:gd name="connsiteY253" fmla="*/ 2313742 h 3564189"/>
                <a:gd name="connsiteX254" fmla="*/ 833755 w 3566168"/>
                <a:gd name="connsiteY254" fmla="*/ 2313742 h 3564189"/>
                <a:gd name="connsiteX255" fmla="*/ 859790 w 3566168"/>
                <a:gd name="connsiteY255" fmla="*/ 2311204 h 3564189"/>
                <a:gd name="connsiteX256" fmla="*/ 859790 w 3566168"/>
                <a:gd name="connsiteY256" fmla="*/ 1252986 h 3564189"/>
                <a:gd name="connsiteX257" fmla="*/ 833755 w 3566168"/>
                <a:gd name="connsiteY257" fmla="*/ 1250448 h 3564189"/>
                <a:gd name="connsiteX258" fmla="*/ 1450340 w 3566168"/>
                <a:gd name="connsiteY258" fmla="*/ 1250448 h 3564189"/>
                <a:gd name="connsiteX259" fmla="*/ 1450340 w 3566168"/>
                <a:gd name="connsiteY259" fmla="*/ 2313107 h 3564189"/>
                <a:gd name="connsiteX260" fmla="*/ 1485900 w 3566168"/>
                <a:gd name="connsiteY260" fmla="*/ 2313107 h 3564189"/>
                <a:gd name="connsiteX261" fmla="*/ 1485900 w 3566168"/>
                <a:gd name="connsiteY261" fmla="*/ 1255524 h 3564189"/>
                <a:gd name="connsiteX262" fmla="*/ 1450340 w 3566168"/>
                <a:gd name="connsiteY262" fmla="*/ 1250448 h 3564189"/>
                <a:gd name="connsiteX263" fmla="*/ 3481705 w 3566168"/>
                <a:gd name="connsiteY263" fmla="*/ 1259330 h 3564189"/>
                <a:gd name="connsiteX264" fmla="*/ 3481705 w 3566168"/>
                <a:gd name="connsiteY264" fmla="*/ 1526422 h 3564189"/>
                <a:gd name="connsiteX265" fmla="*/ 3505200 w 3566168"/>
                <a:gd name="connsiteY265" fmla="*/ 1501046 h 3564189"/>
                <a:gd name="connsiteX266" fmla="*/ 3566160 w 3566168"/>
                <a:gd name="connsiteY266" fmla="*/ 1383043 h 3564189"/>
                <a:gd name="connsiteX267" fmla="*/ 3481705 w 3566168"/>
                <a:gd name="connsiteY267" fmla="*/ 1259330 h 3564189"/>
                <a:gd name="connsiteX268" fmla="*/ 884555 w 3566168"/>
                <a:gd name="connsiteY268" fmla="*/ 1259965 h 3564189"/>
                <a:gd name="connsiteX269" fmla="*/ 884555 w 3566168"/>
                <a:gd name="connsiteY269" fmla="*/ 2302957 h 3564189"/>
                <a:gd name="connsiteX270" fmla="*/ 967105 w 3566168"/>
                <a:gd name="connsiteY270" fmla="*/ 2179879 h 3564189"/>
                <a:gd name="connsiteX271" fmla="*/ 967105 w 3566168"/>
                <a:gd name="connsiteY271" fmla="*/ 1383043 h 3564189"/>
                <a:gd name="connsiteX272" fmla="*/ 884555 w 3566168"/>
                <a:gd name="connsiteY272" fmla="*/ 1259965 h 3564189"/>
                <a:gd name="connsiteX273" fmla="*/ 1562100 w 3566168"/>
                <a:gd name="connsiteY273" fmla="*/ 1314525 h 3564189"/>
                <a:gd name="connsiteX274" fmla="*/ 1562100 w 3566168"/>
                <a:gd name="connsiteY274" fmla="*/ 2313107 h 3564189"/>
                <a:gd name="connsiteX275" fmla="*/ 1609090 w 3566168"/>
                <a:gd name="connsiteY275" fmla="*/ 2313107 h 3564189"/>
                <a:gd name="connsiteX276" fmla="*/ 1609090 w 3566168"/>
                <a:gd name="connsiteY276" fmla="*/ 1365913 h 3564189"/>
                <a:gd name="connsiteX277" fmla="*/ 1569085 w 3566168"/>
                <a:gd name="connsiteY277" fmla="*/ 1322138 h 3564189"/>
                <a:gd name="connsiteX278" fmla="*/ 1562100 w 3566168"/>
                <a:gd name="connsiteY278" fmla="*/ 1314525 h 3564189"/>
                <a:gd name="connsiteX279" fmla="*/ 1680210 w 3566168"/>
                <a:gd name="connsiteY279" fmla="*/ 1443313 h 3564189"/>
                <a:gd name="connsiteX280" fmla="*/ 1680210 w 3566168"/>
                <a:gd name="connsiteY280" fmla="*/ 2313742 h 3564189"/>
                <a:gd name="connsiteX281" fmla="*/ 1744345 w 3566168"/>
                <a:gd name="connsiteY281" fmla="*/ 2313742 h 3564189"/>
                <a:gd name="connsiteX282" fmla="*/ 1744345 w 3566168"/>
                <a:gd name="connsiteY282" fmla="*/ 1512465 h 3564189"/>
                <a:gd name="connsiteX283" fmla="*/ 1680210 w 3566168"/>
                <a:gd name="connsiteY283" fmla="*/ 1443313 h 3564189"/>
                <a:gd name="connsiteX284" fmla="*/ 1801495 w 3566168"/>
                <a:gd name="connsiteY284" fmla="*/ 1574004 h 3564189"/>
                <a:gd name="connsiteX285" fmla="*/ 1801495 w 3566168"/>
                <a:gd name="connsiteY285" fmla="*/ 2313742 h 3564189"/>
                <a:gd name="connsiteX286" fmla="*/ 1872615 w 3566168"/>
                <a:gd name="connsiteY286" fmla="*/ 2313742 h 3564189"/>
                <a:gd name="connsiteX287" fmla="*/ 1872615 w 3566168"/>
                <a:gd name="connsiteY287" fmla="*/ 1650769 h 3564189"/>
                <a:gd name="connsiteX288" fmla="*/ 1801495 w 3566168"/>
                <a:gd name="connsiteY288" fmla="*/ 1574004 h 3564189"/>
                <a:gd name="connsiteX289" fmla="*/ 1919605 w 3566168"/>
                <a:gd name="connsiteY289" fmla="*/ 1701523 h 3564189"/>
                <a:gd name="connsiteX290" fmla="*/ 1919605 w 3566168"/>
                <a:gd name="connsiteY290" fmla="*/ 2313742 h 3564189"/>
                <a:gd name="connsiteX291" fmla="*/ 1995805 w 3566168"/>
                <a:gd name="connsiteY291" fmla="*/ 2313742 h 3564189"/>
                <a:gd name="connsiteX292" fmla="*/ 1995805 w 3566168"/>
                <a:gd name="connsiteY292" fmla="*/ 1783998 h 3564189"/>
                <a:gd name="connsiteX293" fmla="*/ 1919605 w 3566168"/>
                <a:gd name="connsiteY293" fmla="*/ 1701523 h 3564189"/>
                <a:gd name="connsiteX294" fmla="*/ 2031365 w 3566168"/>
                <a:gd name="connsiteY294" fmla="*/ 1822064 h 3564189"/>
                <a:gd name="connsiteX295" fmla="*/ 2031365 w 3566168"/>
                <a:gd name="connsiteY295" fmla="*/ 2313107 h 3564189"/>
                <a:gd name="connsiteX296" fmla="*/ 2111375 w 3566168"/>
                <a:gd name="connsiteY296" fmla="*/ 2313107 h 3564189"/>
                <a:gd name="connsiteX297" fmla="*/ 2111375 w 3566168"/>
                <a:gd name="connsiteY297" fmla="*/ 1908345 h 3564189"/>
                <a:gd name="connsiteX298" fmla="*/ 2031365 w 3566168"/>
                <a:gd name="connsiteY298" fmla="*/ 1822064 h 3564189"/>
                <a:gd name="connsiteX299" fmla="*/ 2135505 w 3566168"/>
                <a:gd name="connsiteY299" fmla="*/ 1934357 h 3564189"/>
                <a:gd name="connsiteX300" fmla="*/ 2135505 w 3566168"/>
                <a:gd name="connsiteY300" fmla="*/ 2313107 h 3564189"/>
                <a:gd name="connsiteX301" fmla="*/ 2179955 w 3566168"/>
                <a:gd name="connsiteY301" fmla="*/ 2313107 h 3564189"/>
                <a:gd name="connsiteX302" fmla="*/ 2179955 w 3566168"/>
                <a:gd name="connsiteY302" fmla="*/ 2313107 h 3564189"/>
                <a:gd name="connsiteX303" fmla="*/ 2181860 w 3566168"/>
                <a:gd name="connsiteY303" fmla="*/ 2313107 h 3564189"/>
                <a:gd name="connsiteX304" fmla="*/ 2218055 w 3566168"/>
                <a:gd name="connsiteY304" fmla="*/ 2308032 h 3564189"/>
                <a:gd name="connsiteX305" fmla="*/ 2218055 w 3566168"/>
                <a:gd name="connsiteY305" fmla="*/ 2023176 h 3564189"/>
                <a:gd name="connsiteX306" fmla="*/ 2135505 w 3566168"/>
                <a:gd name="connsiteY306" fmla="*/ 1934357 h 3564189"/>
                <a:gd name="connsiteX307" fmla="*/ 2230755 w 3566168"/>
                <a:gd name="connsiteY307" fmla="*/ 2037133 h 3564189"/>
                <a:gd name="connsiteX308" fmla="*/ 2230755 w 3566168"/>
                <a:gd name="connsiteY308" fmla="*/ 2304226 h 3564189"/>
                <a:gd name="connsiteX309" fmla="*/ 2315210 w 3566168"/>
                <a:gd name="connsiteY309" fmla="*/ 2180513 h 3564189"/>
                <a:gd name="connsiteX310" fmla="*/ 2254250 w 3566168"/>
                <a:gd name="connsiteY310" fmla="*/ 2062510 h 3564189"/>
                <a:gd name="connsiteX311" fmla="*/ 2230755 w 3566168"/>
                <a:gd name="connsiteY311" fmla="*/ 2037133 h 3564189"/>
                <a:gd name="connsiteX312" fmla="*/ 3336925 w 3566168"/>
                <a:gd name="connsiteY312" fmla="*/ 2500897 h 3564189"/>
                <a:gd name="connsiteX313" fmla="*/ 3282950 w 3566168"/>
                <a:gd name="connsiteY313" fmla="*/ 2500897 h 3564189"/>
                <a:gd name="connsiteX314" fmla="*/ 3282950 w 3566168"/>
                <a:gd name="connsiteY314" fmla="*/ 3563556 h 3564189"/>
                <a:gd name="connsiteX315" fmla="*/ 3336925 w 3566168"/>
                <a:gd name="connsiteY315" fmla="*/ 3563556 h 3564189"/>
                <a:gd name="connsiteX316" fmla="*/ 3362960 w 3566168"/>
                <a:gd name="connsiteY316" fmla="*/ 3561018 h 3564189"/>
                <a:gd name="connsiteX317" fmla="*/ 3362960 w 3566168"/>
                <a:gd name="connsiteY317" fmla="*/ 2503434 h 3564189"/>
                <a:gd name="connsiteX318" fmla="*/ 3336925 w 3566168"/>
                <a:gd name="connsiteY318" fmla="*/ 2500897 h 3564189"/>
                <a:gd name="connsiteX319" fmla="*/ 3247390 w 3566168"/>
                <a:gd name="connsiteY319" fmla="*/ 2500897 h 3564189"/>
                <a:gd name="connsiteX320" fmla="*/ 3171190 w 3566168"/>
                <a:gd name="connsiteY320" fmla="*/ 2500897 h 3564189"/>
                <a:gd name="connsiteX321" fmla="*/ 3171190 w 3566168"/>
                <a:gd name="connsiteY321" fmla="*/ 3563556 h 3564189"/>
                <a:gd name="connsiteX322" fmla="*/ 3247390 w 3566168"/>
                <a:gd name="connsiteY322" fmla="*/ 3563556 h 3564189"/>
                <a:gd name="connsiteX323" fmla="*/ 3247390 w 3566168"/>
                <a:gd name="connsiteY323" fmla="*/ 2500897 h 3564189"/>
                <a:gd name="connsiteX324" fmla="*/ 3124200 w 3566168"/>
                <a:gd name="connsiteY324" fmla="*/ 2500897 h 3564189"/>
                <a:gd name="connsiteX325" fmla="*/ 3053080 w 3566168"/>
                <a:gd name="connsiteY325" fmla="*/ 2500897 h 3564189"/>
                <a:gd name="connsiteX326" fmla="*/ 3053080 w 3566168"/>
                <a:gd name="connsiteY326" fmla="*/ 3563556 h 3564189"/>
                <a:gd name="connsiteX327" fmla="*/ 3124200 w 3566168"/>
                <a:gd name="connsiteY327" fmla="*/ 3563556 h 3564189"/>
                <a:gd name="connsiteX328" fmla="*/ 3124200 w 3566168"/>
                <a:gd name="connsiteY328" fmla="*/ 2500897 h 3564189"/>
                <a:gd name="connsiteX329" fmla="*/ 2995930 w 3566168"/>
                <a:gd name="connsiteY329" fmla="*/ 2500897 h 3564189"/>
                <a:gd name="connsiteX330" fmla="*/ 2931795 w 3566168"/>
                <a:gd name="connsiteY330" fmla="*/ 2500897 h 3564189"/>
                <a:gd name="connsiteX331" fmla="*/ 2931795 w 3566168"/>
                <a:gd name="connsiteY331" fmla="*/ 3563556 h 3564189"/>
                <a:gd name="connsiteX332" fmla="*/ 2995930 w 3566168"/>
                <a:gd name="connsiteY332" fmla="*/ 3563556 h 3564189"/>
                <a:gd name="connsiteX333" fmla="*/ 2995930 w 3566168"/>
                <a:gd name="connsiteY333" fmla="*/ 2500897 h 3564189"/>
                <a:gd name="connsiteX334" fmla="*/ 2860675 w 3566168"/>
                <a:gd name="connsiteY334" fmla="*/ 2500897 h 3564189"/>
                <a:gd name="connsiteX335" fmla="*/ 2813685 w 3566168"/>
                <a:gd name="connsiteY335" fmla="*/ 2500897 h 3564189"/>
                <a:gd name="connsiteX336" fmla="*/ 2813685 w 3566168"/>
                <a:gd name="connsiteY336" fmla="*/ 3563556 h 3564189"/>
                <a:gd name="connsiteX337" fmla="*/ 2860675 w 3566168"/>
                <a:gd name="connsiteY337" fmla="*/ 3563556 h 3564189"/>
                <a:gd name="connsiteX338" fmla="*/ 2860675 w 3566168"/>
                <a:gd name="connsiteY338" fmla="*/ 2500897 h 3564189"/>
                <a:gd name="connsiteX339" fmla="*/ 2737485 w 3566168"/>
                <a:gd name="connsiteY339" fmla="*/ 2500897 h 3564189"/>
                <a:gd name="connsiteX340" fmla="*/ 2701925 w 3566168"/>
                <a:gd name="connsiteY340" fmla="*/ 2500897 h 3564189"/>
                <a:gd name="connsiteX341" fmla="*/ 2701925 w 3566168"/>
                <a:gd name="connsiteY341" fmla="*/ 3563556 h 3564189"/>
                <a:gd name="connsiteX342" fmla="*/ 2737485 w 3566168"/>
                <a:gd name="connsiteY342" fmla="*/ 3563556 h 3564189"/>
                <a:gd name="connsiteX343" fmla="*/ 2737485 w 3566168"/>
                <a:gd name="connsiteY343" fmla="*/ 2500897 h 3564189"/>
                <a:gd name="connsiteX344" fmla="*/ 2621915 w 3566168"/>
                <a:gd name="connsiteY344" fmla="*/ 2500897 h 3564189"/>
                <a:gd name="connsiteX345" fmla="*/ 2597785 w 3566168"/>
                <a:gd name="connsiteY345" fmla="*/ 2500897 h 3564189"/>
                <a:gd name="connsiteX346" fmla="*/ 2597785 w 3566168"/>
                <a:gd name="connsiteY346" fmla="*/ 3563556 h 3564189"/>
                <a:gd name="connsiteX347" fmla="*/ 2621915 w 3566168"/>
                <a:gd name="connsiteY347" fmla="*/ 3563556 h 3564189"/>
                <a:gd name="connsiteX348" fmla="*/ 2621915 w 3566168"/>
                <a:gd name="connsiteY348" fmla="*/ 2500897 h 3564189"/>
                <a:gd name="connsiteX349" fmla="*/ 2514600 w 3566168"/>
                <a:gd name="connsiteY349" fmla="*/ 2500897 h 3564189"/>
                <a:gd name="connsiteX350" fmla="*/ 2502535 w 3566168"/>
                <a:gd name="connsiteY350" fmla="*/ 2500897 h 3564189"/>
                <a:gd name="connsiteX351" fmla="*/ 2502535 w 3566168"/>
                <a:gd name="connsiteY351" fmla="*/ 3563556 h 3564189"/>
                <a:gd name="connsiteX352" fmla="*/ 2514600 w 3566168"/>
                <a:gd name="connsiteY352" fmla="*/ 3563556 h 3564189"/>
                <a:gd name="connsiteX353" fmla="*/ 2514600 w 3566168"/>
                <a:gd name="connsiteY353" fmla="*/ 2500897 h 3564189"/>
                <a:gd name="connsiteX354" fmla="*/ 2182495 w 3566168"/>
                <a:gd name="connsiteY354" fmla="*/ 2500897 h 3564189"/>
                <a:gd name="connsiteX355" fmla="*/ 2180590 w 3566168"/>
                <a:gd name="connsiteY355" fmla="*/ 2500897 h 3564189"/>
                <a:gd name="connsiteX356" fmla="*/ 2180590 w 3566168"/>
                <a:gd name="connsiteY356" fmla="*/ 2500897 h 3564189"/>
                <a:gd name="connsiteX357" fmla="*/ 2136140 w 3566168"/>
                <a:gd name="connsiteY357" fmla="*/ 2500897 h 3564189"/>
                <a:gd name="connsiteX358" fmla="*/ 2136140 w 3566168"/>
                <a:gd name="connsiteY358" fmla="*/ 2879648 h 3564189"/>
                <a:gd name="connsiteX359" fmla="*/ 2218690 w 3566168"/>
                <a:gd name="connsiteY359" fmla="*/ 2790194 h 3564189"/>
                <a:gd name="connsiteX360" fmla="*/ 2218690 w 3566168"/>
                <a:gd name="connsiteY360" fmla="*/ 2505338 h 3564189"/>
                <a:gd name="connsiteX361" fmla="*/ 2182495 w 3566168"/>
                <a:gd name="connsiteY361" fmla="*/ 2500897 h 3564189"/>
                <a:gd name="connsiteX362" fmla="*/ 2111375 w 3566168"/>
                <a:gd name="connsiteY362" fmla="*/ 2500897 h 3564189"/>
                <a:gd name="connsiteX363" fmla="*/ 2031365 w 3566168"/>
                <a:gd name="connsiteY363" fmla="*/ 2500897 h 3564189"/>
                <a:gd name="connsiteX364" fmla="*/ 2031365 w 3566168"/>
                <a:gd name="connsiteY364" fmla="*/ 2991941 h 3564189"/>
                <a:gd name="connsiteX365" fmla="*/ 2111375 w 3566168"/>
                <a:gd name="connsiteY365" fmla="*/ 2905659 h 3564189"/>
                <a:gd name="connsiteX366" fmla="*/ 2111375 w 3566168"/>
                <a:gd name="connsiteY366" fmla="*/ 2500897 h 3564189"/>
                <a:gd name="connsiteX367" fmla="*/ 1995805 w 3566168"/>
                <a:gd name="connsiteY367" fmla="*/ 2500897 h 3564189"/>
                <a:gd name="connsiteX368" fmla="*/ 1919605 w 3566168"/>
                <a:gd name="connsiteY368" fmla="*/ 2500897 h 3564189"/>
                <a:gd name="connsiteX369" fmla="*/ 1919605 w 3566168"/>
                <a:gd name="connsiteY369" fmla="*/ 3113115 h 3564189"/>
                <a:gd name="connsiteX370" fmla="*/ 1995805 w 3566168"/>
                <a:gd name="connsiteY370" fmla="*/ 3030640 h 3564189"/>
                <a:gd name="connsiteX371" fmla="*/ 1995805 w 3566168"/>
                <a:gd name="connsiteY371" fmla="*/ 2500897 h 3564189"/>
                <a:gd name="connsiteX372" fmla="*/ 1872615 w 3566168"/>
                <a:gd name="connsiteY372" fmla="*/ 2500897 h 3564189"/>
                <a:gd name="connsiteX373" fmla="*/ 1801495 w 3566168"/>
                <a:gd name="connsiteY373" fmla="*/ 2500897 h 3564189"/>
                <a:gd name="connsiteX374" fmla="*/ 1801495 w 3566168"/>
                <a:gd name="connsiteY374" fmla="*/ 3240634 h 3564189"/>
                <a:gd name="connsiteX375" fmla="*/ 1872615 w 3566168"/>
                <a:gd name="connsiteY375" fmla="*/ 3163235 h 3564189"/>
                <a:gd name="connsiteX376" fmla="*/ 1872615 w 3566168"/>
                <a:gd name="connsiteY376" fmla="*/ 2500897 h 3564189"/>
                <a:gd name="connsiteX377" fmla="*/ 1744980 w 3566168"/>
                <a:gd name="connsiteY377" fmla="*/ 2500897 h 3564189"/>
                <a:gd name="connsiteX378" fmla="*/ 1680845 w 3566168"/>
                <a:gd name="connsiteY378" fmla="*/ 2500897 h 3564189"/>
                <a:gd name="connsiteX379" fmla="*/ 1680845 w 3566168"/>
                <a:gd name="connsiteY379" fmla="*/ 3371326 h 3564189"/>
                <a:gd name="connsiteX380" fmla="*/ 1744980 w 3566168"/>
                <a:gd name="connsiteY380" fmla="*/ 3301539 h 3564189"/>
                <a:gd name="connsiteX381" fmla="*/ 1744980 w 3566168"/>
                <a:gd name="connsiteY381" fmla="*/ 2500897 h 3564189"/>
                <a:gd name="connsiteX382" fmla="*/ 1609090 w 3566168"/>
                <a:gd name="connsiteY382" fmla="*/ 2500897 h 3564189"/>
                <a:gd name="connsiteX383" fmla="*/ 1562100 w 3566168"/>
                <a:gd name="connsiteY383" fmla="*/ 2500897 h 3564189"/>
                <a:gd name="connsiteX384" fmla="*/ 1562100 w 3566168"/>
                <a:gd name="connsiteY384" fmla="*/ 3499479 h 3564189"/>
                <a:gd name="connsiteX385" fmla="*/ 1569085 w 3566168"/>
                <a:gd name="connsiteY385" fmla="*/ 3491866 h 3564189"/>
                <a:gd name="connsiteX386" fmla="*/ 1609090 w 3566168"/>
                <a:gd name="connsiteY386" fmla="*/ 3448091 h 3564189"/>
                <a:gd name="connsiteX387" fmla="*/ 1609090 w 3566168"/>
                <a:gd name="connsiteY387" fmla="*/ 2500897 h 3564189"/>
                <a:gd name="connsiteX388" fmla="*/ 1485900 w 3566168"/>
                <a:gd name="connsiteY388" fmla="*/ 2500897 h 3564189"/>
                <a:gd name="connsiteX389" fmla="*/ 1450340 w 3566168"/>
                <a:gd name="connsiteY389" fmla="*/ 2500897 h 3564189"/>
                <a:gd name="connsiteX390" fmla="*/ 1450340 w 3566168"/>
                <a:gd name="connsiteY390" fmla="*/ 3563556 h 3564189"/>
                <a:gd name="connsiteX391" fmla="*/ 1485900 w 3566168"/>
                <a:gd name="connsiteY391" fmla="*/ 3557846 h 3564189"/>
                <a:gd name="connsiteX392" fmla="*/ 1485900 w 3566168"/>
                <a:gd name="connsiteY392" fmla="*/ 2500897 h 3564189"/>
                <a:gd name="connsiteX393" fmla="*/ 1370330 w 3566168"/>
                <a:gd name="connsiteY393" fmla="*/ 2500897 h 3564189"/>
                <a:gd name="connsiteX394" fmla="*/ 1346200 w 3566168"/>
                <a:gd name="connsiteY394" fmla="*/ 2500897 h 3564189"/>
                <a:gd name="connsiteX395" fmla="*/ 1346200 w 3566168"/>
                <a:gd name="connsiteY395" fmla="*/ 3563556 h 3564189"/>
                <a:gd name="connsiteX396" fmla="*/ 1370330 w 3566168"/>
                <a:gd name="connsiteY396" fmla="*/ 3563556 h 3564189"/>
                <a:gd name="connsiteX397" fmla="*/ 1370330 w 3566168"/>
                <a:gd name="connsiteY397" fmla="*/ 2500897 h 3564189"/>
                <a:gd name="connsiteX398" fmla="*/ 1263650 w 3566168"/>
                <a:gd name="connsiteY398" fmla="*/ 2500897 h 3564189"/>
                <a:gd name="connsiteX399" fmla="*/ 1251585 w 3566168"/>
                <a:gd name="connsiteY399" fmla="*/ 2500897 h 3564189"/>
                <a:gd name="connsiteX400" fmla="*/ 1251585 w 3566168"/>
                <a:gd name="connsiteY400" fmla="*/ 3563556 h 3564189"/>
                <a:gd name="connsiteX401" fmla="*/ 1263650 w 3566168"/>
                <a:gd name="connsiteY401" fmla="*/ 3563556 h 3564189"/>
                <a:gd name="connsiteX402" fmla="*/ 1263650 w 3566168"/>
                <a:gd name="connsiteY402" fmla="*/ 2500897 h 3564189"/>
                <a:gd name="connsiteX403" fmla="*/ 119380 w 3566168"/>
                <a:gd name="connsiteY403" fmla="*/ 2500897 h 3564189"/>
                <a:gd name="connsiteX404" fmla="*/ 95250 w 3566168"/>
                <a:gd name="connsiteY404" fmla="*/ 2500897 h 3564189"/>
                <a:gd name="connsiteX405" fmla="*/ 95250 w 3566168"/>
                <a:gd name="connsiteY405" fmla="*/ 3563556 h 3564189"/>
                <a:gd name="connsiteX406" fmla="*/ 119380 w 3566168"/>
                <a:gd name="connsiteY406" fmla="*/ 3563556 h 3564189"/>
                <a:gd name="connsiteX407" fmla="*/ 119380 w 3566168"/>
                <a:gd name="connsiteY407" fmla="*/ 2500897 h 3564189"/>
                <a:gd name="connsiteX408" fmla="*/ 12065 w 3566168"/>
                <a:gd name="connsiteY408" fmla="*/ 2500897 h 3564189"/>
                <a:gd name="connsiteX409" fmla="*/ 0 w 3566168"/>
                <a:gd name="connsiteY409" fmla="*/ 2500897 h 3564189"/>
                <a:gd name="connsiteX410" fmla="*/ 0 w 3566168"/>
                <a:gd name="connsiteY410" fmla="*/ 3563556 h 3564189"/>
                <a:gd name="connsiteX411" fmla="*/ 12065 w 3566168"/>
                <a:gd name="connsiteY411" fmla="*/ 3563556 h 3564189"/>
                <a:gd name="connsiteX412" fmla="*/ 12065 w 3566168"/>
                <a:gd name="connsiteY412" fmla="*/ 2500897 h 3564189"/>
                <a:gd name="connsiteX413" fmla="*/ 199390 w 3566168"/>
                <a:gd name="connsiteY413" fmla="*/ 2500897 h 3564189"/>
                <a:gd name="connsiteX414" fmla="*/ 199390 w 3566168"/>
                <a:gd name="connsiteY414" fmla="*/ 3563556 h 3564189"/>
                <a:gd name="connsiteX415" fmla="*/ 234950 w 3566168"/>
                <a:gd name="connsiteY415" fmla="*/ 3563556 h 3564189"/>
                <a:gd name="connsiteX416" fmla="*/ 234950 w 3566168"/>
                <a:gd name="connsiteY416" fmla="*/ 2506607 h 3564189"/>
                <a:gd name="connsiteX417" fmla="*/ 199390 w 3566168"/>
                <a:gd name="connsiteY417" fmla="*/ 2500897 h 3564189"/>
                <a:gd name="connsiteX418" fmla="*/ 2230755 w 3566168"/>
                <a:gd name="connsiteY418" fmla="*/ 2509779 h 3564189"/>
                <a:gd name="connsiteX419" fmla="*/ 2230755 w 3566168"/>
                <a:gd name="connsiteY419" fmla="*/ 2776871 h 3564189"/>
                <a:gd name="connsiteX420" fmla="*/ 2254250 w 3566168"/>
                <a:gd name="connsiteY420" fmla="*/ 2751494 h 3564189"/>
                <a:gd name="connsiteX421" fmla="*/ 2315210 w 3566168"/>
                <a:gd name="connsiteY421" fmla="*/ 2633491 h 3564189"/>
                <a:gd name="connsiteX422" fmla="*/ 2230755 w 3566168"/>
                <a:gd name="connsiteY422" fmla="*/ 2509779 h 3564189"/>
                <a:gd name="connsiteX423" fmla="*/ 3387090 w 3566168"/>
                <a:gd name="connsiteY423" fmla="*/ 2511048 h 3564189"/>
                <a:gd name="connsiteX424" fmla="*/ 3387090 w 3566168"/>
                <a:gd name="connsiteY424" fmla="*/ 3554039 h 3564189"/>
                <a:gd name="connsiteX425" fmla="*/ 3469640 w 3566168"/>
                <a:gd name="connsiteY425" fmla="*/ 3430961 h 3564189"/>
                <a:gd name="connsiteX426" fmla="*/ 3469640 w 3566168"/>
                <a:gd name="connsiteY426" fmla="*/ 2633491 h 3564189"/>
                <a:gd name="connsiteX427" fmla="*/ 3387090 w 3566168"/>
                <a:gd name="connsiteY427" fmla="*/ 2511048 h 3564189"/>
                <a:gd name="connsiteX428" fmla="*/ 311150 w 3566168"/>
                <a:gd name="connsiteY428" fmla="*/ 2564974 h 3564189"/>
                <a:gd name="connsiteX429" fmla="*/ 311150 w 3566168"/>
                <a:gd name="connsiteY429" fmla="*/ 3563556 h 3564189"/>
                <a:gd name="connsiteX430" fmla="*/ 358140 w 3566168"/>
                <a:gd name="connsiteY430" fmla="*/ 3563556 h 3564189"/>
                <a:gd name="connsiteX431" fmla="*/ 358140 w 3566168"/>
                <a:gd name="connsiteY431" fmla="*/ 2616362 h 3564189"/>
                <a:gd name="connsiteX432" fmla="*/ 318135 w 3566168"/>
                <a:gd name="connsiteY432" fmla="*/ 2572586 h 3564189"/>
                <a:gd name="connsiteX433" fmla="*/ 311150 w 3566168"/>
                <a:gd name="connsiteY433" fmla="*/ 2564974 h 3564189"/>
                <a:gd name="connsiteX434" fmla="*/ 429260 w 3566168"/>
                <a:gd name="connsiteY434" fmla="*/ 2693761 h 3564189"/>
                <a:gd name="connsiteX435" fmla="*/ 429260 w 3566168"/>
                <a:gd name="connsiteY435" fmla="*/ 3564190 h 3564189"/>
                <a:gd name="connsiteX436" fmla="*/ 493395 w 3566168"/>
                <a:gd name="connsiteY436" fmla="*/ 3564190 h 3564189"/>
                <a:gd name="connsiteX437" fmla="*/ 493395 w 3566168"/>
                <a:gd name="connsiteY437" fmla="*/ 2763548 h 3564189"/>
                <a:gd name="connsiteX438" fmla="*/ 429260 w 3566168"/>
                <a:gd name="connsiteY438" fmla="*/ 2693761 h 3564189"/>
                <a:gd name="connsiteX439" fmla="*/ 549910 w 3566168"/>
                <a:gd name="connsiteY439" fmla="*/ 2824453 h 3564189"/>
                <a:gd name="connsiteX440" fmla="*/ 549910 w 3566168"/>
                <a:gd name="connsiteY440" fmla="*/ 3564190 h 3564189"/>
                <a:gd name="connsiteX441" fmla="*/ 621030 w 3566168"/>
                <a:gd name="connsiteY441" fmla="*/ 3564190 h 3564189"/>
                <a:gd name="connsiteX442" fmla="*/ 621030 w 3566168"/>
                <a:gd name="connsiteY442" fmla="*/ 2901218 h 3564189"/>
                <a:gd name="connsiteX443" fmla="*/ 549910 w 3566168"/>
                <a:gd name="connsiteY443" fmla="*/ 2824453 h 3564189"/>
                <a:gd name="connsiteX444" fmla="*/ 668020 w 3566168"/>
                <a:gd name="connsiteY444" fmla="*/ 2951972 h 3564189"/>
                <a:gd name="connsiteX445" fmla="*/ 668020 w 3566168"/>
                <a:gd name="connsiteY445" fmla="*/ 3564190 h 3564189"/>
                <a:gd name="connsiteX446" fmla="*/ 744220 w 3566168"/>
                <a:gd name="connsiteY446" fmla="*/ 3564190 h 3564189"/>
                <a:gd name="connsiteX447" fmla="*/ 744220 w 3566168"/>
                <a:gd name="connsiteY447" fmla="*/ 3034447 h 3564189"/>
                <a:gd name="connsiteX448" fmla="*/ 668020 w 3566168"/>
                <a:gd name="connsiteY448" fmla="*/ 2951972 h 3564189"/>
                <a:gd name="connsiteX449" fmla="*/ 780415 w 3566168"/>
                <a:gd name="connsiteY449" fmla="*/ 3072512 h 3564189"/>
                <a:gd name="connsiteX450" fmla="*/ 780415 w 3566168"/>
                <a:gd name="connsiteY450" fmla="*/ 3563556 h 3564189"/>
                <a:gd name="connsiteX451" fmla="*/ 860425 w 3566168"/>
                <a:gd name="connsiteY451" fmla="*/ 3563556 h 3564189"/>
                <a:gd name="connsiteX452" fmla="*/ 860425 w 3566168"/>
                <a:gd name="connsiteY452" fmla="*/ 3158794 h 3564189"/>
                <a:gd name="connsiteX453" fmla="*/ 780415 w 3566168"/>
                <a:gd name="connsiteY453" fmla="*/ 3072512 h 3564189"/>
                <a:gd name="connsiteX454" fmla="*/ 884555 w 3566168"/>
                <a:gd name="connsiteY454" fmla="*/ 3185440 h 3564189"/>
                <a:gd name="connsiteX455" fmla="*/ 884555 w 3566168"/>
                <a:gd name="connsiteY455" fmla="*/ 3564190 h 3564189"/>
                <a:gd name="connsiteX456" fmla="*/ 929005 w 3566168"/>
                <a:gd name="connsiteY456" fmla="*/ 3564190 h 3564189"/>
                <a:gd name="connsiteX457" fmla="*/ 929005 w 3566168"/>
                <a:gd name="connsiteY457" fmla="*/ 3564190 h 3564189"/>
                <a:gd name="connsiteX458" fmla="*/ 930910 w 3566168"/>
                <a:gd name="connsiteY458" fmla="*/ 3564190 h 3564189"/>
                <a:gd name="connsiteX459" fmla="*/ 967105 w 3566168"/>
                <a:gd name="connsiteY459" fmla="*/ 3559115 h 3564189"/>
                <a:gd name="connsiteX460" fmla="*/ 967105 w 3566168"/>
                <a:gd name="connsiteY460" fmla="*/ 3274259 h 3564189"/>
                <a:gd name="connsiteX461" fmla="*/ 884555 w 3566168"/>
                <a:gd name="connsiteY461" fmla="*/ 3185440 h 3564189"/>
                <a:gd name="connsiteX462" fmla="*/ 979170 w 3566168"/>
                <a:gd name="connsiteY462" fmla="*/ 3287582 h 3564189"/>
                <a:gd name="connsiteX463" fmla="*/ 979170 w 3566168"/>
                <a:gd name="connsiteY463" fmla="*/ 3554674 h 3564189"/>
                <a:gd name="connsiteX464" fmla="*/ 1063625 w 3566168"/>
                <a:gd name="connsiteY464" fmla="*/ 3430961 h 3564189"/>
                <a:gd name="connsiteX465" fmla="*/ 1002665 w 3566168"/>
                <a:gd name="connsiteY465" fmla="*/ 3312959 h 3564189"/>
                <a:gd name="connsiteX466" fmla="*/ 979170 w 3566168"/>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8" h="3564189">
                  <a:moveTo>
                    <a:pt x="2621915" y="0"/>
                  </a:moveTo>
                  <a:lnTo>
                    <a:pt x="2597785" y="0"/>
                  </a:lnTo>
                  <a:lnTo>
                    <a:pt x="2597785" y="1063293"/>
                  </a:lnTo>
                  <a:lnTo>
                    <a:pt x="2621915" y="1063293"/>
                  </a:lnTo>
                  <a:lnTo>
                    <a:pt x="2621915"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3610" y="0"/>
                    <a:pt x="930910" y="0"/>
                  </a:cubicBezTo>
                  <a:moveTo>
                    <a:pt x="860425" y="0"/>
                  </a:moveTo>
                  <a:lnTo>
                    <a:pt x="780415" y="0"/>
                  </a:lnTo>
                  <a:lnTo>
                    <a:pt x="780415" y="491044"/>
                  </a:lnTo>
                  <a:cubicBezTo>
                    <a:pt x="808355" y="460591"/>
                    <a:pt x="835660" y="431408"/>
                    <a:pt x="860425" y="404762"/>
                  </a:cubicBezTo>
                  <a:lnTo>
                    <a:pt x="860425" y="0"/>
                  </a:lnTo>
                  <a:close/>
                  <a:moveTo>
                    <a:pt x="744855" y="0"/>
                  </a:moveTo>
                  <a:lnTo>
                    <a:pt x="668655" y="0"/>
                  </a:lnTo>
                  <a:lnTo>
                    <a:pt x="668655" y="612219"/>
                  </a:lnTo>
                  <a:cubicBezTo>
                    <a:pt x="694055" y="584304"/>
                    <a:pt x="720090" y="557024"/>
                    <a:pt x="744855" y="529743"/>
                  </a:cubicBezTo>
                  <a:lnTo>
                    <a:pt x="744855" y="0"/>
                  </a:lnTo>
                  <a:close/>
                  <a:moveTo>
                    <a:pt x="621665" y="0"/>
                  </a:moveTo>
                  <a:lnTo>
                    <a:pt x="550545" y="0"/>
                  </a:lnTo>
                  <a:lnTo>
                    <a:pt x="550545" y="739738"/>
                  </a:lnTo>
                  <a:cubicBezTo>
                    <a:pt x="574040" y="714361"/>
                    <a:pt x="597535" y="688984"/>
                    <a:pt x="621665" y="662338"/>
                  </a:cubicBezTo>
                  <a:lnTo>
                    <a:pt x="621665" y="0"/>
                  </a:lnTo>
                  <a:close/>
                  <a:moveTo>
                    <a:pt x="493395" y="0"/>
                  </a:moveTo>
                  <a:lnTo>
                    <a:pt x="429260" y="0"/>
                  </a:lnTo>
                  <a:lnTo>
                    <a:pt x="429260" y="870429"/>
                  </a:lnTo>
                  <a:cubicBezTo>
                    <a:pt x="448945" y="848858"/>
                    <a:pt x="470535" y="825385"/>
                    <a:pt x="493395" y="800642"/>
                  </a:cubicBezTo>
                  <a:lnTo>
                    <a:pt x="493395" y="0"/>
                  </a:lnTo>
                  <a:close/>
                  <a:moveTo>
                    <a:pt x="358140" y="0"/>
                  </a:moveTo>
                  <a:lnTo>
                    <a:pt x="311150" y="0"/>
                  </a:lnTo>
                  <a:lnTo>
                    <a:pt x="311150" y="998582"/>
                  </a:lnTo>
                  <a:cubicBezTo>
                    <a:pt x="313690" y="996045"/>
                    <a:pt x="315595" y="993507"/>
                    <a:pt x="318135" y="990969"/>
                  </a:cubicBezTo>
                  <a:cubicBezTo>
                    <a:pt x="324485" y="983991"/>
                    <a:pt x="338455" y="968764"/>
                    <a:pt x="358140" y="947194"/>
                  </a:cubicBezTo>
                  <a:lnTo>
                    <a:pt x="358140" y="0"/>
                  </a:lnTo>
                  <a:close/>
                  <a:moveTo>
                    <a:pt x="234950" y="0"/>
                  </a:moveTo>
                  <a:lnTo>
                    <a:pt x="199390" y="0"/>
                  </a:lnTo>
                  <a:lnTo>
                    <a:pt x="199390" y="1063293"/>
                  </a:lnTo>
                  <a:cubicBezTo>
                    <a:pt x="212725" y="1063293"/>
                    <a:pt x="224155" y="1061390"/>
                    <a:pt x="234950" y="1057584"/>
                  </a:cubicBezTo>
                  <a:lnTo>
                    <a:pt x="234950" y="0"/>
                  </a:lnTo>
                  <a:close/>
                  <a:moveTo>
                    <a:pt x="119380" y="0"/>
                  </a:moveTo>
                  <a:lnTo>
                    <a:pt x="95250" y="0"/>
                  </a:lnTo>
                  <a:lnTo>
                    <a:pt x="95250" y="1063293"/>
                  </a:lnTo>
                  <a:lnTo>
                    <a:pt x="119380" y="1063293"/>
                  </a:lnTo>
                  <a:lnTo>
                    <a:pt x="119380" y="0"/>
                  </a:lnTo>
                  <a:close/>
                  <a:moveTo>
                    <a:pt x="12065" y="0"/>
                  </a:moveTo>
                  <a:lnTo>
                    <a:pt x="0" y="0"/>
                  </a:lnTo>
                  <a:lnTo>
                    <a:pt x="0" y="1063293"/>
                  </a:lnTo>
                  <a:lnTo>
                    <a:pt x="12065" y="1063293"/>
                  </a:lnTo>
                  <a:lnTo>
                    <a:pt x="12065" y="0"/>
                  </a:lnTo>
                  <a:close/>
                  <a:moveTo>
                    <a:pt x="2701925" y="0"/>
                  </a:moveTo>
                  <a:lnTo>
                    <a:pt x="2701925" y="1062659"/>
                  </a:lnTo>
                  <a:lnTo>
                    <a:pt x="2737485" y="1062659"/>
                  </a:lnTo>
                  <a:lnTo>
                    <a:pt x="2737485" y="5075"/>
                  </a:lnTo>
                  <a:cubicBezTo>
                    <a:pt x="2726690" y="1903"/>
                    <a:pt x="2715260" y="0"/>
                    <a:pt x="2701925" y="0"/>
                  </a:cubicBezTo>
                  <a:moveTo>
                    <a:pt x="979170" y="8882"/>
                  </a:moveTo>
                  <a:lnTo>
                    <a:pt x="979170" y="275974"/>
                  </a:lnTo>
                  <a:cubicBezTo>
                    <a:pt x="992505" y="262017"/>
                    <a:pt x="1000760" y="253135"/>
                    <a:pt x="1002665" y="250597"/>
                  </a:cubicBezTo>
                  <a:cubicBezTo>
                    <a:pt x="1043940" y="205553"/>
                    <a:pt x="1063625" y="184617"/>
                    <a:pt x="1063625" y="132594"/>
                  </a:cubicBezTo>
                  <a:cubicBezTo>
                    <a:pt x="1064260"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4400"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4200" y="1062659"/>
                  </a:lnTo>
                  <a:lnTo>
                    <a:pt x="3124200" y="400321"/>
                  </a:lnTo>
                  <a:cubicBezTo>
                    <a:pt x="3100070"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950" y="571615"/>
                  </a:moveTo>
                  <a:lnTo>
                    <a:pt x="3282950" y="1062659"/>
                  </a:lnTo>
                  <a:lnTo>
                    <a:pt x="3362960" y="1062659"/>
                  </a:lnTo>
                  <a:lnTo>
                    <a:pt x="3362960" y="657897"/>
                  </a:lnTo>
                  <a:cubicBezTo>
                    <a:pt x="3337560" y="631251"/>
                    <a:pt x="3310890" y="602068"/>
                    <a:pt x="3282950" y="571615"/>
                  </a:cubicBezTo>
                  <a:moveTo>
                    <a:pt x="3387090" y="683908"/>
                  </a:moveTo>
                  <a:lnTo>
                    <a:pt x="3387090" y="1062659"/>
                  </a:lnTo>
                  <a:lnTo>
                    <a:pt x="3431540" y="1062659"/>
                  </a:lnTo>
                  <a:lnTo>
                    <a:pt x="3431540" y="1062659"/>
                  </a:lnTo>
                  <a:lnTo>
                    <a:pt x="3433445" y="1062659"/>
                  </a:lnTo>
                  <a:cubicBezTo>
                    <a:pt x="3446145" y="1062659"/>
                    <a:pt x="3458210" y="1060756"/>
                    <a:pt x="3469640" y="1057584"/>
                  </a:cubicBezTo>
                  <a:lnTo>
                    <a:pt x="3469640" y="772728"/>
                  </a:lnTo>
                  <a:cubicBezTo>
                    <a:pt x="3448685" y="751157"/>
                    <a:pt x="3420745" y="720070"/>
                    <a:pt x="3387090" y="683908"/>
                  </a:cubicBezTo>
                  <a:moveTo>
                    <a:pt x="3481705" y="786685"/>
                  </a:moveTo>
                  <a:lnTo>
                    <a:pt x="3481705" y="1053777"/>
                  </a:lnTo>
                  <a:cubicBezTo>
                    <a:pt x="3531235" y="1034744"/>
                    <a:pt x="3566160" y="986528"/>
                    <a:pt x="3566160" y="930065"/>
                  </a:cubicBezTo>
                  <a:cubicBezTo>
                    <a:pt x="3566160" y="878042"/>
                    <a:pt x="3547110"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855" y="1250448"/>
                  </a:moveTo>
                  <a:lnTo>
                    <a:pt x="668655" y="1250448"/>
                  </a:lnTo>
                  <a:lnTo>
                    <a:pt x="668655" y="2313742"/>
                  </a:lnTo>
                  <a:lnTo>
                    <a:pt x="744855" y="2313742"/>
                  </a:lnTo>
                  <a:lnTo>
                    <a:pt x="744855" y="1250448"/>
                  </a:lnTo>
                  <a:close/>
                  <a:moveTo>
                    <a:pt x="621665" y="1250448"/>
                  </a:moveTo>
                  <a:lnTo>
                    <a:pt x="550545" y="1250448"/>
                  </a:lnTo>
                  <a:lnTo>
                    <a:pt x="550545" y="2313742"/>
                  </a:lnTo>
                  <a:lnTo>
                    <a:pt x="621665" y="2313742"/>
                  </a:lnTo>
                  <a:lnTo>
                    <a:pt x="621665" y="1250448"/>
                  </a:lnTo>
                  <a:close/>
                  <a:moveTo>
                    <a:pt x="493395" y="1250448"/>
                  </a:moveTo>
                  <a:lnTo>
                    <a:pt x="429260" y="1250448"/>
                  </a:lnTo>
                  <a:lnTo>
                    <a:pt x="429260" y="2313742"/>
                  </a:lnTo>
                  <a:lnTo>
                    <a:pt x="493395" y="2313742"/>
                  </a:lnTo>
                  <a:lnTo>
                    <a:pt x="493395" y="1250448"/>
                  </a:lnTo>
                  <a:close/>
                  <a:moveTo>
                    <a:pt x="358140" y="1250448"/>
                  </a:moveTo>
                  <a:lnTo>
                    <a:pt x="311150" y="1250448"/>
                  </a:lnTo>
                  <a:lnTo>
                    <a:pt x="311150" y="2313742"/>
                  </a:lnTo>
                  <a:lnTo>
                    <a:pt x="358140" y="2313742"/>
                  </a:lnTo>
                  <a:lnTo>
                    <a:pt x="358140" y="1250448"/>
                  </a:lnTo>
                  <a:close/>
                  <a:moveTo>
                    <a:pt x="234950" y="1250448"/>
                  </a:moveTo>
                  <a:lnTo>
                    <a:pt x="199390" y="1250448"/>
                  </a:lnTo>
                  <a:lnTo>
                    <a:pt x="199390" y="2313742"/>
                  </a:lnTo>
                  <a:lnTo>
                    <a:pt x="234950" y="2313742"/>
                  </a:lnTo>
                  <a:lnTo>
                    <a:pt x="234950" y="1250448"/>
                  </a:lnTo>
                  <a:close/>
                  <a:moveTo>
                    <a:pt x="119380" y="1250448"/>
                  </a:moveTo>
                  <a:lnTo>
                    <a:pt x="95250" y="1250448"/>
                  </a:lnTo>
                  <a:lnTo>
                    <a:pt x="95250" y="2313742"/>
                  </a:lnTo>
                  <a:lnTo>
                    <a:pt x="119380" y="2313742"/>
                  </a:lnTo>
                  <a:lnTo>
                    <a:pt x="119380"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960" y="1250448"/>
                  </a:moveTo>
                  <a:lnTo>
                    <a:pt x="3282950" y="1250448"/>
                  </a:lnTo>
                  <a:lnTo>
                    <a:pt x="3282950" y="1741492"/>
                  </a:lnTo>
                  <a:cubicBezTo>
                    <a:pt x="3310890" y="1711040"/>
                    <a:pt x="3338195" y="1681856"/>
                    <a:pt x="3362960" y="1655211"/>
                  </a:cubicBezTo>
                  <a:lnTo>
                    <a:pt x="3362960" y="1250448"/>
                  </a:lnTo>
                  <a:close/>
                  <a:moveTo>
                    <a:pt x="3247390" y="1250448"/>
                  </a:moveTo>
                  <a:lnTo>
                    <a:pt x="3171190" y="1250448"/>
                  </a:lnTo>
                  <a:lnTo>
                    <a:pt x="3171190" y="1862667"/>
                  </a:lnTo>
                  <a:cubicBezTo>
                    <a:pt x="3196590" y="1834752"/>
                    <a:pt x="3222625" y="1807472"/>
                    <a:pt x="3247390" y="1780192"/>
                  </a:cubicBezTo>
                  <a:lnTo>
                    <a:pt x="3247390" y="1250448"/>
                  </a:lnTo>
                  <a:close/>
                  <a:moveTo>
                    <a:pt x="3124200" y="1250448"/>
                  </a:moveTo>
                  <a:lnTo>
                    <a:pt x="3053080" y="1250448"/>
                  </a:lnTo>
                  <a:lnTo>
                    <a:pt x="3053080" y="1990186"/>
                  </a:lnTo>
                  <a:cubicBezTo>
                    <a:pt x="3076575" y="1964809"/>
                    <a:pt x="3100070" y="1939432"/>
                    <a:pt x="3124200" y="1912786"/>
                  </a:cubicBezTo>
                  <a:lnTo>
                    <a:pt x="3124200" y="1250448"/>
                  </a:lnTo>
                  <a:close/>
                  <a:moveTo>
                    <a:pt x="2996565" y="1250448"/>
                  </a:moveTo>
                  <a:lnTo>
                    <a:pt x="2932430" y="1250448"/>
                  </a:lnTo>
                  <a:lnTo>
                    <a:pt x="2932430" y="2120877"/>
                  </a:lnTo>
                  <a:cubicBezTo>
                    <a:pt x="2952115" y="2099307"/>
                    <a:pt x="2973705" y="2075833"/>
                    <a:pt x="2996565" y="2051091"/>
                  </a:cubicBezTo>
                  <a:lnTo>
                    <a:pt x="2996565" y="1250448"/>
                  </a:lnTo>
                  <a:close/>
                  <a:moveTo>
                    <a:pt x="2860675" y="1250448"/>
                  </a:moveTo>
                  <a:lnTo>
                    <a:pt x="2813685" y="1250448"/>
                  </a:lnTo>
                  <a:lnTo>
                    <a:pt x="2813685" y="2249031"/>
                  </a:lnTo>
                  <a:cubicBezTo>
                    <a:pt x="2816225" y="2246493"/>
                    <a:pt x="2818130" y="2243955"/>
                    <a:pt x="2820670" y="2241418"/>
                  </a:cubicBezTo>
                  <a:cubicBezTo>
                    <a:pt x="2827020" y="2234439"/>
                    <a:pt x="2840990" y="2219213"/>
                    <a:pt x="2860675" y="2197642"/>
                  </a:cubicBezTo>
                  <a:lnTo>
                    <a:pt x="2860675" y="1250448"/>
                  </a:lnTo>
                  <a:close/>
                  <a:moveTo>
                    <a:pt x="2737485" y="1250448"/>
                  </a:moveTo>
                  <a:lnTo>
                    <a:pt x="2701925" y="1250448"/>
                  </a:lnTo>
                  <a:lnTo>
                    <a:pt x="2701925" y="2313107"/>
                  </a:lnTo>
                  <a:cubicBezTo>
                    <a:pt x="2715260" y="2313107"/>
                    <a:pt x="2726690" y="2311204"/>
                    <a:pt x="2737485" y="2307398"/>
                  </a:cubicBezTo>
                  <a:lnTo>
                    <a:pt x="2737485" y="1250448"/>
                  </a:lnTo>
                  <a:close/>
                  <a:moveTo>
                    <a:pt x="1370330" y="1250448"/>
                  </a:moveTo>
                  <a:lnTo>
                    <a:pt x="1346200" y="1250448"/>
                  </a:lnTo>
                  <a:lnTo>
                    <a:pt x="1346200" y="2313742"/>
                  </a:lnTo>
                  <a:lnTo>
                    <a:pt x="1370330" y="2313742"/>
                  </a:lnTo>
                  <a:lnTo>
                    <a:pt x="1370330" y="1250448"/>
                  </a:lnTo>
                  <a:close/>
                  <a:moveTo>
                    <a:pt x="1263650"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3280"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795" y="1326579"/>
                    <a:pt x="3531235" y="1278997"/>
                    <a:pt x="3481705" y="1259330"/>
                  </a:cubicBezTo>
                  <a:moveTo>
                    <a:pt x="884555" y="1259965"/>
                  </a:moveTo>
                  <a:lnTo>
                    <a:pt x="884555" y="2302957"/>
                  </a:lnTo>
                  <a:cubicBezTo>
                    <a:pt x="932815" y="2283290"/>
                    <a:pt x="967105" y="2235708"/>
                    <a:pt x="967105" y="2179879"/>
                  </a:cubicBezTo>
                  <a:lnTo>
                    <a:pt x="967105" y="1383043"/>
                  </a:lnTo>
                  <a:cubicBezTo>
                    <a:pt x="967105" y="1327848"/>
                    <a:pt x="932815" y="1280266"/>
                    <a:pt x="884555"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345" y="2313742"/>
                  </a:lnTo>
                  <a:lnTo>
                    <a:pt x="1744345" y="1512465"/>
                  </a:lnTo>
                  <a:cubicBezTo>
                    <a:pt x="1722120" y="1487723"/>
                    <a:pt x="1700530" y="1464249"/>
                    <a:pt x="1680210" y="1443313"/>
                  </a:cubicBezTo>
                  <a:moveTo>
                    <a:pt x="1801495" y="1574004"/>
                  </a:moveTo>
                  <a:lnTo>
                    <a:pt x="1801495" y="2313742"/>
                  </a:lnTo>
                  <a:lnTo>
                    <a:pt x="1872615" y="2313742"/>
                  </a:lnTo>
                  <a:lnTo>
                    <a:pt x="1872615" y="1650769"/>
                  </a:lnTo>
                  <a:cubicBezTo>
                    <a:pt x="1848485" y="1624758"/>
                    <a:pt x="1824355" y="1598747"/>
                    <a:pt x="1801495" y="1574004"/>
                  </a:cubicBezTo>
                  <a:moveTo>
                    <a:pt x="1919605" y="1701523"/>
                  </a:moveTo>
                  <a:lnTo>
                    <a:pt x="1919605" y="2313742"/>
                  </a:lnTo>
                  <a:lnTo>
                    <a:pt x="1995805" y="2313742"/>
                  </a:lnTo>
                  <a:lnTo>
                    <a:pt x="1995805" y="1783998"/>
                  </a:lnTo>
                  <a:cubicBezTo>
                    <a:pt x="1971040"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735" y="2001605"/>
                    <a:pt x="2169160" y="1970519"/>
                    <a:pt x="2135505" y="1934357"/>
                  </a:cubicBezTo>
                  <a:moveTo>
                    <a:pt x="2230755" y="2037133"/>
                  </a:moveTo>
                  <a:lnTo>
                    <a:pt x="2230755" y="2304226"/>
                  </a:lnTo>
                  <a:cubicBezTo>
                    <a:pt x="2280285" y="2285193"/>
                    <a:pt x="2315210" y="2236977"/>
                    <a:pt x="2315210" y="2180513"/>
                  </a:cubicBezTo>
                  <a:cubicBezTo>
                    <a:pt x="2315210" y="2128490"/>
                    <a:pt x="2295525" y="2107554"/>
                    <a:pt x="2254250" y="2062510"/>
                  </a:cubicBezTo>
                  <a:cubicBezTo>
                    <a:pt x="2251710" y="2059972"/>
                    <a:pt x="2243455" y="2051091"/>
                    <a:pt x="2230755" y="2037133"/>
                  </a:cubicBezTo>
                  <a:moveTo>
                    <a:pt x="3336925" y="2500897"/>
                  </a:moveTo>
                  <a:lnTo>
                    <a:pt x="3282950" y="2500897"/>
                  </a:lnTo>
                  <a:lnTo>
                    <a:pt x="3282950" y="3563556"/>
                  </a:lnTo>
                  <a:lnTo>
                    <a:pt x="3336925" y="3563556"/>
                  </a:lnTo>
                  <a:cubicBezTo>
                    <a:pt x="3345815" y="3563556"/>
                    <a:pt x="3354705" y="3562921"/>
                    <a:pt x="3362960" y="3561018"/>
                  </a:cubicBezTo>
                  <a:lnTo>
                    <a:pt x="3362960" y="2503434"/>
                  </a:lnTo>
                  <a:cubicBezTo>
                    <a:pt x="3354070" y="2501531"/>
                    <a:pt x="3345815" y="2500897"/>
                    <a:pt x="3336925" y="2500897"/>
                  </a:cubicBezTo>
                  <a:moveTo>
                    <a:pt x="3247390" y="2500897"/>
                  </a:moveTo>
                  <a:lnTo>
                    <a:pt x="3171190" y="2500897"/>
                  </a:lnTo>
                  <a:lnTo>
                    <a:pt x="3171190" y="3563556"/>
                  </a:lnTo>
                  <a:lnTo>
                    <a:pt x="3247390" y="3563556"/>
                  </a:lnTo>
                  <a:lnTo>
                    <a:pt x="3247390" y="2500897"/>
                  </a:lnTo>
                  <a:close/>
                  <a:moveTo>
                    <a:pt x="3124200" y="2500897"/>
                  </a:moveTo>
                  <a:lnTo>
                    <a:pt x="3053080" y="2500897"/>
                  </a:lnTo>
                  <a:lnTo>
                    <a:pt x="3053080" y="3563556"/>
                  </a:lnTo>
                  <a:lnTo>
                    <a:pt x="3124200" y="3563556"/>
                  </a:lnTo>
                  <a:lnTo>
                    <a:pt x="3124200" y="2500897"/>
                  </a:lnTo>
                  <a:close/>
                  <a:moveTo>
                    <a:pt x="2995930" y="2500897"/>
                  </a:moveTo>
                  <a:lnTo>
                    <a:pt x="2931795" y="2500897"/>
                  </a:lnTo>
                  <a:lnTo>
                    <a:pt x="2931795" y="3563556"/>
                  </a:lnTo>
                  <a:lnTo>
                    <a:pt x="2995930" y="3563556"/>
                  </a:lnTo>
                  <a:lnTo>
                    <a:pt x="2995930" y="2500897"/>
                  </a:lnTo>
                  <a:close/>
                  <a:moveTo>
                    <a:pt x="2860675" y="2500897"/>
                  </a:moveTo>
                  <a:lnTo>
                    <a:pt x="2813685" y="2500897"/>
                  </a:lnTo>
                  <a:lnTo>
                    <a:pt x="2813685" y="3563556"/>
                  </a:lnTo>
                  <a:lnTo>
                    <a:pt x="2860675" y="3563556"/>
                  </a:lnTo>
                  <a:lnTo>
                    <a:pt x="2860675" y="2500897"/>
                  </a:lnTo>
                  <a:close/>
                  <a:moveTo>
                    <a:pt x="2737485" y="2500897"/>
                  </a:moveTo>
                  <a:lnTo>
                    <a:pt x="2701925" y="2500897"/>
                  </a:lnTo>
                  <a:lnTo>
                    <a:pt x="2701925" y="3563556"/>
                  </a:lnTo>
                  <a:lnTo>
                    <a:pt x="2737485" y="3563556"/>
                  </a:lnTo>
                  <a:lnTo>
                    <a:pt x="2737485" y="2500897"/>
                  </a:lnTo>
                  <a:close/>
                  <a:moveTo>
                    <a:pt x="2621915" y="2500897"/>
                  </a:moveTo>
                  <a:lnTo>
                    <a:pt x="2597785" y="2500897"/>
                  </a:lnTo>
                  <a:lnTo>
                    <a:pt x="2597785" y="3563556"/>
                  </a:lnTo>
                  <a:lnTo>
                    <a:pt x="2621915" y="3563556"/>
                  </a:lnTo>
                  <a:lnTo>
                    <a:pt x="2621915" y="2500897"/>
                  </a:lnTo>
                  <a:close/>
                  <a:moveTo>
                    <a:pt x="2514600" y="2500897"/>
                  </a:moveTo>
                  <a:lnTo>
                    <a:pt x="2502535" y="2500897"/>
                  </a:lnTo>
                  <a:lnTo>
                    <a:pt x="2502535" y="3563556"/>
                  </a:lnTo>
                  <a:lnTo>
                    <a:pt x="2514600" y="3563556"/>
                  </a:lnTo>
                  <a:lnTo>
                    <a:pt x="2514600" y="2500897"/>
                  </a:lnTo>
                  <a:close/>
                  <a:moveTo>
                    <a:pt x="2182495" y="2500897"/>
                  </a:moveTo>
                  <a:lnTo>
                    <a:pt x="2180590" y="2500897"/>
                  </a:lnTo>
                  <a:lnTo>
                    <a:pt x="2180590" y="2500897"/>
                  </a:lnTo>
                  <a:lnTo>
                    <a:pt x="2136140" y="2500897"/>
                  </a:lnTo>
                  <a:lnTo>
                    <a:pt x="2136140" y="2879648"/>
                  </a:lnTo>
                  <a:cubicBezTo>
                    <a:pt x="2169795" y="2843485"/>
                    <a:pt x="2198370" y="2813033"/>
                    <a:pt x="2218690" y="2790194"/>
                  </a:cubicBezTo>
                  <a:lnTo>
                    <a:pt x="2218690" y="2505338"/>
                  </a:lnTo>
                  <a:cubicBezTo>
                    <a:pt x="2206625" y="2502800"/>
                    <a:pt x="2194560" y="2500897"/>
                    <a:pt x="2182495"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9380" y="2500897"/>
                  </a:moveTo>
                  <a:lnTo>
                    <a:pt x="95250" y="2500897"/>
                  </a:lnTo>
                  <a:lnTo>
                    <a:pt x="95250" y="3563556"/>
                  </a:lnTo>
                  <a:lnTo>
                    <a:pt x="119380" y="3563556"/>
                  </a:lnTo>
                  <a:lnTo>
                    <a:pt x="119380" y="2500897"/>
                  </a:lnTo>
                  <a:close/>
                  <a:moveTo>
                    <a:pt x="12065" y="2500897"/>
                  </a:moveTo>
                  <a:lnTo>
                    <a:pt x="0" y="2500897"/>
                  </a:lnTo>
                  <a:lnTo>
                    <a:pt x="0" y="3563556"/>
                  </a:lnTo>
                  <a:lnTo>
                    <a:pt x="12065" y="3563556"/>
                  </a:lnTo>
                  <a:lnTo>
                    <a:pt x="12065" y="2500897"/>
                  </a:lnTo>
                  <a:close/>
                  <a:moveTo>
                    <a:pt x="199390" y="2500897"/>
                  </a:moveTo>
                  <a:lnTo>
                    <a:pt x="199390" y="3563556"/>
                  </a:lnTo>
                  <a:lnTo>
                    <a:pt x="234950" y="3563556"/>
                  </a:lnTo>
                  <a:lnTo>
                    <a:pt x="234950" y="2506607"/>
                  </a:lnTo>
                  <a:cubicBezTo>
                    <a:pt x="224155" y="2502800"/>
                    <a:pt x="212090" y="2500897"/>
                    <a:pt x="199390" y="2500897"/>
                  </a:cubicBezTo>
                  <a:moveTo>
                    <a:pt x="2230755" y="2509779"/>
                  </a:moveTo>
                  <a:lnTo>
                    <a:pt x="2230755" y="2776871"/>
                  </a:lnTo>
                  <a:cubicBezTo>
                    <a:pt x="2244090" y="2762913"/>
                    <a:pt x="2252345" y="2754032"/>
                    <a:pt x="2254250" y="2751494"/>
                  </a:cubicBezTo>
                  <a:cubicBezTo>
                    <a:pt x="2295525" y="2706450"/>
                    <a:pt x="2315210" y="2685514"/>
                    <a:pt x="2315210" y="2633491"/>
                  </a:cubicBezTo>
                  <a:cubicBezTo>
                    <a:pt x="2315210" y="2577662"/>
                    <a:pt x="2280285" y="2529446"/>
                    <a:pt x="2230755"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7535"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80415" y="3072512"/>
                  </a:moveTo>
                  <a:lnTo>
                    <a:pt x="780415" y="3563556"/>
                  </a:lnTo>
                  <a:lnTo>
                    <a:pt x="860425" y="3563556"/>
                  </a:lnTo>
                  <a:lnTo>
                    <a:pt x="860425" y="3158794"/>
                  </a:lnTo>
                  <a:cubicBezTo>
                    <a:pt x="835025" y="3132148"/>
                    <a:pt x="808355" y="3102965"/>
                    <a:pt x="780415" y="3072512"/>
                  </a:cubicBezTo>
                  <a:moveTo>
                    <a:pt x="884555" y="3185440"/>
                  </a:moveTo>
                  <a:lnTo>
                    <a:pt x="884555" y="3564190"/>
                  </a:lnTo>
                  <a:lnTo>
                    <a:pt x="929005" y="3564190"/>
                  </a:lnTo>
                  <a:lnTo>
                    <a:pt x="929005" y="3564190"/>
                  </a:lnTo>
                  <a:lnTo>
                    <a:pt x="930910" y="3564190"/>
                  </a:lnTo>
                  <a:cubicBezTo>
                    <a:pt x="943610" y="3564190"/>
                    <a:pt x="955675" y="3562287"/>
                    <a:pt x="967105" y="3559115"/>
                  </a:cubicBezTo>
                  <a:lnTo>
                    <a:pt x="967105" y="3274259"/>
                  </a:lnTo>
                  <a:cubicBezTo>
                    <a:pt x="946150" y="3252054"/>
                    <a:pt x="918210" y="3221601"/>
                    <a:pt x="884555"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2505" y="3301539"/>
                    <a:pt x="979170" y="3287582"/>
                  </a:cubicBezTo>
                </a:path>
              </a:pathLst>
            </a:custGeom>
            <a:grpFill/>
            <a:ln w="6350" cap="flat">
              <a:noFill/>
              <a:prstDash val="solid"/>
              <a:miter/>
            </a:ln>
          </p:spPr>
          <p:txBody>
            <a:bodyPr rtlCol="0" anchor="ctr"/>
            <a:lstStyle/>
            <a:p>
              <a:endParaRPr lang="nb-NO"/>
            </a:p>
          </p:txBody>
        </p:sp>
        <p:sp>
          <p:nvSpPr>
            <p:cNvPr id="8" name="Friform 7">
              <a:extLst>
                <a:ext uri="{FF2B5EF4-FFF2-40B4-BE49-F238E27FC236}">
                  <a16:creationId xmlns:a16="http://schemas.microsoft.com/office/drawing/2014/main" id="{89721710-38B3-0349-BB93-F26A0BFE02B8}"/>
                </a:ext>
              </a:extLst>
            </p:cNvPr>
            <p:cNvSpPr/>
            <p:nvPr/>
          </p:nvSpPr>
          <p:spPr>
            <a:xfrm>
              <a:off x="4312920" y="2736151"/>
              <a:ext cx="3566160" cy="3564189"/>
            </a:xfrm>
            <a:custGeom>
              <a:avLst/>
              <a:gdLst>
                <a:gd name="connsiteX0" fmla="*/ 2621280 w 3566160"/>
                <a:gd name="connsiteY0" fmla="*/ 0 h 3564189"/>
                <a:gd name="connsiteX1" fmla="*/ 2597150 w 3566160"/>
                <a:gd name="connsiteY1" fmla="*/ 0 h 3564189"/>
                <a:gd name="connsiteX2" fmla="*/ 2597150 w 3566160"/>
                <a:gd name="connsiteY2" fmla="*/ 1063293 h 3564189"/>
                <a:gd name="connsiteX3" fmla="*/ 2621280 w 3566160"/>
                <a:gd name="connsiteY3" fmla="*/ 1063293 h 3564189"/>
                <a:gd name="connsiteX4" fmla="*/ 2621280 w 3566160"/>
                <a:gd name="connsiteY4" fmla="*/ 0 h 3564189"/>
                <a:gd name="connsiteX5" fmla="*/ 2514600 w 3566160"/>
                <a:gd name="connsiteY5" fmla="*/ 0 h 3564189"/>
                <a:gd name="connsiteX6" fmla="*/ 2502535 w 3566160"/>
                <a:gd name="connsiteY6" fmla="*/ 0 h 3564189"/>
                <a:gd name="connsiteX7" fmla="*/ 2502535 w 3566160"/>
                <a:gd name="connsiteY7" fmla="*/ 1063293 h 3564189"/>
                <a:gd name="connsiteX8" fmla="*/ 2514600 w 3566160"/>
                <a:gd name="connsiteY8" fmla="*/ 1063293 h 3564189"/>
                <a:gd name="connsiteX9" fmla="*/ 2514600 w 3566160"/>
                <a:gd name="connsiteY9" fmla="*/ 0 h 3564189"/>
                <a:gd name="connsiteX10" fmla="*/ 2085340 w 3566160"/>
                <a:gd name="connsiteY10" fmla="*/ 0 h 3564189"/>
                <a:gd name="connsiteX11" fmla="*/ 2031365 w 3566160"/>
                <a:gd name="connsiteY11" fmla="*/ 0 h 3564189"/>
                <a:gd name="connsiteX12" fmla="*/ 2031365 w 3566160"/>
                <a:gd name="connsiteY12" fmla="*/ 1063293 h 3564189"/>
                <a:gd name="connsiteX13" fmla="*/ 2085340 w 3566160"/>
                <a:gd name="connsiteY13" fmla="*/ 1063293 h 3564189"/>
                <a:gd name="connsiteX14" fmla="*/ 2111375 w 3566160"/>
                <a:gd name="connsiteY14" fmla="*/ 1060756 h 3564189"/>
                <a:gd name="connsiteX15" fmla="*/ 2111375 w 3566160"/>
                <a:gd name="connsiteY15" fmla="*/ 2538 h 3564189"/>
                <a:gd name="connsiteX16" fmla="*/ 2085340 w 3566160"/>
                <a:gd name="connsiteY16" fmla="*/ 0 h 3564189"/>
                <a:gd name="connsiteX17" fmla="*/ 1995805 w 3566160"/>
                <a:gd name="connsiteY17" fmla="*/ 0 h 3564189"/>
                <a:gd name="connsiteX18" fmla="*/ 1919605 w 3566160"/>
                <a:gd name="connsiteY18" fmla="*/ 0 h 3564189"/>
                <a:gd name="connsiteX19" fmla="*/ 1919605 w 3566160"/>
                <a:gd name="connsiteY19" fmla="*/ 1063293 h 3564189"/>
                <a:gd name="connsiteX20" fmla="*/ 1995805 w 3566160"/>
                <a:gd name="connsiteY20" fmla="*/ 1063293 h 3564189"/>
                <a:gd name="connsiteX21" fmla="*/ 1995805 w 3566160"/>
                <a:gd name="connsiteY21" fmla="*/ 0 h 3564189"/>
                <a:gd name="connsiteX22" fmla="*/ 1872615 w 3566160"/>
                <a:gd name="connsiteY22" fmla="*/ 0 h 3564189"/>
                <a:gd name="connsiteX23" fmla="*/ 1801495 w 3566160"/>
                <a:gd name="connsiteY23" fmla="*/ 0 h 3564189"/>
                <a:gd name="connsiteX24" fmla="*/ 1801495 w 3566160"/>
                <a:gd name="connsiteY24" fmla="*/ 1063293 h 3564189"/>
                <a:gd name="connsiteX25" fmla="*/ 1872615 w 3566160"/>
                <a:gd name="connsiteY25" fmla="*/ 1063293 h 3564189"/>
                <a:gd name="connsiteX26" fmla="*/ 1872615 w 3566160"/>
                <a:gd name="connsiteY26" fmla="*/ 0 h 3564189"/>
                <a:gd name="connsiteX27" fmla="*/ 1744980 w 3566160"/>
                <a:gd name="connsiteY27" fmla="*/ 0 h 3564189"/>
                <a:gd name="connsiteX28" fmla="*/ 1680845 w 3566160"/>
                <a:gd name="connsiteY28" fmla="*/ 0 h 3564189"/>
                <a:gd name="connsiteX29" fmla="*/ 1680845 w 3566160"/>
                <a:gd name="connsiteY29" fmla="*/ 1063293 h 3564189"/>
                <a:gd name="connsiteX30" fmla="*/ 1744980 w 3566160"/>
                <a:gd name="connsiteY30" fmla="*/ 1063293 h 3564189"/>
                <a:gd name="connsiteX31" fmla="*/ 1744980 w 3566160"/>
                <a:gd name="connsiteY31" fmla="*/ 0 h 3564189"/>
                <a:gd name="connsiteX32" fmla="*/ 1609090 w 3566160"/>
                <a:gd name="connsiteY32" fmla="*/ 0 h 3564189"/>
                <a:gd name="connsiteX33" fmla="*/ 1562100 w 3566160"/>
                <a:gd name="connsiteY33" fmla="*/ 0 h 3564189"/>
                <a:gd name="connsiteX34" fmla="*/ 1562100 w 3566160"/>
                <a:gd name="connsiteY34" fmla="*/ 1063293 h 3564189"/>
                <a:gd name="connsiteX35" fmla="*/ 1609090 w 3566160"/>
                <a:gd name="connsiteY35" fmla="*/ 1063293 h 3564189"/>
                <a:gd name="connsiteX36" fmla="*/ 1609090 w 3566160"/>
                <a:gd name="connsiteY36" fmla="*/ 0 h 3564189"/>
                <a:gd name="connsiteX37" fmla="*/ 1485900 w 3566160"/>
                <a:gd name="connsiteY37" fmla="*/ 0 h 3564189"/>
                <a:gd name="connsiteX38" fmla="*/ 1450340 w 3566160"/>
                <a:gd name="connsiteY38" fmla="*/ 0 h 3564189"/>
                <a:gd name="connsiteX39" fmla="*/ 1450340 w 3566160"/>
                <a:gd name="connsiteY39" fmla="*/ 1063293 h 3564189"/>
                <a:gd name="connsiteX40" fmla="*/ 1485900 w 3566160"/>
                <a:gd name="connsiteY40" fmla="*/ 1063293 h 3564189"/>
                <a:gd name="connsiteX41" fmla="*/ 1485900 w 3566160"/>
                <a:gd name="connsiteY41" fmla="*/ 0 h 3564189"/>
                <a:gd name="connsiteX42" fmla="*/ 1370330 w 3566160"/>
                <a:gd name="connsiteY42" fmla="*/ 0 h 3564189"/>
                <a:gd name="connsiteX43" fmla="*/ 1346200 w 3566160"/>
                <a:gd name="connsiteY43" fmla="*/ 0 h 3564189"/>
                <a:gd name="connsiteX44" fmla="*/ 1346200 w 3566160"/>
                <a:gd name="connsiteY44" fmla="*/ 1063293 h 3564189"/>
                <a:gd name="connsiteX45" fmla="*/ 1370330 w 3566160"/>
                <a:gd name="connsiteY45" fmla="*/ 1063293 h 3564189"/>
                <a:gd name="connsiteX46" fmla="*/ 1370330 w 3566160"/>
                <a:gd name="connsiteY46" fmla="*/ 0 h 3564189"/>
                <a:gd name="connsiteX47" fmla="*/ 1263650 w 3566160"/>
                <a:gd name="connsiteY47" fmla="*/ 0 h 3564189"/>
                <a:gd name="connsiteX48" fmla="*/ 1251585 w 3566160"/>
                <a:gd name="connsiteY48" fmla="*/ 0 h 3564189"/>
                <a:gd name="connsiteX49" fmla="*/ 1251585 w 3566160"/>
                <a:gd name="connsiteY49" fmla="*/ 1063293 h 3564189"/>
                <a:gd name="connsiteX50" fmla="*/ 1263650 w 3566160"/>
                <a:gd name="connsiteY50" fmla="*/ 1063293 h 3564189"/>
                <a:gd name="connsiteX51" fmla="*/ 1263650 w 3566160"/>
                <a:gd name="connsiteY51" fmla="*/ 0 h 3564189"/>
                <a:gd name="connsiteX52" fmla="*/ 930910 w 3566160"/>
                <a:gd name="connsiteY52" fmla="*/ 0 h 3564189"/>
                <a:gd name="connsiteX53" fmla="*/ 929005 w 3566160"/>
                <a:gd name="connsiteY53" fmla="*/ 0 h 3564189"/>
                <a:gd name="connsiteX54" fmla="*/ 929005 w 3566160"/>
                <a:gd name="connsiteY54" fmla="*/ 0 h 3564189"/>
                <a:gd name="connsiteX55" fmla="*/ 884555 w 3566160"/>
                <a:gd name="connsiteY55" fmla="*/ 0 h 3564189"/>
                <a:gd name="connsiteX56" fmla="*/ 884555 w 3566160"/>
                <a:gd name="connsiteY56" fmla="*/ 378751 h 3564189"/>
                <a:gd name="connsiteX57" fmla="*/ 967105 w 3566160"/>
                <a:gd name="connsiteY57" fmla="*/ 289931 h 3564189"/>
                <a:gd name="connsiteX58" fmla="*/ 967105 w 3566160"/>
                <a:gd name="connsiteY58" fmla="*/ 5075 h 3564189"/>
                <a:gd name="connsiteX59" fmla="*/ 930910 w 3566160"/>
                <a:gd name="connsiteY59" fmla="*/ 0 h 3564189"/>
                <a:gd name="connsiteX60" fmla="*/ 859790 w 3566160"/>
                <a:gd name="connsiteY60" fmla="*/ 0 h 3564189"/>
                <a:gd name="connsiteX61" fmla="*/ 779780 w 3566160"/>
                <a:gd name="connsiteY61" fmla="*/ 0 h 3564189"/>
                <a:gd name="connsiteX62" fmla="*/ 779780 w 3566160"/>
                <a:gd name="connsiteY62" fmla="*/ 491044 h 3564189"/>
                <a:gd name="connsiteX63" fmla="*/ 859790 w 3566160"/>
                <a:gd name="connsiteY63" fmla="*/ 404762 h 3564189"/>
                <a:gd name="connsiteX64" fmla="*/ 859790 w 3566160"/>
                <a:gd name="connsiteY64" fmla="*/ 0 h 3564189"/>
                <a:gd name="connsiteX65" fmla="*/ 744220 w 3566160"/>
                <a:gd name="connsiteY65" fmla="*/ 0 h 3564189"/>
                <a:gd name="connsiteX66" fmla="*/ 668020 w 3566160"/>
                <a:gd name="connsiteY66" fmla="*/ 0 h 3564189"/>
                <a:gd name="connsiteX67" fmla="*/ 668020 w 3566160"/>
                <a:gd name="connsiteY67" fmla="*/ 612219 h 3564189"/>
                <a:gd name="connsiteX68" fmla="*/ 744220 w 3566160"/>
                <a:gd name="connsiteY68" fmla="*/ 529743 h 3564189"/>
                <a:gd name="connsiteX69" fmla="*/ 744220 w 3566160"/>
                <a:gd name="connsiteY69" fmla="*/ 0 h 3564189"/>
                <a:gd name="connsiteX70" fmla="*/ 621030 w 3566160"/>
                <a:gd name="connsiteY70" fmla="*/ 0 h 3564189"/>
                <a:gd name="connsiteX71" fmla="*/ 549910 w 3566160"/>
                <a:gd name="connsiteY71" fmla="*/ 0 h 3564189"/>
                <a:gd name="connsiteX72" fmla="*/ 549910 w 3566160"/>
                <a:gd name="connsiteY72" fmla="*/ 739738 h 3564189"/>
                <a:gd name="connsiteX73" fmla="*/ 621030 w 3566160"/>
                <a:gd name="connsiteY73" fmla="*/ 662338 h 3564189"/>
                <a:gd name="connsiteX74" fmla="*/ 621030 w 3566160"/>
                <a:gd name="connsiteY74" fmla="*/ 0 h 3564189"/>
                <a:gd name="connsiteX75" fmla="*/ 493395 w 3566160"/>
                <a:gd name="connsiteY75" fmla="*/ 0 h 3564189"/>
                <a:gd name="connsiteX76" fmla="*/ 429260 w 3566160"/>
                <a:gd name="connsiteY76" fmla="*/ 0 h 3564189"/>
                <a:gd name="connsiteX77" fmla="*/ 429260 w 3566160"/>
                <a:gd name="connsiteY77" fmla="*/ 870429 h 3564189"/>
                <a:gd name="connsiteX78" fmla="*/ 493395 w 3566160"/>
                <a:gd name="connsiteY78" fmla="*/ 800642 h 3564189"/>
                <a:gd name="connsiteX79" fmla="*/ 493395 w 3566160"/>
                <a:gd name="connsiteY79" fmla="*/ 0 h 3564189"/>
                <a:gd name="connsiteX80" fmla="*/ 357505 w 3566160"/>
                <a:gd name="connsiteY80" fmla="*/ 0 h 3564189"/>
                <a:gd name="connsiteX81" fmla="*/ 310515 w 3566160"/>
                <a:gd name="connsiteY81" fmla="*/ 0 h 3564189"/>
                <a:gd name="connsiteX82" fmla="*/ 310515 w 3566160"/>
                <a:gd name="connsiteY82" fmla="*/ 998582 h 3564189"/>
                <a:gd name="connsiteX83" fmla="*/ 317500 w 3566160"/>
                <a:gd name="connsiteY83" fmla="*/ 990969 h 3564189"/>
                <a:gd name="connsiteX84" fmla="*/ 357505 w 3566160"/>
                <a:gd name="connsiteY84" fmla="*/ 947194 h 3564189"/>
                <a:gd name="connsiteX85" fmla="*/ 357505 w 3566160"/>
                <a:gd name="connsiteY85" fmla="*/ 0 h 3564189"/>
                <a:gd name="connsiteX86" fmla="*/ 234315 w 3566160"/>
                <a:gd name="connsiteY86" fmla="*/ 0 h 3564189"/>
                <a:gd name="connsiteX87" fmla="*/ 198755 w 3566160"/>
                <a:gd name="connsiteY87" fmla="*/ 0 h 3564189"/>
                <a:gd name="connsiteX88" fmla="*/ 198755 w 3566160"/>
                <a:gd name="connsiteY88" fmla="*/ 1063293 h 3564189"/>
                <a:gd name="connsiteX89" fmla="*/ 234315 w 3566160"/>
                <a:gd name="connsiteY89" fmla="*/ 1057584 h 3564189"/>
                <a:gd name="connsiteX90" fmla="*/ 234315 w 3566160"/>
                <a:gd name="connsiteY90" fmla="*/ 0 h 3564189"/>
                <a:gd name="connsiteX91" fmla="*/ 118745 w 3566160"/>
                <a:gd name="connsiteY91" fmla="*/ 0 h 3564189"/>
                <a:gd name="connsiteX92" fmla="*/ 94615 w 3566160"/>
                <a:gd name="connsiteY92" fmla="*/ 0 h 3564189"/>
                <a:gd name="connsiteX93" fmla="*/ 94615 w 3566160"/>
                <a:gd name="connsiteY93" fmla="*/ 1063293 h 3564189"/>
                <a:gd name="connsiteX94" fmla="*/ 118745 w 3566160"/>
                <a:gd name="connsiteY94" fmla="*/ 1063293 h 3564189"/>
                <a:gd name="connsiteX95" fmla="*/ 118745 w 3566160"/>
                <a:gd name="connsiteY95" fmla="*/ 0 h 3564189"/>
                <a:gd name="connsiteX96" fmla="*/ 12065 w 3566160"/>
                <a:gd name="connsiteY96" fmla="*/ 0 h 3564189"/>
                <a:gd name="connsiteX97" fmla="*/ 0 w 3566160"/>
                <a:gd name="connsiteY97" fmla="*/ 0 h 3564189"/>
                <a:gd name="connsiteX98" fmla="*/ 0 w 3566160"/>
                <a:gd name="connsiteY98" fmla="*/ 1063293 h 3564189"/>
                <a:gd name="connsiteX99" fmla="*/ 12065 w 3566160"/>
                <a:gd name="connsiteY99" fmla="*/ 1063293 h 3564189"/>
                <a:gd name="connsiteX100" fmla="*/ 12065 w 3566160"/>
                <a:gd name="connsiteY100" fmla="*/ 0 h 3564189"/>
                <a:gd name="connsiteX101" fmla="*/ 2701290 w 3566160"/>
                <a:gd name="connsiteY101" fmla="*/ 0 h 3564189"/>
                <a:gd name="connsiteX102" fmla="*/ 2701290 w 3566160"/>
                <a:gd name="connsiteY102" fmla="*/ 1062659 h 3564189"/>
                <a:gd name="connsiteX103" fmla="*/ 2736850 w 3566160"/>
                <a:gd name="connsiteY103" fmla="*/ 1062659 h 3564189"/>
                <a:gd name="connsiteX104" fmla="*/ 2736850 w 3566160"/>
                <a:gd name="connsiteY104" fmla="*/ 5075 h 3564189"/>
                <a:gd name="connsiteX105" fmla="*/ 2701290 w 3566160"/>
                <a:gd name="connsiteY105" fmla="*/ 0 h 3564189"/>
                <a:gd name="connsiteX106" fmla="*/ 979170 w 3566160"/>
                <a:gd name="connsiteY106" fmla="*/ 8882 h 3564189"/>
                <a:gd name="connsiteX107" fmla="*/ 979170 w 3566160"/>
                <a:gd name="connsiteY107" fmla="*/ 275974 h 3564189"/>
                <a:gd name="connsiteX108" fmla="*/ 1002665 w 3566160"/>
                <a:gd name="connsiteY108" fmla="*/ 250597 h 3564189"/>
                <a:gd name="connsiteX109" fmla="*/ 1063625 w 3566160"/>
                <a:gd name="connsiteY109" fmla="*/ 132594 h 3564189"/>
                <a:gd name="connsiteX110" fmla="*/ 979170 w 3566160"/>
                <a:gd name="connsiteY110" fmla="*/ 8882 h 3564189"/>
                <a:gd name="connsiteX111" fmla="*/ 2135505 w 3566160"/>
                <a:gd name="connsiteY111" fmla="*/ 9516 h 3564189"/>
                <a:gd name="connsiteX112" fmla="*/ 2135505 w 3566160"/>
                <a:gd name="connsiteY112" fmla="*/ 1052508 h 3564189"/>
                <a:gd name="connsiteX113" fmla="*/ 2218055 w 3566160"/>
                <a:gd name="connsiteY113" fmla="*/ 929430 h 3564189"/>
                <a:gd name="connsiteX114" fmla="*/ 2218055 w 3566160"/>
                <a:gd name="connsiteY114" fmla="*/ 929430 h 3564189"/>
                <a:gd name="connsiteX115" fmla="*/ 2218055 w 3566160"/>
                <a:gd name="connsiteY115" fmla="*/ 132594 h 3564189"/>
                <a:gd name="connsiteX116" fmla="*/ 2218055 w 3566160"/>
                <a:gd name="connsiteY116" fmla="*/ 132594 h 3564189"/>
                <a:gd name="connsiteX117" fmla="*/ 2135505 w 3566160"/>
                <a:gd name="connsiteY117" fmla="*/ 9516 h 3564189"/>
                <a:gd name="connsiteX118" fmla="*/ 2813685 w 3566160"/>
                <a:gd name="connsiteY118" fmla="*/ 64077 h 3564189"/>
                <a:gd name="connsiteX119" fmla="*/ 2813685 w 3566160"/>
                <a:gd name="connsiteY119" fmla="*/ 1062659 h 3564189"/>
                <a:gd name="connsiteX120" fmla="*/ 2860675 w 3566160"/>
                <a:gd name="connsiteY120" fmla="*/ 1062659 h 3564189"/>
                <a:gd name="connsiteX121" fmla="*/ 2860675 w 3566160"/>
                <a:gd name="connsiteY121" fmla="*/ 115465 h 3564189"/>
                <a:gd name="connsiteX122" fmla="*/ 2820670 w 3566160"/>
                <a:gd name="connsiteY122" fmla="*/ 71690 h 3564189"/>
                <a:gd name="connsiteX123" fmla="*/ 2813685 w 3566160"/>
                <a:gd name="connsiteY123" fmla="*/ 64077 h 3564189"/>
                <a:gd name="connsiteX124" fmla="*/ 2931795 w 3566160"/>
                <a:gd name="connsiteY124" fmla="*/ 192230 h 3564189"/>
                <a:gd name="connsiteX125" fmla="*/ 2931795 w 3566160"/>
                <a:gd name="connsiteY125" fmla="*/ 1062659 h 3564189"/>
                <a:gd name="connsiteX126" fmla="*/ 2995930 w 3566160"/>
                <a:gd name="connsiteY126" fmla="*/ 1062659 h 3564189"/>
                <a:gd name="connsiteX127" fmla="*/ 2995930 w 3566160"/>
                <a:gd name="connsiteY127" fmla="*/ 262017 h 3564189"/>
                <a:gd name="connsiteX128" fmla="*/ 2931795 w 3566160"/>
                <a:gd name="connsiteY128" fmla="*/ 192230 h 3564189"/>
                <a:gd name="connsiteX129" fmla="*/ 3052445 w 3566160"/>
                <a:gd name="connsiteY129" fmla="*/ 322921 h 3564189"/>
                <a:gd name="connsiteX130" fmla="*/ 3052445 w 3566160"/>
                <a:gd name="connsiteY130" fmla="*/ 1062659 h 3564189"/>
                <a:gd name="connsiteX131" fmla="*/ 3123565 w 3566160"/>
                <a:gd name="connsiteY131" fmla="*/ 1062659 h 3564189"/>
                <a:gd name="connsiteX132" fmla="*/ 3123565 w 3566160"/>
                <a:gd name="connsiteY132" fmla="*/ 400321 h 3564189"/>
                <a:gd name="connsiteX133" fmla="*/ 3052445 w 3566160"/>
                <a:gd name="connsiteY133" fmla="*/ 322921 h 3564189"/>
                <a:gd name="connsiteX134" fmla="*/ 3170555 w 3566160"/>
                <a:gd name="connsiteY134" fmla="*/ 451075 h 3564189"/>
                <a:gd name="connsiteX135" fmla="*/ 3170555 w 3566160"/>
                <a:gd name="connsiteY135" fmla="*/ 1063293 h 3564189"/>
                <a:gd name="connsiteX136" fmla="*/ 3246755 w 3566160"/>
                <a:gd name="connsiteY136" fmla="*/ 1063293 h 3564189"/>
                <a:gd name="connsiteX137" fmla="*/ 3246755 w 3566160"/>
                <a:gd name="connsiteY137" fmla="*/ 533550 h 3564189"/>
                <a:gd name="connsiteX138" fmla="*/ 3170555 w 3566160"/>
                <a:gd name="connsiteY138" fmla="*/ 451075 h 3564189"/>
                <a:gd name="connsiteX139" fmla="*/ 3282315 w 3566160"/>
                <a:gd name="connsiteY139" fmla="*/ 571615 h 3564189"/>
                <a:gd name="connsiteX140" fmla="*/ 3282315 w 3566160"/>
                <a:gd name="connsiteY140" fmla="*/ 1062659 h 3564189"/>
                <a:gd name="connsiteX141" fmla="*/ 3362325 w 3566160"/>
                <a:gd name="connsiteY141" fmla="*/ 1062659 h 3564189"/>
                <a:gd name="connsiteX142" fmla="*/ 3362325 w 3566160"/>
                <a:gd name="connsiteY142" fmla="*/ 657897 h 3564189"/>
                <a:gd name="connsiteX143" fmla="*/ 3282315 w 3566160"/>
                <a:gd name="connsiteY143" fmla="*/ 571615 h 3564189"/>
                <a:gd name="connsiteX144" fmla="*/ 3386455 w 3566160"/>
                <a:gd name="connsiteY144" fmla="*/ 683908 h 3564189"/>
                <a:gd name="connsiteX145" fmla="*/ 3386455 w 3566160"/>
                <a:gd name="connsiteY145" fmla="*/ 1062659 h 3564189"/>
                <a:gd name="connsiteX146" fmla="*/ 3430905 w 3566160"/>
                <a:gd name="connsiteY146" fmla="*/ 1062659 h 3564189"/>
                <a:gd name="connsiteX147" fmla="*/ 3430905 w 3566160"/>
                <a:gd name="connsiteY147" fmla="*/ 1062659 h 3564189"/>
                <a:gd name="connsiteX148" fmla="*/ 3432810 w 3566160"/>
                <a:gd name="connsiteY148" fmla="*/ 1062659 h 3564189"/>
                <a:gd name="connsiteX149" fmla="*/ 3469005 w 3566160"/>
                <a:gd name="connsiteY149" fmla="*/ 1057584 h 3564189"/>
                <a:gd name="connsiteX150" fmla="*/ 3469005 w 3566160"/>
                <a:gd name="connsiteY150" fmla="*/ 772728 h 3564189"/>
                <a:gd name="connsiteX151" fmla="*/ 3386455 w 3566160"/>
                <a:gd name="connsiteY151" fmla="*/ 683908 h 3564189"/>
                <a:gd name="connsiteX152" fmla="*/ 3481705 w 3566160"/>
                <a:gd name="connsiteY152" fmla="*/ 786685 h 3564189"/>
                <a:gd name="connsiteX153" fmla="*/ 3481705 w 3566160"/>
                <a:gd name="connsiteY153" fmla="*/ 1053777 h 3564189"/>
                <a:gd name="connsiteX154" fmla="*/ 3566160 w 3566160"/>
                <a:gd name="connsiteY154" fmla="*/ 930065 h 3564189"/>
                <a:gd name="connsiteX155" fmla="*/ 3505200 w 3566160"/>
                <a:gd name="connsiteY155" fmla="*/ 812062 h 3564189"/>
                <a:gd name="connsiteX156" fmla="*/ 3481705 w 3566160"/>
                <a:gd name="connsiteY156" fmla="*/ 786685 h 3564189"/>
                <a:gd name="connsiteX157" fmla="*/ 2621915 w 3566160"/>
                <a:gd name="connsiteY157" fmla="*/ 1250448 h 3564189"/>
                <a:gd name="connsiteX158" fmla="*/ 2597785 w 3566160"/>
                <a:gd name="connsiteY158" fmla="*/ 1250448 h 3564189"/>
                <a:gd name="connsiteX159" fmla="*/ 2597785 w 3566160"/>
                <a:gd name="connsiteY159" fmla="*/ 2313742 h 3564189"/>
                <a:gd name="connsiteX160" fmla="*/ 2621915 w 3566160"/>
                <a:gd name="connsiteY160" fmla="*/ 2313742 h 3564189"/>
                <a:gd name="connsiteX161" fmla="*/ 2621915 w 3566160"/>
                <a:gd name="connsiteY161" fmla="*/ 1250448 h 3564189"/>
                <a:gd name="connsiteX162" fmla="*/ 2514600 w 3566160"/>
                <a:gd name="connsiteY162" fmla="*/ 1250448 h 3564189"/>
                <a:gd name="connsiteX163" fmla="*/ 2502535 w 3566160"/>
                <a:gd name="connsiteY163" fmla="*/ 1250448 h 3564189"/>
                <a:gd name="connsiteX164" fmla="*/ 2502535 w 3566160"/>
                <a:gd name="connsiteY164" fmla="*/ 2313742 h 3564189"/>
                <a:gd name="connsiteX165" fmla="*/ 2514600 w 3566160"/>
                <a:gd name="connsiteY165" fmla="*/ 2313742 h 3564189"/>
                <a:gd name="connsiteX166" fmla="*/ 2514600 w 3566160"/>
                <a:gd name="connsiteY166" fmla="*/ 1250448 h 3564189"/>
                <a:gd name="connsiteX167" fmla="*/ 744220 w 3566160"/>
                <a:gd name="connsiteY167" fmla="*/ 1250448 h 3564189"/>
                <a:gd name="connsiteX168" fmla="*/ 668020 w 3566160"/>
                <a:gd name="connsiteY168" fmla="*/ 1250448 h 3564189"/>
                <a:gd name="connsiteX169" fmla="*/ 668020 w 3566160"/>
                <a:gd name="connsiteY169" fmla="*/ 2313742 h 3564189"/>
                <a:gd name="connsiteX170" fmla="*/ 744220 w 3566160"/>
                <a:gd name="connsiteY170" fmla="*/ 2313742 h 3564189"/>
                <a:gd name="connsiteX171" fmla="*/ 744220 w 3566160"/>
                <a:gd name="connsiteY171" fmla="*/ 1250448 h 3564189"/>
                <a:gd name="connsiteX172" fmla="*/ 621030 w 3566160"/>
                <a:gd name="connsiteY172" fmla="*/ 1250448 h 3564189"/>
                <a:gd name="connsiteX173" fmla="*/ 549910 w 3566160"/>
                <a:gd name="connsiteY173" fmla="*/ 1250448 h 3564189"/>
                <a:gd name="connsiteX174" fmla="*/ 549910 w 3566160"/>
                <a:gd name="connsiteY174" fmla="*/ 2313742 h 3564189"/>
                <a:gd name="connsiteX175" fmla="*/ 621030 w 3566160"/>
                <a:gd name="connsiteY175" fmla="*/ 2313742 h 3564189"/>
                <a:gd name="connsiteX176" fmla="*/ 621030 w 3566160"/>
                <a:gd name="connsiteY176" fmla="*/ 1250448 h 3564189"/>
                <a:gd name="connsiteX177" fmla="*/ 493395 w 3566160"/>
                <a:gd name="connsiteY177" fmla="*/ 1250448 h 3564189"/>
                <a:gd name="connsiteX178" fmla="*/ 429260 w 3566160"/>
                <a:gd name="connsiteY178" fmla="*/ 1250448 h 3564189"/>
                <a:gd name="connsiteX179" fmla="*/ 429260 w 3566160"/>
                <a:gd name="connsiteY179" fmla="*/ 2313742 h 3564189"/>
                <a:gd name="connsiteX180" fmla="*/ 493395 w 3566160"/>
                <a:gd name="connsiteY180" fmla="*/ 2313742 h 3564189"/>
                <a:gd name="connsiteX181" fmla="*/ 493395 w 3566160"/>
                <a:gd name="connsiteY181" fmla="*/ 1250448 h 3564189"/>
                <a:gd name="connsiteX182" fmla="*/ 357505 w 3566160"/>
                <a:gd name="connsiteY182" fmla="*/ 1250448 h 3564189"/>
                <a:gd name="connsiteX183" fmla="*/ 310515 w 3566160"/>
                <a:gd name="connsiteY183" fmla="*/ 1250448 h 3564189"/>
                <a:gd name="connsiteX184" fmla="*/ 310515 w 3566160"/>
                <a:gd name="connsiteY184" fmla="*/ 2313742 h 3564189"/>
                <a:gd name="connsiteX185" fmla="*/ 357505 w 3566160"/>
                <a:gd name="connsiteY185" fmla="*/ 2313742 h 3564189"/>
                <a:gd name="connsiteX186" fmla="*/ 357505 w 3566160"/>
                <a:gd name="connsiteY186" fmla="*/ 1250448 h 3564189"/>
                <a:gd name="connsiteX187" fmla="*/ 234315 w 3566160"/>
                <a:gd name="connsiteY187" fmla="*/ 1250448 h 3564189"/>
                <a:gd name="connsiteX188" fmla="*/ 198755 w 3566160"/>
                <a:gd name="connsiteY188" fmla="*/ 1250448 h 3564189"/>
                <a:gd name="connsiteX189" fmla="*/ 198755 w 3566160"/>
                <a:gd name="connsiteY189" fmla="*/ 2313742 h 3564189"/>
                <a:gd name="connsiteX190" fmla="*/ 234315 w 3566160"/>
                <a:gd name="connsiteY190" fmla="*/ 2313742 h 3564189"/>
                <a:gd name="connsiteX191" fmla="*/ 234315 w 3566160"/>
                <a:gd name="connsiteY191" fmla="*/ 1250448 h 3564189"/>
                <a:gd name="connsiteX192" fmla="*/ 118745 w 3566160"/>
                <a:gd name="connsiteY192" fmla="*/ 1250448 h 3564189"/>
                <a:gd name="connsiteX193" fmla="*/ 94615 w 3566160"/>
                <a:gd name="connsiteY193" fmla="*/ 1250448 h 3564189"/>
                <a:gd name="connsiteX194" fmla="*/ 94615 w 3566160"/>
                <a:gd name="connsiteY194" fmla="*/ 2313742 h 3564189"/>
                <a:gd name="connsiteX195" fmla="*/ 118745 w 3566160"/>
                <a:gd name="connsiteY195" fmla="*/ 2313742 h 3564189"/>
                <a:gd name="connsiteX196" fmla="*/ 118745 w 3566160"/>
                <a:gd name="connsiteY196" fmla="*/ 1250448 h 3564189"/>
                <a:gd name="connsiteX197" fmla="*/ 12065 w 3566160"/>
                <a:gd name="connsiteY197" fmla="*/ 1250448 h 3564189"/>
                <a:gd name="connsiteX198" fmla="*/ 0 w 3566160"/>
                <a:gd name="connsiteY198" fmla="*/ 1250448 h 3564189"/>
                <a:gd name="connsiteX199" fmla="*/ 0 w 3566160"/>
                <a:gd name="connsiteY199" fmla="*/ 2313742 h 3564189"/>
                <a:gd name="connsiteX200" fmla="*/ 12065 w 3566160"/>
                <a:gd name="connsiteY200" fmla="*/ 2313742 h 3564189"/>
                <a:gd name="connsiteX201" fmla="*/ 12065 w 3566160"/>
                <a:gd name="connsiteY201" fmla="*/ 1250448 h 3564189"/>
                <a:gd name="connsiteX202" fmla="*/ 3433445 w 3566160"/>
                <a:gd name="connsiteY202" fmla="*/ 1250448 h 3564189"/>
                <a:gd name="connsiteX203" fmla="*/ 3431540 w 3566160"/>
                <a:gd name="connsiteY203" fmla="*/ 1250448 h 3564189"/>
                <a:gd name="connsiteX204" fmla="*/ 3431540 w 3566160"/>
                <a:gd name="connsiteY204" fmla="*/ 1250448 h 3564189"/>
                <a:gd name="connsiteX205" fmla="*/ 3387090 w 3566160"/>
                <a:gd name="connsiteY205" fmla="*/ 1250448 h 3564189"/>
                <a:gd name="connsiteX206" fmla="*/ 3387090 w 3566160"/>
                <a:gd name="connsiteY206" fmla="*/ 1629199 h 3564189"/>
                <a:gd name="connsiteX207" fmla="*/ 3469640 w 3566160"/>
                <a:gd name="connsiteY207" fmla="*/ 1539745 h 3564189"/>
                <a:gd name="connsiteX208" fmla="*/ 3469640 w 3566160"/>
                <a:gd name="connsiteY208" fmla="*/ 1254889 h 3564189"/>
                <a:gd name="connsiteX209" fmla="*/ 3433445 w 3566160"/>
                <a:gd name="connsiteY209" fmla="*/ 1250448 h 3564189"/>
                <a:gd name="connsiteX210" fmla="*/ 3362325 w 3566160"/>
                <a:gd name="connsiteY210" fmla="*/ 1250448 h 3564189"/>
                <a:gd name="connsiteX211" fmla="*/ 3282315 w 3566160"/>
                <a:gd name="connsiteY211" fmla="*/ 1250448 h 3564189"/>
                <a:gd name="connsiteX212" fmla="*/ 3282315 w 3566160"/>
                <a:gd name="connsiteY212" fmla="*/ 1741492 h 3564189"/>
                <a:gd name="connsiteX213" fmla="*/ 3362325 w 3566160"/>
                <a:gd name="connsiteY213" fmla="*/ 1655211 h 3564189"/>
                <a:gd name="connsiteX214" fmla="*/ 3362325 w 3566160"/>
                <a:gd name="connsiteY214" fmla="*/ 1250448 h 3564189"/>
                <a:gd name="connsiteX215" fmla="*/ 3246755 w 3566160"/>
                <a:gd name="connsiteY215" fmla="*/ 1250448 h 3564189"/>
                <a:gd name="connsiteX216" fmla="*/ 3170555 w 3566160"/>
                <a:gd name="connsiteY216" fmla="*/ 1250448 h 3564189"/>
                <a:gd name="connsiteX217" fmla="*/ 3170555 w 3566160"/>
                <a:gd name="connsiteY217" fmla="*/ 1862667 h 3564189"/>
                <a:gd name="connsiteX218" fmla="*/ 3246755 w 3566160"/>
                <a:gd name="connsiteY218" fmla="*/ 1780192 h 3564189"/>
                <a:gd name="connsiteX219" fmla="*/ 3246755 w 3566160"/>
                <a:gd name="connsiteY219" fmla="*/ 1250448 h 3564189"/>
                <a:gd name="connsiteX220" fmla="*/ 3123565 w 3566160"/>
                <a:gd name="connsiteY220" fmla="*/ 1250448 h 3564189"/>
                <a:gd name="connsiteX221" fmla="*/ 3052445 w 3566160"/>
                <a:gd name="connsiteY221" fmla="*/ 1250448 h 3564189"/>
                <a:gd name="connsiteX222" fmla="*/ 3052445 w 3566160"/>
                <a:gd name="connsiteY222" fmla="*/ 1990186 h 3564189"/>
                <a:gd name="connsiteX223" fmla="*/ 3123565 w 3566160"/>
                <a:gd name="connsiteY223" fmla="*/ 1912786 h 3564189"/>
                <a:gd name="connsiteX224" fmla="*/ 3123565 w 3566160"/>
                <a:gd name="connsiteY224" fmla="*/ 1250448 h 3564189"/>
                <a:gd name="connsiteX225" fmla="*/ 2995930 w 3566160"/>
                <a:gd name="connsiteY225" fmla="*/ 1250448 h 3564189"/>
                <a:gd name="connsiteX226" fmla="*/ 2931795 w 3566160"/>
                <a:gd name="connsiteY226" fmla="*/ 1250448 h 3564189"/>
                <a:gd name="connsiteX227" fmla="*/ 2931795 w 3566160"/>
                <a:gd name="connsiteY227" fmla="*/ 2120877 h 3564189"/>
                <a:gd name="connsiteX228" fmla="*/ 2995930 w 3566160"/>
                <a:gd name="connsiteY228" fmla="*/ 2051091 h 3564189"/>
                <a:gd name="connsiteX229" fmla="*/ 2995930 w 3566160"/>
                <a:gd name="connsiteY229" fmla="*/ 1250448 h 3564189"/>
                <a:gd name="connsiteX230" fmla="*/ 2860040 w 3566160"/>
                <a:gd name="connsiteY230" fmla="*/ 1250448 h 3564189"/>
                <a:gd name="connsiteX231" fmla="*/ 2813050 w 3566160"/>
                <a:gd name="connsiteY231" fmla="*/ 1250448 h 3564189"/>
                <a:gd name="connsiteX232" fmla="*/ 2813050 w 3566160"/>
                <a:gd name="connsiteY232" fmla="*/ 2249031 h 3564189"/>
                <a:gd name="connsiteX233" fmla="*/ 2820035 w 3566160"/>
                <a:gd name="connsiteY233" fmla="*/ 2241418 h 3564189"/>
                <a:gd name="connsiteX234" fmla="*/ 2860040 w 3566160"/>
                <a:gd name="connsiteY234" fmla="*/ 2197642 h 3564189"/>
                <a:gd name="connsiteX235" fmla="*/ 2860040 w 3566160"/>
                <a:gd name="connsiteY235" fmla="*/ 1250448 h 3564189"/>
                <a:gd name="connsiteX236" fmla="*/ 2736850 w 3566160"/>
                <a:gd name="connsiteY236" fmla="*/ 1250448 h 3564189"/>
                <a:gd name="connsiteX237" fmla="*/ 2701290 w 3566160"/>
                <a:gd name="connsiteY237" fmla="*/ 1250448 h 3564189"/>
                <a:gd name="connsiteX238" fmla="*/ 2701290 w 3566160"/>
                <a:gd name="connsiteY238" fmla="*/ 2313107 h 3564189"/>
                <a:gd name="connsiteX239" fmla="*/ 2736850 w 3566160"/>
                <a:gd name="connsiteY239" fmla="*/ 2307398 h 3564189"/>
                <a:gd name="connsiteX240" fmla="*/ 2736850 w 3566160"/>
                <a:gd name="connsiteY240" fmla="*/ 1250448 h 3564189"/>
                <a:gd name="connsiteX241" fmla="*/ 1370330 w 3566160"/>
                <a:gd name="connsiteY241" fmla="*/ 1250448 h 3564189"/>
                <a:gd name="connsiteX242" fmla="*/ 1346200 w 3566160"/>
                <a:gd name="connsiteY242" fmla="*/ 1250448 h 3564189"/>
                <a:gd name="connsiteX243" fmla="*/ 1346200 w 3566160"/>
                <a:gd name="connsiteY243" fmla="*/ 2313742 h 3564189"/>
                <a:gd name="connsiteX244" fmla="*/ 1370330 w 3566160"/>
                <a:gd name="connsiteY244" fmla="*/ 2313742 h 3564189"/>
                <a:gd name="connsiteX245" fmla="*/ 1370330 w 3566160"/>
                <a:gd name="connsiteY245" fmla="*/ 1250448 h 3564189"/>
                <a:gd name="connsiteX246" fmla="*/ 1263015 w 3566160"/>
                <a:gd name="connsiteY246" fmla="*/ 1250448 h 3564189"/>
                <a:gd name="connsiteX247" fmla="*/ 1250950 w 3566160"/>
                <a:gd name="connsiteY247" fmla="*/ 1250448 h 3564189"/>
                <a:gd name="connsiteX248" fmla="*/ 1250950 w 3566160"/>
                <a:gd name="connsiteY248" fmla="*/ 2313742 h 3564189"/>
                <a:gd name="connsiteX249" fmla="*/ 1263015 w 3566160"/>
                <a:gd name="connsiteY249" fmla="*/ 2313742 h 3564189"/>
                <a:gd name="connsiteX250" fmla="*/ 1263015 w 3566160"/>
                <a:gd name="connsiteY250" fmla="*/ 1250448 h 3564189"/>
                <a:gd name="connsiteX251" fmla="*/ 833755 w 3566160"/>
                <a:gd name="connsiteY251" fmla="*/ 1250448 h 3564189"/>
                <a:gd name="connsiteX252" fmla="*/ 779780 w 3566160"/>
                <a:gd name="connsiteY252" fmla="*/ 1250448 h 3564189"/>
                <a:gd name="connsiteX253" fmla="*/ 779780 w 3566160"/>
                <a:gd name="connsiteY253" fmla="*/ 2313742 h 3564189"/>
                <a:gd name="connsiteX254" fmla="*/ 833755 w 3566160"/>
                <a:gd name="connsiteY254" fmla="*/ 2313742 h 3564189"/>
                <a:gd name="connsiteX255" fmla="*/ 859790 w 3566160"/>
                <a:gd name="connsiteY255" fmla="*/ 2311204 h 3564189"/>
                <a:gd name="connsiteX256" fmla="*/ 859790 w 3566160"/>
                <a:gd name="connsiteY256" fmla="*/ 1252986 h 3564189"/>
                <a:gd name="connsiteX257" fmla="*/ 833755 w 3566160"/>
                <a:gd name="connsiteY257" fmla="*/ 1250448 h 3564189"/>
                <a:gd name="connsiteX258" fmla="*/ 1450340 w 3566160"/>
                <a:gd name="connsiteY258" fmla="*/ 1250448 h 3564189"/>
                <a:gd name="connsiteX259" fmla="*/ 1450340 w 3566160"/>
                <a:gd name="connsiteY259" fmla="*/ 2313107 h 3564189"/>
                <a:gd name="connsiteX260" fmla="*/ 1485900 w 3566160"/>
                <a:gd name="connsiteY260" fmla="*/ 2313107 h 3564189"/>
                <a:gd name="connsiteX261" fmla="*/ 1485900 w 3566160"/>
                <a:gd name="connsiteY261" fmla="*/ 1255524 h 3564189"/>
                <a:gd name="connsiteX262" fmla="*/ 1450340 w 3566160"/>
                <a:gd name="connsiteY262" fmla="*/ 1250448 h 3564189"/>
                <a:gd name="connsiteX263" fmla="*/ 3481705 w 3566160"/>
                <a:gd name="connsiteY263" fmla="*/ 1259330 h 3564189"/>
                <a:gd name="connsiteX264" fmla="*/ 3481705 w 3566160"/>
                <a:gd name="connsiteY264" fmla="*/ 1526422 h 3564189"/>
                <a:gd name="connsiteX265" fmla="*/ 3505200 w 3566160"/>
                <a:gd name="connsiteY265" fmla="*/ 1501046 h 3564189"/>
                <a:gd name="connsiteX266" fmla="*/ 3566160 w 3566160"/>
                <a:gd name="connsiteY266" fmla="*/ 1383043 h 3564189"/>
                <a:gd name="connsiteX267" fmla="*/ 3481705 w 3566160"/>
                <a:gd name="connsiteY267" fmla="*/ 1259330 h 3564189"/>
                <a:gd name="connsiteX268" fmla="*/ 883920 w 3566160"/>
                <a:gd name="connsiteY268" fmla="*/ 1259965 h 3564189"/>
                <a:gd name="connsiteX269" fmla="*/ 883920 w 3566160"/>
                <a:gd name="connsiteY269" fmla="*/ 2302957 h 3564189"/>
                <a:gd name="connsiteX270" fmla="*/ 966470 w 3566160"/>
                <a:gd name="connsiteY270" fmla="*/ 2179879 h 3564189"/>
                <a:gd name="connsiteX271" fmla="*/ 966470 w 3566160"/>
                <a:gd name="connsiteY271" fmla="*/ 1383043 h 3564189"/>
                <a:gd name="connsiteX272" fmla="*/ 883920 w 3566160"/>
                <a:gd name="connsiteY272" fmla="*/ 1259965 h 3564189"/>
                <a:gd name="connsiteX273" fmla="*/ 1562100 w 3566160"/>
                <a:gd name="connsiteY273" fmla="*/ 1314525 h 3564189"/>
                <a:gd name="connsiteX274" fmla="*/ 1562100 w 3566160"/>
                <a:gd name="connsiteY274" fmla="*/ 2313107 h 3564189"/>
                <a:gd name="connsiteX275" fmla="*/ 1609090 w 3566160"/>
                <a:gd name="connsiteY275" fmla="*/ 2313107 h 3564189"/>
                <a:gd name="connsiteX276" fmla="*/ 1609090 w 3566160"/>
                <a:gd name="connsiteY276" fmla="*/ 1365913 h 3564189"/>
                <a:gd name="connsiteX277" fmla="*/ 1569085 w 3566160"/>
                <a:gd name="connsiteY277" fmla="*/ 1322138 h 3564189"/>
                <a:gd name="connsiteX278" fmla="*/ 1562100 w 3566160"/>
                <a:gd name="connsiteY278" fmla="*/ 1314525 h 3564189"/>
                <a:gd name="connsiteX279" fmla="*/ 1680210 w 3566160"/>
                <a:gd name="connsiteY279" fmla="*/ 1443313 h 3564189"/>
                <a:gd name="connsiteX280" fmla="*/ 1680210 w 3566160"/>
                <a:gd name="connsiteY280" fmla="*/ 2313742 h 3564189"/>
                <a:gd name="connsiteX281" fmla="*/ 1744980 w 3566160"/>
                <a:gd name="connsiteY281" fmla="*/ 2313742 h 3564189"/>
                <a:gd name="connsiteX282" fmla="*/ 1744980 w 3566160"/>
                <a:gd name="connsiteY282" fmla="*/ 1512465 h 3564189"/>
                <a:gd name="connsiteX283" fmla="*/ 1680210 w 3566160"/>
                <a:gd name="connsiteY283" fmla="*/ 1443313 h 3564189"/>
                <a:gd name="connsiteX284" fmla="*/ 1800860 w 3566160"/>
                <a:gd name="connsiteY284" fmla="*/ 1574004 h 3564189"/>
                <a:gd name="connsiteX285" fmla="*/ 1800860 w 3566160"/>
                <a:gd name="connsiteY285" fmla="*/ 2313742 h 3564189"/>
                <a:gd name="connsiteX286" fmla="*/ 1871980 w 3566160"/>
                <a:gd name="connsiteY286" fmla="*/ 2313742 h 3564189"/>
                <a:gd name="connsiteX287" fmla="*/ 1871980 w 3566160"/>
                <a:gd name="connsiteY287" fmla="*/ 1650769 h 3564189"/>
                <a:gd name="connsiteX288" fmla="*/ 1800860 w 3566160"/>
                <a:gd name="connsiteY288" fmla="*/ 1574004 h 3564189"/>
                <a:gd name="connsiteX289" fmla="*/ 1919605 w 3566160"/>
                <a:gd name="connsiteY289" fmla="*/ 1701523 h 3564189"/>
                <a:gd name="connsiteX290" fmla="*/ 1919605 w 3566160"/>
                <a:gd name="connsiteY290" fmla="*/ 2313742 h 3564189"/>
                <a:gd name="connsiteX291" fmla="*/ 1995805 w 3566160"/>
                <a:gd name="connsiteY291" fmla="*/ 2313742 h 3564189"/>
                <a:gd name="connsiteX292" fmla="*/ 1995805 w 3566160"/>
                <a:gd name="connsiteY292" fmla="*/ 1783998 h 3564189"/>
                <a:gd name="connsiteX293" fmla="*/ 1919605 w 3566160"/>
                <a:gd name="connsiteY293" fmla="*/ 1701523 h 3564189"/>
                <a:gd name="connsiteX294" fmla="*/ 2031365 w 3566160"/>
                <a:gd name="connsiteY294" fmla="*/ 1822064 h 3564189"/>
                <a:gd name="connsiteX295" fmla="*/ 2031365 w 3566160"/>
                <a:gd name="connsiteY295" fmla="*/ 2313107 h 3564189"/>
                <a:gd name="connsiteX296" fmla="*/ 2111375 w 3566160"/>
                <a:gd name="connsiteY296" fmla="*/ 2313107 h 3564189"/>
                <a:gd name="connsiteX297" fmla="*/ 2111375 w 3566160"/>
                <a:gd name="connsiteY297" fmla="*/ 1908345 h 3564189"/>
                <a:gd name="connsiteX298" fmla="*/ 2031365 w 3566160"/>
                <a:gd name="connsiteY298" fmla="*/ 1822064 h 3564189"/>
                <a:gd name="connsiteX299" fmla="*/ 2135505 w 3566160"/>
                <a:gd name="connsiteY299" fmla="*/ 1934357 h 3564189"/>
                <a:gd name="connsiteX300" fmla="*/ 2135505 w 3566160"/>
                <a:gd name="connsiteY300" fmla="*/ 2313107 h 3564189"/>
                <a:gd name="connsiteX301" fmla="*/ 2179955 w 3566160"/>
                <a:gd name="connsiteY301" fmla="*/ 2313107 h 3564189"/>
                <a:gd name="connsiteX302" fmla="*/ 2179955 w 3566160"/>
                <a:gd name="connsiteY302" fmla="*/ 2313107 h 3564189"/>
                <a:gd name="connsiteX303" fmla="*/ 2181860 w 3566160"/>
                <a:gd name="connsiteY303" fmla="*/ 2313107 h 3564189"/>
                <a:gd name="connsiteX304" fmla="*/ 2218055 w 3566160"/>
                <a:gd name="connsiteY304" fmla="*/ 2308032 h 3564189"/>
                <a:gd name="connsiteX305" fmla="*/ 2218055 w 3566160"/>
                <a:gd name="connsiteY305" fmla="*/ 2023176 h 3564189"/>
                <a:gd name="connsiteX306" fmla="*/ 2135505 w 3566160"/>
                <a:gd name="connsiteY306" fmla="*/ 1934357 h 3564189"/>
                <a:gd name="connsiteX307" fmla="*/ 2230120 w 3566160"/>
                <a:gd name="connsiteY307" fmla="*/ 2037133 h 3564189"/>
                <a:gd name="connsiteX308" fmla="*/ 2230120 w 3566160"/>
                <a:gd name="connsiteY308" fmla="*/ 2304226 h 3564189"/>
                <a:gd name="connsiteX309" fmla="*/ 2314575 w 3566160"/>
                <a:gd name="connsiteY309" fmla="*/ 2180513 h 3564189"/>
                <a:gd name="connsiteX310" fmla="*/ 2253615 w 3566160"/>
                <a:gd name="connsiteY310" fmla="*/ 2062510 h 3564189"/>
                <a:gd name="connsiteX311" fmla="*/ 2230120 w 3566160"/>
                <a:gd name="connsiteY311" fmla="*/ 2037133 h 3564189"/>
                <a:gd name="connsiteX312" fmla="*/ 3336290 w 3566160"/>
                <a:gd name="connsiteY312" fmla="*/ 2500897 h 3564189"/>
                <a:gd name="connsiteX313" fmla="*/ 3282315 w 3566160"/>
                <a:gd name="connsiteY313" fmla="*/ 2500897 h 3564189"/>
                <a:gd name="connsiteX314" fmla="*/ 3282315 w 3566160"/>
                <a:gd name="connsiteY314" fmla="*/ 3563556 h 3564189"/>
                <a:gd name="connsiteX315" fmla="*/ 3336290 w 3566160"/>
                <a:gd name="connsiteY315" fmla="*/ 3563556 h 3564189"/>
                <a:gd name="connsiteX316" fmla="*/ 3362325 w 3566160"/>
                <a:gd name="connsiteY316" fmla="*/ 3561018 h 3564189"/>
                <a:gd name="connsiteX317" fmla="*/ 3362325 w 3566160"/>
                <a:gd name="connsiteY317" fmla="*/ 2503434 h 3564189"/>
                <a:gd name="connsiteX318" fmla="*/ 3336290 w 3566160"/>
                <a:gd name="connsiteY318" fmla="*/ 2500897 h 3564189"/>
                <a:gd name="connsiteX319" fmla="*/ 3246755 w 3566160"/>
                <a:gd name="connsiteY319" fmla="*/ 2500897 h 3564189"/>
                <a:gd name="connsiteX320" fmla="*/ 3170555 w 3566160"/>
                <a:gd name="connsiteY320" fmla="*/ 2500897 h 3564189"/>
                <a:gd name="connsiteX321" fmla="*/ 3170555 w 3566160"/>
                <a:gd name="connsiteY321" fmla="*/ 3563556 h 3564189"/>
                <a:gd name="connsiteX322" fmla="*/ 3246755 w 3566160"/>
                <a:gd name="connsiteY322" fmla="*/ 3563556 h 3564189"/>
                <a:gd name="connsiteX323" fmla="*/ 3246755 w 3566160"/>
                <a:gd name="connsiteY323" fmla="*/ 2500897 h 3564189"/>
                <a:gd name="connsiteX324" fmla="*/ 3123565 w 3566160"/>
                <a:gd name="connsiteY324" fmla="*/ 2500897 h 3564189"/>
                <a:gd name="connsiteX325" fmla="*/ 3052445 w 3566160"/>
                <a:gd name="connsiteY325" fmla="*/ 2500897 h 3564189"/>
                <a:gd name="connsiteX326" fmla="*/ 3052445 w 3566160"/>
                <a:gd name="connsiteY326" fmla="*/ 3563556 h 3564189"/>
                <a:gd name="connsiteX327" fmla="*/ 3123565 w 3566160"/>
                <a:gd name="connsiteY327" fmla="*/ 3563556 h 3564189"/>
                <a:gd name="connsiteX328" fmla="*/ 3123565 w 3566160"/>
                <a:gd name="connsiteY328" fmla="*/ 2500897 h 3564189"/>
                <a:gd name="connsiteX329" fmla="*/ 2995930 w 3566160"/>
                <a:gd name="connsiteY329" fmla="*/ 2500897 h 3564189"/>
                <a:gd name="connsiteX330" fmla="*/ 2931795 w 3566160"/>
                <a:gd name="connsiteY330" fmla="*/ 2500897 h 3564189"/>
                <a:gd name="connsiteX331" fmla="*/ 2931795 w 3566160"/>
                <a:gd name="connsiteY331" fmla="*/ 3563556 h 3564189"/>
                <a:gd name="connsiteX332" fmla="*/ 2995930 w 3566160"/>
                <a:gd name="connsiteY332" fmla="*/ 3563556 h 3564189"/>
                <a:gd name="connsiteX333" fmla="*/ 2995930 w 3566160"/>
                <a:gd name="connsiteY333" fmla="*/ 2500897 h 3564189"/>
                <a:gd name="connsiteX334" fmla="*/ 2860040 w 3566160"/>
                <a:gd name="connsiteY334" fmla="*/ 2500897 h 3564189"/>
                <a:gd name="connsiteX335" fmla="*/ 2813050 w 3566160"/>
                <a:gd name="connsiteY335" fmla="*/ 2500897 h 3564189"/>
                <a:gd name="connsiteX336" fmla="*/ 2813050 w 3566160"/>
                <a:gd name="connsiteY336" fmla="*/ 3563556 h 3564189"/>
                <a:gd name="connsiteX337" fmla="*/ 2860040 w 3566160"/>
                <a:gd name="connsiteY337" fmla="*/ 3563556 h 3564189"/>
                <a:gd name="connsiteX338" fmla="*/ 2860040 w 3566160"/>
                <a:gd name="connsiteY338" fmla="*/ 2500897 h 3564189"/>
                <a:gd name="connsiteX339" fmla="*/ 2736850 w 3566160"/>
                <a:gd name="connsiteY339" fmla="*/ 2500897 h 3564189"/>
                <a:gd name="connsiteX340" fmla="*/ 2701290 w 3566160"/>
                <a:gd name="connsiteY340" fmla="*/ 2500897 h 3564189"/>
                <a:gd name="connsiteX341" fmla="*/ 2701290 w 3566160"/>
                <a:gd name="connsiteY341" fmla="*/ 3563556 h 3564189"/>
                <a:gd name="connsiteX342" fmla="*/ 2736850 w 3566160"/>
                <a:gd name="connsiteY342" fmla="*/ 3563556 h 3564189"/>
                <a:gd name="connsiteX343" fmla="*/ 2736850 w 3566160"/>
                <a:gd name="connsiteY343" fmla="*/ 2500897 h 3564189"/>
                <a:gd name="connsiteX344" fmla="*/ 2621280 w 3566160"/>
                <a:gd name="connsiteY344" fmla="*/ 2500897 h 3564189"/>
                <a:gd name="connsiteX345" fmla="*/ 2597150 w 3566160"/>
                <a:gd name="connsiteY345" fmla="*/ 2500897 h 3564189"/>
                <a:gd name="connsiteX346" fmla="*/ 2597150 w 3566160"/>
                <a:gd name="connsiteY346" fmla="*/ 3563556 h 3564189"/>
                <a:gd name="connsiteX347" fmla="*/ 2621280 w 3566160"/>
                <a:gd name="connsiteY347" fmla="*/ 3563556 h 3564189"/>
                <a:gd name="connsiteX348" fmla="*/ 2621280 w 3566160"/>
                <a:gd name="connsiteY348" fmla="*/ 2500897 h 3564189"/>
                <a:gd name="connsiteX349" fmla="*/ 2514600 w 3566160"/>
                <a:gd name="connsiteY349" fmla="*/ 2500897 h 3564189"/>
                <a:gd name="connsiteX350" fmla="*/ 2502535 w 3566160"/>
                <a:gd name="connsiteY350" fmla="*/ 2500897 h 3564189"/>
                <a:gd name="connsiteX351" fmla="*/ 2502535 w 3566160"/>
                <a:gd name="connsiteY351" fmla="*/ 3563556 h 3564189"/>
                <a:gd name="connsiteX352" fmla="*/ 2514600 w 3566160"/>
                <a:gd name="connsiteY352" fmla="*/ 3563556 h 3564189"/>
                <a:gd name="connsiteX353" fmla="*/ 2514600 w 3566160"/>
                <a:gd name="connsiteY353" fmla="*/ 2500897 h 3564189"/>
                <a:gd name="connsiteX354" fmla="*/ 2181860 w 3566160"/>
                <a:gd name="connsiteY354" fmla="*/ 2500897 h 3564189"/>
                <a:gd name="connsiteX355" fmla="*/ 2179955 w 3566160"/>
                <a:gd name="connsiteY355" fmla="*/ 2500897 h 3564189"/>
                <a:gd name="connsiteX356" fmla="*/ 2179955 w 3566160"/>
                <a:gd name="connsiteY356" fmla="*/ 2500897 h 3564189"/>
                <a:gd name="connsiteX357" fmla="*/ 2135505 w 3566160"/>
                <a:gd name="connsiteY357" fmla="*/ 2500897 h 3564189"/>
                <a:gd name="connsiteX358" fmla="*/ 2135505 w 3566160"/>
                <a:gd name="connsiteY358" fmla="*/ 2879648 h 3564189"/>
                <a:gd name="connsiteX359" fmla="*/ 2218055 w 3566160"/>
                <a:gd name="connsiteY359" fmla="*/ 2790194 h 3564189"/>
                <a:gd name="connsiteX360" fmla="*/ 2218055 w 3566160"/>
                <a:gd name="connsiteY360" fmla="*/ 2505338 h 3564189"/>
                <a:gd name="connsiteX361" fmla="*/ 2181860 w 3566160"/>
                <a:gd name="connsiteY361" fmla="*/ 2500897 h 3564189"/>
                <a:gd name="connsiteX362" fmla="*/ 2111375 w 3566160"/>
                <a:gd name="connsiteY362" fmla="*/ 2500897 h 3564189"/>
                <a:gd name="connsiteX363" fmla="*/ 2031365 w 3566160"/>
                <a:gd name="connsiteY363" fmla="*/ 2500897 h 3564189"/>
                <a:gd name="connsiteX364" fmla="*/ 2031365 w 3566160"/>
                <a:gd name="connsiteY364" fmla="*/ 2991941 h 3564189"/>
                <a:gd name="connsiteX365" fmla="*/ 2111375 w 3566160"/>
                <a:gd name="connsiteY365" fmla="*/ 2905659 h 3564189"/>
                <a:gd name="connsiteX366" fmla="*/ 2111375 w 3566160"/>
                <a:gd name="connsiteY366" fmla="*/ 2500897 h 3564189"/>
                <a:gd name="connsiteX367" fmla="*/ 1995805 w 3566160"/>
                <a:gd name="connsiteY367" fmla="*/ 2500897 h 3564189"/>
                <a:gd name="connsiteX368" fmla="*/ 1919605 w 3566160"/>
                <a:gd name="connsiteY368" fmla="*/ 2500897 h 3564189"/>
                <a:gd name="connsiteX369" fmla="*/ 1919605 w 3566160"/>
                <a:gd name="connsiteY369" fmla="*/ 3113115 h 3564189"/>
                <a:gd name="connsiteX370" fmla="*/ 1995805 w 3566160"/>
                <a:gd name="connsiteY370" fmla="*/ 3030640 h 3564189"/>
                <a:gd name="connsiteX371" fmla="*/ 1995805 w 3566160"/>
                <a:gd name="connsiteY371" fmla="*/ 2500897 h 3564189"/>
                <a:gd name="connsiteX372" fmla="*/ 1872615 w 3566160"/>
                <a:gd name="connsiteY372" fmla="*/ 2500897 h 3564189"/>
                <a:gd name="connsiteX373" fmla="*/ 1801495 w 3566160"/>
                <a:gd name="connsiteY373" fmla="*/ 2500897 h 3564189"/>
                <a:gd name="connsiteX374" fmla="*/ 1801495 w 3566160"/>
                <a:gd name="connsiteY374" fmla="*/ 3240634 h 3564189"/>
                <a:gd name="connsiteX375" fmla="*/ 1872615 w 3566160"/>
                <a:gd name="connsiteY375" fmla="*/ 3163235 h 3564189"/>
                <a:gd name="connsiteX376" fmla="*/ 1872615 w 3566160"/>
                <a:gd name="connsiteY376" fmla="*/ 2500897 h 3564189"/>
                <a:gd name="connsiteX377" fmla="*/ 1744980 w 3566160"/>
                <a:gd name="connsiteY377" fmla="*/ 2500897 h 3564189"/>
                <a:gd name="connsiteX378" fmla="*/ 1680845 w 3566160"/>
                <a:gd name="connsiteY378" fmla="*/ 2500897 h 3564189"/>
                <a:gd name="connsiteX379" fmla="*/ 1680845 w 3566160"/>
                <a:gd name="connsiteY379" fmla="*/ 3371326 h 3564189"/>
                <a:gd name="connsiteX380" fmla="*/ 1744980 w 3566160"/>
                <a:gd name="connsiteY380" fmla="*/ 3301539 h 3564189"/>
                <a:gd name="connsiteX381" fmla="*/ 1744980 w 3566160"/>
                <a:gd name="connsiteY381" fmla="*/ 2500897 h 3564189"/>
                <a:gd name="connsiteX382" fmla="*/ 1609090 w 3566160"/>
                <a:gd name="connsiteY382" fmla="*/ 2500897 h 3564189"/>
                <a:gd name="connsiteX383" fmla="*/ 1562100 w 3566160"/>
                <a:gd name="connsiteY383" fmla="*/ 2500897 h 3564189"/>
                <a:gd name="connsiteX384" fmla="*/ 1562100 w 3566160"/>
                <a:gd name="connsiteY384" fmla="*/ 3499479 h 3564189"/>
                <a:gd name="connsiteX385" fmla="*/ 1569085 w 3566160"/>
                <a:gd name="connsiteY385" fmla="*/ 3491866 h 3564189"/>
                <a:gd name="connsiteX386" fmla="*/ 1609090 w 3566160"/>
                <a:gd name="connsiteY386" fmla="*/ 3448091 h 3564189"/>
                <a:gd name="connsiteX387" fmla="*/ 1609090 w 3566160"/>
                <a:gd name="connsiteY387" fmla="*/ 2500897 h 3564189"/>
                <a:gd name="connsiteX388" fmla="*/ 1485900 w 3566160"/>
                <a:gd name="connsiteY388" fmla="*/ 2500897 h 3564189"/>
                <a:gd name="connsiteX389" fmla="*/ 1450340 w 3566160"/>
                <a:gd name="connsiteY389" fmla="*/ 2500897 h 3564189"/>
                <a:gd name="connsiteX390" fmla="*/ 1450340 w 3566160"/>
                <a:gd name="connsiteY390" fmla="*/ 3563556 h 3564189"/>
                <a:gd name="connsiteX391" fmla="*/ 1485900 w 3566160"/>
                <a:gd name="connsiteY391" fmla="*/ 3557846 h 3564189"/>
                <a:gd name="connsiteX392" fmla="*/ 1485900 w 3566160"/>
                <a:gd name="connsiteY392" fmla="*/ 2500897 h 3564189"/>
                <a:gd name="connsiteX393" fmla="*/ 1370330 w 3566160"/>
                <a:gd name="connsiteY393" fmla="*/ 2500897 h 3564189"/>
                <a:gd name="connsiteX394" fmla="*/ 1346200 w 3566160"/>
                <a:gd name="connsiteY394" fmla="*/ 2500897 h 3564189"/>
                <a:gd name="connsiteX395" fmla="*/ 1346200 w 3566160"/>
                <a:gd name="connsiteY395" fmla="*/ 3563556 h 3564189"/>
                <a:gd name="connsiteX396" fmla="*/ 1370330 w 3566160"/>
                <a:gd name="connsiteY396" fmla="*/ 3563556 h 3564189"/>
                <a:gd name="connsiteX397" fmla="*/ 1370330 w 3566160"/>
                <a:gd name="connsiteY397" fmla="*/ 2500897 h 3564189"/>
                <a:gd name="connsiteX398" fmla="*/ 1263650 w 3566160"/>
                <a:gd name="connsiteY398" fmla="*/ 2500897 h 3564189"/>
                <a:gd name="connsiteX399" fmla="*/ 1251585 w 3566160"/>
                <a:gd name="connsiteY399" fmla="*/ 2500897 h 3564189"/>
                <a:gd name="connsiteX400" fmla="*/ 1251585 w 3566160"/>
                <a:gd name="connsiteY400" fmla="*/ 3563556 h 3564189"/>
                <a:gd name="connsiteX401" fmla="*/ 1263650 w 3566160"/>
                <a:gd name="connsiteY401" fmla="*/ 3563556 h 3564189"/>
                <a:gd name="connsiteX402" fmla="*/ 1263650 w 3566160"/>
                <a:gd name="connsiteY402" fmla="*/ 2500897 h 3564189"/>
                <a:gd name="connsiteX403" fmla="*/ 118745 w 3566160"/>
                <a:gd name="connsiteY403" fmla="*/ 2500897 h 3564189"/>
                <a:gd name="connsiteX404" fmla="*/ 94615 w 3566160"/>
                <a:gd name="connsiteY404" fmla="*/ 2500897 h 3564189"/>
                <a:gd name="connsiteX405" fmla="*/ 94615 w 3566160"/>
                <a:gd name="connsiteY405" fmla="*/ 3563556 h 3564189"/>
                <a:gd name="connsiteX406" fmla="*/ 118745 w 3566160"/>
                <a:gd name="connsiteY406" fmla="*/ 3563556 h 3564189"/>
                <a:gd name="connsiteX407" fmla="*/ 118745 w 3566160"/>
                <a:gd name="connsiteY407" fmla="*/ 2500897 h 3564189"/>
                <a:gd name="connsiteX408" fmla="*/ 12065 w 3566160"/>
                <a:gd name="connsiteY408" fmla="*/ 2500897 h 3564189"/>
                <a:gd name="connsiteX409" fmla="*/ 0 w 3566160"/>
                <a:gd name="connsiteY409" fmla="*/ 2500897 h 3564189"/>
                <a:gd name="connsiteX410" fmla="*/ 0 w 3566160"/>
                <a:gd name="connsiteY410" fmla="*/ 3563556 h 3564189"/>
                <a:gd name="connsiteX411" fmla="*/ 12065 w 3566160"/>
                <a:gd name="connsiteY411" fmla="*/ 3563556 h 3564189"/>
                <a:gd name="connsiteX412" fmla="*/ 12065 w 3566160"/>
                <a:gd name="connsiteY412" fmla="*/ 2500897 h 3564189"/>
                <a:gd name="connsiteX413" fmla="*/ 198755 w 3566160"/>
                <a:gd name="connsiteY413" fmla="*/ 2500897 h 3564189"/>
                <a:gd name="connsiteX414" fmla="*/ 198755 w 3566160"/>
                <a:gd name="connsiteY414" fmla="*/ 3563556 h 3564189"/>
                <a:gd name="connsiteX415" fmla="*/ 234315 w 3566160"/>
                <a:gd name="connsiteY415" fmla="*/ 3563556 h 3564189"/>
                <a:gd name="connsiteX416" fmla="*/ 234315 w 3566160"/>
                <a:gd name="connsiteY416" fmla="*/ 2506607 h 3564189"/>
                <a:gd name="connsiteX417" fmla="*/ 198755 w 3566160"/>
                <a:gd name="connsiteY417" fmla="*/ 2500897 h 3564189"/>
                <a:gd name="connsiteX418" fmla="*/ 2230120 w 3566160"/>
                <a:gd name="connsiteY418" fmla="*/ 2509779 h 3564189"/>
                <a:gd name="connsiteX419" fmla="*/ 2230120 w 3566160"/>
                <a:gd name="connsiteY419" fmla="*/ 2776871 h 3564189"/>
                <a:gd name="connsiteX420" fmla="*/ 2253615 w 3566160"/>
                <a:gd name="connsiteY420" fmla="*/ 2751494 h 3564189"/>
                <a:gd name="connsiteX421" fmla="*/ 2314575 w 3566160"/>
                <a:gd name="connsiteY421" fmla="*/ 2633491 h 3564189"/>
                <a:gd name="connsiteX422" fmla="*/ 2230120 w 3566160"/>
                <a:gd name="connsiteY422" fmla="*/ 2509779 h 3564189"/>
                <a:gd name="connsiteX423" fmla="*/ 3387090 w 3566160"/>
                <a:gd name="connsiteY423" fmla="*/ 2511048 h 3564189"/>
                <a:gd name="connsiteX424" fmla="*/ 3387090 w 3566160"/>
                <a:gd name="connsiteY424" fmla="*/ 3554039 h 3564189"/>
                <a:gd name="connsiteX425" fmla="*/ 3469640 w 3566160"/>
                <a:gd name="connsiteY425" fmla="*/ 3430961 h 3564189"/>
                <a:gd name="connsiteX426" fmla="*/ 3469640 w 3566160"/>
                <a:gd name="connsiteY426" fmla="*/ 2633491 h 3564189"/>
                <a:gd name="connsiteX427" fmla="*/ 3387090 w 3566160"/>
                <a:gd name="connsiteY427" fmla="*/ 2511048 h 3564189"/>
                <a:gd name="connsiteX428" fmla="*/ 311150 w 3566160"/>
                <a:gd name="connsiteY428" fmla="*/ 2564974 h 3564189"/>
                <a:gd name="connsiteX429" fmla="*/ 311150 w 3566160"/>
                <a:gd name="connsiteY429" fmla="*/ 3563556 h 3564189"/>
                <a:gd name="connsiteX430" fmla="*/ 358140 w 3566160"/>
                <a:gd name="connsiteY430" fmla="*/ 3563556 h 3564189"/>
                <a:gd name="connsiteX431" fmla="*/ 358140 w 3566160"/>
                <a:gd name="connsiteY431" fmla="*/ 2616362 h 3564189"/>
                <a:gd name="connsiteX432" fmla="*/ 318135 w 3566160"/>
                <a:gd name="connsiteY432" fmla="*/ 2572586 h 3564189"/>
                <a:gd name="connsiteX433" fmla="*/ 311150 w 3566160"/>
                <a:gd name="connsiteY433" fmla="*/ 2564974 h 3564189"/>
                <a:gd name="connsiteX434" fmla="*/ 429260 w 3566160"/>
                <a:gd name="connsiteY434" fmla="*/ 2693761 h 3564189"/>
                <a:gd name="connsiteX435" fmla="*/ 429260 w 3566160"/>
                <a:gd name="connsiteY435" fmla="*/ 3564190 h 3564189"/>
                <a:gd name="connsiteX436" fmla="*/ 493395 w 3566160"/>
                <a:gd name="connsiteY436" fmla="*/ 3564190 h 3564189"/>
                <a:gd name="connsiteX437" fmla="*/ 493395 w 3566160"/>
                <a:gd name="connsiteY437" fmla="*/ 2763548 h 3564189"/>
                <a:gd name="connsiteX438" fmla="*/ 429260 w 3566160"/>
                <a:gd name="connsiteY438" fmla="*/ 2693761 h 3564189"/>
                <a:gd name="connsiteX439" fmla="*/ 549910 w 3566160"/>
                <a:gd name="connsiteY439" fmla="*/ 2824453 h 3564189"/>
                <a:gd name="connsiteX440" fmla="*/ 549910 w 3566160"/>
                <a:gd name="connsiteY440" fmla="*/ 3564190 h 3564189"/>
                <a:gd name="connsiteX441" fmla="*/ 621030 w 3566160"/>
                <a:gd name="connsiteY441" fmla="*/ 3564190 h 3564189"/>
                <a:gd name="connsiteX442" fmla="*/ 621030 w 3566160"/>
                <a:gd name="connsiteY442" fmla="*/ 2901218 h 3564189"/>
                <a:gd name="connsiteX443" fmla="*/ 549910 w 3566160"/>
                <a:gd name="connsiteY443" fmla="*/ 2824453 h 3564189"/>
                <a:gd name="connsiteX444" fmla="*/ 668020 w 3566160"/>
                <a:gd name="connsiteY444" fmla="*/ 2951972 h 3564189"/>
                <a:gd name="connsiteX445" fmla="*/ 668020 w 3566160"/>
                <a:gd name="connsiteY445" fmla="*/ 3564190 h 3564189"/>
                <a:gd name="connsiteX446" fmla="*/ 744220 w 3566160"/>
                <a:gd name="connsiteY446" fmla="*/ 3564190 h 3564189"/>
                <a:gd name="connsiteX447" fmla="*/ 744220 w 3566160"/>
                <a:gd name="connsiteY447" fmla="*/ 3034447 h 3564189"/>
                <a:gd name="connsiteX448" fmla="*/ 668020 w 3566160"/>
                <a:gd name="connsiteY448" fmla="*/ 2951972 h 3564189"/>
                <a:gd name="connsiteX449" fmla="*/ 779780 w 3566160"/>
                <a:gd name="connsiteY449" fmla="*/ 3072512 h 3564189"/>
                <a:gd name="connsiteX450" fmla="*/ 779780 w 3566160"/>
                <a:gd name="connsiteY450" fmla="*/ 3563556 h 3564189"/>
                <a:gd name="connsiteX451" fmla="*/ 859790 w 3566160"/>
                <a:gd name="connsiteY451" fmla="*/ 3563556 h 3564189"/>
                <a:gd name="connsiteX452" fmla="*/ 859790 w 3566160"/>
                <a:gd name="connsiteY452" fmla="*/ 3158794 h 3564189"/>
                <a:gd name="connsiteX453" fmla="*/ 779780 w 3566160"/>
                <a:gd name="connsiteY453" fmla="*/ 3072512 h 3564189"/>
                <a:gd name="connsiteX454" fmla="*/ 883920 w 3566160"/>
                <a:gd name="connsiteY454" fmla="*/ 3185440 h 3564189"/>
                <a:gd name="connsiteX455" fmla="*/ 883920 w 3566160"/>
                <a:gd name="connsiteY455" fmla="*/ 3564190 h 3564189"/>
                <a:gd name="connsiteX456" fmla="*/ 928370 w 3566160"/>
                <a:gd name="connsiteY456" fmla="*/ 3564190 h 3564189"/>
                <a:gd name="connsiteX457" fmla="*/ 928370 w 3566160"/>
                <a:gd name="connsiteY457" fmla="*/ 3564190 h 3564189"/>
                <a:gd name="connsiteX458" fmla="*/ 930275 w 3566160"/>
                <a:gd name="connsiteY458" fmla="*/ 3564190 h 3564189"/>
                <a:gd name="connsiteX459" fmla="*/ 966470 w 3566160"/>
                <a:gd name="connsiteY459" fmla="*/ 3559115 h 3564189"/>
                <a:gd name="connsiteX460" fmla="*/ 966470 w 3566160"/>
                <a:gd name="connsiteY460" fmla="*/ 3274259 h 3564189"/>
                <a:gd name="connsiteX461" fmla="*/ 883920 w 3566160"/>
                <a:gd name="connsiteY461" fmla="*/ 3185440 h 3564189"/>
                <a:gd name="connsiteX462" fmla="*/ 979170 w 3566160"/>
                <a:gd name="connsiteY462" fmla="*/ 3287582 h 3564189"/>
                <a:gd name="connsiteX463" fmla="*/ 979170 w 3566160"/>
                <a:gd name="connsiteY463" fmla="*/ 3554674 h 3564189"/>
                <a:gd name="connsiteX464" fmla="*/ 1063625 w 3566160"/>
                <a:gd name="connsiteY464" fmla="*/ 3430961 h 3564189"/>
                <a:gd name="connsiteX465" fmla="*/ 1002665 w 3566160"/>
                <a:gd name="connsiteY465" fmla="*/ 3312959 h 3564189"/>
                <a:gd name="connsiteX466" fmla="*/ 979170 w 3566160"/>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0"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690"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3565" y="1062659"/>
                  </a:lnTo>
                  <a:lnTo>
                    <a:pt x="3123565" y="400321"/>
                  </a:lnTo>
                  <a:cubicBezTo>
                    <a:pt x="3099435"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315" y="571615"/>
                  </a:moveTo>
                  <a:lnTo>
                    <a:pt x="3282315" y="1062659"/>
                  </a:lnTo>
                  <a:lnTo>
                    <a:pt x="3362325" y="1062659"/>
                  </a:lnTo>
                  <a:lnTo>
                    <a:pt x="3362325" y="657897"/>
                  </a:lnTo>
                  <a:cubicBezTo>
                    <a:pt x="3337560" y="631251"/>
                    <a:pt x="3310890"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7105" y="1327848"/>
                    <a:pt x="932815"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980" y="2313742"/>
                  </a:lnTo>
                  <a:lnTo>
                    <a:pt x="1744980" y="1512465"/>
                  </a:lnTo>
                  <a:cubicBezTo>
                    <a:pt x="1721485" y="1487723"/>
                    <a:pt x="1699895" y="1464249"/>
                    <a:pt x="1680210" y="1443313"/>
                  </a:cubicBezTo>
                  <a:moveTo>
                    <a:pt x="1800860" y="1574004"/>
                  </a:moveTo>
                  <a:lnTo>
                    <a:pt x="1800860" y="2313742"/>
                  </a:lnTo>
                  <a:lnTo>
                    <a:pt x="1871980" y="2313742"/>
                  </a:lnTo>
                  <a:lnTo>
                    <a:pt x="1871980" y="1650769"/>
                  </a:lnTo>
                  <a:cubicBezTo>
                    <a:pt x="1848485" y="1624758"/>
                    <a:pt x="1824355" y="1598747"/>
                    <a:pt x="1800860" y="1574004"/>
                  </a:cubicBezTo>
                  <a:moveTo>
                    <a:pt x="1919605" y="1701523"/>
                  </a:moveTo>
                  <a:lnTo>
                    <a:pt x="1919605" y="2313742"/>
                  </a:lnTo>
                  <a:lnTo>
                    <a:pt x="1995805" y="2313742"/>
                  </a:lnTo>
                  <a:lnTo>
                    <a:pt x="1995805" y="1783998"/>
                  </a:lnTo>
                  <a:cubicBezTo>
                    <a:pt x="1970405"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9160"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795" y="2500897"/>
                  </a:lnTo>
                  <a:lnTo>
                    <a:pt x="2931795" y="3563556"/>
                  </a:lnTo>
                  <a:lnTo>
                    <a:pt x="2995930" y="3563556"/>
                  </a:lnTo>
                  <a:lnTo>
                    <a:pt x="2995930"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4155"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6900"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79780" y="3072512"/>
                  </a:moveTo>
                  <a:lnTo>
                    <a:pt x="779780" y="3563556"/>
                  </a:lnTo>
                  <a:lnTo>
                    <a:pt x="859790" y="3563556"/>
                  </a:lnTo>
                  <a:lnTo>
                    <a:pt x="859790" y="3158794"/>
                  </a:lnTo>
                  <a:cubicBezTo>
                    <a:pt x="835025" y="3132148"/>
                    <a:pt x="808355"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1870" y="3301539"/>
                    <a:pt x="979170" y="3287582"/>
                  </a:cubicBezTo>
                </a:path>
              </a:pathLst>
            </a:custGeom>
            <a:grpFill/>
            <a:ln w="6350" cap="flat">
              <a:noFill/>
              <a:prstDash val="solid"/>
              <a:miter/>
            </a:ln>
          </p:spPr>
          <p:txBody>
            <a:bodyPr rtlCol="0" anchor="ctr"/>
            <a:lstStyle/>
            <a:p>
              <a:endParaRPr lang="nb-NO"/>
            </a:p>
          </p:txBody>
        </p:sp>
        <p:sp>
          <p:nvSpPr>
            <p:cNvPr id="9" name="Friform 8">
              <a:extLst>
                <a:ext uri="{FF2B5EF4-FFF2-40B4-BE49-F238E27FC236}">
                  <a16:creationId xmlns:a16="http://schemas.microsoft.com/office/drawing/2014/main" id="{262C24BE-F29E-4746-8D6E-AFCB8053E4E8}"/>
                </a:ext>
              </a:extLst>
            </p:cNvPr>
            <p:cNvSpPr/>
            <p:nvPr/>
          </p:nvSpPr>
          <p:spPr>
            <a:xfrm>
              <a:off x="8067040" y="2736151"/>
              <a:ext cx="3566159" cy="3564189"/>
            </a:xfrm>
            <a:custGeom>
              <a:avLst/>
              <a:gdLst>
                <a:gd name="connsiteX0" fmla="*/ 2621280 w 3566159"/>
                <a:gd name="connsiteY0" fmla="*/ 0 h 3564189"/>
                <a:gd name="connsiteX1" fmla="*/ 2597150 w 3566159"/>
                <a:gd name="connsiteY1" fmla="*/ 0 h 3564189"/>
                <a:gd name="connsiteX2" fmla="*/ 2597150 w 3566159"/>
                <a:gd name="connsiteY2" fmla="*/ 1063293 h 3564189"/>
                <a:gd name="connsiteX3" fmla="*/ 2621280 w 3566159"/>
                <a:gd name="connsiteY3" fmla="*/ 1063293 h 3564189"/>
                <a:gd name="connsiteX4" fmla="*/ 2621280 w 3566159"/>
                <a:gd name="connsiteY4" fmla="*/ 0 h 3564189"/>
                <a:gd name="connsiteX5" fmla="*/ 2514600 w 3566159"/>
                <a:gd name="connsiteY5" fmla="*/ 0 h 3564189"/>
                <a:gd name="connsiteX6" fmla="*/ 2502535 w 3566159"/>
                <a:gd name="connsiteY6" fmla="*/ 0 h 3564189"/>
                <a:gd name="connsiteX7" fmla="*/ 2502535 w 3566159"/>
                <a:gd name="connsiteY7" fmla="*/ 1063293 h 3564189"/>
                <a:gd name="connsiteX8" fmla="*/ 2514600 w 3566159"/>
                <a:gd name="connsiteY8" fmla="*/ 1063293 h 3564189"/>
                <a:gd name="connsiteX9" fmla="*/ 2514600 w 3566159"/>
                <a:gd name="connsiteY9" fmla="*/ 0 h 3564189"/>
                <a:gd name="connsiteX10" fmla="*/ 2084705 w 3566159"/>
                <a:gd name="connsiteY10" fmla="*/ 0 h 3564189"/>
                <a:gd name="connsiteX11" fmla="*/ 2030730 w 3566159"/>
                <a:gd name="connsiteY11" fmla="*/ 0 h 3564189"/>
                <a:gd name="connsiteX12" fmla="*/ 2030730 w 3566159"/>
                <a:gd name="connsiteY12" fmla="*/ 1063293 h 3564189"/>
                <a:gd name="connsiteX13" fmla="*/ 2084705 w 3566159"/>
                <a:gd name="connsiteY13" fmla="*/ 1063293 h 3564189"/>
                <a:gd name="connsiteX14" fmla="*/ 2110740 w 3566159"/>
                <a:gd name="connsiteY14" fmla="*/ 1060756 h 3564189"/>
                <a:gd name="connsiteX15" fmla="*/ 2110740 w 3566159"/>
                <a:gd name="connsiteY15" fmla="*/ 2538 h 3564189"/>
                <a:gd name="connsiteX16" fmla="*/ 2084705 w 3566159"/>
                <a:gd name="connsiteY16" fmla="*/ 0 h 3564189"/>
                <a:gd name="connsiteX17" fmla="*/ 1995805 w 3566159"/>
                <a:gd name="connsiteY17" fmla="*/ 0 h 3564189"/>
                <a:gd name="connsiteX18" fmla="*/ 1919605 w 3566159"/>
                <a:gd name="connsiteY18" fmla="*/ 0 h 3564189"/>
                <a:gd name="connsiteX19" fmla="*/ 1919605 w 3566159"/>
                <a:gd name="connsiteY19" fmla="*/ 1063293 h 3564189"/>
                <a:gd name="connsiteX20" fmla="*/ 1995805 w 3566159"/>
                <a:gd name="connsiteY20" fmla="*/ 1063293 h 3564189"/>
                <a:gd name="connsiteX21" fmla="*/ 1995805 w 3566159"/>
                <a:gd name="connsiteY21" fmla="*/ 0 h 3564189"/>
                <a:gd name="connsiteX22" fmla="*/ 1872615 w 3566159"/>
                <a:gd name="connsiteY22" fmla="*/ 0 h 3564189"/>
                <a:gd name="connsiteX23" fmla="*/ 1800860 w 3566159"/>
                <a:gd name="connsiteY23" fmla="*/ 0 h 3564189"/>
                <a:gd name="connsiteX24" fmla="*/ 1800860 w 3566159"/>
                <a:gd name="connsiteY24" fmla="*/ 1063293 h 3564189"/>
                <a:gd name="connsiteX25" fmla="*/ 1871980 w 3566159"/>
                <a:gd name="connsiteY25" fmla="*/ 1063293 h 3564189"/>
                <a:gd name="connsiteX26" fmla="*/ 1871980 w 3566159"/>
                <a:gd name="connsiteY26" fmla="*/ 0 h 3564189"/>
                <a:gd name="connsiteX27" fmla="*/ 1744345 w 3566159"/>
                <a:gd name="connsiteY27" fmla="*/ 0 h 3564189"/>
                <a:gd name="connsiteX28" fmla="*/ 1680210 w 3566159"/>
                <a:gd name="connsiteY28" fmla="*/ 0 h 3564189"/>
                <a:gd name="connsiteX29" fmla="*/ 1680210 w 3566159"/>
                <a:gd name="connsiteY29" fmla="*/ 1063293 h 3564189"/>
                <a:gd name="connsiteX30" fmla="*/ 1744345 w 3566159"/>
                <a:gd name="connsiteY30" fmla="*/ 1063293 h 3564189"/>
                <a:gd name="connsiteX31" fmla="*/ 1744345 w 3566159"/>
                <a:gd name="connsiteY31" fmla="*/ 0 h 3564189"/>
                <a:gd name="connsiteX32" fmla="*/ 1609090 w 3566159"/>
                <a:gd name="connsiteY32" fmla="*/ 0 h 3564189"/>
                <a:gd name="connsiteX33" fmla="*/ 1562100 w 3566159"/>
                <a:gd name="connsiteY33" fmla="*/ 0 h 3564189"/>
                <a:gd name="connsiteX34" fmla="*/ 1562100 w 3566159"/>
                <a:gd name="connsiteY34" fmla="*/ 1063293 h 3564189"/>
                <a:gd name="connsiteX35" fmla="*/ 1609090 w 3566159"/>
                <a:gd name="connsiteY35" fmla="*/ 1063293 h 3564189"/>
                <a:gd name="connsiteX36" fmla="*/ 1609090 w 3566159"/>
                <a:gd name="connsiteY36" fmla="*/ 0 h 3564189"/>
                <a:gd name="connsiteX37" fmla="*/ 1485900 w 3566159"/>
                <a:gd name="connsiteY37" fmla="*/ 0 h 3564189"/>
                <a:gd name="connsiteX38" fmla="*/ 1450340 w 3566159"/>
                <a:gd name="connsiteY38" fmla="*/ 0 h 3564189"/>
                <a:gd name="connsiteX39" fmla="*/ 1450340 w 3566159"/>
                <a:gd name="connsiteY39" fmla="*/ 1063293 h 3564189"/>
                <a:gd name="connsiteX40" fmla="*/ 1485900 w 3566159"/>
                <a:gd name="connsiteY40" fmla="*/ 1063293 h 3564189"/>
                <a:gd name="connsiteX41" fmla="*/ 1485900 w 3566159"/>
                <a:gd name="connsiteY41" fmla="*/ 0 h 3564189"/>
                <a:gd name="connsiteX42" fmla="*/ 1370330 w 3566159"/>
                <a:gd name="connsiteY42" fmla="*/ 0 h 3564189"/>
                <a:gd name="connsiteX43" fmla="*/ 1346200 w 3566159"/>
                <a:gd name="connsiteY43" fmla="*/ 0 h 3564189"/>
                <a:gd name="connsiteX44" fmla="*/ 1346200 w 3566159"/>
                <a:gd name="connsiteY44" fmla="*/ 1063293 h 3564189"/>
                <a:gd name="connsiteX45" fmla="*/ 1370330 w 3566159"/>
                <a:gd name="connsiteY45" fmla="*/ 1063293 h 3564189"/>
                <a:gd name="connsiteX46" fmla="*/ 1370330 w 3566159"/>
                <a:gd name="connsiteY46" fmla="*/ 0 h 3564189"/>
                <a:gd name="connsiteX47" fmla="*/ 1263015 w 3566159"/>
                <a:gd name="connsiteY47" fmla="*/ 0 h 3564189"/>
                <a:gd name="connsiteX48" fmla="*/ 1250950 w 3566159"/>
                <a:gd name="connsiteY48" fmla="*/ 0 h 3564189"/>
                <a:gd name="connsiteX49" fmla="*/ 1250950 w 3566159"/>
                <a:gd name="connsiteY49" fmla="*/ 1063293 h 3564189"/>
                <a:gd name="connsiteX50" fmla="*/ 1263015 w 3566159"/>
                <a:gd name="connsiteY50" fmla="*/ 1063293 h 3564189"/>
                <a:gd name="connsiteX51" fmla="*/ 1263015 w 3566159"/>
                <a:gd name="connsiteY51" fmla="*/ 0 h 3564189"/>
                <a:gd name="connsiteX52" fmla="*/ 930910 w 3566159"/>
                <a:gd name="connsiteY52" fmla="*/ 0 h 3564189"/>
                <a:gd name="connsiteX53" fmla="*/ 929005 w 3566159"/>
                <a:gd name="connsiteY53" fmla="*/ 0 h 3564189"/>
                <a:gd name="connsiteX54" fmla="*/ 929005 w 3566159"/>
                <a:gd name="connsiteY54" fmla="*/ 0 h 3564189"/>
                <a:gd name="connsiteX55" fmla="*/ 884555 w 3566159"/>
                <a:gd name="connsiteY55" fmla="*/ 0 h 3564189"/>
                <a:gd name="connsiteX56" fmla="*/ 884555 w 3566159"/>
                <a:gd name="connsiteY56" fmla="*/ 378751 h 3564189"/>
                <a:gd name="connsiteX57" fmla="*/ 967105 w 3566159"/>
                <a:gd name="connsiteY57" fmla="*/ 289931 h 3564189"/>
                <a:gd name="connsiteX58" fmla="*/ 967105 w 3566159"/>
                <a:gd name="connsiteY58" fmla="*/ 5075 h 3564189"/>
                <a:gd name="connsiteX59" fmla="*/ 930910 w 3566159"/>
                <a:gd name="connsiteY59" fmla="*/ 0 h 3564189"/>
                <a:gd name="connsiteX60" fmla="*/ 859790 w 3566159"/>
                <a:gd name="connsiteY60" fmla="*/ 0 h 3564189"/>
                <a:gd name="connsiteX61" fmla="*/ 779780 w 3566159"/>
                <a:gd name="connsiteY61" fmla="*/ 0 h 3564189"/>
                <a:gd name="connsiteX62" fmla="*/ 779780 w 3566159"/>
                <a:gd name="connsiteY62" fmla="*/ 491044 h 3564189"/>
                <a:gd name="connsiteX63" fmla="*/ 859790 w 3566159"/>
                <a:gd name="connsiteY63" fmla="*/ 404762 h 3564189"/>
                <a:gd name="connsiteX64" fmla="*/ 859790 w 3566159"/>
                <a:gd name="connsiteY64" fmla="*/ 0 h 3564189"/>
                <a:gd name="connsiteX65" fmla="*/ 744220 w 3566159"/>
                <a:gd name="connsiteY65" fmla="*/ 0 h 3564189"/>
                <a:gd name="connsiteX66" fmla="*/ 668020 w 3566159"/>
                <a:gd name="connsiteY66" fmla="*/ 0 h 3564189"/>
                <a:gd name="connsiteX67" fmla="*/ 668020 w 3566159"/>
                <a:gd name="connsiteY67" fmla="*/ 612219 h 3564189"/>
                <a:gd name="connsiteX68" fmla="*/ 744220 w 3566159"/>
                <a:gd name="connsiteY68" fmla="*/ 529743 h 3564189"/>
                <a:gd name="connsiteX69" fmla="*/ 744220 w 3566159"/>
                <a:gd name="connsiteY69" fmla="*/ 0 h 3564189"/>
                <a:gd name="connsiteX70" fmla="*/ 621030 w 3566159"/>
                <a:gd name="connsiteY70" fmla="*/ 0 h 3564189"/>
                <a:gd name="connsiteX71" fmla="*/ 549910 w 3566159"/>
                <a:gd name="connsiteY71" fmla="*/ 0 h 3564189"/>
                <a:gd name="connsiteX72" fmla="*/ 549910 w 3566159"/>
                <a:gd name="connsiteY72" fmla="*/ 739738 h 3564189"/>
                <a:gd name="connsiteX73" fmla="*/ 621030 w 3566159"/>
                <a:gd name="connsiteY73" fmla="*/ 662338 h 3564189"/>
                <a:gd name="connsiteX74" fmla="*/ 621030 w 3566159"/>
                <a:gd name="connsiteY74" fmla="*/ 0 h 3564189"/>
                <a:gd name="connsiteX75" fmla="*/ 493395 w 3566159"/>
                <a:gd name="connsiteY75" fmla="*/ 0 h 3564189"/>
                <a:gd name="connsiteX76" fmla="*/ 429260 w 3566159"/>
                <a:gd name="connsiteY76" fmla="*/ 0 h 3564189"/>
                <a:gd name="connsiteX77" fmla="*/ 429260 w 3566159"/>
                <a:gd name="connsiteY77" fmla="*/ 870429 h 3564189"/>
                <a:gd name="connsiteX78" fmla="*/ 493395 w 3566159"/>
                <a:gd name="connsiteY78" fmla="*/ 800642 h 3564189"/>
                <a:gd name="connsiteX79" fmla="*/ 493395 w 3566159"/>
                <a:gd name="connsiteY79" fmla="*/ 0 h 3564189"/>
                <a:gd name="connsiteX80" fmla="*/ 357505 w 3566159"/>
                <a:gd name="connsiteY80" fmla="*/ 0 h 3564189"/>
                <a:gd name="connsiteX81" fmla="*/ 310515 w 3566159"/>
                <a:gd name="connsiteY81" fmla="*/ 0 h 3564189"/>
                <a:gd name="connsiteX82" fmla="*/ 310515 w 3566159"/>
                <a:gd name="connsiteY82" fmla="*/ 998582 h 3564189"/>
                <a:gd name="connsiteX83" fmla="*/ 317500 w 3566159"/>
                <a:gd name="connsiteY83" fmla="*/ 990969 h 3564189"/>
                <a:gd name="connsiteX84" fmla="*/ 357505 w 3566159"/>
                <a:gd name="connsiteY84" fmla="*/ 947194 h 3564189"/>
                <a:gd name="connsiteX85" fmla="*/ 357505 w 3566159"/>
                <a:gd name="connsiteY85" fmla="*/ 0 h 3564189"/>
                <a:gd name="connsiteX86" fmla="*/ 234315 w 3566159"/>
                <a:gd name="connsiteY86" fmla="*/ 0 h 3564189"/>
                <a:gd name="connsiteX87" fmla="*/ 198755 w 3566159"/>
                <a:gd name="connsiteY87" fmla="*/ 0 h 3564189"/>
                <a:gd name="connsiteX88" fmla="*/ 198755 w 3566159"/>
                <a:gd name="connsiteY88" fmla="*/ 1063293 h 3564189"/>
                <a:gd name="connsiteX89" fmla="*/ 234315 w 3566159"/>
                <a:gd name="connsiteY89" fmla="*/ 1057584 h 3564189"/>
                <a:gd name="connsiteX90" fmla="*/ 234315 w 3566159"/>
                <a:gd name="connsiteY90" fmla="*/ 0 h 3564189"/>
                <a:gd name="connsiteX91" fmla="*/ 118745 w 3566159"/>
                <a:gd name="connsiteY91" fmla="*/ 0 h 3564189"/>
                <a:gd name="connsiteX92" fmla="*/ 94615 w 3566159"/>
                <a:gd name="connsiteY92" fmla="*/ 0 h 3564189"/>
                <a:gd name="connsiteX93" fmla="*/ 94615 w 3566159"/>
                <a:gd name="connsiteY93" fmla="*/ 1063293 h 3564189"/>
                <a:gd name="connsiteX94" fmla="*/ 118745 w 3566159"/>
                <a:gd name="connsiteY94" fmla="*/ 1063293 h 3564189"/>
                <a:gd name="connsiteX95" fmla="*/ 118745 w 3566159"/>
                <a:gd name="connsiteY95" fmla="*/ 0 h 3564189"/>
                <a:gd name="connsiteX96" fmla="*/ 12065 w 3566159"/>
                <a:gd name="connsiteY96" fmla="*/ 0 h 3564189"/>
                <a:gd name="connsiteX97" fmla="*/ 0 w 3566159"/>
                <a:gd name="connsiteY97" fmla="*/ 0 h 3564189"/>
                <a:gd name="connsiteX98" fmla="*/ 0 w 3566159"/>
                <a:gd name="connsiteY98" fmla="*/ 1063293 h 3564189"/>
                <a:gd name="connsiteX99" fmla="*/ 12065 w 3566159"/>
                <a:gd name="connsiteY99" fmla="*/ 1063293 h 3564189"/>
                <a:gd name="connsiteX100" fmla="*/ 12065 w 3566159"/>
                <a:gd name="connsiteY100" fmla="*/ 0 h 3564189"/>
                <a:gd name="connsiteX101" fmla="*/ 2701290 w 3566159"/>
                <a:gd name="connsiteY101" fmla="*/ 0 h 3564189"/>
                <a:gd name="connsiteX102" fmla="*/ 2701290 w 3566159"/>
                <a:gd name="connsiteY102" fmla="*/ 1062659 h 3564189"/>
                <a:gd name="connsiteX103" fmla="*/ 2736850 w 3566159"/>
                <a:gd name="connsiteY103" fmla="*/ 1062659 h 3564189"/>
                <a:gd name="connsiteX104" fmla="*/ 2736850 w 3566159"/>
                <a:gd name="connsiteY104" fmla="*/ 5075 h 3564189"/>
                <a:gd name="connsiteX105" fmla="*/ 2701290 w 3566159"/>
                <a:gd name="connsiteY105" fmla="*/ 0 h 3564189"/>
                <a:gd name="connsiteX106" fmla="*/ 979170 w 3566159"/>
                <a:gd name="connsiteY106" fmla="*/ 8882 h 3564189"/>
                <a:gd name="connsiteX107" fmla="*/ 979170 w 3566159"/>
                <a:gd name="connsiteY107" fmla="*/ 275974 h 3564189"/>
                <a:gd name="connsiteX108" fmla="*/ 1002665 w 3566159"/>
                <a:gd name="connsiteY108" fmla="*/ 250597 h 3564189"/>
                <a:gd name="connsiteX109" fmla="*/ 1063625 w 3566159"/>
                <a:gd name="connsiteY109" fmla="*/ 132594 h 3564189"/>
                <a:gd name="connsiteX110" fmla="*/ 979170 w 3566159"/>
                <a:gd name="connsiteY110" fmla="*/ 8882 h 3564189"/>
                <a:gd name="connsiteX111" fmla="*/ 2135505 w 3566159"/>
                <a:gd name="connsiteY111" fmla="*/ 9516 h 3564189"/>
                <a:gd name="connsiteX112" fmla="*/ 2135505 w 3566159"/>
                <a:gd name="connsiteY112" fmla="*/ 1052508 h 3564189"/>
                <a:gd name="connsiteX113" fmla="*/ 2218055 w 3566159"/>
                <a:gd name="connsiteY113" fmla="*/ 929430 h 3564189"/>
                <a:gd name="connsiteX114" fmla="*/ 2218055 w 3566159"/>
                <a:gd name="connsiteY114" fmla="*/ 929430 h 3564189"/>
                <a:gd name="connsiteX115" fmla="*/ 2218055 w 3566159"/>
                <a:gd name="connsiteY115" fmla="*/ 132594 h 3564189"/>
                <a:gd name="connsiteX116" fmla="*/ 2218055 w 3566159"/>
                <a:gd name="connsiteY116" fmla="*/ 132594 h 3564189"/>
                <a:gd name="connsiteX117" fmla="*/ 2135505 w 3566159"/>
                <a:gd name="connsiteY117" fmla="*/ 9516 h 3564189"/>
                <a:gd name="connsiteX118" fmla="*/ 2813050 w 3566159"/>
                <a:gd name="connsiteY118" fmla="*/ 64077 h 3564189"/>
                <a:gd name="connsiteX119" fmla="*/ 2813050 w 3566159"/>
                <a:gd name="connsiteY119" fmla="*/ 1062659 h 3564189"/>
                <a:gd name="connsiteX120" fmla="*/ 2860040 w 3566159"/>
                <a:gd name="connsiteY120" fmla="*/ 1062659 h 3564189"/>
                <a:gd name="connsiteX121" fmla="*/ 2860040 w 3566159"/>
                <a:gd name="connsiteY121" fmla="*/ 115465 h 3564189"/>
                <a:gd name="connsiteX122" fmla="*/ 2820035 w 3566159"/>
                <a:gd name="connsiteY122" fmla="*/ 71690 h 3564189"/>
                <a:gd name="connsiteX123" fmla="*/ 2813050 w 3566159"/>
                <a:gd name="connsiteY123" fmla="*/ 64077 h 3564189"/>
                <a:gd name="connsiteX124" fmla="*/ 2931160 w 3566159"/>
                <a:gd name="connsiteY124" fmla="*/ 192230 h 3564189"/>
                <a:gd name="connsiteX125" fmla="*/ 2931160 w 3566159"/>
                <a:gd name="connsiteY125" fmla="*/ 1062659 h 3564189"/>
                <a:gd name="connsiteX126" fmla="*/ 2995295 w 3566159"/>
                <a:gd name="connsiteY126" fmla="*/ 1062659 h 3564189"/>
                <a:gd name="connsiteX127" fmla="*/ 2995295 w 3566159"/>
                <a:gd name="connsiteY127" fmla="*/ 262017 h 3564189"/>
                <a:gd name="connsiteX128" fmla="*/ 2931160 w 3566159"/>
                <a:gd name="connsiteY128" fmla="*/ 192230 h 3564189"/>
                <a:gd name="connsiteX129" fmla="*/ 3052445 w 3566159"/>
                <a:gd name="connsiteY129" fmla="*/ 322921 h 3564189"/>
                <a:gd name="connsiteX130" fmla="*/ 3052445 w 3566159"/>
                <a:gd name="connsiteY130" fmla="*/ 1062659 h 3564189"/>
                <a:gd name="connsiteX131" fmla="*/ 3123565 w 3566159"/>
                <a:gd name="connsiteY131" fmla="*/ 1062659 h 3564189"/>
                <a:gd name="connsiteX132" fmla="*/ 3123565 w 3566159"/>
                <a:gd name="connsiteY132" fmla="*/ 400321 h 3564189"/>
                <a:gd name="connsiteX133" fmla="*/ 3052445 w 3566159"/>
                <a:gd name="connsiteY133" fmla="*/ 322921 h 3564189"/>
                <a:gd name="connsiteX134" fmla="*/ 3170555 w 3566159"/>
                <a:gd name="connsiteY134" fmla="*/ 451075 h 3564189"/>
                <a:gd name="connsiteX135" fmla="*/ 3170555 w 3566159"/>
                <a:gd name="connsiteY135" fmla="*/ 1063293 h 3564189"/>
                <a:gd name="connsiteX136" fmla="*/ 3246755 w 3566159"/>
                <a:gd name="connsiteY136" fmla="*/ 1063293 h 3564189"/>
                <a:gd name="connsiteX137" fmla="*/ 3246755 w 3566159"/>
                <a:gd name="connsiteY137" fmla="*/ 533550 h 3564189"/>
                <a:gd name="connsiteX138" fmla="*/ 3170555 w 3566159"/>
                <a:gd name="connsiteY138" fmla="*/ 451075 h 3564189"/>
                <a:gd name="connsiteX139" fmla="*/ 3282315 w 3566159"/>
                <a:gd name="connsiteY139" fmla="*/ 571615 h 3564189"/>
                <a:gd name="connsiteX140" fmla="*/ 3282315 w 3566159"/>
                <a:gd name="connsiteY140" fmla="*/ 1062659 h 3564189"/>
                <a:gd name="connsiteX141" fmla="*/ 3362325 w 3566159"/>
                <a:gd name="connsiteY141" fmla="*/ 1062659 h 3564189"/>
                <a:gd name="connsiteX142" fmla="*/ 3362325 w 3566159"/>
                <a:gd name="connsiteY142" fmla="*/ 657897 h 3564189"/>
                <a:gd name="connsiteX143" fmla="*/ 3282315 w 3566159"/>
                <a:gd name="connsiteY143" fmla="*/ 571615 h 3564189"/>
                <a:gd name="connsiteX144" fmla="*/ 3386455 w 3566159"/>
                <a:gd name="connsiteY144" fmla="*/ 683908 h 3564189"/>
                <a:gd name="connsiteX145" fmla="*/ 3386455 w 3566159"/>
                <a:gd name="connsiteY145" fmla="*/ 1062659 h 3564189"/>
                <a:gd name="connsiteX146" fmla="*/ 3430905 w 3566159"/>
                <a:gd name="connsiteY146" fmla="*/ 1062659 h 3564189"/>
                <a:gd name="connsiteX147" fmla="*/ 3430905 w 3566159"/>
                <a:gd name="connsiteY147" fmla="*/ 1062659 h 3564189"/>
                <a:gd name="connsiteX148" fmla="*/ 3432810 w 3566159"/>
                <a:gd name="connsiteY148" fmla="*/ 1062659 h 3564189"/>
                <a:gd name="connsiteX149" fmla="*/ 3469005 w 3566159"/>
                <a:gd name="connsiteY149" fmla="*/ 1057584 h 3564189"/>
                <a:gd name="connsiteX150" fmla="*/ 3469005 w 3566159"/>
                <a:gd name="connsiteY150" fmla="*/ 772728 h 3564189"/>
                <a:gd name="connsiteX151" fmla="*/ 3386455 w 3566159"/>
                <a:gd name="connsiteY151" fmla="*/ 683908 h 3564189"/>
                <a:gd name="connsiteX152" fmla="*/ 3481705 w 3566159"/>
                <a:gd name="connsiteY152" fmla="*/ 786685 h 3564189"/>
                <a:gd name="connsiteX153" fmla="*/ 3481705 w 3566159"/>
                <a:gd name="connsiteY153" fmla="*/ 1053777 h 3564189"/>
                <a:gd name="connsiteX154" fmla="*/ 3566160 w 3566159"/>
                <a:gd name="connsiteY154" fmla="*/ 930065 h 3564189"/>
                <a:gd name="connsiteX155" fmla="*/ 3505200 w 3566159"/>
                <a:gd name="connsiteY155" fmla="*/ 812062 h 3564189"/>
                <a:gd name="connsiteX156" fmla="*/ 3481705 w 3566159"/>
                <a:gd name="connsiteY156" fmla="*/ 786685 h 3564189"/>
                <a:gd name="connsiteX157" fmla="*/ 2621280 w 3566159"/>
                <a:gd name="connsiteY157" fmla="*/ 1250448 h 3564189"/>
                <a:gd name="connsiteX158" fmla="*/ 2597150 w 3566159"/>
                <a:gd name="connsiteY158" fmla="*/ 1250448 h 3564189"/>
                <a:gd name="connsiteX159" fmla="*/ 2597150 w 3566159"/>
                <a:gd name="connsiteY159" fmla="*/ 2313742 h 3564189"/>
                <a:gd name="connsiteX160" fmla="*/ 2621280 w 3566159"/>
                <a:gd name="connsiteY160" fmla="*/ 2313742 h 3564189"/>
                <a:gd name="connsiteX161" fmla="*/ 2621280 w 3566159"/>
                <a:gd name="connsiteY161" fmla="*/ 1250448 h 3564189"/>
                <a:gd name="connsiteX162" fmla="*/ 2514600 w 3566159"/>
                <a:gd name="connsiteY162" fmla="*/ 1250448 h 3564189"/>
                <a:gd name="connsiteX163" fmla="*/ 2502535 w 3566159"/>
                <a:gd name="connsiteY163" fmla="*/ 1250448 h 3564189"/>
                <a:gd name="connsiteX164" fmla="*/ 2502535 w 3566159"/>
                <a:gd name="connsiteY164" fmla="*/ 2313742 h 3564189"/>
                <a:gd name="connsiteX165" fmla="*/ 2514600 w 3566159"/>
                <a:gd name="connsiteY165" fmla="*/ 2313742 h 3564189"/>
                <a:gd name="connsiteX166" fmla="*/ 2514600 w 3566159"/>
                <a:gd name="connsiteY166" fmla="*/ 1250448 h 3564189"/>
                <a:gd name="connsiteX167" fmla="*/ 744220 w 3566159"/>
                <a:gd name="connsiteY167" fmla="*/ 1250448 h 3564189"/>
                <a:gd name="connsiteX168" fmla="*/ 668020 w 3566159"/>
                <a:gd name="connsiteY168" fmla="*/ 1250448 h 3564189"/>
                <a:gd name="connsiteX169" fmla="*/ 668020 w 3566159"/>
                <a:gd name="connsiteY169" fmla="*/ 2313742 h 3564189"/>
                <a:gd name="connsiteX170" fmla="*/ 744220 w 3566159"/>
                <a:gd name="connsiteY170" fmla="*/ 2313742 h 3564189"/>
                <a:gd name="connsiteX171" fmla="*/ 744220 w 3566159"/>
                <a:gd name="connsiteY171" fmla="*/ 1250448 h 3564189"/>
                <a:gd name="connsiteX172" fmla="*/ 621030 w 3566159"/>
                <a:gd name="connsiteY172" fmla="*/ 1250448 h 3564189"/>
                <a:gd name="connsiteX173" fmla="*/ 549910 w 3566159"/>
                <a:gd name="connsiteY173" fmla="*/ 1250448 h 3564189"/>
                <a:gd name="connsiteX174" fmla="*/ 549910 w 3566159"/>
                <a:gd name="connsiteY174" fmla="*/ 2313742 h 3564189"/>
                <a:gd name="connsiteX175" fmla="*/ 621030 w 3566159"/>
                <a:gd name="connsiteY175" fmla="*/ 2313742 h 3564189"/>
                <a:gd name="connsiteX176" fmla="*/ 621030 w 3566159"/>
                <a:gd name="connsiteY176" fmla="*/ 1250448 h 3564189"/>
                <a:gd name="connsiteX177" fmla="*/ 493395 w 3566159"/>
                <a:gd name="connsiteY177" fmla="*/ 1250448 h 3564189"/>
                <a:gd name="connsiteX178" fmla="*/ 429260 w 3566159"/>
                <a:gd name="connsiteY178" fmla="*/ 1250448 h 3564189"/>
                <a:gd name="connsiteX179" fmla="*/ 429260 w 3566159"/>
                <a:gd name="connsiteY179" fmla="*/ 2313742 h 3564189"/>
                <a:gd name="connsiteX180" fmla="*/ 493395 w 3566159"/>
                <a:gd name="connsiteY180" fmla="*/ 2313742 h 3564189"/>
                <a:gd name="connsiteX181" fmla="*/ 493395 w 3566159"/>
                <a:gd name="connsiteY181" fmla="*/ 1250448 h 3564189"/>
                <a:gd name="connsiteX182" fmla="*/ 357505 w 3566159"/>
                <a:gd name="connsiteY182" fmla="*/ 1250448 h 3564189"/>
                <a:gd name="connsiteX183" fmla="*/ 310515 w 3566159"/>
                <a:gd name="connsiteY183" fmla="*/ 1250448 h 3564189"/>
                <a:gd name="connsiteX184" fmla="*/ 310515 w 3566159"/>
                <a:gd name="connsiteY184" fmla="*/ 2313742 h 3564189"/>
                <a:gd name="connsiteX185" fmla="*/ 357505 w 3566159"/>
                <a:gd name="connsiteY185" fmla="*/ 2313742 h 3564189"/>
                <a:gd name="connsiteX186" fmla="*/ 357505 w 3566159"/>
                <a:gd name="connsiteY186" fmla="*/ 1250448 h 3564189"/>
                <a:gd name="connsiteX187" fmla="*/ 234315 w 3566159"/>
                <a:gd name="connsiteY187" fmla="*/ 1250448 h 3564189"/>
                <a:gd name="connsiteX188" fmla="*/ 198755 w 3566159"/>
                <a:gd name="connsiteY188" fmla="*/ 1250448 h 3564189"/>
                <a:gd name="connsiteX189" fmla="*/ 198755 w 3566159"/>
                <a:gd name="connsiteY189" fmla="*/ 2313742 h 3564189"/>
                <a:gd name="connsiteX190" fmla="*/ 234315 w 3566159"/>
                <a:gd name="connsiteY190" fmla="*/ 2313742 h 3564189"/>
                <a:gd name="connsiteX191" fmla="*/ 234315 w 3566159"/>
                <a:gd name="connsiteY191" fmla="*/ 1250448 h 3564189"/>
                <a:gd name="connsiteX192" fmla="*/ 118745 w 3566159"/>
                <a:gd name="connsiteY192" fmla="*/ 1250448 h 3564189"/>
                <a:gd name="connsiteX193" fmla="*/ 94615 w 3566159"/>
                <a:gd name="connsiteY193" fmla="*/ 1250448 h 3564189"/>
                <a:gd name="connsiteX194" fmla="*/ 94615 w 3566159"/>
                <a:gd name="connsiteY194" fmla="*/ 2313742 h 3564189"/>
                <a:gd name="connsiteX195" fmla="*/ 118745 w 3566159"/>
                <a:gd name="connsiteY195" fmla="*/ 2313742 h 3564189"/>
                <a:gd name="connsiteX196" fmla="*/ 118745 w 3566159"/>
                <a:gd name="connsiteY196" fmla="*/ 1250448 h 3564189"/>
                <a:gd name="connsiteX197" fmla="*/ 12065 w 3566159"/>
                <a:gd name="connsiteY197" fmla="*/ 1250448 h 3564189"/>
                <a:gd name="connsiteX198" fmla="*/ 0 w 3566159"/>
                <a:gd name="connsiteY198" fmla="*/ 1250448 h 3564189"/>
                <a:gd name="connsiteX199" fmla="*/ 0 w 3566159"/>
                <a:gd name="connsiteY199" fmla="*/ 2313742 h 3564189"/>
                <a:gd name="connsiteX200" fmla="*/ 12065 w 3566159"/>
                <a:gd name="connsiteY200" fmla="*/ 2313742 h 3564189"/>
                <a:gd name="connsiteX201" fmla="*/ 12065 w 3566159"/>
                <a:gd name="connsiteY201" fmla="*/ 1250448 h 3564189"/>
                <a:gd name="connsiteX202" fmla="*/ 3433445 w 3566159"/>
                <a:gd name="connsiteY202" fmla="*/ 1250448 h 3564189"/>
                <a:gd name="connsiteX203" fmla="*/ 3431540 w 3566159"/>
                <a:gd name="connsiteY203" fmla="*/ 1250448 h 3564189"/>
                <a:gd name="connsiteX204" fmla="*/ 3431540 w 3566159"/>
                <a:gd name="connsiteY204" fmla="*/ 1250448 h 3564189"/>
                <a:gd name="connsiteX205" fmla="*/ 3387090 w 3566159"/>
                <a:gd name="connsiteY205" fmla="*/ 1250448 h 3564189"/>
                <a:gd name="connsiteX206" fmla="*/ 3387090 w 3566159"/>
                <a:gd name="connsiteY206" fmla="*/ 1629199 h 3564189"/>
                <a:gd name="connsiteX207" fmla="*/ 3469640 w 3566159"/>
                <a:gd name="connsiteY207" fmla="*/ 1539745 h 3564189"/>
                <a:gd name="connsiteX208" fmla="*/ 3469640 w 3566159"/>
                <a:gd name="connsiteY208" fmla="*/ 1254889 h 3564189"/>
                <a:gd name="connsiteX209" fmla="*/ 3433445 w 3566159"/>
                <a:gd name="connsiteY209" fmla="*/ 1250448 h 3564189"/>
                <a:gd name="connsiteX210" fmla="*/ 3362325 w 3566159"/>
                <a:gd name="connsiteY210" fmla="*/ 1250448 h 3564189"/>
                <a:gd name="connsiteX211" fmla="*/ 3282315 w 3566159"/>
                <a:gd name="connsiteY211" fmla="*/ 1250448 h 3564189"/>
                <a:gd name="connsiteX212" fmla="*/ 3282315 w 3566159"/>
                <a:gd name="connsiteY212" fmla="*/ 1741492 h 3564189"/>
                <a:gd name="connsiteX213" fmla="*/ 3362325 w 3566159"/>
                <a:gd name="connsiteY213" fmla="*/ 1655211 h 3564189"/>
                <a:gd name="connsiteX214" fmla="*/ 3362325 w 3566159"/>
                <a:gd name="connsiteY214" fmla="*/ 1250448 h 3564189"/>
                <a:gd name="connsiteX215" fmla="*/ 3246755 w 3566159"/>
                <a:gd name="connsiteY215" fmla="*/ 1250448 h 3564189"/>
                <a:gd name="connsiteX216" fmla="*/ 3170555 w 3566159"/>
                <a:gd name="connsiteY216" fmla="*/ 1250448 h 3564189"/>
                <a:gd name="connsiteX217" fmla="*/ 3170555 w 3566159"/>
                <a:gd name="connsiteY217" fmla="*/ 1862667 h 3564189"/>
                <a:gd name="connsiteX218" fmla="*/ 3246755 w 3566159"/>
                <a:gd name="connsiteY218" fmla="*/ 1780192 h 3564189"/>
                <a:gd name="connsiteX219" fmla="*/ 3246755 w 3566159"/>
                <a:gd name="connsiteY219" fmla="*/ 1250448 h 3564189"/>
                <a:gd name="connsiteX220" fmla="*/ 3123565 w 3566159"/>
                <a:gd name="connsiteY220" fmla="*/ 1250448 h 3564189"/>
                <a:gd name="connsiteX221" fmla="*/ 3052445 w 3566159"/>
                <a:gd name="connsiteY221" fmla="*/ 1250448 h 3564189"/>
                <a:gd name="connsiteX222" fmla="*/ 3052445 w 3566159"/>
                <a:gd name="connsiteY222" fmla="*/ 1990186 h 3564189"/>
                <a:gd name="connsiteX223" fmla="*/ 3123565 w 3566159"/>
                <a:gd name="connsiteY223" fmla="*/ 1912786 h 3564189"/>
                <a:gd name="connsiteX224" fmla="*/ 3123565 w 3566159"/>
                <a:gd name="connsiteY224" fmla="*/ 1250448 h 3564189"/>
                <a:gd name="connsiteX225" fmla="*/ 2995930 w 3566159"/>
                <a:gd name="connsiteY225" fmla="*/ 1250448 h 3564189"/>
                <a:gd name="connsiteX226" fmla="*/ 2931795 w 3566159"/>
                <a:gd name="connsiteY226" fmla="*/ 1250448 h 3564189"/>
                <a:gd name="connsiteX227" fmla="*/ 2931795 w 3566159"/>
                <a:gd name="connsiteY227" fmla="*/ 2120877 h 3564189"/>
                <a:gd name="connsiteX228" fmla="*/ 2995930 w 3566159"/>
                <a:gd name="connsiteY228" fmla="*/ 2051091 h 3564189"/>
                <a:gd name="connsiteX229" fmla="*/ 2995930 w 3566159"/>
                <a:gd name="connsiteY229" fmla="*/ 1250448 h 3564189"/>
                <a:gd name="connsiteX230" fmla="*/ 2860040 w 3566159"/>
                <a:gd name="connsiteY230" fmla="*/ 1250448 h 3564189"/>
                <a:gd name="connsiteX231" fmla="*/ 2813050 w 3566159"/>
                <a:gd name="connsiteY231" fmla="*/ 1250448 h 3564189"/>
                <a:gd name="connsiteX232" fmla="*/ 2813050 w 3566159"/>
                <a:gd name="connsiteY232" fmla="*/ 2249031 h 3564189"/>
                <a:gd name="connsiteX233" fmla="*/ 2820035 w 3566159"/>
                <a:gd name="connsiteY233" fmla="*/ 2241418 h 3564189"/>
                <a:gd name="connsiteX234" fmla="*/ 2860040 w 3566159"/>
                <a:gd name="connsiteY234" fmla="*/ 2197642 h 3564189"/>
                <a:gd name="connsiteX235" fmla="*/ 2860040 w 3566159"/>
                <a:gd name="connsiteY235" fmla="*/ 1250448 h 3564189"/>
                <a:gd name="connsiteX236" fmla="*/ 2736850 w 3566159"/>
                <a:gd name="connsiteY236" fmla="*/ 1250448 h 3564189"/>
                <a:gd name="connsiteX237" fmla="*/ 2701290 w 3566159"/>
                <a:gd name="connsiteY237" fmla="*/ 1250448 h 3564189"/>
                <a:gd name="connsiteX238" fmla="*/ 2701290 w 3566159"/>
                <a:gd name="connsiteY238" fmla="*/ 2313107 h 3564189"/>
                <a:gd name="connsiteX239" fmla="*/ 2736850 w 3566159"/>
                <a:gd name="connsiteY239" fmla="*/ 2307398 h 3564189"/>
                <a:gd name="connsiteX240" fmla="*/ 2736850 w 3566159"/>
                <a:gd name="connsiteY240" fmla="*/ 1250448 h 3564189"/>
                <a:gd name="connsiteX241" fmla="*/ 1370330 w 3566159"/>
                <a:gd name="connsiteY241" fmla="*/ 1250448 h 3564189"/>
                <a:gd name="connsiteX242" fmla="*/ 1346200 w 3566159"/>
                <a:gd name="connsiteY242" fmla="*/ 1250448 h 3564189"/>
                <a:gd name="connsiteX243" fmla="*/ 1346200 w 3566159"/>
                <a:gd name="connsiteY243" fmla="*/ 2313742 h 3564189"/>
                <a:gd name="connsiteX244" fmla="*/ 1370330 w 3566159"/>
                <a:gd name="connsiteY244" fmla="*/ 2313742 h 3564189"/>
                <a:gd name="connsiteX245" fmla="*/ 1370330 w 3566159"/>
                <a:gd name="connsiteY245" fmla="*/ 1250448 h 3564189"/>
                <a:gd name="connsiteX246" fmla="*/ 1263015 w 3566159"/>
                <a:gd name="connsiteY246" fmla="*/ 1250448 h 3564189"/>
                <a:gd name="connsiteX247" fmla="*/ 1250950 w 3566159"/>
                <a:gd name="connsiteY247" fmla="*/ 1250448 h 3564189"/>
                <a:gd name="connsiteX248" fmla="*/ 1250950 w 3566159"/>
                <a:gd name="connsiteY248" fmla="*/ 2313742 h 3564189"/>
                <a:gd name="connsiteX249" fmla="*/ 1263015 w 3566159"/>
                <a:gd name="connsiteY249" fmla="*/ 2313742 h 3564189"/>
                <a:gd name="connsiteX250" fmla="*/ 1263015 w 3566159"/>
                <a:gd name="connsiteY250" fmla="*/ 1250448 h 3564189"/>
                <a:gd name="connsiteX251" fmla="*/ 833755 w 3566159"/>
                <a:gd name="connsiteY251" fmla="*/ 1250448 h 3564189"/>
                <a:gd name="connsiteX252" fmla="*/ 779780 w 3566159"/>
                <a:gd name="connsiteY252" fmla="*/ 1250448 h 3564189"/>
                <a:gd name="connsiteX253" fmla="*/ 779780 w 3566159"/>
                <a:gd name="connsiteY253" fmla="*/ 2313742 h 3564189"/>
                <a:gd name="connsiteX254" fmla="*/ 833755 w 3566159"/>
                <a:gd name="connsiteY254" fmla="*/ 2313742 h 3564189"/>
                <a:gd name="connsiteX255" fmla="*/ 859790 w 3566159"/>
                <a:gd name="connsiteY255" fmla="*/ 2311204 h 3564189"/>
                <a:gd name="connsiteX256" fmla="*/ 859790 w 3566159"/>
                <a:gd name="connsiteY256" fmla="*/ 1252986 h 3564189"/>
                <a:gd name="connsiteX257" fmla="*/ 833755 w 3566159"/>
                <a:gd name="connsiteY257" fmla="*/ 1250448 h 3564189"/>
                <a:gd name="connsiteX258" fmla="*/ 1450340 w 3566159"/>
                <a:gd name="connsiteY258" fmla="*/ 1250448 h 3564189"/>
                <a:gd name="connsiteX259" fmla="*/ 1450340 w 3566159"/>
                <a:gd name="connsiteY259" fmla="*/ 2313107 h 3564189"/>
                <a:gd name="connsiteX260" fmla="*/ 1485900 w 3566159"/>
                <a:gd name="connsiteY260" fmla="*/ 2313107 h 3564189"/>
                <a:gd name="connsiteX261" fmla="*/ 1485900 w 3566159"/>
                <a:gd name="connsiteY261" fmla="*/ 1255524 h 3564189"/>
                <a:gd name="connsiteX262" fmla="*/ 1450340 w 3566159"/>
                <a:gd name="connsiteY262" fmla="*/ 1250448 h 3564189"/>
                <a:gd name="connsiteX263" fmla="*/ 3481705 w 3566159"/>
                <a:gd name="connsiteY263" fmla="*/ 1259330 h 3564189"/>
                <a:gd name="connsiteX264" fmla="*/ 3481705 w 3566159"/>
                <a:gd name="connsiteY264" fmla="*/ 1526422 h 3564189"/>
                <a:gd name="connsiteX265" fmla="*/ 3505200 w 3566159"/>
                <a:gd name="connsiteY265" fmla="*/ 1501046 h 3564189"/>
                <a:gd name="connsiteX266" fmla="*/ 3566160 w 3566159"/>
                <a:gd name="connsiteY266" fmla="*/ 1383043 h 3564189"/>
                <a:gd name="connsiteX267" fmla="*/ 3481705 w 3566159"/>
                <a:gd name="connsiteY267" fmla="*/ 1259330 h 3564189"/>
                <a:gd name="connsiteX268" fmla="*/ 883920 w 3566159"/>
                <a:gd name="connsiteY268" fmla="*/ 1259965 h 3564189"/>
                <a:gd name="connsiteX269" fmla="*/ 883920 w 3566159"/>
                <a:gd name="connsiteY269" fmla="*/ 2302957 h 3564189"/>
                <a:gd name="connsiteX270" fmla="*/ 966470 w 3566159"/>
                <a:gd name="connsiteY270" fmla="*/ 2179879 h 3564189"/>
                <a:gd name="connsiteX271" fmla="*/ 966470 w 3566159"/>
                <a:gd name="connsiteY271" fmla="*/ 1383043 h 3564189"/>
                <a:gd name="connsiteX272" fmla="*/ 883920 w 3566159"/>
                <a:gd name="connsiteY272" fmla="*/ 1259965 h 3564189"/>
                <a:gd name="connsiteX273" fmla="*/ 1562100 w 3566159"/>
                <a:gd name="connsiteY273" fmla="*/ 1314525 h 3564189"/>
                <a:gd name="connsiteX274" fmla="*/ 1562100 w 3566159"/>
                <a:gd name="connsiteY274" fmla="*/ 2313107 h 3564189"/>
                <a:gd name="connsiteX275" fmla="*/ 1609090 w 3566159"/>
                <a:gd name="connsiteY275" fmla="*/ 2313107 h 3564189"/>
                <a:gd name="connsiteX276" fmla="*/ 1609090 w 3566159"/>
                <a:gd name="connsiteY276" fmla="*/ 1365913 h 3564189"/>
                <a:gd name="connsiteX277" fmla="*/ 1569085 w 3566159"/>
                <a:gd name="connsiteY277" fmla="*/ 1322138 h 3564189"/>
                <a:gd name="connsiteX278" fmla="*/ 1562100 w 3566159"/>
                <a:gd name="connsiteY278" fmla="*/ 1314525 h 3564189"/>
                <a:gd name="connsiteX279" fmla="*/ 1680210 w 3566159"/>
                <a:gd name="connsiteY279" fmla="*/ 1443313 h 3564189"/>
                <a:gd name="connsiteX280" fmla="*/ 1680210 w 3566159"/>
                <a:gd name="connsiteY280" fmla="*/ 2313742 h 3564189"/>
                <a:gd name="connsiteX281" fmla="*/ 1744345 w 3566159"/>
                <a:gd name="connsiteY281" fmla="*/ 2313742 h 3564189"/>
                <a:gd name="connsiteX282" fmla="*/ 1744345 w 3566159"/>
                <a:gd name="connsiteY282" fmla="*/ 1512465 h 3564189"/>
                <a:gd name="connsiteX283" fmla="*/ 1680210 w 3566159"/>
                <a:gd name="connsiteY283" fmla="*/ 1443313 h 3564189"/>
                <a:gd name="connsiteX284" fmla="*/ 1800860 w 3566159"/>
                <a:gd name="connsiteY284" fmla="*/ 1574004 h 3564189"/>
                <a:gd name="connsiteX285" fmla="*/ 1800860 w 3566159"/>
                <a:gd name="connsiteY285" fmla="*/ 2313742 h 3564189"/>
                <a:gd name="connsiteX286" fmla="*/ 1871980 w 3566159"/>
                <a:gd name="connsiteY286" fmla="*/ 2313742 h 3564189"/>
                <a:gd name="connsiteX287" fmla="*/ 1871980 w 3566159"/>
                <a:gd name="connsiteY287" fmla="*/ 1650769 h 3564189"/>
                <a:gd name="connsiteX288" fmla="*/ 1800860 w 3566159"/>
                <a:gd name="connsiteY288" fmla="*/ 1574004 h 3564189"/>
                <a:gd name="connsiteX289" fmla="*/ 1918970 w 3566159"/>
                <a:gd name="connsiteY289" fmla="*/ 1701523 h 3564189"/>
                <a:gd name="connsiteX290" fmla="*/ 1918970 w 3566159"/>
                <a:gd name="connsiteY290" fmla="*/ 2313742 h 3564189"/>
                <a:gd name="connsiteX291" fmla="*/ 1995170 w 3566159"/>
                <a:gd name="connsiteY291" fmla="*/ 2313742 h 3564189"/>
                <a:gd name="connsiteX292" fmla="*/ 1995170 w 3566159"/>
                <a:gd name="connsiteY292" fmla="*/ 1783998 h 3564189"/>
                <a:gd name="connsiteX293" fmla="*/ 1918970 w 3566159"/>
                <a:gd name="connsiteY293" fmla="*/ 1701523 h 3564189"/>
                <a:gd name="connsiteX294" fmla="*/ 2030730 w 3566159"/>
                <a:gd name="connsiteY294" fmla="*/ 1822064 h 3564189"/>
                <a:gd name="connsiteX295" fmla="*/ 2030730 w 3566159"/>
                <a:gd name="connsiteY295" fmla="*/ 2313107 h 3564189"/>
                <a:gd name="connsiteX296" fmla="*/ 2110740 w 3566159"/>
                <a:gd name="connsiteY296" fmla="*/ 2313107 h 3564189"/>
                <a:gd name="connsiteX297" fmla="*/ 2110740 w 3566159"/>
                <a:gd name="connsiteY297" fmla="*/ 1908345 h 3564189"/>
                <a:gd name="connsiteX298" fmla="*/ 2030730 w 3566159"/>
                <a:gd name="connsiteY298" fmla="*/ 1822064 h 3564189"/>
                <a:gd name="connsiteX299" fmla="*/ 2135505 w 3566159"/>
                <a:gd name="connsiteY299" fmla="*/ 1934357 h 3564189"/>
                <a:gd name="connsiteX300" fmla="*/ 2135505 w 3566159"/>
                <a:gd name="connsiteY300" fmla="*/ 2313107 h 3564189"/>
                <a:gd name="connsiteX301" fmla="*/ 2179955 w 3566159"/>
                <a:gd name="connsiteY301" fmla="*/ 2313107 h 3564189"/>
                <a:gd name="connsiteX302" fmla="*/ 2179955 w 3566159"/>
                <a:gd name="connsiteY302" fmla="*/ 2313107 h 3564189"/>
                <a:gd name="connsiteX303" fmla="*/ 2181860 w 3566159"/>
                <a:gd name="connsiteY303" fmla="*/ 2313107 h 3564189"/>
                <a:gd name="connsiteX304" fmla="*/ 2218055 w 3566159"/>
                <a:gd name="connsiteY304" fmla="*/ 2308032 h 3564189"/>
                <a:gd name="connsiteX305" fmla="*/ 2218055 w 3566159"/>
                <a:gd name="connsiteY305" fmla="*/ 2023176 h 3564189"/>
                <a:gd name="connsiteX306" fmla="*/ 2135505 w 3566159"/>
                <a:gd name="connsiteY306" fmla="*/ 1934357 h 3564189"/>
                <a:gd name="connsiteX307" fmla="*/ 2230120 w 3566159"/>
                <a:gd name="connsiteY307" fmla="*/ 2037133 h 3564189"/>
                <a:gd name="connsiteX308" fmla="*/ 2230120 w 3566159"/>
                <a:gd name="connsiteY308" fmla="*/ 2304226 h 3564189"/>
                <a:gd name="connsiteX309" fmla="*/ 2314575 w 3566159"/>
                <a:gd name="connsiteY309" fmla="*/ 2180513 h 3564189"/>
                <a:gd name="connsiteX310" fmla="*/ 2253615 w 3566159"/>
                <a:gd name="connsiteY310" fmla="*/ 2062510 h 3564189"/>
                <a:gd name="connsiteX311" fmla="*/ 2230120 w 3566159"/>
                <a:gd name="connsiteY311" fmla="*/ 2037133 h 3564189"/>
                <a:gd name="connsiteX312" fmla="*/ 3336290 w 3566159"/>
                <a:gd name="connsiteY312" fmla="*/ 2500897 h 3564189"/>
                <a:gd name="connsiteX313" fmla="*/ 3282315 w 3566159"/>
                <a:gd name="connsiteY313" fmla="*/ 2500897 h 3564189"/>
                <a:gd name="connsiteX314" fmla="*/ 3282315 w 3566159"/>
                <a:gd name="connsiteY314" fmla="*/ 3563556 h 3564189"/>
                <a:gd name="connsiteX315" fmla="*/ 3336290 w 3566159"/>
                <a:gd name="connsiteY315" fmla="*/ 3563556 h 3564189"/>
                <a:gd name="connsiteX316" fmla="*/ 3362325 w 3566159"/>
                <a:gd name="connsiteY316" fmla="*/ 3561018 h 3564189"/>
                <a:gd name="connsiteX317" fmla="*/ 3362325 w 3566159"/>
                <a:gd name="connsiteY317" fmla="*/ 2503434 h 3564189"/>
                <a:gd name="connsiteX318" fmla="*/ 3336290 w 3566159"/>
                <a:gd name="connsiteY318" fmla="*/ 2500897 h 3564189"/>
                <a:gd name="connsiteX319" fmla="*/ 3246755 w 3566159"/>
                <a:gd name="connsiteY319" fmla="*/ 2500897 h 3564189"/>
                <a:gd name="connsiteX320" fmla="*/ 3170555 w 3566159"/>
                <a:gd name="connsiteY320" fmla="*/ 2500897 h 3564189"/>
                <a:gd name="connsiteX321" fmla="*/ 3170555 w 3566159"/>
                <a:gd name="connsiteY321" fmla="*/ 3563556 h 3564189"/>
                <a:gd name="connsiteX322" fmla="*/ 3246755 w 3566159"/>
                <a:gd name="connsiteY322" fmla="*/ 3563556 h 3564189"/>
                <a:gd name="connsiteX323" fmla="*/ 3246755 w 3566159"/>
                <a:gd name="connsiteY323" fmla="*/ 2500897 h 3564189"/>
                <a:gd name="connsiteX324" fmla="*/ 3123565 w 3566159"/>
                <a:gd name="connsiteY324" fmla="*/ 2500897 h 3564189"/>
                <a:gd name="connsiteX325" fmla="*/ 3052445 w 3566159"/>
                <a:gd name="connsiteY325" fmla="*/ 2500897 h 3564189"/>
                <a:gd name="connsiteX326" fmla="*/ 3052445 w 3566159"/>
                <a:gd name="connsiteY326" fmla="*/ 3563556 h 3564189"/>
                <a:gd name="connsiteX327" fmla="*/ 3123565 w 3566159"/>
                <a:gd name="connsiteY327" fmla="*/ 3563556 h 3564189"/>
                <a:gd name="connsiteX328" fmla="*/ 3123565 w 3566159"/>
                <a:gd name="connsiteY328" fmla="*/ 2500897 h 3564189"/>
                <a:gd name="connsiteX329" fmla="*/ 2995930 w 3566159"/>
                <a:gd name="connsiteY329" fmla="*/ 2500897 h 3564189"/>
                <a:gd name="connsiteX330" fmla="*/ 2931160 w 3566159"/>
                <a:gd name="connsiteY330" fmla="*/ 2500897 h 3564189"/>
                <a:gd name="connsiteX331" fmla="*/ 2931160 w 3566159"/>
                <a:gd name="connsiteY331" fmla="*/ 3563556 h 3564189"/>
                <a:gd name="connsiteX332" fmla="*/ 2995295 w 3566159"/>
                <a:gd name="connsiteY332" fmla="*/ 3563556 h 3564189"/>
                <a:gd name="connsiteX333" fmla="*/ 2995295 w 3566159"/>
                <a:gd name="connsiteY333" fmla="*/ 2500897 h 3564189"/>
                <a:gd name="connsiteX334" fmla="*/ 2860040 w 3566159"/>
                <a:gd name="connsiteY334" fmla="*/ 2500897 h 3564189"/>
                <a:gd name="connsiteX335" fmla="*/ 2813050 w 3566159"/>
                <a:gd name="connsiteY335" fmla="*/ 2500897 h 3564189"/>
                <a:gd name="connsiteX336" fmla="*/ 2813050 w 3566159"/>
                <a:gd name="connsiteY336" fmla="*/ 3563556 h 3564189"/>
                <a:gd name="connsiteX337" fmla="*/ 2860040 w 3566159"/>
                <a:gd name="connsiteY337" fmla="*/ 3563556 h 3564189"/>
                <a:gd name="connsiteX338" fmla="*/ 2860040 w 3566159"/>
                <a:gd name="connsiteY338" fmla="*/ 2500897 h 3564189"/>
                <a:gd name="connsiteX339" fmla="*/ 2736850 w 3566159"/>
                <a:gd name="connsiteY339" fmla="*/ 2500897 h 3564189"/>
                <a:gd name="connsiteX340" fmla="*/ 2701290 w 3566159"/>
                <a:gd name="connsiteY340" fmla="*/ 2500897 h 3564189"/>
                <a:gd name="connsiteX341" fmla="*/ 2701290 w 3566159"/>
                <a:gd name="connsiteY341" fmla="*/ 3563556 h 3564189"/>
                <a:gd name="connsiteX342" fmla="*/ 2736850 w 3566159"/>
                <a:gd name="connsiteY342" fmla="*/ 3563556 h 3564189"/>
                <a:gd name="connsiteX343" fmla="*/ 2736850 w 3566159"/>
                <a:gd name="connsiteY343" fmla="*/ 2500897 h 3564189"/>
                <a:gd name="connsiteX344" fmla="*/ 2621280 w 3566159"/>
                <a:gd name="connsiteY344" fmla="*/ 2500897 h 3564189"/>
                <a:gd name="connsiteX345" fmla="*/ 2597150 w 3566159"/>
                <a:gd name="connsiteY345" fmla="*/ 2500897 h 3564189"/>
                <a:gd name="connsiteX346" fmla="*/ 2597150 w 3566159"/>
                <a:gd name="connsiteY346" fmla="*/ 3563556 h 3564189"/>
                <a:gd name="connsiteX347" fmla="*/ 2621280 w 3566159"/>
                <a:gd name="connsiteY347" fmla="*/ 3563556 h 3564189"/>
                <a:gd name="connsiteX348" fmla="*/ 2621280 w 3566159"/>
                <a:gd name="connsiteY348" fmla="*/ 2500897 h 3564189"/>
                <a:gd name="connsiteX349" fmla="*/ 2514600 w 3566159"/>
                <a:gd name="connsiteY349" fmla="*/ 2500897 h 3564189"/>
                <a:gd name="connsiteX350" fmla="*/ 2502535 w 3566159"/>
                <a:gd name="connsiteY350" fmla="*/ 2500897 h 3564189"/>
                <a:gd name="connsiteX351" fmla="*/ 2502535 w 3566159"/>
                <a:gd name="connsiteY351" fmla="*/ 3563556 h 3564189"/>
                <a:gd name="connsiteX352" fmla="*/ 2514600 w 3566159"/>
                <a:gd name="connsiteY352" fmla="*/ 3563556 h 3564189"/>
                <a:gd name="connsiteX353" fmla="*/ 2514600 w 3566159"/>
                <a:gd name="connsiteY353" fmla="*/ 2500897 h 3564189"/>
                <a:gd name="connsiteX354" fmla="*/ 2181860 w 3566159"/>
                <a:gd name="connsiteY354" fmla="*/ 2500897 h 3564189"/>
                <a:gd name="connsiteX355" fmla="*/ 2179955 w 3566159"/>
                <a:gd name="connsiteY355" fmla="*/ 2500897 h 3564189"/>
                <a:gd name="connsiteX356" fmla="*/ 2179955 w 3566159"/>
                <a:gd name="connsiteY356" fmla="*/ 2500897 h 3564189"/>
                <a:gd name="connsiteX357" fmla="*/ 2135505 w 3566159"/>
                <a:gd name="connsiteY357" fmla="*/ 2500897 h 3564189"/>
                <a:gd name="connsiteX358" fmla="*/ 2135505 w 3566159"/>
                <a:gd name="connsiteY358" fmla="*/ 2879648 h 3564189"/>
                <a:gd name="connsiteX359" fmla="*/ 2218055 w 3566159"/>
                <a:gd name="connsiteY359" fmla="*/ 2790194 h 3564189"/>
                <a:gd name="connsiteX360" fmla="*/ 2218055 w 3566159"/>
                <a:gd name="connsiteY360" fmla="*/ 2505338 h 3564189"/>
                <a:gd name="connsiteX361" fmla="*/ 2181860 w 3566159"/>
                <a:gd name="connsiteY361" fmla="*/ 2500897 h 3564189"/>
                <a:gd name="connsiteX362" fmla="*/ 2111375 w 3566159"/>
                <a:gd name="connsiteY362" fmla="*/ 2500897 h 3564189"/>
                <a:gd name="connsiteX363" fmla="*/ 2031365 w 3566159"/>
                <a:gd name="connsiteY363" fmla="*/ 2500897 h 3564189"/>
                <a:gd name="connsiteX364" fmla="*/ 2031365 w 3566159"/>
                <a:gd name="connsiteY364" fmla="*/ 2991941 h 3564189"/>
                <a:gd name="connsiteX365" fmla="*/ 2111375 w 3566159"/>
                <a:gd name="connsiteY365" fmla="*/ 2905659 h 3564189"/>
                <a:gd name="connsiteX366" fmla="*/ 2111375 w 3566159"/>
                <a:gd name="connsiteY366" fmla="*/ 2500897 h 3564189"/>
                <a:gd name="connsiteX367" fmla="*/ 1995805 w 3566159"/>
                <a:gd name="connsiteY367" fmla="*/ 2500897 h 3564189"/>
                <a:gd name="connsiteX368" fmla="*/ 1919605 w 3566159"/>
                <a:gd name="connsiteY368" fmla="*/ 2500897 h 3564189"/>
                <a:gd name="connsiteX369" fmla="*/ 1919605 w 3566159"/>
                <a:gd name="connsiteY369" fmla="*/ 3113115 h 3564189"/>
                <a:gd name="connsiteX370" fmla="*/ 1995805 w 3566159"/>
                <a:gd name="connsiteY370" fmla="*/ 3030640 h 3564189"/>
                <a:gd name="connsiteX371" fmla="*/ 1995805 w 3566159"/>
                <a:gd name="connsiteY371" fmla="*/ 2500897 h 3564189"/>
                <a:gd name="connsiteX372" fmla="*/ 1872615 w 3566159"/>
                <a:gd name="connsiteY372" fmla="*/ 2500897 h 3564189"/>
                <a:gd name="connsiteX373" fmla="*/ 1800860 w 3566159"/>
                <a:gd name="connsiteY373" fmla="*/ 2500897 h 3564189"/>
                <a:gd name="connsiteX374" fmla="*/ 1800860 w 3566159"/>
                <a:gd name="connsiteY374" fmla="*/ 3240634 h 3564189"/>
                <a:gd name="connsiteX375" fmla="*/ 1871980 w 3566159"/>
                <a:gd name="connsiteY375" fmla="*/ 3163235 h 3564189"/>
                <a:gd name="connsiteX376" fmla="*/ 1871980 w 3566159"/>
                <a:gd name="connsiteY376" fmla="*/ 2500897 h 3564189"/>
                <a:gd name="connsiteX377" fmla="*/ 1744345 w 3566159"/>
                <a:gd name="connsiteY377" fmla="*/ 2500897 h 3564189"/>
                <a:gd name="connsiteX378" fmla="*/ 1680210 w 3566159"/>
                <a:gd name="connsiteY378" fmla="*/ 2500897 h 3564189"/>
                <a:gd name="connsiteX379" fmla="*/ 1680210 w 3566159"/>
                <a:gd name="connsiteY379" fmla="*/ 3371326 h 3564189"/>
                <a:gd name="connsiteX380" fmla="*/ 1744345 w 3566159"/>
                <a:gd name="connsiteY380" fmla="*/ 3301539 h 3564189"/>
                <a:gd name="connsiteX381" fmla="*/ 1744345 w 3566159"/>
                <a:gd name="connsiteY381" fmla="*/ 2500897 h 3564189"/>
                <a:gd name="connsiteX382" fmla="*/ 1608455 w 3566159"/>
                <a:gd name="connsiteY382" fmla="*/ 2500897 h 3564189"/>
                <a:gd name="connsiteX383" fmla="*/ 1561465 w 3566159"/>
                <a:gd name="connsiteY383" fmla="*/ 2500897 h 3564189"/>
                <a:gd name="connsiteX384" fmla="*/ 1561465 w 3566159"/>
                <a:gd name="connsiteY384" fmla="*/ 3499479 h 3564189"/>
                <a:gd name="connsiteX385" fmla="*/ 1568450 w 3566159"/>
                <a:gd name="connsiteY385" fmla="*/ 3491866 h 3564189"/>
                <a:gd name="connsiteX386" fmla="*/ 1608455 w 3566159"/>
                <a:gd name="connsiteY386" fmla="*/ 3448091 h 3564189"/>
                <a:gd name="connsiteX387" fmla="*/ 1608455 w 3566159"/>
                <a:gd name="connsiteY387" fmla="*/ 2500897 h 3564189"/>
                <a:gd name="connsiteX388" fmla="*/ 1485900 w 3566159"/>
                <a:gd name="connsiteY388" fmla="*/ 2500897 h 3564189"/>
                <a:gd name="connsiteX389" fmla="*/ 1450340 w 3566159"/>
                <a:gd name="connsiteY389" fmla="*/ 2500897 h 3564189"/>
                <a:gd name="connsiteX390" fmla="*/ 1450340 w 3566159"/>
                <a:gd name="connsiteY390" fmla="*/ 3563556 h 3564189"/>
                <a:gd name="connsiteX391" fmla="*/ 1485900 w 3566159"/>
                <a:gd name="connsiteY391" fmla="*/ 3557846 h 3564189"/>
                <a:gd name="connsiteX392" fmla="*/ 1485900 w 3566159"/>
                <a:gd name="connsiteY392" fmla="*/ 2500897 h 3564189"/>
                <a:gd name="connsiteX393" fmla="*/ 1370330 w 3566159"/>
                <a:gd name="connsiteY393" fmla="*/ 2500897 h 3564189"/>
                <a:gd name="connsiteX394" fmla="*/ 1346200 w 3566159"/>
                <a:gd name="connsiteY394" fmla="*/ 2500897 h 3564189"/>
                <a:gd name="connsiteX395" fmla="*/ 1346200 w 3566159"/>
                <a:gd name="connsiteY395" fmla="*/ 3563556 h 3564189"/>
                <a:gd name="connsiteX396" fmla="*/ 1370330 w 3566159"/>
                <a:gd name="connsiteY396" fmla="*/ 3563556 h 3564189"/>
                <a:gd name="connsiteX397" fmla="*/ 1370330 w 3566159"/>
                <a:gd name="connsiteY397" fmla="*/ 2500897 h 3564189"/>
                <a:gd name="connsiteX398" fmla="*/ 1263015 w 3566159"/>
                <a:gd name="connsiteY398" fmla="*/ 2500897 h 3564189"/>
                <a:gd name="connsiteX399" fmla="*/ 1250950 w 3566159"/>
                <a:gd name="connsiteY399" fmla="*/ 2500897 h 3564189"/>
                <a:gd name="connsiteX400" fmla="*/ 1250950 w 3566159"/>
                <a:gd name="connsiteY400" fmla="*/ 3563556 h 3564189"/>
                <a:gd name="connsiteX401" fmla="*/ 1263015 w 3566159"/>
                <a:gd name="connsiteY401" fmla="*/ 3563556 h 3564189"/>
                <a:gd name="connsiteX402" fmla="*/ 1263015 w 3566159"/>
                <a:gd name="connsiteY402" fmla="*/ 2500897 h 3564189"/>
                <a:gd name="connsiteX403" fmla="*/ 118745 w 3566159"/>
                <a:gd name="connsiteY403" fmla="*/ 2500897 h 3564189"/>
                <a:gd name="connsiteX404" fmla="*/ 94615 w 3566159"/>
                <a:gd name="connsiteY404" fmla="*/ 2500897 h 3564189"/>
                <a:gd name="connsiteX405" fmla="*/ 94615 w 3566159"/>
                <a:gd name="connsiteY405" fmla="*/ 3563556 h 3564189"/>
                <a:gd name="connsiteX406" fmla="*/ 118745 w 3566159"/>
                <a:gd name="connsiteY406" fmla="*/ 3563556 h 3564189"/>
                <a:gd name="connsiteX407" fmla="*/ 118745 w 3566159"/>
                <a:gd name="connsiteY407" fmla="*/ 2500897 h 3564189"/>
                <a:gd name="connsiteX408" fmla="*/ 12065 w 3566159"/>
                <a:gd name="connsiteY408" fmla="*/ 2500897 h 3564189"/>
                <a:gd name="connsiteX409" fmla="*/ 0 w 3566159"/>
                <a:gd name="connsiteY409" fmla="*/ 2500897 h 3564189"/>
                <a:gd name="connsiteX410" fmla="*/ 0 w 3566159"/>
                <a:gd name="connsiteY410" fmla="*/ 3563556 h 3564189"/>
                <a:gd name="connsiteX411" fmla="*/ 12065 w 3566159"/>
                <a:gd name="connsiteY411" fmla="*/ 3563556 h 3564189"/>
                <a:gd name="connsiteX412" fmla="*/ 12065 w 3566159"/>
                <a:gd name="connsiteY412" fmla="*/ 2500897 h 3564189"/>
                <a:gd name="connsiteX413" fmla="*/ 198755 w 3566159"/>
                <a:gd name="connsiteY413" fmla="*/ 2500897 h 3564189"/>
                <a:gd name="connsiteX414" fmla="*/ 198755 w 3566159"/>
                <a:gd name="connsiteY414" fmla="*/ 3563556 h 3564189"/>
                <a:gd name="connsiteX415" fmla="*/ 234315 w 3566159"/>
                <a:gd name="connsiteY415" fmla="*/ 3563556 h 3564189"/>
                <a:gd name="connsiteX416" fmla="*/ 234315 w 3566159"/>
                <a:gd name="connsiteY416" fmla="*/ 2506607 h 3564189"/>
                <a:gd name="connsiteX417" fmla="*/ 198755 w 3566159"/>
                <a:gd name="connsiteY417" fmla="*/ 2500897 h 3564189"/>
                <a:gd name="connsiteX418" fmla="*/ 2230120 w 3566159"/>
                <a:gd name="connsiteY418" fmla="*/ 2509779 h 3564189"/>
                <a:gd name="connsiteX419" fmla="*/ 2230120 w 3566159"/>
                <a:gd name="connsiteY419" fmla="*/ 2776871 h 3564189"/>
                <a:gd name="connsiteX420" fmla="*/ 2253615 w 3566159"/>
                <a:gd name="connsiteY420" fmla="*/ 2751494 h 3564189"/>
                <a:gd name="connsiteX421" fmla="*/ 2314575 w 3566159"/>
                <a:gd name="connsiteY421" fmla="*/ 2633491 h 3564189"/>
                <a:gd name="connsiteX422" fmla="*/ 2230120 w 3566159"/>
                <a:gd name="connsiteY422" fmla="*/ 2509779 h 3564189"/>
                <a:gd name="connsiteX423" fmla="*/ 3386455 w 3566159"/>
                <a:gd name="connsiteY423" fmla="*/ 2511048 h 3564189"/>
                <a:gd name="connsiteX424" fmla="*/ 3386455 w 3566159"/>
                <a:gd name="connsiteY424" fmla="*/ 3554039 h 3564189"/>
                <a:gd name="connsiteX425" fmla="*/ 3469005 w 3566159"/>
                <a:gd name="connsiteY425" fmla="*/ 3430961 h 3564189"/>
                <a:gd name="connsiteX426" fmla="*/ 3469005 w 3566159"/>
                <a:gd name="connsiteY426" fmla="*/ 2633491 h 3564189"/>
                <a:gd name="connsiteX427" fmla="*/ 3386455 w 3566159"/>
                <a:gd name="connsiteY427" fmla="*/ 2511048 h 3564189"/>
                <a:gd name="connsiteX428" fmla="*/ 310515 w 3566159"/>
                <a:gd name="connsiteY428" fmla="*/ 2564974 h 3564189"/>
                <a:gd name="connsiteX429" fmla="*/ 310515 w 3566159"/>
                <a:gd name="connsiteY429" fmla="*/ 3563556 h 3564189"/>
                <a:gd name="connsiteX430" fmla="*/ 357505 w 3566159"/>
                <a:gd name="connsiteY430" fmla="*/ 3563556 h 3564189"/>
                <a:gd name="connsiteX431" fmla="*/ 357505 w 3566159"/>
                <a:gd name="connsiteY431" fmla="*/ 2616362 h 3564189"/>
                <a:gd name="connsiteX432" fmla="*/ 317500 w 3566159"/>
                <a:gd name="connsiteY432" fmla="*/ 2572586 h 3564189"/>
                <a:gd name="connsiteX433" fmla="*/ 310515 w 3566159"/>
                <a:gd name="connsiteY433" fmla="*/ 2564974 h 3564189"/>
                <a:gd name="connsiteX434" fmla="*/ 428625 w 3566159"/>
                <a:gd name="connsiteY434" fmla="*/ 2693761 h 3564189"/>
                <a:gd name="connsiteX435" fmla="*/ 428625 w 3566159"/>
                <a:gd name="connsiteY435" fmla="*/ 3564190 h 3564189"/>
                <a:gd name="connsiteX436" fmla="*/ 492760 w 3566159"/>
                <a:gd name="connsiteY436" fmla="*/ 3564190 h 3564189"/>
                <a:gd name="connsiteX437" fmla="*/ 492760 w 3566159"/>
                <a:gd name="connsiteY437" fmla="*/ 2763548 h 3564189"/>
                <a:gd name="connsiteX438" fmla="*/ 428625 w 3566159"/>
                <a:gd name="connsiteY438" fmla="*/ 2693761 h 3564189"/>
                <a:gd name="connsiteX439" fmla="*/ 549910 w 3566159"/>
                <a:gd name="connsiteY439" fmla="*/ 2824453 h 3564189"/>
                <a:gd name="connsiteX440" fmla="*/ 549910 w 3566159"/>
                <a:gd name="connsiteY440" fmla="*/ 3564190 h 3564189"/>
                <a:gd name="connsiteX441" fmla="*/ 621030 w 3566159"/>
                <a:gd name="connsiteY441" fmla="*/ 3564190 h 3564189"/>
                <a:gd name="connsiteX442" fmla="*/ 621030 w 3566159"/>
                <a:gd name="connsiteY442" fmla="*/ 2901218 h 3564189"/>
                <a:gd name="connsiteX443" fmla="*/ 549910 w 3566159"/>
                <a:gd name="connsiteY443" fmla="*/ 2824453 h 3564189"/>
                <a:gd name="connsiteX444" fmla="*/ 668020 w 3566159"/>
                <a:gd name="connsiteY444" fmla="*/ 2951972 h 3564189"/>
                <a:gd name="connsiteX445" fmla="*/ 668020 w 3566159"/>
                <a:gd name="connsiteY445" fmla="*/ 3564190 h 3564189"/>
                <a:gd name="connsiteX446" fmla="*/ 744220 w 3566159"/>
                <a:gd name="connsiteY446" fmla="*/ 3564190 h 3564189"/>
                <a:gd name="connsiteX447" fmla="*/ 744220 w 3566159"/>
                <a:gd name="connsiteY447" fmla="*/ 3034447 h 3564189"/>
                <a:gd name="connsiteX448" fmla="*/ 668020 w 3566159"/>
                <a:gd name="connsiteY448" fmla="*/ 2951972 h 3564189"/>
                <a:gd name="connsiteX449" fmla="*/ 779780 w 3566159"/>
                <a:gd name="connsiteY449" fmla="*/ 3072512 h 3564189"/>
                <a:gd name="connsiteX450" fmla="*/ 779780 w 3566159"/>
                <a:gd name="connsiteY450" fmla="*/ 3563556 h 3564189"/>
                <a:gd name="connsiteX451" fmla="*/ 859790 w 3566159"/>
                <a:gd name="connsiteY451" fmla="*/ 3563556 h 3564189"/>
                <a:gd name="connsiteX452" fmla="*/ 859790 w 3566159"/>
                <a:gd name="connsiteY452" fmla="*/ 3158794 h 3564189"/>
                <a:gd name="connsiteX453" fmla="*/ 779780 w 3566159"/>
                <a:gd name="connsiteY453" fmla="*/ 3072512 h 3564189"/>
                <a:gd name="connsiteX454" fmla="*/ 883920 w 3566159"/>
                <a:gd name="connsiteY454" fmla="*/ 3185440 h 3564189"/>
                <a:gd name="connsiteX455" fmla="*/ 883920 w 3566159"/>
                <a:gd name="connsiteY455" fmla="*/ 3564190 h 3564189"/>
                <a:gd name="connsiteX456" fmla="*/ 928370 w 3566159"/>
                <a:gd name="connsiteY456" fmla="*/ 3564190 h 3564189"/>
                <a:gd name="connsiteX457" fmla="*/ 928370 w 3566159"/>
                <a:gd name="connsiteY457" fmla="*/ 3564190 h 3564189"/>
                <a:gd name="connsiteX458" fmla="*/ 930275 w 3566159"/>
                <a:gd name="connsiteY458" fmla="*/ 3564190 h 3564189"/>
                <a:gd name="connsiteX459" fmla="*/ 966470 w 3566159"/>
                <a:gd name="connsiteY459" fmla="*/ 3559115 h 3564189"/>
                <a:gd name="connsiteX460" fmla="*/ 966470 w 3566159"/>
                <a:gd name="connsiteY460" fmla="*/ 3274259 h 3564189"/>
                <a:gd name="connsiteX461" fmla="*/ 883920 w 3566159"/>
                <a:gd name="connsiteY461" fmla="*/ 3185440 h 3564189"/>
                <a:gd name="connsiteX462" fmla="*/ 979170 w 3566159"/>
                <a:gd name="connsiteY462" fmla="*/ 3287582 h 3564189"/>
                <a:gd name="connsiteX463" fmla="*/ 979170 w 3566159"/>
                <a:gd name="connsiteY463" fmla="*/ 3554674 h 3564189"/>
                <a:gd name="connsiteX464" fmla="*/ 1063625 w 3566159"/>
                <a:gd name="connsiteY464" fmla="*/ 3430961 h 3564189"/>
                <a:gd name="connsiteX465" fmla="*/ 1002665 w 3566159"/>
                <a:gd name="connsiteY465" fmla="*/ 3312959 h 3564189"/>
                <a:gd name="connsiteX466" fmla="*/ 979170 w 3566159"/>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59"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4705" y="0"/>
                  </a:moveTo>
                  <a:lnTo>
                    <a:pt x="2030730" y="0"/>
                  </a:lnTo>
                  <a:lnTo>
                    <a:pt x="2030730" y="1063293"/>
                  </a:lnTo>
                  <a:lnTo>
                    <a:pt x="2084705" y="1063293"/>
                  </a:lnTo>
                  <a:cubicBezTo>
                    <a:pt x="2093595" y="1063293"/>
                    <a:pt x="2102485" y="1062659"/>
                    <a:pt x="2110740" y="1060756"/>
                  </a:cubicBezTo>
                  <a:lnTo>
                    <a:pt x="2110740" y="2538"/>
                  </a:lnTo>
                  <a:cubicBezTo>
                    <a:pt x="2102485" y="634"/>
                    <a:pt x="2093595" y="0"/>
                    <a:pt x="2084705" y="0"/>
                  </a:cubicBezTo>
                  <a:moveTo>
                    <a:pt x="1995805" y="0"/>
                  </a:moveTo>
                  <a:lnTo>
                    <a:pt x="1919605" y="0"/>
                  </a:lnTo>
                  <a:lnTo>
                    <a:pt x="1919605" y="1063293"/>
                  </a:lnTo>
                  <a:lnTo>
                    <a:pt x="1995805" y="1063293"/>
                  </a:lnTo>
                  <a:lnTo>
                    <a:pt x="1995805" y="0"/>
                  </a:lnTo>
                  <a:close/>
                  <a:moveTo>
                    <a:pt x="1872615" y="0"/>
                  </a:moveTo>
                  <a:lnTo>
                    <a:pt x="1800860" y="0"/>
                  </a:lnTo>
                  <a:lnTo>
                    <a:pt x="1800860" y="1063293"/>
                  </a:lnTo>
                  <a:lnTo>
                    <a:pt x="1871980" y="1063293"/>
                  </a:lnTo>
                  <a:lnTo>
                    <a:pt x="1871980" y="0"/>
                  </a:lnTo>
                  <a:close/>
                  <a:moveTo>
                    <a:pt x="1744345" y="0"/>
                  </a:moveTo>
                  <a:lnTo>
                    <a:pt x="1680210" y="0"/>
                  </a:lnTo>
                  <a:lnTo>
                    <a:pt x="1680210" y="1063293"/>
                  </a:lnTo>
                  <a:lnTo>
                    <a:pt x="1744345" y="1063293"/>
                  </a:lnTo>
                  <a:lnTo>
                    <a:pt x="1744345"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015" y="0"/>
                  </a:moveTo>
                  <a:lnTo>
                    <a:pt x="1250950" y="0"/>
                  </a:lnTo>
                  <a:lnTo>
                    <a:pt x="1250950" y="1063293"/>
                  </a:lnTo>
                  <a:lnTo>
                    <a:pt x="1263015" y="1063293"/>
                  </a:lnTo>
                  <a:lnTo>
                    <a:pt x="1263015"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040"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055"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050" y="64077"/>
                  </a:moveTo>
                  <a:lnTo>
                    <a:pt x="2813050" y="1062659"/>
                  </a:lnTo>
                  <a:lnTo>
                    <a:pt x="2860040" y="1062659"/>
                  </a:lnTo>
                  <a:lnTo>
                    <a:pt x="2860040" y="115465"/>
                  </a:lnTo>
                  <a:cubicBezTo>
                    <a:pt x="2840355" y="93895"/>
                    <a:pt x="2826385" y="78668"/>
                    <a:pt x="2820035" y="71690"/>
                  </a:cubicBezTo>
                  <a:cubicBezTo>
                    <a:pt x="2817495" y="69152"/>
                    <a:pt x="2815590" y="66614"/>
                    <a:pt x="2813050" y="64077"/>
                  </a:cubicBezTo>
                  <a:moveTo>
                    <a:pt x="2931160" y="192230"/>
                  </a:moveTo>
                  <a:lnTo>
                    <a:pt x="2931160" y="1062659"/>
                  </a:lnTo>
                  <a:lnTo>
                    <a:pt x="2995295" y="1062659"/>
                  </a:lnTo>
                  <a:lnTo>
                    <a:pt x="2995295" y="262017"/>
                  </a:lnTo>
                  <a:cubicBezTo>
                    <a:pt x="2973070" y="237274"/>
                    <a:pt x="2951480" y="213801"/>
                    <a:pt x="2931160" y="192230"/>
                  </a:cubicBezTo>
                  <a:moveTo>
                    <a:pt x="3052445" y="322921"/>
                  </a:moveTo>
                  <a:lnTo>
                    <a:pt x="3052445" y="1062659"/>
                  </a:lnTo>
                  <a:lnTo>
                    <a:pt x="3123565" y="1062659"/>
                  </a:lnTo>
                  <a:lnTo>
                    <a:pt x="3123565" y="400321"/>
                  </a:lnTo>
                  <a:cubicBezTo>
                    <a:pt x="3099435" y="374310"/>
                    <a:pt x="3075305" y="348298"/>
                    <a:pt x="3052445" y="322921"/>
                  </a:cubicBezTo>
                  <a:moveTo>
                    <a:pt x="3170555" y="451075"/>
                  </a:moveTo>
                  <a:lnTo>
                    <a:pt x="3170555" y="1063293"/>
                  </a:lnTo>
                  <a:lnTo>
                    <a:pt x="3246755" y="1063293"/>
                  </a:lnTo>
                  <a:lnTo>
                    <a:pt x="3246755" y="533550"/>
                  </a:lnTo>
                  <a:cubicBezTo>
                    <a:pt x="3221990" y="506270"/>
                    <a:pt x="3195955" y="478355"/>
                    <a:pt x="3170555" y="451075"/>
                  </a:cubicBezTo>
                  <a:moveTo>
                    <a:pt x="3282315" y="571615"/>
                  </a:moveTo>
                  <a:lnTo>
                    <a:pt x="3282315" y="1062659"/>
                  </a:lnTo>
                  <a:lnTo>
                    <a:pt x="3362325" y="1062659"/>
                  </a:lnTo>
                  <a:lnTo>
                    <a:pt x="3362325" y="657897"/>
                  </a:lnTo>
                  <a:cubicBezTo>
                    <a:pt x="3337560" y="631251"/>
                    <a:pt x="3310255"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2660" y="809524"/>
                    <a:pt x="3494405" y="800642"/>
                    <a:pt x="3481705" y="786685"/>
                  </a:cubicBezTo>
                  <a:moveTo>
                    <a:pt x="2621280" y="1250448"/>
                  </a:moveTo>
                  <a:lnTo>
                    <a:pt x="2597150" y="1250448"/>
                  </a:lnTo>
                  <a:lnTo>
                    <a:pt x="2597150" y="2313742"/>
                  </a:lnTo>
                  <a:lnTo>
                    <a:pt x="2621280" y="2313742"/>
                  </a:lnTo>
                  <a:lnTo>
                    <a:pt x="2621280"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7575" y="1252352"/>
                    <a:pt x="3445510"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040"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6470" y="1327848"/>
                    <a:pt x="932180"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005" y="1317063"/>
                    <a:pt x="1562100" y="1314525"/>
                  </a:cubicBezTo>
                  <a:moveTo>
                    <a:pt x="1680210" y="1443313"/>
                  </a:moveTo>
                  <a:lnTo>
                    <a:pt x="1680210" y="2313742"/>
                  </a:lnTo>
                  <a:lnTo>
                    <a:pt x="1744345" y="2313742"/>
                  </a:lnTo>
                  <a:lnTo>
                    <a:pt x="1744345" y="1512465"/>
                  </a:lnTo>
                  <a:cubicBezTo>
                    <a:pt x="1721485" y="1487723"/>
                    <a:pt x="1699895" y="1464249"/>
                    <a:pt x="1680210" y="1443313"/>
                  </a:cubicBezTo>
                  <a:moveTo>
                    <a:pt x="1800860" y="1574004"/>
                  </a:moveTo>
                  <a:lnTo>
                    <a:pt x="1800860" y="2313742"/>
                  </a:lnTo>
                  <a:lnTo>
                    <a:pt x="1871980" y="2313742"/>
                  </a:lnTo>
                  <a:lnTo>
                    <a:pt x="1871980" y="1650769"/>
                  </a:lnTo>
                  <a:cubicBezTo>
                    <a:pt x="1847850" y="1624758"/>
                    <a:pt x="1824355" y="1598747"/>
                    <a:pt x="1800860" y="1574004"/>
                  </a:cubicBezTo>
                  <a:moveTo>
                    <a:pt x="1918970" y="1701523"/>
                  </a:moveTo>
                  <a:lnTo>
                    <a:pt x="1918970" y="2313742"/>
                  </a:lnTo>
                  <a:lnTo>
                    <a:pt x="1995170" y="2313742"/>
                  </a:lnTo>
                  <a:lnTo>
                    <a:pt x="1995170" y="1783998"/>
                  </a:lnTo>
                  <a:cubicBezTo>
                    <a:pt x="1970405" y="1756718"/>
                    <a:pt x="1945005" y="1729438"/>
                    <a:pt x="1918970" y="1701523"/>
                  </a:cubicBezTo>
                  <a:moveTo>
                    <a:pt x="2030730" y="1822064"/>
                  </a:moveTo>
                  <a:lnTo>
                    <a:pt x="2030730" y="2313107"/>
                  </a:lnTo>
                  <a:lnTo>
                    <a:pt x="2110740" y="2313107"/>
                  </a:lnTo>
                  <a:lnTo>
                    <a:pt x="2110740" y="1908345"/>
                  </a:lnTo>
                  <a:cubicBezTo>
                    <a:pt x="2085975" y="1881700"/>
                    <a:pt x="2059305" y="1852516"/>
                    <a:pt x="2030730"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8525"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160" y="2500897"/>
                  </a:lnTo>
                  <a:lnTo>
                    <a:pt x="2931160" y="3563556"/>
                  </a:lnTo>
                  <a:lnTo>
                    <a:pt x="2995295" y="3563556"/>
                  </a:lnTo>
                  <a:lnTo>
                    <a:pt x="2995295"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0860" y="2500897"/>
                  </a:lnTo>
                  <a:lnTo>
                    <a:pt x="1800860" y="3240634"/>
                  </a:lnTo>
                  <a:cubicBezTo>
                    <a:pt x="1824355" y="3215257"/>
                    <a:pt x="1847850" y="3189880"/>
                    <a:pt x="1871980" y="3163235"/>
                  </a:cubicBezTo>
                  <a:lnTo>
                    <a:pt x="1871980" y="2500897"/>
                  </a:lnTo>
                  <a:close/>
                  <a:moveTo>
                    <a:pt x="1744345" y="2500897"/>
                  </a:moveTo>
                  <a:lnTo>
                    <a:pt x="1680210" y="2500897"/>
                  </a:lnTo>
                  <a:lnTo>
                    <a:pt x="1680210" y="3371326"/>
                  </a:lnTo>
                  <a:cubicBezTo>
                    <a:pt x="1699895" y="3349755"/>
                    <a:pt x="1721485" y="3326281"/>
                    <a:pt x="1744345" y="3301539"/>
                  </a:cubicBezTo>
                  <a:lnTo>
                    <a:pt x="1744345" y="2500897"/>
                  </a:lnTo>
                  <a:close/>
                  <a:moveTo>
                    <a:pt x="1608455" y="2500897"/>
                  </a:moveTo>
                  <a:lnTo>
                    <a:pt x="1561465" y="2500897"/>
                  </a:lnTo>
                  <a:lnTo>
                    <a:pt x="1561465" y="3499479"/>
                  </a:lnTo>
                  <a:cubicBezTo>
                    <a:pt x="1563370" y="3496941"/>
                    <a:pt x="1565910" y="3494403"/>
                    <a:pt x="1568450" y="3491866"/>
                  </a:cubicBezTo>
                  <a:cubicBezTo>
                    <a:pt x="1574800" y="3484887"/>
                    <a:pt x="1588770" y="3469661"/>
                    <a:pt x="1608455" y="3448091"/>
                  </a:cubicBezTo>
                  <a:lnTo>
                    <a:pt x="1608455"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015" y="2500897"/>
                  </a:moveTo>
                  <a:lnTo>
                    <a:pt x="1250950" y="2500897"/>
                  </a:lnTo>
                  <a:lnTo>
                    <a:pt x="1250950" y="3563556"/>
                  </a:lnTo>
                  <a:lnTo>
                    <a:pt x="1263015" y="3563556"/>
                  </a:lnTo>
                  <a:lnTo>
                    <a:pt x="1263015"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3520"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6455" y="2511048"/>
                  </a:moveTo>
                  <a:lnTo>
                    <a:pt x="3386455" y="3554039"/>
                  </a:lnTo>
                  <a:cubicBezTo>
                    <a:pt x="3434715" y="3534372"/>
                    <a:pt x="3469005" y="3486791"/>
                    <a:pt x="3469005" y="3430961"/>
                  </a:cubicBezTo>
                  <a:lnTo>
                    <a:pt x="3469005" y="2633491"/>
                  </a:lnTo>
                  <a:cubicBezTo>
                    <a:pt x="3469005" y="2578296"/>
                    <a:pt x="3435350" y="2530715"/>
                    <a:pt x="3386455" y="2511048"/>
                  </a:cubicBezTo>
                  <a:moveTo>
                    <a:pt x="310515" y="2564974"/>
                  </a:moveTo>
                  <a:lnTo>
                    <a:pt x="310515" y="3563556"/>
                  </a:lnTo>
                  <a:lnTo>
                    <a:pt x="357505" y="3563556"/>
                  </a:lnTo>
                  <a:lnTo>
                    <a:pt x="357505" y="2616362"/>
                  </a:lnTo>
                  <a:cubicBezTo>
                    <a:pt x="337820" y="2594791"/>
                    <a:pt x="323850" y="2579565"/>
                    <a:pt x="317500" y="2572586"/>
                  </a:cubicBezTo>
                  <a:cubicBezTo>
                    <a:pt x="314960" y="2570049"/>
                    <a:pt x="313055" y="2567511"/>
                    <a:pt x="310515" y="2564974"/>
                  </a:cubicBezTo>
                  <a:moveTo>
                    <a:pt x="428625" y="2693761"/>
                  </a:moveTo>
                  <a:lnTo>
                    <a:pt x="428625" y="3564190"/>
                  </a:lnTo>
                  <a:lnTo>
                    <a:pt x="492760" y="3564190"/>
                  </a:lnTo>
                  <a:lnTo>
                    <a:pt x="492760" y="2763548"/>
                  </a:lnTo>
                  <a:cubicBezTo>
                    <a:pt x="470535" y="2738805"/>
                    <a:pt x="448945" y="2715332"/>
                    <a:pt x="428625" y="2693761"/>
                  </a:cubicBezTo>
                  <a:moveTo>
                    <a:pt x="549910" y="2824453"/>
                  </a:moveTo>
                  <a:lnTo>
                    <a:pt x="549910" y="3564190"/>
                  </a:lnTo>
                  <a:lnTo>
                    <a:pt x="621030" y="3564190"/>
                  </a:lnTo>
                  <a:lnTo>
                    <a:pt x="621030" y="2901218"/>
                  </a:lnTo>
                  <a:cubicBezTo>
                    <a:pt x="596900" y="2875206"/>
                    <a:pt x="572770" y="2849195"/>
                    <a:pt x="549910" y="2824453"/>
                  </a:cubicBezTo>
                  <a:moveTo>
                    <a:pt x="668020" y="2951972"/>
                  </a:moveTo>
                  <a:lnTo>
                    <a:pt x="668020" y="3564190"/>
                  </a:lnTo>
                  <a:lnTo>
                    <a:pt x="744220" y="3564190"/>
                  </a:lnTo>
                  <a:lnTo>
                    <a:pt x="744220" y="3034447"/>
                  </a:lnTo>
                  <a:cubicBezTo>
                    <a:pt x="719455" y="3007166"/>
                    <a:pt x="693420" y="2979886"/>
                    <a:pt x="668020" y="2951972"/>
                  </a:cubicBezTo>
                  <a:moveTo>
                    <a:pt x="779780" y="3072512"/>
                  </a:moveTo>
                  <a:lnTo>
                    <a:pt x="779780" y="3563556"/>
                  </a:lnTo>
                  <a:lnTo>
                    <a:pt x="859790" y="3563556"/>
                  </a:lnTo>
                  <a:lnTo>
                    <a:pt x="859790" y="3158794"/>
                  </a:lnTo>
                  <a:cubicBezTo>
                    <a:pt x="835025" y="3132148"/>
                    <a:pt x="807720"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125" y="3310421"/>
                    <a:pt x="991870" y="3301539"/>
                    <a:pt x="979170" y="3287582"/>
                  </a:cubicBezTo>
                </a:path>
              </a:pathLst>
            </a:custGeom>
            <a:grpFill/>
            <a:ln w="6350" cap="flat">
              <a:noFill/>
              <a:prstDash val="solid"/>
              <a:miter/>
            </a:ln>
          </p:spPr>
          <p:txBody>
            <a:bodyPr rtlCol="0" anchor="ctr"/>
            <a:lstStyle/>
            <a:p>
              <a:endParaRPr lang="nb-NO"/>
            </a:p>
          </p:txBody>
        </p:sp>
      </p:grpSp>
    </p:spTree>
    <p:extLst>
      <p:ext uri="{BB962C8B-B14F-4D97-AF65-F5344CB8AC3E}">
        <p14:creationId xmlns:p14="http://schemas.microsoft.com/office/powerpoint/2010/main" val="285191722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5 kun bilde og logo">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CAE2586E-50C6-574F-8CC8-5989E50132B2}"/>
              </a:ext>
            </a:extLst>
          </p:cNvPr>
          <p:cNvPicPr>
            <a:picLocks noChangeAspect="1"/>
          </p:cNvPicPr>
          <p:nvPr userDrawn="1"/>
        </p:nvPicPr>
        <p:blipFill>
          <a:blip r:embed="rId2"/>
          <a:srcRect/>
          <a:stretch/>
        </p:blipFill>
        <p:spPr>
          <a:xfrm>
            <a:off x="0" y="1658"/>
            <a:ext cx="12192000" cy="5918200"/>
          </a:xfrm>
          <a:prstGeom prst="rect">
            <a:avLst/>
          </a:prstGeom>
        </p:spPr>
      </p:pic>
    </p:spTree>
    <p:extLst>
      <p:ext uri="{BB962C8B-B14F-4D97-AF65-F5344CB8AC3E}">
        <p14:creationId xmlns:p14="http://schemas.microsoft.com/office/powerpoint/2010/main" val="54387682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_5 kun bilde og logo">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3BC03E16-311B-6EBA-921C-A3DF583FBB93}"/>
              </a:ext>
            </a:extLst>
          </p:cNvPr>
          <p:cNvPicPr>
            <a:picLocks noChangeAspect="1"/>
          </p:cNvPicPr>
          <p:nvPr userDrawn="1"/>
        </p:nvPicPr>
        <p:blipFill rotWithShape="1">
          <a:blip r:embed="rId2"/>
          <a:srcRect t="13596" b="13596"/>
          <a:stretch/>
        </p:blipFill>
        <p:spPr>
          <a:xfrm>
            <a:off x="-1200" y="-4962"/>
            <a:ext cx="12193200" cy="5918400"/>
          </a:xfrm>
          <a:prstGeom prst="rect">
            <a:avLst/>
          </a:prstGeom>
        </p:spPr>
      </p:pic>
    </p:spTree>
    <p:extLst>
      <p:ext uri="{BB962C8B-B14F-4D97-AF65-F5344CB8AC3E}">
        <p14:creationId xmlns:p14="http://schemas.microsoft.com/office/powerpoint/2010/main" val="3204910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5 kun bilde og logo">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4CE8BB2D-7FC1-5F90-626F-68D6D243C3EB}"/>
              </a:ext>
            </a:extLst>
          </p:cNvPr>
          <p:cNvPicPr>
            <a:picLocks noChangeAspect="1"/>
          </p:cNvPicPr>
          <p:nvPr userDrawn="1"/>
        </p:nvPicPr>
        <p:blipFill rotWithShape="1">
          <a:blip r:embed="rId2"/>
          <a:srcRect l="-1" t="13597" r="1" b="13597"/>
          <a:stretch/>
        </p:blipFill>
        <p:spPr>
          <a:xfrm>
            <a:off x="-1200" y="0"/>
            <a:ext cx="12193200" cy="5918400"/>
          </a:xfrm>
          <a:prstGeom prst="rect">
            <a:avLst/>
          </a:prstGeom>
        </p:spPr>
      </p:pic>
    </p:spTree>
    <p:extLst>
      <p:ext uri="{BB962C8B-B14F-4D97-AF65-F5344CB8AC3E}">
        <p14:creationId xmlns:p14="http://schemas.microsoft.com/office/powerpoint/2010/main" val="406537638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5 kun bilde og logo">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708B2FD2-6D47-BE66-663D-EA38A6FF49A0}"/>
              </a:ext>
            </a:extLst>
          </p:cNvPr>
          <p:cNvPicPr>
            <a:picLocks noChangeAspect="1"/>
          </p:cNvPicPr>
          <p:nvPr userDrawn="1"/>
        </p:nvPicPr>
        <p:blipFill rotWithShape="1">
          <a:blip r:embed="rId2"/>
          <a:srcRect t="16223" b="16223"/>
          <a:stretch/>
        </p:blipFill>
        <p:spPr>
          <a:xfrm>
            <a:off x="0" y="0"/>
            <a:ext cx="12193200" cy="5918400"/>
          </a:xfrm>
          <a:prstGeom prst="rect">
            <a:avLst/>
          </a:prstGeom>
        </p:spPr>
      </p:pic>
    </p:spTree>
    <p:extLst>
      <p:ext uri="{BB962C8B-B14F-4D97-AF65-F5344CB8AC3E}">
        <p14:creationId xmlns:p14="http://schemas.microsoft.com/office/powerpoint/2010/main" val="355140245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5b kun bilde og logo">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B6EB20D7-13BF-2C44-B996-D8A9DB9C8A76}"/>
              </a:ext>
            </a:extLst>
          </p:cNvPr>
          <p:cNvSpPr>
            <a:spLocks noGrp="1"/>
          </p:cNvSpPr>
          <p:nvPr>
            <p:ph type="pic" sz="quarter" idx="10"/>
          </p:nvPr>
        </p:nvSpPr>
        <p:spPr>
          <a:xfrm>
            <a:off x="0" y="0"/>
            <a:ext cx="12191999" cy="5908675"/>
          </a:xfrm>
        </p:spPr>
        <p:txBody>
          <a:bodyPr/>
          <a:lstStyle/>
          <a:p>
            <a:endParaRPr lang="nb-NO"/>
          </a:p>
        </p:txBody>
      </p:sp>
    </p:spTree>
    <p:extLst>
      <p:ext uri="{BB962C8B-B14F-4D97-AF65-F5344CB8AC3E}">
        <p14:creationId xmlns:p14="http://schemas.microsoft.com/office/powerpoint/2010/main" val="97924293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2 Tekst 2/3 og bilde">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7200000" cy="410050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7200000" cy="1080000"/>
          </a:xfrm>
        </p:spPr>
        <p:txBody>
          <a:bodyPr/>
          <a:lstStyle/>
          <a:p>
            <a:r>
              <a:rPr lang="nb-NO"/>
              <a:t>Klikk for å legge til en tittel</a:t>
            </a:r>
          </a:p>
        </p:txBody>
      </p:sp>
      <p:sp>
        <p:nvSpPr>
          <p:cNvPr id="9" name="Rektangel 8">
            <a:extLst>
              <a:ext uri="{FF2B5EF4-FFF2-40B4-BE49-F238E27FC236}">
                <a16:creationId xmlns:a16="http://schemas.microsoft.com/office/drawing/2014/main" id="{8BCC1B44-8BD0-CA49-A659-C104B9414211}"/>
              </a:ext>
            </a:extLst>
          </p:cNvPr>
          <p:cNvSpPr/>
          <p:nvPr userDrawn="1"/>
        </p:nvSpPr>
        <p:spPr>
          <a:xfrm>
            <a:off x="8328991" y="558000"/>
            <a:ext cx="3305009" cy="5350669"/>
          </a:xfrm>
          <a:prstGeom prst="rect">
            <a:avLst/>
          </a:prstGeom>
          <a:solidFill>
            <a:srgbClr val="A4A4A4"/>
          </a:solidFill>
          <a:ln>
            <a:solidFill>
              <a:srgbClr val="A4A4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600"/>
          </a:p>
        </p:txBody>
      </p:sp>
      <p:sp>
        <p:nvSpPr>
          <p:cNvPr id="10" name="Plassholder for tekst 3">
            <a:extLst>
              <a:ext uri="{FF2B5EF4-FFF2-40B4-BE49-F238E27FC236}">
                <a16:creationId xmlns:a16="http://schemas.microsoft.com/office/drawing/2014/main" id="{E930886C-A4BF-F342-BCA4-86763CD07D6C}"/>
              </a:ext>
            </a:extLst>
          </p:cNvPr>
          <p:cNvSpPr>
            <a:spLocks noGrp="1"/>
          </p:cNvSpPr>
          <p:nvPr>
            <p:ph type="body" sz="half" idx="10"/>
          </p:nvPr>
        </p:nvSpPr>
        <p:spPr>
          <a:xfrm>
            <a:off x="8617067" y="790222"/>
            <a:ext cx="2739556" cy="4854222"/>
          </a:xfrm>
        </p:spPr>
        <p:txBody>
          <a:bodyPr anchor="ctr"/>
          <a:lstStyle>
            <a:lvl1pPr marL="0" indent="0" algn="ctr">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nb-NO"/>
          </a:p>
        </p:txBody>
      </p:sp>
    </p:spTree>
    <p:extLst>
      <p:ext uri="{BB962C8B-B14F-4D97-AF65-F5344CB8AC3E}">
        <p14:creationId xmlns:p14="http://schemas.microsoft.com/office/powerpoint/2010/main" val="26781684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1_Tittel og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1783C94-8A74-A54F-BB37-E49E29F2812C}"/>
              </a:ext>
            </a:extLst>
          </p:cNvPr>
          <p:cNvSpPr>
            <a:spLocks noGrp="1"/>
          </p:cNvSpPr>
          <p:nvPr>
            <p:ph type="title" hasCustomPrompt="1"/>
          </p:nvPr>
        </p:nvSpPr>
        <p:spPr/>
        <p:txBody>
          <a:bodyPr/>
          <a:lstStyle/>
          <a:p>
            <a:r>
              <a:rPr lang="nb-NO"/>
              <a:t>Klikk for å legge til en tittel</a:t>
            </a:r>
          </a:p>
        </p:txBody>
      </p:sp>
      <p:sp>
        <p:nvSpPr>
          <p:cNvPr id="5" name="Plassholder for tekst 4">
            <a:extLst>
              <a:ext uri="{FF2B5EF4-FFF2-40B4-BE49-F238E27FC236}">
                <a16:creationId xmlns:a16="http://schemas.microsoft.com/office/drawing/2014/main" id="{6B8BAC05-7EBB-444C-9DE0-6B5FE960B9EF}"/>
              </a:ext>
            </a:extLst>
          </p:cNvPr>
          <p:cNvSpPr>
            <a:spLocks noGrp="1"/>
          </p:cNvSpPr>
          <p:nvPr>
            <p:ph type="body" sz="quarter" idx="10" hasCustomPrompt="1"/>
          </p:nvPr>
        </p:nvSpPr>
        <p:spPr>
          <a:xfrm>
            <a:off x="558000" y="1807200"/>
            <a:ext cx="11077200" cy="4105275"/>
          </a:xfrm>
        </p:spPr>
        <p:txBody>
          <a:bodyPr/>
          <a:lstStyle>
            <a:lvl1pPr>
              <a:buNone/>
              <a:defRPr/>
            </a:lvl1pPr>
          </a:lstStyle>
          <a:p>
            <a:pPr lvl="0"/>
            <a:r>
              <a:rPr lang="nb-NO"/>
              <a:t>Klikk for å legge til tekst</a:t>
            </a:r>
          </a:p>
        </p:txBody>
      </p:sp>
    </p:spTree>
    <p:extLst>
      <p:ext uri="{BB962C8B-B14F-4D97-AF65-F5344CB8AC3E}">
        <p14:creationId xmlns:p14="http://schemas.microsoft.com/office/powerpoint/2010/main" val="24775446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2_Tekst 2/3 og 1/3 tekstboks">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7200000" cy="410050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7200000" cy="1080000"/>
          </a:xfrm>
        </p:spPr>
        <p:txBody>
          <a:bodyPr/>
          <a:lstStyle/>
          <a:p>
            <a:r>
              <a:rPr lang="nb-NO"/>
              <a:t>Klikk for å legge til en tittel</a:t>
            </a:r>
          </a:p>
        </p:txBody>
      </p:sp>
      <p:sp>
        <p:nvSpPr>
          <p:cNvPr id="9" name="Rektangel 8">
            <a:extLst>
              <a:ext uri="{FF2B5EF4-FFF2-40B4-BE49-F238E27FC236}">
                <a16:creationId xmlns:a16="http://schemas.microsoft.com/office/drawing/2014/main" id="{8BCC1B44-8BD0-CA49-A659-C104B9414211}"/>
              </a:ext>
            </a:extLst>
          </p:cNvPr>
          <p:cNvSpPr/>
          <p:nvPr userDrawn="1"/>
        </p:nvSpPr>
        <p:spPr>
          <a:xfrm>
            <a:off x="8328991" y="558000"/>
            <a:ext cx="3305009" cy="5350669"/>
          </a:xfrm>
          <a:prstGeom prst="rect">
            <a:avLst/>
          </a:prstGeom>
          <a:solidFill>
            <a:srgbClr val="A4A4A4"/>
          </a:solidFill>
          <a:ln>
            <a:solidFill>
              <a:srgbClr val="A4A4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600"/>
          </a:p>
        </p:txBody>
      </p:sp>
      <p:sp>
        <p:nvSpPr>
          <p:cNvPr id="10" name="Plassholder for tekst 3">
            <a:extLst>
              <a:ext uri="{FF2B5EF4-FFF2-40B4-BE49-F238E27FC236}">
                <a16:creationId xmlns:a16="http://schemas.microsoft.com/office/drawing/2014/main" id="{E930886C-A4BF-F342-BCA4-86763CD07D6C}"/>
              </a:ext>
            </a:extLst>
          </p:cNvPr>
          <p:cNvSpPr>
            <a:spLocks noGrp="1"/>
          </p:cNvSpPr>
          <p:nvPr>
            <p:ph type="body" sz="half" idx="10"/>
          </p:nvPr>
        </p:nvSpPr>
        <p:spPr>
          <a:xfrm>
            <a:off x="8617067" y="790222"/>
            <a:ext cx="2739556" cy="4854222"/>
          </a:xfrm>
        </p:spPr>
        <p:txBody>
          <a:bodyPr anchor="ctr"/>
          <a:lstStyle>
            <a:lvl1pPr marL="0" indent="0" algn="ctr">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nb-NO"/>
          </a:p>
        </p:txBody>
      </p:sp>
    </p:spTree>
    <p:extLst>
      <p:ext uri="{BB962C8B-B14F-4D97-AF65-F5344CB8AC3E}">
        <p14:creationId xmlns:p14="http://schemas.microsoft.com/office/powerpoint/2010/main" val="160773519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4.1_Tekst 2/3 og bilderamme">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7200000" cy="4100507"/>
          </a:xfrm>
          <a:prstGeom prst="rect">
            <a:avLst/>
          </a:prstGeo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7200000" cy="1080000"/>
          </a:xfrm>
          <a:prstGeom prst="rect">
            <a:avLst/>
          </a:prstGeom>
        </p:spPr>
        <p:txBody>
          <a:bodyPr/>
          <a:lstStyle/>
          <a:p>
            <a:r>
              <a:rPr lang="nb-NO"/>
              <a:t>Klikk for å legge til en tittel</a:t>
            </a:r>
          </a:p>
        </p:txBody>
      </p:sp>
      <p:sp>
        <p:nvSpPr>
          <p:cNvPr id="3" name="Plassholder for bilde 2">
            <a:extLst>
              <a:ext uri="{FF2B5EF4-FFF2-40B4-BE49-F238E27FC236}">
                <a16:creationId xmlns:a16="http://schemas.microsoft.com/office/drawing/2014/main" id="{B1431441-E3C6-734D-AE27-5A88416807F1}"/>
              </a:ext>
            </a:extLst>
          </p:cNvPr>
          <p:cNvSpPr>
            <a:spLocks noGrp="1"/>
          </p:cNvSpPr>
          <p:nvPr>
            <p:ph type="pic" sz="quarter" idx="10"/>
          </p:nvPr>
        </p:nvSpPr>
        <p:spPr>
          <a:xfrm>
            <a:off x="8329613" y="549275"/>
            <a:ext cx="3311525" cy="5359400"/>
          </a:xfrm>
          <a:prstGeom prst="rect">
            <a:avLst/>
          </a:prstGeom>
        </p:spPr>
        <p:txBody>
          <a:bodyPr/>
          <a:lstStyle/>
          <a:p>
            <a:endParaRPr lang="nb-NO"/>
          </a:p>
        </p:txBody>
      </p:sp>
    </p:spTree>
    <p:extLst>
      <p:ext uri="{BB962C8B-B14F-4D97-AF65-F5344CB8AC3E}">
        <p14:creationId xmlns:p14="http://schemas.microsoft.com/office/powerpoint/2010/main" val="3834475325"/>
      </p:ext>
    </p:extLst>
  </p:cSld>
  <p:clrMapOvr>
    <a:masterClrMapping/>
  </p:clrMapOvr>
  <p:extLst>
    <p:ext uri="{DCECCB84-F9BA-43D5-87BE-67443E8EF086}">
      <p15:sldGuideLst xmlns:p15="http://schemas.microsoft.com/office/powerpoint/2012/main">
        <p15:guide id="1" pos="5246">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3.1_Tittel og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1783C94-8A74-A54F-BB37-E49E29F2812C}"/>
              </a:ext>
            </a:extLst>
          </p:cNvPr>
          <p:cNvSpPr>
            <a:spLocks noGrp="1"/>
          </p:cNvSpPr>
          <p:nvPr>
            <p:ph type="title" hasCustomPrompt="1"/>
          </p:nvPr>
        </p:nvSpPr>
        <p:spPr/>
        <p:txBody>
          <a:bodyPr/>
          <a:lstStyle/>
          <a:p>
            <a:r>
              <a:rPr lang="nb-NO"/>
              <a:t>Klikk for å legge til en tittel</a:t>
            </a:r>
          </a:p>
        </p:txBody>
      </p:sp>
      <p:sp>
        <p:nvSpPr>
          <p:cNvPr id="5" name="Plassholder for tekst 4">
            <a:extLst>
              <a:ext uri="{FF2B5EF4-FFF2-40B4-BE49-F238E27FC236}">
                <a16:creationId xmlns:a16="http://schemas.microsoft.com/office/drawing/2014/main" id="{6B8BAC05-7EBB-444C-9DE0-6B5FE960B9EF}"/>
              </a:ext>
            </a:extLst>
          </p:cNvPr>
          <p:cNvSpPr>
            <a:spLocks noGrp="1"/>
          </p:cNvSpPr>
          <p:nvPr>
            <p:ph type="body" sz="quarter" idx="10" hasCustomPrompt="1"/>
          </p:nvPr>
        </p:nvSpPr>
        <p:spPr>
          <a:xfrm>
            <a:off x="558000" y="1807200"/>
            <a:ext cx="11077200" cy="4105275"/>
          </a:xfrm>
        </p:spPr>
        <p:txBody>
          <a:bodyPr/>
          <a:lstStyle>
            <a:lvl1pPr>
              <a:buNone/>
              <a:defRPr/>
            </a:lvl1pPr>
          </a:lstStyle>
          <a:p>
            <a:pPr lvl="0"/>
            <a:r>
              <a:rPr lang="nb-NO"/>
              <a:t>Klikk for å legge til tekst</a:t>
            </a:r>
          </a:p>
        </p:txBody>
      </p:sp>
    </p:spTree>
    <p:extLst>
      <p:ext uri="{BB962C8B-B14F-4D97-AF65-F5344CB8AC3E}">
        <p14:creationId xmlns:p14="http://schemas.microsoft.com/office/powerpoint/2010/main" val="4278605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rside svart med tittel">
    <p:bg>
      <p:bgPr>
        <a:solidFill>
          <a:schemeClr val="tx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B71A842-E896-5349-BD8E-99C14D2836CA}"/>
              </a:ext>
            </a:extLst>
          </p:cNvPr>
          <p:cNvSpPr>
            <a:spLocks noGrp="1"/>
          </p:cNvSpPr>
          <p:nvPr>
            <p:ph type="title" hasCustomPrompt="1"/>
          </p:nvPr>
        </p:nvSpPr>
        <p:spPr>
          <a:xfrm>
            <a:off x="557999" y="1772203"/>
            <a:ext cx="11083137" cy="333955"/>
          </a:xfrm>
        </p:spPr>
        <p:txBody>
          <a:bodyPr/>
          <a:lstStyle>
            <a:lvl1pPr>
              <a:defRPr>
                <a:solidFill>
                  <a:schemeClr val="bg1"/>
                </a:solidFill>
              </a:defRPr>
            </a:lvl1pPr>
          </a:lstStyle>
          <a:p>
            <a:r>
              <a:rPr lang="nb-NO" b="1">
                <a:effectLst/>
                <a:latin typeface="Arial" panose="020B0604020202020204" pitchFamily="34" charset="0"/>
              </a:rPr>
              <a:t>KLIKK FOR Å LEGGE TIL EN TITTEL (BRUK VERSALER)</a:t>
            </a:r>
            <a:endParaRPr lang="nb-NO"/>
          </a:p>
        </p:txBody>
      </p:sp>
      <p:sp>
        <p:nvSpPr>
          <p:cNvPr id="4" name="Plassholder for tekst 3">
            <a:extLst>
              <a:ext uri="{FF2B5EF4-FFF2-40B4-BE49-F238E27FC236}">
                <a16:creationId xmlns:a16="http://schemas.microsoft.com/office/drawing/2014/main" id="{8B4C41C3-9196-744B-B5A5-616E02BA7D7D}"/>
              </a:ext>
            </a:extLst>
          </p:cNvPr>
          <p:cNvSpPr>
            <a:spLocks noGrp="1"/>
          </p:cNvSpPr>
          <p:nvPr>
            <p:ph type="body" sz="quarter" idx="10" hasCustomPrompt="1"/>
          </p:nvPr>
        </p:nvSpPr>
        <p:spPr>
          <a:xfrm>
            <a:off x="558000" y="2152800"/>
            <a:ext cx="11083138" cy="333955"/>
          </a:xfrm>
        </p:spPr>
        <p:txBody>
          <a:bodyPr/>
          <a:lstStyle>
            <a:lvl1pPr>
              <a:defRPr>
                <a:solidFill>
                  <a:schemeClr val="bg1"/>
                </a:solidFill>
              </a:defRPr>
            </a:lvl1pPr>
          </a:lstStyle>
          <a:p>
            <a:pPr lvl="0"/>
            <a:r>
              <a:rPr lang="nb-NO"/>
              <a:t>KLIKK FOR Å LEGGE TIL EN UNDERTITTEL (BRUK VERSALER)</a:t>
            </a:r>
          </a:p>
        </p:txBody>
      </p:sp>
      <p:grpSp>
        <p:nvGrpSpPr>
          <p:cNvPr id="6" name="Grafikk 17">
            <a:extLst>
              <a:ext uri="{FF2B5EF4-FFF2-40B4-BE49-F238E27FC236}">
                <a16:creationId xmlns:a16="http://schemas.microsoft.com/office/drawing/2014/main" id="{CD2E3870-17DC-7645-BD3B-6109F3D876BF}"/>
              </a:ext>
            </a:extLst>
          </p:cNvPr>
          <p:cNvGrpSpPr/>
          <p:nvPr userDrawn="1"/>
        </p:nvGrpSpPr>
        <p:grpSpPr>
          <a:xfrm>
            <a:off x="558800" y="2736151"/>
            <a:ext cx="11074400" cy="3564189"/>
            <a:chOff x="558800" y="2736151"/>
            <a:chExt cx="11074400" cy="3564189"/>
          </a:xfrm>
          <a:solidFill>
            <a:srgbClr val="4E4E4E"/>
          </a:solidFill>
        </p:grpSpPr>
        <p:sp>
          <p:nvSpPr>
            <p:cNvPr id="7" name="Friform 6">
              <a:extLst>
                <a:ext uri="{FF2B5EF4-FFF2-40B4-BE49-F238E27FC236}">
                  <a16:creationId xmlns:a16="http://schemas.microsoft.com/office/drawing/2014/main" id="{F6D3BCD7-06DB-FB46-B779-B6142E07C8CA}"/>
                </a:ext>
              </a:extLst>
            </p:cNvPr>
            <p:cNvSpPr/>
            <p:nvPr/>
          </p:nvSpPr>
          <p:spPr>
            <a:xfrm>
              <a:off x="558800" y="2736151"/>
              <a:ext cx="3566168" cy="3564189"/>
            </a:xfrm>
            <a:custGeom>
              <a:avLst/>
              <a:gdLst>
                <a:gd name="connsiteX0" fmla="*/ 2621915 w 3566168"/>
                <a:gd name="connsiteY0" fmla="*/ 0 h 3564189"/>
                <a:gd name="connsiteX1" fmla="*/ 2597785 w 3566168"/>
                <a:gd name="connsiteY1" fmla="*/ 0 h 3564189"/>
                <a:gd name="connsiteX2" fmla="*/ 2597785 w 3566168"/>
                <a:gd name="connsiteY2" fmla="*/ 1063293 h 3564189"/>
                <a:gd name="connsiteX3" fmla="*/ 2621915 w 3566168"/>
                <a:gd name="connsiteY3" fmla="*/ 1063293 h 3564189"/>
                <a:gd name="connsiteX4" fmla="*/ 2621915 w 3566168"/>
                <a:gd name="connsiteY4" fmla="*/ 0 h 3564189"/>
                <a:gd name="connsiteX5" fmla="*/ 2514600 w 3566168"/>
                <a:gd name="connsiteY5" fmla="*/ 0 h 3564189"/>
                <a:gd name="connsiteX6" fmla="*/ 2502535 w 3566168"/>
                <a:gd name="connsiteY6" fmla="*/ 0 h 3564189"/>
                <a:gd name="connsiteX7" fmla="*/ 2502535 w 3566168"/>
                <a:gd name="connsiteY7" fmla="*/ 1063293 h 3564189"/>
                <a:gd name="connsiteX8" fmla="*/ 2514600 w 3566168"/>
                <a:gd name="connsiteY8" fmla="*/ 1063293 h 3564189"/>
                <a:gd name="connsiteX9" fmla="*/ 2514600 w 3566168"/>
                <a:gd name="connsiteY9" fmla="*/ 0 h 3564189"/>
                <a:gd name="connsiteX10" fmla="*/ 2085340 w 3566168"/>
                <a:gd name="connsiteY10" fmla="*/ 0 h 3564189"/>
                <a:gd name="connsiteX11" fmla="*/ 2031365 w 3566168"/>
                <a:gd name="connsiteY11" fmla="*/ 0 h 3564189"/>
                <a:gd name="connsiteX12" fmla="*/ 2031365 w 3566168"/>
                <a:gd name="connsiteY12" fmla="*/ 1063293 h 3564189"/>
                <a:gd name="connsiteX13" fmla="*/ 2085340 w 3566168"/>
                <a:gd name="connsiteY13" fmla="*/ 1063293 h 3564189"/>
                <a:gd name="connsiteX14" fmla="*/ 2111375 w 3566168"/>
                <a:gd name="connsiteY14" fmla="*/ 1060756 h 3564189"/>
                <a:gd name="connsiteX15" fmla="*/ 2111375 w 3566168"/>
                <a:gd name="connsiteY15" fmla="*/ 2538 h 3564189"/>
                <a:gd name="connsiteX16" fmla="*/ 2085340 w 3566168"/>
                <a:gd name="connsiteY16" fmla="*/ 0 h 3564189"/>
                <a:gd name="connsiteX17" fmla="*/ 1995805 w 3566168"/>
                <a:gd name="connsiteY17" fmla="*/ 0 h 3564189"/>
                <a:gd name="connsiteX18" fmla="*/ 1919605 w 3566168"/>
                <a:gd name="connsiteY18" fmla="*/ 0 h 3564189"/>
                <a:gd name="connsiteX19" fmla="*/ 1919605 w 3566168"/>
                <a:gd name="connsiteY19" fmla="*/ 1063293 h 3564189"/>
                <a:gd name="connsiteX20" fmla="*/ 1995805 w 3566168"/>
                <a:gd name="connsiteY20" fmla="*/ 1063293 h 3564189"/>
                <a:gd name="connsiteX21" fmla="*/ 1995805 w 3566168"/>
                <a:gd name="connsiteY21" fmla="*/ 0 h 3564189"/>
                <a:gd name="connsiteX22" fmla="*/ 1872615 w 3566168"/>
                <a:gd name="connsiteY22" fmla="*/ 0 h 3564189"/>
                <a:gd name="connsiteX23" fmla="*/ 1801495 w 3566168"/>
                <a:gd name="connsiteY23" fmla="*/ 0 h 3564189"/>
                <a:gd name="connsiteX24" fmla="*/ 1801495 w 3566168"/>
                <a:gd name="connsiteY24" fmla="*/ 1063293 h 3564189"/>
                <a:gd name="connsiteX25" fmla="*/ 1872615 w 3566168"/>
                <a:gd name="connsiteY25" fmla="*/ 1063293 h 3564189"/>
                <a:gd name="connsiteX26" fmla="*/ 1872615 w 3566168"/>
                <a:gd name="connsiteY26" fmla="*/ 0 h 3564189"/>
                <a:gd name="connsiteX27" fmla="*/ 1744980 w 3566168"/>
                <a:gd name="connsiteY27" fmla="*/ 0 h 3564189"/>
                <a:gd name="connsiteX28" fmla="*/ 1680845 w 3566168"/>
                <a:gd name="connsiteY28" fmla="*/ 0 h 3564189"/>
                <a:gd name="connsiteX29" fmla="*/ 1680845 w 3566168"/>
                <a:gd name="connsiteY29" fmla="*/ 1063293 h 3564189"/>
                <a:gd name="connsiteX30" fmla="*/ 1744980 w 3566168"/>
                <a:gd name="connsiteY30" fmla="*/ 1063293 h 3564189"/>
                <a:gd name="connsiteX31" fmla="*/ 1744980 w 3566168"/>
                <a:gd name="connsiteY31" fmla="*/ 0 h 3564189"/>
                <a:gd name="connsiteX32" fmla="*/ 1609090 w 3566168"/>
                <a:gd name="connsiteY32" fmla="*/ 0 h 3564189"/>
                <a:gd name="connsiteX33" fmla="*/ 1562100 w 3566168"/>
                <a:gd name="connsiteY33" fmla="*/ 0 h 3564189"/>
                <a:gd name="connsiteX34" fmla="*/ 1562100 w 3566168"/>
                <a:gd name="connsiteY34" fmla="*/ 1063293 h 3564189"/>
                <a:gd name="connsiteX35" fmla="*/ 1609090 w 3566168"/>
                <a:gd name="connsiteY35" fmla="*/ 1063293 h 3564189"/>
                <a:gd name="connsiteX36" fmla="*/ 1609090 w 3566168"/>
                <a:gd name="connsiteY36" fmla="*/ 0 h 3564189"/>
                <a:gd name="connsiteX37" fmla="*/ 1485900 w 3566168"/>
                <a:gd name="connsiteY37" fmla="*/ 0 h 3564189"/>
                <a:gd name="connsiteX38" fmla="*/ 1450340 w 3566168"/>
                <a:gd name="connsiteY38" fmla="*/ 0 h 3564189"/>
                <a:gd name="connsiteX39" fmla="*/ 1450340 w 3566168"/>
                <a:gd name="connsiteY39" fmla="*/ 1063293 h 3564189"/>
                <a:gd name="connsiteX40" fmla="*/ 1485900 w 3566168"/>
                <a:gd name="connsiteY40" fmla="*/ 1063293 h 3564189"/>
                <a:gd name="connsiteX41" fmla="*/ 1485900 w 3566168"/>
                <a:gd name="connsiteY41" fmla="*/ 0 h 3564189"/>
                <a:gd name="connsiteX42" fmla="*/ 1370330 w 3566168"/>
                <a:gd name="connsiteY42" fmla="*/ 0 h 3564189"/>
                <a:gd name="connsiteX43" fmla="*/ 1346200 w 3566168"/>
                <a:gd name="connsiteY43" fmla="*/ 0 h 3564189"/>
                <a:gd name="connsiteX44" fmla="*/ 1346200 w 3566168"/>
                <a:gd name="connsiteY44" fmla="*/ 1063293 h 3564189"/>
                <a:gd name="connsiteX45" fmla="*/ 1370330 w 3566168"/>
                <a:gd name="connsiteY45" fmla="*/ 1063293 h 3564189"/>
                <a:gd name="connsiteX46" fmla="*/ 1370330 w 3566168"/>
                <a:gd name="connsiteY46" fmla="*/ 0 h 3564189"/>
                <a:gd name="connsiteX47" fmla="*/ 1263650 w 3566168"/>
                <a:gd name="connsiteY47" fmla="*/ 0 h 3564189"/>
                <a:gd name="connsiteX48" fmla="*/ 1251585 w 3566168"/>
                <a:gd name="connsiteY48" fmla="*/ 0 h 3564189"/>
                <a:gd name="connsiteX49" fmla="*/ 1251585 w 3566168"/>
                <a:gd name="connsiteY49" fmla="*/ 1063293 h 3564189"/>
                <a:gd name="connsiteX50" fmla="*/ 1263650 w 3566168"/>
                <a:gd name="connsiteY50" fmla="*/ 1063293 h 3564189"/>
                <a:gd name="connsiteX51" fmla="*/ 1263650 w 3566168"/>
                <a:gd name="connsiteY51" fmla="*/ 0 h 3564189"/>
                <a:gd name="connsiteX52" fmla="*/ 930910 w 3566168"/>
                <a:gd name="connsiteY52" fmla="*/ 0 h 3564189"/>
                <a:gd name="connsiteX53" fmla="*/ 929005 w 3566168"/>
                <a:gd name="connsiteY53" fmla="*/ 0 h 3564189"/>
                <a:gd name="connsiteX54" fmla="*/ 929005 w 3566168"/>
                <a:gd name="connsiteY54" fmla="*/ 0 h 3564189"/>
                <a:gd name="connsiteX55" fmla="*/ 884555 w 3566168"/>
                <a:gd name="connsiteY55" fmla="*/ 0 h 3564189"/>
                <a:gd name="connsiteX56" fmla="*/ 884555 w 3566168"/>
                <a:gd name="connsiteY56" fmla="*/ 378751 h 3564189"/>
                <a:gd name="connsiteX57" fmla="*/ 967105 w 3566168"/>
                <a:gd name="connsiteY57" fmla="*/ 289931 h 3564189"/>
                <a:gd name="connsiteX58" fmla="*/ 967105 w 3566168"/>
                <a:gd name="connsiteY58" fmla="*/ 5075 h 3564189"/>
                <a:gd name="connsiteX59" fmla="*/ 930910 w 3566168"/>
                <a:gd name="connsiteY59" fmla="*/ 0 h 3564189"/>
                <a:gd name="connsiteX60" fmla="*/ 860425 w 3566168"/>
                <a:gd name="connsiteY60" fmla="*/ 0 h 3564189"/>
                <a:gd name="connsiteX61" fmla="*/ 780415 w 3566168"/>
                <a:gd name="connsiteY61" fmla="*/ 0 h 3564189"/>
                <a:gd name="connsiteX62" fmla="*/ 780415 w 3566168"/>
                <a:gd name="connsiteY62" fmla="*/ 491044 h 3564189"/>
                <a:gd name="connsiteX63" fmla="*/ 860425 w 3566168"/>
                <a:gd name="connsiteY63" fmla="*/ 404762 h 3564189"/>
                <a:gd name="connsiteX64" fmla="*/ 860425 w 3566168"/>
                <a:gd name="connsiteY64" fmla="*/ 0 h 3564189"/>
                <a:gd name="connsiteX65" fmla="*/ 744855 w 3566168"/>
                <a:gd name="connsiteY65" fmla="*/ 0 h 3564189"/>
                <a:gd name="connsiteX66" fmla="*/ 668655 w 3566168"/>
                <a:gd name="connsiteY66" fmla="*/ 0 h 3564189"/>
                <a:gd name="connsiteX67" fmla="*/ 668655 w 3566168"/>
                <a:gd name="connsiteY67" fmla="*/ 612219 h 3564189"/>
                <a:gd name="connsiteX68" fmla="*/ 744855 w 3566168"/>
                <a:gd name="connsiteY68" fmla="*/ 529743 h 3564189"/>
                <a:gd name="connsiteX69" fmla="*/ 744855 w 3566168"/>
                <a:gd name="connsiteY69" fmla="*/ 0 h 3564189"/>
                <a:gd name="connsiteX70" fmla="*/ 621665 w 3566168"/>
                <a:gd name="connsiteY70" fmla="*/ 0 h 3564189"/>
                <a:gd name="connsiteX71" fmla="*/ 550545 w 3566168"/>
                <a:gd name="connsiteY71" fmla="*/ 0 h 3564189"/>
                <a:gd name="connsiteX72" fmla="*/ 550545 w 3566168"/>
                <a:gd name="connsiteY72" fmla="*/ 739738 h 3564189"/>
                <a:gd name="connsiteX73" fmla="*/ 621665 w 3566168"/>
                <a:gd name="connsiteY73" fmla="*/ 662338 h 3564189"/>
                <a:gd name="connsiteX74" fmla="*/ 621665 w 3566168"/>
                <a:gd name="connsiteY74" fmla="*/ 0 h 3564189"/>
                <a:gd name="connsiteX75" fmla="*/ 493395 w 3566168"/>
                <a:gd name="connsiteY75" fmla="*/ 0 h 3564189"/>
                <a:gd name="connsiteX76" fmla="*/ 429260 w 3566168"/>
                <a:gd name="connsiteY76" fmla="*/ 0 h 3564189"/>
                <a:gd name="connsiteX77" fmla="*/ 429260 w 3566168"/>
                <a:gd name="connsiteY77" fmla="*/ 870429 h 3564189"/>
                <a:gd name="connsiteX78" fmla="*/ 493395 w 3566168"/>
                <a:gd name="connsiteY78" fmla="*/ 800642 h 3564189"/>
                <a:gd name="connsiteX79" fmla="*/ 493395 w 3566168"/>
                <a:gd name="connsiteY79" fmla="*/ 0 h 3564189"/>
                <a:gd name="connsiteX80" fmla="*/ 358140 w 3566168"/>
                <a:gd name="connsiteY80" fmla="*/ 0 h 3564189"/>
                <a:gd name="connsiteX81" fmla="*/ 311150 w 3566168"/>
                <a:gd name="connsiteY81" fmla="*/ 0 h 3564189"/>
                <a:gd name="connsiteX82" fmla="*/ 311150 w 3566168"/>
                <a:gd name="connsiteY82" fmla="*/ 998582 h 3564189"/>
                <a:gd name="connsiteX83" fmla="*/ 318135 w 3566168"/>
                <a:gd name="connsiteY83" fmla="*/ 990969 h 3564189"/>
                <a:gd name="connsiteX84" fmla="*/ 358140 w 3566168"/>
                <a:gd name="connsiteY84" fmla="*/ 947194 h 3564189"/>
                <a:gd name="connsiteX85" fmla="*/ 358140 w 3566168"/>
                <a:gd name="connsiteY85" fmla="*/ 0 h 3564189"/>
                <a:gd name="connsiteX86" fmla="*/ 234950 w 3566168"/>
                <a:gd name="connsiteY86" fmla="*/ 0 h 3564189"/>
                <a:gd name="connsiteX87" fmla="*/ 199390 w 3566168"/>
                <a:gd name="connsiteY87" fmla="*/ 0 h 3564189"/>
                <a:gd name="connsiteX88" fmla="*/ 199390 w 3566168"/>
                <a:gd name="connsiteY88" fmla="*/ 1063293 h 3564189"/>
                <a:gd name="connsiteX89" fmla="*/ 234950 w 3566168"/>
                <a:gd name="connsiteY89" fmla="*/ 1057584 h 3564189"/>
                <a:gd name="connsiteX90" fmla="*/ 234950 w 3566168"/>
                <a:gd name="connsiteY90" fmla="*/ 0 h 3564189"/>
                <a:gd name="connsiteX91" fmla="*/ 119380 w 3566168"/>
                <a:gd name="connsiteY91" fmla="*/ 0 h 3564189"/>
                <a:gd name="connsiteX92" fmla="*/ 95250 w 3566168"/>
                <a:gd name="connsiteY92" fmla="*/ 0 h 3564189"/>
                <a:gd name="connsiteX93" fmla="*/ 95250 w 3566168"/>
                <a:gd name="connsiteY93" fmla="*/ 1063293 h 3564189"/>
                <a:gd name="connsiteX94" fmla="*/ 119380 w 3566168"/>
                <a:gd name="connsiteY94" fmla="*/ 1063293 h 3564189"/>
                <a:gd name="connsiteX95" fmla="*/ 119380 w 3566168"/>
                <a:gd name="connsiteY95" fmla="*/ 0 h 3564189"/>
                <a:gd name="connsiteX96" fmla="*/ 12065 w 3566168"/>
                <a:gd name="connsiteY96" fmla="*/ 0 h 3564189"/>
                <a:gd name="connsiteX97" fmla="*/ 0 w 3566168"/>
                <a:gd name="connsiteY97" fmla="*/ 0 h 3564189"/>
                <a:gd name="connsiteX98" fmla="*/ 0 w 3566168"/>
                <a:gd name="connsiteY98" fmla="*/ 1063293 h 3564189"/>
                <a:gd name="connsiteX99" fmla="*/ 12065 w 3566168"/>
                <a:gd name="connsiteY99" fmla="*/ 1063293 h 3564189"/>
                <a:gd name="connsiteX100" fmla="*/ 12065 w 3566168"/>
                <a:gd name="connsiteY100" fmla="*/ 0 h 3564189"/>
                <a:gd name="connsiteX101" fmla="*/ 2701925 w 3566168"/>
                <a:gd name="connsiteY101" fmla="*/ 0 h 3564189"/>
                <a:gd name="connsiteX102" fmla="*/ 2701925 w 3566168"/>
                <a:gd name="connsiteY102" fmla="*/ 1062659 h 3564189"/>
                <a:gd name="connsiteX103" fmla="*/ 2737485 w 3566168"/>
                <a:gd name="connsiteY103" fmla="*/ 1062659 h 3564189"/>
                <a:gd name="connsiteX104" fmla="*/ 2737485 w 3566168"/>
                <a:gd name="connsiteY104" fmla="*/ 5075 h 3564189"/>
                <a:gd name="connsiteX105" fmla="*/ 2701925 w 3566168"/>
                <a:gd name="connsiteY105" fmla="*/ 0 h 3564189"/>
                <a:gd name="connsiteX106" fmla="*/ 979170 w 3566168"/>
                <a:gd name="connsiteY106" fmla="*/ 8882 h 3564189"/>
                <a:gd name="connsiteX107" fmla="*/ 979170 w 3566168"/>
                <a:gd name="connsiteY107" fmla="*/ 275974 h 3564189"/>
                <a:gd name="connsiteX108" fmla="*/ 1002665 w 3566168"/>
                <a:gd name="connsiteY108" fmla="*/ 250597 h 3564189"/>
                <a:gd name="connsiteX109" fmla="*/ 1063625 w 3566168"/>
                <a:gd name="connsiteY109" fmla="*/ 132594 h 3564189"/>
                <a:gd name="connsiteX110" fmla="*/ 979170 w 3566168"/>
                <a:gd name="connsiteY110" fmla="*/ 8882 h 3564189"/>
                <a:gd name="connsiteX111" fmla="*/ 2135505 w 3566168"/>
                <a:gd name="connsiteY111" fmla="*/ 9516 h 3564189"/>
                <a:gd name="connsiteX112" fmla="*/ 2135505 w 3566168"/>
                <a:gd name="connsiteY112" fmla="*/ 1052508 h 3564189"/>
                <a:gd name="connsiteX113" fmla="*/ 2218055 w 3566168"/>
                <a:gd name="connsiteY113" fmla="*/ 929430 h 3564189"/>
                <a:gd name="connsiteX114" fmla="*/ 2218055 w 3566168"/>
                <a:gd name="connsiteY114" fmla="*/ 929430 h 3564189"/>
                <a:gd name="connsiteX115" fmla="*/ 2218055 w 3566168"/>
                <a:gd name="connsiteY115" fmla="*/ 132594 h 3564189"/>
                <a:gd name="connsiteX116" fmla="*/ 2218055 w 3566168"/>
                <a:gd name="connsiteY116" fmla="*/ 132594 h 3564189"/>
                <a:gd name="connsiteX117" fmla="*/ 2135505 w 3566168"/>
                <a:gd name="connsiteY117" fmla="*/ 9516 h 3564189"/>
                <a:gd name="connsiteX118" fmla="*/ 2813685 w 3566168"/>
                <a:gd name="connsiteY118" fmla="*/ 64077 h 3564189"/>
                <a:gd name="connsiteX119" fmla="*/ 2813685 w 3566168"/>
                <a:gd name="connsiteY119" fmla="*/ 1062659 h 3564189"/>
                <a:gd name="connsiteX120" fmla="*/ 2860675 w 3566168"/>
                <a:gd name="connsiteY120" fmla="*/ 1062659 h 3564189"/>
                <a:gd name="connsiteX121" fmla="*/ 2860675 w 3566168"/>
                <a:gd name="connsiteY121" fmla="*/ 115465 h 3564189"/>
                <a:gd name="connsiteX122" fmla="*/ 2820670 w 3566168"/>
                <a:gd name="connsiteY122" fmla="*/ 71690 h 3564189"/>
                <a:gd name="connsiteX123" fmla="*/ 2813685 w 3566168"/>
                <a:gd name="connsiteY123" fmla="*/ 64077 h 3564189"/>
                <a:gd name="connsiteX124" fmla="*/ 2931795 w 3566168"/>
                <a:gd name="connsiteY124" fmla="*/ 192230 h 3564189"/>
                <a:gd name="connsiteX125" fmla="*/ 2931795 w 3566168"/>
                <a:gd name="connsiteY125" fmla="*/ 1062659 h 3564189"/>
                <a:gd name="connsiteX126" fmla="*/ 2995930 w 3566168"/>
                <a:gd name="connsiteY126" fmla="*/ 1062659 h 3564189"/>
                <a:gd name="connsiteX127" fmla="*/ 2995930 w 3566168"/>
                <a:gd name="connsiteY127" fmla="*/ 262017 h 3564189"/>
                <a:gd name="connsiteX128" fmla="*/ 2931795 w 3566168"/>
                <a:gd name="connsiteY128" fmla="*/ 192230 h 3564189"/>
                <a:gd name="connsiteX129" fmla="*/ 3052445 w 3566168"/>
                <a:gd name="connsiteY129" fmla="*/ 322921 h 3564189"/>
                <a:gd name="connsiteX130" fmla="*/ 3052445 w 3566168"/>
                <a:gd name="connsiteY130" fmla="*/ 1062659 h 3564189"/>
                <a:gd name="connsiteX131" fmla="*/ 3124200 w 3566168"/>
                <a:gd name="connsiteY131" fmla="*/ 1062659 h 3564189"/>
                <a:gd name="connsiteX132" fmla="*/ 3124200 w 3566168"/>
                <a:gd name="connsiteY132" fmla="*/ 400321 h 3564189"/>
                <a:gd name="connsiteX133" fmla="*/ 3052445 w 3566168"/>
                <a:gd name="connsiteY133" fmla="*/ 322921 h 3564189"/>
                <a:gd name="connsiteX134" fmla="*/ 3170555 w 3566168"/>
                <a:gd name="connsiteY134" fmla="*/ 451075 h 3564189"/>
                <a:gd name="connsiteX135" fmla="*/ 3170555 w 3566168"/>
                <a:gd name="connsiteY135" fmla="*/ 1063293 h 3564189"/>
                <a:gd name="connsiteX136" fmla="*/ 3246755 w 3566168"/>
                <a:gd name="connsiteY136" fmla="*/ 1063293 h 3564189"/>
                <a:gd name="connsiteX137" fmla="*/ 3246755 w 3566168"/>
                <a:gd name="connsiteY137" fmla="*/ 533550 h 3564189"/>
                <a:gd name="connsiteX138" fmla="*/ 3170555 w 3566168"/>
                <a:gd name="connsiteY138" fmla="*/ 451075 h 3564189"/>
                <a:gd name="connsiteX139" fmla="*/ 3282950 w 3566168"/>
                <a:gd name="connsiteY139" fmla="*/ 571615 h 3564189"/>
                <a:gd name="connsiteX140" fmla="*/ 3282950 w 3566168"/>
                <a:gd name="connsiteY140" fmla="*/ 1062659 h 3564189"/>
                <a:gd name="connsiteX141" fmla="*/ 3362960 w 3566168"/>
                <a:gd name="connsiteY141" fmla="*/ 1062659 h 3564189"/>
                <a:gd name="connsiteX142" fmla="*/ 3362960 w 3566168"/>
                <a:gd name="connsiteY142" fmla="*/ 657897 h 3564189"/>
                <a:gd name="connsiteX143" fmla="*/ 3282950 w 3566168"/>
                <a:gd name="connsiteY143" fmla="*/ 571615 h 3564189"/>
                <a:gd name="connsiteX144" fmla="*/ 3387090 w 3566168"/>
                <a:gd name="connsiteY144" fmla="*/ 683908 h 3564189"/>
                <a:gd name="connsiteX145" fmla="*/ 3387090 w 3566168"/>
                <a:gd name="connsiteY145" fmla="*/ 1062659 h 3564189"/>
                <a:gd name="connsiteX146" fmla="*/ 3431540 w 3566168"/>
                <a:gd name="connsiteY146" fmla="*/ 1062659 h 3564189"/>
                <a:gd name="connsiteX147" fmla="*/ 3431540 w 3566168"/>
                <a:gd name="connsiteY147" fmla="*/ 1062659 h 3564189"/>
                <a:gd name="connsiteX148" fmla="*/ 3433445 w 3566168"/>
                <a:gd name="connsiteY148" fmla="*/ 1062659 h 3564189"/>
                <a:gd name="connsiteX149" fmla="*/ 3469640 w 3566168"/>
                <a:gd name="connsiteY149" fmla="*/ 1057584 h 3564189"/>
                <a:gd name="connsiteX150" fmla="*/ 3469640 w 3566168"/>
                <a:gd name="connsiteY150" fmla="*/ 772728 h 3564189"/>
                <a:gd name="connsiteX151" fmla="*/ 3387090 w 3566168"/>
                <a:gd name="connsiteY151" fmla="*/ 683908 h 3564189"/>
                <a:gd name="connsiteX152" fmla="*/ 3481705 w 3566168"/>
                <a:gd name="connsiteY152" fmla="*/ 786685 h 3564189"/>
                <a:gd name="connsiteX153" fmla="*/ 3481705 w 3566168"/>
                <a:gd name="connsiteY153" fmla="*/ 1053777 h 3564189"/>
                <a:gd name="connsiteX154" fmla="*/ 3566160 w 3566168"/>
                <a:gd name="connsiteY154" fmla="*/ 930065 h 3564189"/>
                <a:gd name="connsiteX155" fmla="*/ 3505200 w 3566168"/>
                <a:gd name="connsiteY155" fmla="*/ 812062 h 3564189"/>
                <a:gd name="connsiteX156" fmla="*/ 3481705 w 3566168"/>
                <a:gd name="connsiteY156" fmla="*/ 786685 h 3564189"/>
                <a:gd name="connsiteX157" fmla="*/ 2621915 w 3566168"/>
                <a:gd name="connsiteY157" fmla="*/ 1250448 h 3564189"/>
                <a:gd name="connsiteX158" fmla="*/ 2597785 w 3566168"/>
                <a:gd name="connsiteY158" fmla="*/ 1250448 h 3564189"/>
                <a:gd name="connsiteX159" fmla="*/ 2597785 w 3566168"/>
                <a:gd name="connsiteY159" fmla="*/ 2313742 h 3564189"/>
                <a:gd name="connsiteX160" fmla="*/ 2621915 w 3566168"/>
                <a:gd name="connsiteY160" fmla="*/ 2313742 h 3564189"/>
                <a:gd name="connsiteX161" fmla="*/ 2621915 w 3566168"/>
                <a:gd name="connsiteY161" fmla="*/ 1250448 h 3564189"/>
                <a:gd name="connsiteX162" fmla="*/ 2514600 w 3566168"/>
                <a:gd name="connsiteY162" fmla="*/ 1250448 h 3564189"/>
                <a:gd name="connsiteX163" fmla="*/ 2502535 w 3566168"/>
                <a:gd name="connsiteY163" fmla="*/ 1250448 h 3564189"/>
                <a:gd name="connsiteX164" fmla="*/ 2502535 w 3566168"/>
                <a:gd name="connsiteY164" fmla="*/ 2313742 h 3564189"/>
                <a:gd name="connsiteX165" fmla="*/ 2514600 w 3566168"/>
                <a:gd name="connsiteY165" fmla="*/ 2313742 h 3564189"/>
                <a:gd name="connsiteX166" fmla="*/ 2514600 w 3566168"/>
                <a:gd name="connsiteY166" fmla="*/ 1250448 h 3564189"/>
                <a:gd name="connsiteX167" fmla="*/ 744855 w 3566168"/>
                <a:gd name="connsiteY167" fmla="*/ 1250448 h 3564189"/>
                <a:gd name="connsiteX168" fmla="*/ 668655 w 3566168"/>
                <a:gd name="connsiteY168" fmla="*/ 1250448 h 3564189"/>
                <a:gd name="connsiteX169" fmla="*/ 668655 w 3566168"/>
                <a:gd name="connsiteY169" fmla="*/ 2313742 h 3564189"/>
                <a:gd name="connsiteX170" fmla="*/ 744855 w 3566168"/>
                <a:gd name="connsiteY170" fmla="*/ 2313742 h 3564189"/>
                <a:gd name="connsiteX171" fmla="*/ 744855 w 3566168"/>
                <a:gd name="connsiteY171" fmla="*/ 1250448 h 3564189"/>
                <a:gd name="connsiteX172" fmla="*/ 621665 w 3566168"/>
                <a:gd name="connsiteY172" fmla="*/ 1250448 h 3564189"/>
                <a:gd name="connsiteX173" fmla="*/ 550545 w 3566168"/>
                <a:gd name="connsiteY173" fmla="*/ 1250448 h 3564189"/>
                <a:gd name="connsiteX174" fmla="*/ 550545 w 3566168"/>
                <a:gd name="connsiteY174" fmla="*/ 2313742 h 3564189"/>
                <a:gd name="connsiteX175" fmla="*/ 621665 w 3566168"/>
                <a:gd name="connsiteY175" fmla="*/ 2313742 h 3564189"/>
                <a:gd name="connsiteX176" fmla="*/ 621665 w 3566168"/>
                <a:gd name="connsiteY176" fmla="*/ 1250448 h 3564189"/>
                <a:gd name="connsiteX177" fmla="*/ 493395 w 3566168"/>
                <a:gd name="connsiteY177" fmla="*/ 1250448 h 3564189"/>
                <a:gd name="connsiteX178" fmla="*/ 429260 w 3566168"/>
                <a:gd name="connsiteY178" fmla="*/ 1250448 h 3564189"/>
                <a:gd name="connsiteX179" fmla="*/ 429260 w 3566168"/>
                <a:gd name="connsiteY179" fmla="*/ 2313742 h 3564189"/>
                <a:gd name="connsiteX180" fmla="*/ 493395 w 3566168"/>
                <a:gd name="connsiteY180" fmla="*/ 2313742 h 3564189"/>
                <a:gd name="connsiteX181" fmla="*/ 493395 w 3566168"/>
                <a:gd name="connsiteY181" fmla="*/ 1250448 h 3564189"/>
                <a:gd name="connsiteX182" fmla="*/ 358140 w 3566168"/>
                <a:gd name="connsiteY182" fmla="*/ 1250448 h 3564189"/>
                <a:gd name="connsiteX183" fmla="*/ 311150 w 3566168"/>
                <a:gd name="connsiteY183" fmla="*/ 1250448 h 3564189"/>
                <a:gd name="connsiteX184" fmla="*/ 311150 w 3566168"/>
                <a:gd name="connsiteY184" fmla="*/ 2313742 h 3564189"/>
                <a:gd name="connsiteX185" fmla="*/ 358140 w 3566168"/>
                <a:gd name="connsiteY185" fmla="*/ 2313742 h 3564189"/>
                <a:gd name="connsiteX186" fmla="*/ 358140 w 3566168"/>
                <a:gd name="connsiteY186" fmla="*/ 1250448 h 3564189"/>
                <a:gd name="connsiteX187" fmla="*/ 234950 w 3566168"/>
                <a:gd name="connsiteY187" fmla="*/ 1250448 h 3564189"/>
                <a:gd name="connsiteX188" fmla="*/ 199390 w 3566168"/>
                <a:gd name="connsiteY188" fmla="*/ 1250448 h 3564189"/>
                <a:gd name="connsiteX189" fmla="*/ 199390 w 3566168"/>
                <a:gd name="connsiteY189" fmla="*/ 2313742 h 3564189"/>
                <a:gd name="connsiteX190" fmla="*/ 234950 w 3566168"/>
                <a:gd name="connsiteY190" fmla="*/ 2313742 h 3564189"/>
                <a:gd name="connsiteX191" fmla="*/ 234950 w 3566168"/>
                <a:gd name="connsiteY191" fmla="*/ 1250448 h 3564189"/>
                <a:gd name="connsiteX192" fmla="*/ 119380 w 3566168"/>
                <a:gd name="connsiteY192" fmla="*/ 1250448 h 3564189"/>
                <a:gd name="connsiteX193" fmla="*/ 95250 w 3566168"/>
                <a:gd name="connsiteY193" fmla="*/ 1250448 h 3564189"/>
                <a:gd name="connsiteX194" fmla="*/ 95250 w 3566168"/>
                <a:gd name="connsiteY194" fmla="*/ 2313742 h 3564189"/>
                <a:gd name="connsiteX195" fmla="*/ 119380 w 3566168"/>
                <a:gd name="connsiteY195" fmla="*/ 2313742 h 3564189"/>
                <a:gd name="connsiteX196" fmla="*/ 119380 w 3566168"/>
                <a:gd name="connsiteY196" fmla="*/ 1250448 h 3564189"/>
                <a:gd name="connsiteX197" fmla="*/ 12065 w 3566168"/>
                <a:gd name="connsiteY197" fmla="*/ 1250448 h 3564189"/>
                <a:gd name="connsiteX198" fmla="*/ 0 w 3566168"/>
                <a:gd name="connsiteY198" fmla="*/ 1250448 h 3564189"/>
                <a:gd name="connsiteX199" fmla="*/ 0 w 3566168"/>
                <a:gd name="connsiteY199" fmla="*/ 2313742 h 3564189"/>
                <a:gd name="connsiteX200" fmla="*/ 12065 w 3566168"/>
                <a:gd name="connsiteY200" fmla="*/ 2313742 h 3564189"/>
                <a:gd name="connsiteX201" fmla="*/ 12065 w 3566168"/>
                <a:gd name="connsiteY201" fmla="*/ 1250448 h 3564189"/>
                <a:gd name="connsiteX202" fmla="*/ 3433445 w 3566168"/>
                <a:gd name="connsiteY202" fmla="*/ 1250448 h 3564189"/>
                <a:gd name="connsiteX203" fmla="*/ 3431540 w 3566168"/>
                <a:gd name="connsiteY203" fmla="*/ 1250448 h 3564189"/>
                <a:gd name="connsiteX204" fmla="*/ 3431540 w 3566168"/>
                <a:gd name="connsiteY204" fmla="*/ 1250448 h 3564189"/>
                <a:gd name="connsiteX205" fmla="*/ 3387090 w 3566168"/>
                <a:gd name="connsiteY205" fmla="*/ 1250448 h 3564189"/>
                <a:gd name="connsiteX206" fmla="*/ 3387090 w 3566168"/>
                <a:gd name="connsiteY206" fmla="*/ 1629199 h 3564189"/>
                <a:gd name="connsiteX207" fmla="*/ 3469640 w 3566168"/>
                <a:gd name="connsiteY207" fmla="*/ 1539745 h 3564189"/>
                <a:gd name="connsiteX208" fmla="*/ 3469640 w 3566168"/>
                <a:gd name="connsiteY208" fmla="*/ 1254889 h 3564189"/>
                <a:gd name="connsiteX209" fmla="*/ 3433445 w 3566168"/>
                <a:gd name="connsiteY209" fmla="*/ 1250448 h 3564189"/>
                <a:gd name="connsiteX210" fmla="*/ 3362960 w 3566168"/>
                <a:gd name="connsiteY210" fmla="*/ 1250448 h 3564189"/>
                <a:gd name="connsiteX211" fmla="*/ 3282950 w 3566168"/>
                <a:gd name="connsiteY211" fmla="*/ 1250448 h 3564189"/>
                <a:gd name="connsiteX212" fmla="*/ 3282950 w 3566168"/>
                <a:gd name="connsiteY212" fmla="*/ 1741492 h 3564189"/>
                <a:gd name="connsiteX213" fmla="*/ 3362960 w 3566168"/>
                <a:gd name="connsiteY213" fmla="*/ 1655211 h 3564189"/>
                <a:gd name="connsiteX214" fmla="*/ 3362960 w 3566168"/>
                <a:gd name="connsiteY214" fmla="*/ 1250448 h 3564189"/>
                <a:gd name="connsiteX215" fmla="*/ 3247390 w 3566168"/>
                <a:gd name="connsiteY215" fmla="*/ 1250448 h 3564189"/>
                <a:gd name="connsiteX216" fmla="*/ 3171190 w 3566168"/>
                <a:gd name="connsiteY216" fmla="*/ 1250448 h 3564189"/>
                <a:gd name="connsiteX217" fmla="*/ 3171190 w 3566168"/>
                <a:gd name="connsiteY217" fmla="*/ 1862667 h 3564189"/>
                <a:gd name="connsiteX218" fmla="*/ 3247390 w 3566168"/>
                <a:gd name="connsiteY218" fmla="*/ 1780192 h 3564189"/>
                <a:gd name="connsiteX219" fmla="*/ 3247390 w 3566168"/>
                <a:gd name="connsiteY219" fmla="*/ 1250448 h 3564189"/>
                <a:gd name="connsiteX220" fmla="*/ 3124200 w 3566168"/>
                <a:gd name="connsiteY220" fmla="*/ 1250448 h 3564189"/>
                <a:gd name="connsiteX221" fmla="*/ 3053080 w 3566168"/>
                <a:gd name="connsiteY221" fmla="*/ 1250448 h 3564189"/>
                <a:gd name="connsiteX222" fmla="*/ 3053080 w 3566168"/>
                <a:gd name="connsiteY222" fmla="*/ 1990186 h 3564189"/>
                <a:gd name="connsiteX223" fmla="*/ 3124200 w 3566168"/>
                <a:gd name="connsiteY223" fmla="*/ 1912786 h 3564189"/>
                <a:gd name="connsiteX224" fmla="*/ 3124200 w 3566168"/>
                <a:gd name="connsiteY224" fmla="*/ 1250448 h 3564189"/>
                <a:gd name="connsiteX225" fmla="*/ 2996565 w 3566168"/>
                <a:gd name="connsiteY225" fmla="*/ 1250448 h 3564189"/>
                <a:gd name="connsiteX226" fmla="*/ 2932430 w 3566168"/>
                <a:gd name="connsiteY226" fmla="*/ 1250448 h 3564189"/>
                <a:gd name="connsiteX227" fmla="*/ 2932430 w 3566168"/>
                <a:gd name="connsiteY227" fmla="*/ 2120877 h 3564189"/>
                <a:gd name="connsiteX228" fmla="*/ 2996565 w 3566168"/>
                <a:gd name="connsiteY228" fmla="*/ 2051091 h 3564189"/>
                <a:gd name="connsiteX229" fmla="*/ 2996565 w 3566168"/>
                <a:gd name="connsiteY229" fmla="*/ 1250448 h 3564189"/>
                <a:gd name="connsiteX230" fmla="*/ 2860675 w 3566168"/>
                <a:gd name="connsiteY230" fmla="*/ 1250448 h 3564189"/>
                <a:gd name="connsiteX231" fmla="*/ 2813685 w 3566168"/>
                <a:gd name="connsiteY231" fmla="*/ 1250448 h 3564189"/>
                <a:gd name="connsiteX232" fmla="*/ 2813685 w 3566168"/>
                <a:gd name="connsiteY232" fmla="*/ 2249031 h 3564189"/>
                <a:gd name="connsiteX233" fmla="*/ 2820670 w 3566168"/>
                <a:gd name="connsiteY233" fmla="*/ 2241418 h 3564189"/>
                <a:gd name="connsiteX234" fmla="*/ 2860675 w 3566168"/>
                <a:gd name="connsiteY234" fmla="*/ 2197642 h 3564189"/>
                <a:gd name="connsiteX235" fmla="*/ 2860675 w 3566168"/>
                <a:gd name="connsiteY235" fmla="*/ 1250448 h 3564189"/>
                <a:gd name="connsiteX236" fmla="*/ 2737485 w 3566168"/>
                <a:gd name="connsiteY236" fmla="*/ 1250448 h 3564189"/>
                <a:gd name="connsiteX237" fmla="*/ 2701925 w 3566168"/>
                <a:gd name="connsiteY237" fmla="*/ 1250448 h 3564189"/>
                <a:gd name="connsiteX238" fmla="*/ 2701925 w 3566168"/>
                <a:gd name="connsiteY238" fmla="*/ 2313107 h 3564189"/>
                <a:gd name="connsiteX239" fmla="*/ 2737485 w 3566168"/>
                <a:gd name="connsiteY239" fmla="*/ 2307398 h 3564189"/>
                <a:gd name="connsiteX240" fmla="*/ 2737485 w 3566168"/>
                <a:gd name="connsiteY240" fmla="*/ 1250448 h 3564189"/>
                <a:gd name="connsiteX241" fmla="*/ 1370330 w 3566168"/>
                <a:gd name="connsiteY241" fmla="*/ 1250448 h 3564189"/>
                <a:gd name="connsiteX242" fmla="*/ 1346200 w 3566168"/>
                <a:gd name="connsiteY242" fmla="*/ 1250448 h 3564189"/>
                <a:gd name="connsiteX243" fmla="*/ 1346200 w 3566168"/>
                <a:gd name="connsiteY243" fmla="*/ 2313742 h 3564189"/>
                <a:gd name="connsiteX244" fmla="*/ 1370330 w 3566168"/>
                <a:gd name="connsiteY244" fmla="*/ 2313742 h 3564189"/>
                <a:gd name="connsiteX245" fmla="*/ 1370330 w 3566168"/>
                <a:gd name="connsiteY245" fmla="*/ 1250448 h 3564189"/>
                <a:gd name="connsiteX246" fmla="*/ 1263650 w 3566168"/>
                <a:gd name="connsiteY246" fmla="*/ 1250448 h 3564189"/>
                <a:gd name="connsiteX247" fmla="*/ 1250950 w 3566168"/>
                <a:gd name="connsiteY247" fmla="*/ 1250448 h 3564189"/>
                <a:gd name="connsiteX248" fmla="*/ 1250950 w 3566168"/>
                <a:gd name="connsiteY248" fmla="*/ 2313742 h 3564189"/>
                <a:gd name="connsiteX249" fmla="*/ 1263015 w 3566168"/>
                <a:gd name="connsiteY249" fmla="*/ 2313742 h 3564189"/>
                <a:gd name="connsiteX250" fmla="*/ 1263015 w 3566168"/>
                <a:gd name="connsiteY250" fmla="*/ 1250448 h 3564189"/>
                <a:gd name="connsiteX251" fmla="*/ 833755 w 3566168"/>
                <a:gd name="connsiteY251" fmla="*/ 1250448 h 3564189"/>
                <a:gd name="connsiteX252" fmla="*/ 779780 w 3566168"/>
                <a:gd name="connsiteY252" fmla="*/ 1250448 h 3564189"/>
                <a:gd name="connsiteX253" fmla="*/ 779780 w 3566168"/>
                <a:gd name="connsiteY253" fmla="*/ 2313742 h 3564189"/>
                <a:gd name="connsiteX254" fmla="*/ 833755 w 3566168"/>
                <a:gd name="connsiteY254" fmla="*/ 2313742 h 3564189"/>
                <a:gd name="connsiteX255" fmla="*/ 859790 w 3566168"/>
                <a:gd name="connsiteY255" fmla="*/ 2311204 h 3564189"/>
                <a:gd name="connsiteX256" fmla="*/ 859790 w 3566168"/>
                <a:gd name="connsiteY256" fmla="*/ 1252986 h 3564189"/>
                <a:gd name="connsiteX257" fmla="*/ 833755 w 3566168"/>
                <a:gd name="connsiteY257" fmla="*/ 1250448 h 3564189"/>
                <a:gd name="connsiteX258" fmla="*/ 1450340 w 3566168"/>
                <a:gd name="connsiteY258" fmla="*/ 1250448 h 3564189"/>
                <a:gd name="connsiteX259" fmla="*/ 1450340 w 3566168"/>
                <a:gd name="connsiteY259" fmla="*/ 2313107 h 3564189"/>
                <a:gd name="connsiteX260" fmla="*/ 1485900 w 3566168"/>
                <a:gd name="connsiteY260" fmla="*/ 2313107 h 3564189"/>
                <a:gd name="connsiteX261" fmla="*/ 1485900 w 3566168"/>
                <a:gd name="connsiteY261" fmla="*/ 1255524 h 3564189"/>
                <a:gd name="connsiteX262" fmla="*/ 1450340 w 3566168"/>
                <a:gd name="connsiteY262" fmla="*/ 1250448 h 3564189"/>
                <a:gd name="connsiteX263" fmla="*/ 3481705 w 3566168"/>
                <a:gd name="connsiteY263" fmla="*/ 1259330 h 3564189"/>
                <a:gd name="connsiteX264" fmla="*/ 3481705 w 3566168"/>
                <a:gd name="connsiteY264" fmla="*/ 1526422 h 3564189"/>
                <a:gd name="connsiteX265" fmla="*/ 3505200 w 3566168"/>
                <a:gd name="connsiteY265" fmla="*/ 1501046 h 3564189"/>
                <a:gd name="connsiteX266" fmla="*/ 3566160 w 3566168"/>
                <a:gd name="connsiteY266" fmla="*/ 1383043 h 3564189"/>
                <a:gd name="connsiteX267" fmla="*/ 3481705 w 3566168"/>
                <a:gd name="connsiteY267" fmla="*/ 1259330 h 3564189"/>
                <a:gd name="connsiteX268" fmla="*/ 884555 w 3566168"/>
                <a:gd name="connsiteY268" fmla="*/ 1259965 h 3564189"/>
                <a:gd name="connsiteX269" fmla="*/ 884555 w 3566168"/>
                <a:gd name="connsiteY269" fmla="*/ 2302957 h 3564189"/>
                <a:gd name="connsiteX270" fmla="*/ 967105 w 3566168"/>
                <a:gd name="connsiteY270" fmla="*/ 2179879 h 3564189"/>
                <a:gd name="connsiteX271" fmla="*/ 967105 w 3566168"/>
                <a:gd name="connsiteY271" fmla="*/ 1383043 h 3564189"/>
                <a:gd name="connsiteX272" fmla="*/ 884555 w 3566168"/>
                <a:gd name="connsiteY272" fmla="*/ 1259965 h 3564189"/>
                <a:gd name="connsiteX273" fmla="*/ 1562100 w 3566168"/>
                <a:gd name="connsiteY273" fmla="*/ 1314525 h 3564189"/>
                <a:gd name="connsiteX274" fmla="*/ 1562100 w 3566168"/>
                <a:gd name="connsiteY274" fmla="*/ 2313107 h 3564189"/>
                <a:gd name="connsiteX275" fmla="*/ 1609090 w 3566168"/>
                <a:gd name="connsiteY275" fmla="*/ 2313107 h 3564189"/>
                <a:gd name="connsiteX276" fmla="*/ 1609090 w 3566168"/>
                <a:gd name="connsiteY276" fmla="*/ 1365913 h 3564189"/>
                <a:gd name="connsiteX277" fmla="*/ 1569085 w 3566168"/>
                <a:gd name="connsiteY277" fmla="*/ 1322138 h 3564189"/>
                <a:gd name="connsiteX278" fmla="*/ 1562100 w 3566168"/>
                <a:gd name="connsiteY278" fmla="*/ 1314525 h 3564189"/>
                <a:gd name="connsiteX279" fmla="*/ 1680210 w 3566168"/>
                <a:gd name="connsiteY279" fmla="*/ 1443313 h 3564189"/>
                <a:gd name="connsiteX280" fmla="*/ 1680210 w 3566168"/>
                <a:gd name="connsiteY280" fmla="*/ 2313742 h 3564189"/>
                <a:gd name="connsiteX281" fmla="*/ 1744345 w 3566168"/>
                <a:gd name="connsiteY281" fmla="*/ 2313742 h 3564189"/>
                <a:gd name="connsiteX282" fmla="*/ 1744345 w 3566168"/>
                <a:gd name="connsiteY282" fmla="*/ 1512465 h 3564189"/>
                <a:gd name="connsiteX283" fmla="*/ 1680210 w 3566168"/>
                <a:gd name="connsiteY283" fmla="*/ 1443313 h 3564189"/>
                <a:gd name="connsiteX284" fmla="*/ 1801495 w 3566168"/>
                <a:gd name="connsiteY284" fmla="*/ 1574004 h 3564189"/>
                <a:gd name="connsiteX285" fmla="*/ 1801495 w 3566168"/>
                <a:gd name="connsiteY285" fmla="*/ 2313742 h 3564189"/>
                <a:gd name="connsiteX286" fmla="*/ 1872615 w 3566168"/>
                <a:gd name="connsiteY286" fmla="*/ 2313742 h 3564189"/>
                <a:gd name="connsiteX287" fmla="*/ 1872615 w 3566168"/>
                <a:gd name="connsiteY287" fmla="*/ 1650769 h 3564189"/>
                <a:gd name="connsiteX288" fmla="*/ 1801495 w 3566168"/>
                <a:gd name="connsiteY288" fmla="*/ 1574004 h 3564189"/>
                <a:gd name="connsiteX289" fmla="*/ 1919605 w 3566168"/>
                <a:gd name="connsiteY289" fmla="*/ 1701523 h 3564189"/>
                <a:gd name="connsiteX290" fmla="*/ 1919605 w 3566168"/>
                <a:gd name="connsiteY290" fmla="*/ 2313742 h 3564189"/>
                <a:gd name="connsiteX291" fmla="*/ 1995805 w 3566168"/>
                <a:gd name="connsiteY291" fmla="*/ 2313742 h 3564189"/>
                <a:gd name="connsiteX292" fmla="*/ 1995805 w 3566168"/>
                <a:gd name="connsiteY292" fmla="*/ 1783998 h 3564189"/>
                <a:gd name="connsiteX293" fmla="*/ 1919605 w 3566168"/>
                <a:gd name="connsiteY293" fmla="*/ 1701523 h 3564189"/>
                <a:gd name="connsiteX294" fmla="*/ 2031365 w 3566168"/>
                <a:gd name="connsiteY294" fmla="*/ 1822064 h 3564189"/>
                <a:gd name="connsiteX295" fmla="*/ 2031365 w 3566168"/>
                <a:gd name="connsiteY295" fmla="*/ 2313107 h 3564189"/>
                <a:gd name="connsiteX296" fmla="*/ 2111375 w 3566168"/>
                <a:gd name="connsiteY296" fmla="*/ 2313107 h 3564189"/>
                <a:gd name="connsiteX297" fmla="*/ 2111375 w 3566168"/>
                <a:gd name="connsiteY297" fmla="*/ 1908345 h 3564189"/>
                <a:gd name="connsiteX298" fmla="*/ 2031365 w 3566168"/>
                <a:gd name="connsiteY298" fmla="*/ 1822064 h 3564189"/>
                <a:gd name="connsiteX299" fmla="*/ 2135505 w 3566168"/>
                <a:gd name="connsiteY299" fmla="*/ 1934357 h 3564189"/>
                <a:gd name="connsiteX300" fmla="*/ 2135505 w 3566168"/>
                <a:gd name="connsiteY300" fmla="*/ 2313107 h 3564189"/>
                <a:gd name="connsiteX301" fmla="*/ 2179955 w 3566168"/>
                <a:gd name="connsiteY301" fmla="*/ 2313107 h 3564189"/>
                <a:gd name="connsiteX302" fmla="*/ 2179955 w 3566168"/>
                <a:gd name="connsiteY302" fmla="*/ 2313107 h 3564189"/>
                <a:gd name="connsiteX303" fmla="*/ 2181860 w 3566168"/>
                <a:gd name="connsiteY303" fmla="*/ 2313107 h 3564189"/>
                <a:gd name="connsiteX304" fmla="*/ 2218055 w 3566168"/>
                <a:gd name="connsiteY304" fmla="*/ 2308032 h 3564189"/>
                <a:gd name="connsiteX305" fmla="*/ 2218055 w 3566168"/>
                <a:gd name="connsiteY305" fmla="*/ 2023176 h 3564189"/>
                <a:gd name="connsiteX306" fmla="*/ 2135505 w 3566168"/>
                <a:gd name="connsiteY306" fmla="*/ 1934357 h 3564189"/>
                <a:gd name="connsiteX307" fmla="*/ 2230755 w 3566168"/>
                <a:gd name="connsiteY307" fmla="*/ 2037133 h 3564189"/>
                <a:gd name="connsiteX308" fmla="*/ 2230755 w 3566168"/>
                <a:gd name="connsiteY308" fmla="*/ 2304226 h 3564189"/>
                <a:gd name="connsiteX309" fmla="*/ 2315210 w 3566168"/>
                <a:gd name="connsiteY309" fmla="*/ 2180513 h 3564189"/>
                <a:gd name="connsiteX310" fmla="*/ 2254250 w 3566168"/>
                <a:gd name="connsiteY310" fmla="*/ 2062510 h 3564189"/>
                <a:gd name="connsiteX311" fmla="*/ 2230755 w 3566168"/>
                <a:gd name="connsiteY311" fmla="*/ 2037133 h 3564189"/>
                <a:gd name="connsiteX312" fmla="*/ 3336925 w 3566168"/>
                <a:gd name="connsiteY312" fmla="*/ 2500897 h 3564189"/>
                <a:gd name="connsiteX313" fmla="*/ 3282950 w 3566168"/>
                <a:gd name="connsiteY313" fmla="*/ 2500897 h 3564189"/>
                <a:gd name="connsiteX314" fmla="*/ 3282950 w 3566168"/>
                <a:gd name="connsiteY314" fmla="*/ 3563556 h 3564189"/>
                <a:gd name="connsiteX315" fmla="*/ 3336925 w 3566168"/>
                <a:gd name="connsiteY315" fmla="*/ 3563556 h 3564189"/>
                <a:gd name="connsiteX316" fmla="*/ 3362960 w 3566168"/>
                <a:gd name="connsiteY316" fmla="*/ 3561018 h 3564189"/>
                <a:gd name="connsiteX317" fmla="*/ 3362960 w 3566168"/>
                <a:gd name="connsiteY317" fmla="*/ 2503434 h 3564189"/>
                <a:gd name="connsiteX318" fmla="*/ 3336925 w 3566168"/>
                <a:gd name="connsiteY318" fmla="*/ 2500897 h 3564189"/>
                <a:gd name="connsiteX319" fmla="*/ 3247390 w 3566168"/>
                <a:gd name="connsiteY319" fmla="*/ 2500897 h 3564189"/>
                <a:gd name="connsiteX320" fmla="*/ 3171190 w 3566168"/>
                <a:gd name="connsiteY320" fmla="*/ 2500897 h 3564189"/>
                <a:gd name="connsiteX321" fmla="*/ 3171190 w 3566168"/>
                <a:gd name="connsiteY321" fmla="*/ 3563556 h 3564189"/>
                <a:gd name="connsiteX322" fmla="*/ 3247390 w 3566168"/>
                <a:gd name="connsiteY322" fmla="*/ 3563556 h 3564189"/>
                <a:gd name="connsiteX323" fmla="*/ 3247390 w 3566168"/>
                <a:gd name="connsiteY323" fmla="*/ 2500897 h 3564189"/>
                <a:gd name="connsiteX324" fmla="*/ 3124200 w 3566168"/>
                <a:gd name="connsiteY324" fmla="*/ 2500897 h 3564189"/>
                <a:gd name="connsiteX325" fmla="*/ 3053080 w 3566168"/>
                <a:gd name="connsiteY325" fmla="*/ 2500897 h 3564189"/>
                <a:gd name="connsiteX326" fmla="*/ 3053080 w 3566168"/>
                <a:gd name="connsiteY326" fmla="*/ 3563556 h 3564189"/>
                <a:gd name="connsiteX327" fmla="*/ 3124200 w 3566168"/>
                <a:gd name="connsiteY327" fmla="*/ 3563556 h 3564189"/>
                <a:gd name="connsiteX328" fmla="*/ 3124200 w 3566168"/>
                <a:gd name="connsiteY328" fmla="*/ 2500897 h 3564189"/>
                <a:gd name="connsiteX329" fmla="*/ 2995930 w 3566168"/>
                <a:gd name="connsiteY329" fmla="*/ 2500897 h 3564189"/>
                <a:gd name="connsiteX330" fmla="*/ 2931795 w 3566168"/>
                <a:gd name="connsiteY330" fmla="*/ 2500897 h 3564189"/>
                <a:gd name="connsiteX331" fmla="*/ 2931795 w 3566168"/>
                <a:gd name="connsiteY331" fmla="*/ 3563556 h 3564189"/>
                <a:gd name="connsiteX332" fmla="*/ 2995930 w 3566168"/>
                <a:gd name="connsiteY332" fmla="*/ 3563556 h 3564189"/>
                <a:gd name="connsiteX333" fmla="*/ 2995930 w 3566168"/>
                <a:gd name="connsiteY333" fmla="*/ 2500897 h 3564189"/>
                <a:gd name="connsiteX334" fmla="*/ 2860675 w 3566168"/>
                <a:gd name="connsiteY334" fmla="*/ 2500897 h 3564189"/>
                <a:gd name="connsiteX335" fmla="*/ 2813685 w 3566168"/>
                <a:gd name="connsiteY335" fmla="*/ 2500897 h 3564189"/>
                <a:gd name="connsiteX336" fmla="*/ 2813685 w 3566168"/>
                <a:gd name="connsiteY336" fmla="*/ 3563556 h 3564189"/>
                <a:gd name="connsiteX337" fmla="*/ 2860675 w 3566168"/>
                <a:gd name="connsiteY337" fmla="*/ 3563556 h 3564189"/>
                <a:gd name="connsiteX338" fmla="*/ 2860675 w 3566168"/>
                <a:gd name="connsiteY338" fmla="*/ 2500897 h 3564189"/>
                <a:gd name="connsiteX339" fmla="*/ 2737485 w 3566168"/>
                <a:gd name="connsiteY339" fmla="*/ 2500897 h 3564189"/>
                <a:gd name="connsiteX340" fmla="*/ 2701925 w 3566168"/>
                <a:gd name="connsiteY340" fmla="*/ 2500897 h 3564189"/>
                <a:gd name="connsiteX341" fmla="*/ 2701925 w 3566168"/>
                <a:gd name="connsiteY341" fmla="*/ 3563556 h 3564189"/>
                <a:gd name="connsiteX342" fmla="*/ 2737485 w 3566168"/>
                <a:gd name="connsiteY342" fmla="*/ 3563556 h 3564189"/>
                <a:gd name="connsiteX343" fmla="*/ 2737485 w 3566168"/>
                <a:gd name="connsiteY343" fmla="*/ 2500897 h 3564189"/>
                <a:gd name="connsiteX344" fmla="*/ 2621915 w 3566168"/>
                <a:gd name="connsiteY344" fmla="*/ 2500897 h 3564189"/>
                <a:gd name="connsiteX345" fmla="*/ 2597785 w 3566168"/>
                <a:gd name="connsiteY345" fmla="*/ 2500897 h 3564189"/>
                <a:gd name="connsiteX346" fmla="*/ 2597785 w 3566168"/>
                <a:gd name="connsiteY346" fmla="*/ 3563556 h 3564189"/>
                <a:gd name="connsiteX347" fmla="*/ 2621915 w 3566168"/>
                <a:gd name="connsiteY347" fmla="*/ 3563556 h 3564189"/>
                <a:gd name="connsiteX348" fmla="*/ 2621915 w 3566168"/>
                <a:gd name="connsiteY348" fmla="*/ 2500897 h 3564189"/>
                <a:gd name="connsiteX349" fmla="*/ 2514600 w 3566168"/>
                <a:gd name="connsiteY349" fmla="*/ 2500897 h 3564189"/>
                <a:gd name="connsiteX350" fmla="*/ 2502535 w 3566168"/>
                <a:gd name="connsiteY350" fmla="*/ 2500897 h 3564189"/>
                <a:gd name="connsiteX351" fmla="*/ 2502535 w 3566168"/>
                <a:gd name="connsiteY351" fmla="*/ 3563556 h 3564189"/>
                <a:gd name="connsiteX352" fmla="*/ 2514600 w 3566168"/>
                <a:gd name="connsiteY352" fmla="*/ 3563556 h 3564189"/>
                <a:gd name="connsiteX353" fmla="*/ 2514600 w 3566168"/>
                <a:gd name="connsiteY353" fmla="*/ 2500897 h 3564189"/>
                <a:gd name="connsiteX354" fmla="*/ 2182495 w 3566168"/>
                <a:gd name="connsiteY354" fmla="*/ 2500897 h 3564189"/>
                <a:gd name="connsiteX355" fmla="*/ 2180590 w 3566168"/>
                <a:gd name="connsiteY355" fmla="*/ 2500897 h 3564189"/>
                <a:gd name="connsiteX356" fmla="*/ 2180590 w 3566168"/>
                <a:gd name="connsiteY356" fmla="*/ 2500897 h 3564189"/>
                <a:gd name="connsiteX357" fmla="*/ 2136140 w 3566168"/>
                <a:gd name="connsiteY357" fmla="*/ 2500897 h 3564189"/>
                <a:gd name="connsiteX358" fmla="*/ 2136140 w 3566168"/>
                <a:gd name="connsiteY358" fmla="*/ 2879648 h 3564189"/>
                <a:gd name="connsiteX359" fmla="*/ 2218690 w 3566168"/>
                <a:gd name="connsiteY359" fmla="*/ 2790194 h 3564189"/>
                <a:gd name="connsiteX360" fmla="*/ 2218690 w 3566168"/>
                <a:gd name="connsiteY360" fmla="*/ 2505338 h 3564189"/>
                <a:gd name="connsiteX361" fmla="*/ 2182495 w 3566168"/>
                <a:gd name="connsiteY361" fmla="*/ 2500897 h 3564189"/>
                <a:gd name="connsiteX362" fmla="*/ 2111375 w 3566168"/>
                <a:gd name="connsiteY362" fmla="*/ 2500897 h 3564189"/>
                <a:gd name="connsiteX363" fmla="*/ 2031365 w 3566168"/>
                <a:gd name="connsiteY363" fmla="*/ 2500897 h 3564189"/>
                <a:gd name="connsiteX364" fmla="*/ 2031365 w 3566168"/>
                <a:gd name="connsiteY364" fmla="*/ 2991941 h 3564189"/>
                <a:gd name="connsiteX365" fmla="*/ 2111375 w 3566168"/>
                <a:gd name="connsiteY365" fmla="*/ 2905659 h 3564189"/>
                <a:gd name="connsiteX366" fmla="*/ 2111375 w 3566168"/>
                <a:gd name="connsiteY366" fmla="*/ 2500897 h 3564189"/>
                <a:gd name="connsiteX367" fmla="*/ 1995805 w 3566168"/>
                <a:gd name="connsiteY367" fmla="*/ 2500897 h 3564189"/>
                <a:gd name="connsiteX368" fmla="*/ 1919605 w 3566168"/>
                <a:gd name="connsiteY368" fmla="*/ 2500897 h 3564189"/>
                <a:gd name="connsiteX369" fmla="*/ 1919605 w 3566168"/>
                <a:gd name="connsiteY369" fmla="*/ 3113115 h 3564189"/>
                <a:gd name="connsiteX370" fmla="*/ 1995805 w 3566168"/>
                <a:gd name="connsiteY370" fmla="*/ 3030640 h 3564189"/>
                <a:gd name="connsiteX371" fmla="*/ 1995805 w 3566168"/>
                <a:gd name="connsiteY371" fmla="*/ 2500897 h 3564189"/>
                <a:gd name="connsiteX372" fmla="*/ 1872615 w 3566168"/>
                <a:gd name="connsiteY372" fmla="*/ 2500897 h 3564189"/>
                <a:gd name="connsiteX373" fmla="*/ 1801495 w 3566168"/>
                <a:gd name="connsiteY373" fmla="*/ 2500897 h 3564189"/>
                <a:gd name="connsiteX374" fmla="*/ 1801495 w 3566168"/>
                <a:gd name="connsiteY374" fmla="*/ 3240634 h 3564189"/>
                <a:gd name="connsiteX375" fmla="*/ 1872615 w 3566168"/>
                <a:gd name="connsiteY375" fmla="*/ 3163235 h 3564189"/>
                <a:gd name="connsiteX376" fmla="*/ 1872615 w 3566168"/>
                <a:gd name="connsiteY376" fmla="*/ 2500897 h 3564189"/>
                <a:gd name="connsiteX377" fmla="*/ 1744980 w 3566168"/>
                <a:gd name="connsiteY377" fmla="*/ 2500897 h 3564189"/>
                <a:gd name="connsiteX378" fmla="*/ 1680845 w 3566168"/>
                <a:gd name="connsiteY378" fmla="*/ 2500897 h 3564189"/>
                <a:gd name="connsiteX379" fmla="*/ 1680845 w 3566168"/>
                <a:gd name="connsiteY379" fmla="*/ 3371326 h 3564189"/>
                <a:gd name="connsiteX380" fmla="*/ 1744980 w 3566168"/>
                <a:gd name="connsiteY380" fmla="*/ 3301539 h 3564189"/>
                <a:gd name="connsiteX381" fmla="*/ 1744980 w 3566168"/>
                <a:gd name="connsiteY381" fmla="*/ 2500897 h 3564189"/>
                <a:gd name="connsiteX382" fmla="*/ 1609090 w 3566168"/>
                <a:gd name="connsiteY382" fmla="*/ 2500897 h 3564189"/>
                <a:gd name="connsiteX383" fmla="*/ 1562100 w 3566168"/>
                <a:gd name="connsiteY383" fmla="*/ 2500897 h 3564189"/>
                <a:gd name="connsiteX384" fmla="*/ 1562100 w 3566168"/>
                <a:gd name="connsiteY384" fmla="*/ 3499479 h 3564189"/>
                <a:gd name="connsiteX385" fmla="*/ 1569085 w 3566168"/>
                <a:gd name="connsiteY385" fmla="*/ 3491866 h 3564189"/>
                <a:gd name="connsiteX386" fmla="*/ 1609090 w 3566168"/>
                <a:gd name="connsiteY386" fmla="*/ 3448091 h 3564189"/>
                <a:gd name="connsiteX387" fmla="*/ 1609090 w 3566168"/>
                <a:gd name="connsiteY387" fmla="*/ 2500897 h 3564189"/>
                <a:gd name="connsiteX388" fmla="*/ 1485900 w 3566168"/>
                <a:gd name="connsiteY388" fmla="*/ 2500897 h 3564189"/>
                <a:gd name="connsiteX389" fmla="*/ 1450340 w 3566168"/>
                <a:gd name="connsiteY389" fmla="*/ 2500897 h 3564189"/>
                <a:gd name="connsiteX390" fmla="*/ 1450340 w 3566168"/>
                <a:gd name="connsiteY390" fmla="*/ 3563556 h 3564189"/>
                <a:gd name="connsiteX391" fmla="*/ 1485900 w 3566168"/>
                <a:gd name="connsiteY391" fmla="*/ 3557846 h 3564189"/>
                <a:gd name="connsiteX392" fmla="*/ 1485900 w 3566168"/>
                <a:gd name="connsiteY392" fmla="*/ 2500897 h 3564189"/>
                <a:gd name="connsiteX393" fmla="*/ 1370330 w 3566168"/>
                <a:gd name="connsiteY393" fmla="*/ 2500897 h 3564189"/>
                <a:gd name="connsiteX394" fmla="*/ 1346200 w 3566168"/>
                <a:gd name="connsiteY394" fmla="*/ 2500897 h 3564189"/>
                <a:gd name="connsiteX395" fmla="*/ 1346200 w 3566168"/>
                <a:gd name="connsiteY395" fmla="*/ 3563556 h 3564189"/>
                <a:gd name="connsiteX396" fmla="*/ 1370330 w 3566168"/>
                <a:gd name="connsiteY396" fmla="*/ 3563556 h 3564189"/>
                <a:gd name="connsiteX397" fmla="*/ 1370330 w 3566168"/>
                <a:gd name="connsiteY397" fmla="*/ 2500897 h 3564189"/>
                <a:gd name="connsiteX398" fmla="*/ 1263650 w 3566168"/>
                <a:gd name="connsiteY398" fmla="*/ 2500897 h 3564189"/>
                <a:gd name="connsiteX399" fmla="*/ 1251585 w 3566168"/>
                <a:gd name="connsiteY399" fmla="*/ 2500897 h 3564189"/>
                <a:gd name="connsiteX400" fmla="*/ 1251585 w 3566168"/>
                <a:gd name="connsiteY400" fmla="*/ 3563556 h 3564189"/>
                <a:gd name="connsiteX401" fmla="*/ 1263650 w 3566168"/>
                <a:gd name="connsiteY401" fmla="*/ 3563556 h 3564189"/>
                <a:gd name="connsiteX402" fmla="*/ 1263650 w 3566168"/>
                <a:gd name="connsiteY402" fmla="*/ 2500897 h 3564189"/>
                <a:gd name="connsiteX403" fmla="*/ 119380 w 3566168"/>
                <a:gd name="connsiteY403" fmla="*/ 2500897 h 3564189"/>
                <a:gd name="connsiteX404" fmla="*/ 95250 w 3566168"/>
                <a:gd name="connsiteY404" fmla="*/ 2500897 h 3564189"/>
                <a:gd name="connsiteX405" fmla="*/ 95250 w 3566168"/>
                <a:gd name="connsiteY405" fmla="*/ 3563556 h 3564189"/>
                <a:gd name="connsiteX406" fmla="*/ 119380 w 3566168"/>
                <a:gd name="connsiteY406" fmla="*/ 3563556 h 3564189"/>
                <a:gd name="connsiteX407" fmla="*/ 119380 w 3566168"/>
                <a:gd name="connsiteY407" fmla="*/ 2500897 h 3564189"/>
                <a:gd name="connsiteX408" fmla="*/ 12065 w 3566168"/>
                <a:gd name="connsiteY408" fmla="*/ 2500897 h 3564189"/>
                <a:gd name="connsiteX409" fmla="*/ 0 w 3566168"/>
                <a:gd name="connsiteY409" fmla="*/ 2500897 h 3564189"/>
                <a:gd name="connsiteX410" fmla="*/ 0 w 3566168"/>
                <a:gd name="connsiteY410" fmla="*/ 3563556 h 3564189"/>
                <a:gd name="connsiteX411" fmla="*/ 12065 w 3566168"/>
                <a:gd name="connsiteY411" fmla="*/ 3563556 h 3564189"/>
                <a:gd name="connsiteX412" fmla="*/ 12065 w 3566168"/>
                <a:gd name="connsiteY412" fmla="*/ 2500897 h 3564189"/>
                <a:gd name="connsiteX413" fmla="*/ 199390 w 3566168"/>
                <a:gd name="connsiteY413" fmla="*/ 2500897 h 3564189"/>
                <a:gd name="connsiteX414" fmla="*/ 199390 w 3566168"/>
                <a:gd name="connsiteY414" fmla="*/ 3563556 h 3564189"/>
                <a:gd name="connsiteX415" fmla="*/ 234950 w 3566168"/>
                <a:gd name="connsiteY415" fmla="*/ 3563556 h 3564189"/>
                <a:gd name="connsiteX416" fmla="*/ 234950 w 3566168"/>
                <a:gd name="connsiteY416" fmla="*/ 2506607 h 3564189"/>
                <a:gd name="connsiteX417" fmla="*/ 199390 w 3566168"/>
                <a:gd name="connsiteY417" fmla="*/ 2500897 h 3564189"/>
                <a:gd name="connsiteX418" fmla="*/ 2230755 w 3566168"/>
                <a:gd name="connsiteY418" fmla="*/ 2509779 h 3564189"/>
                <a:gd name="connsiteX419" fmla="*/ 2230755 w 3566168"/>
                <a:gd name="connsiteY419" fmla="*/ 2776871 h 3564189"/>
                <a:gd name="connsiteX420" fmla="*/ 2254250 w 3566168"/>
                <a:gd name="connsiteY420" fmla="*/ 2751494 h 3564189"/>
                <a:gd name="connsiteX421" fmla="*/ 2315210 w 3566168"/>
                <a:gd name="connsiteY421" fmla="*/ 2633491 h 3564189"/>
                <a:gd name="connsiteX422" fmla="*/ 2230755 w 3566168"/>
                <a:gd name="connsiteY422" fmla="*/ 2509779 h 3564189"/>
                <a:gd name="connsiteX423" fmla="*/ 3387090 w 3566168"/>
                <a:gd name="connsiteY423" fmla="*/ 2511048 h 3564189"/>
                <a:gd name="connsiteX424" fmla="*/ 3387090 w 3566168"/>
                <a:gd name="connsiteY424" fmla="*/ 3554039 h 3564189"/>
                <a:gd name="connsiteX425" fmla="*/ 3469640 w 3566168"/>
                <a:gd name="connsiteY425" fmla="*/ 3430961 h 3564189"/>
                <a:gd name="connsiteX426" fmla="*/ 3469640 w 3566168"/>
                <a:gd name="connsiteY426" fmla="*/ 2633491 h 3564189"/>
                <a:gd name="connsiteX427" fmla="*/ 3387090 w 3566168"/>
                <a:gd name="connsiteY427" fmla="*/ 2511048 h 3564189"/>
                <a:gd name="connsiteX428" fmla="*/ 311150 w 3566168"/>
                <a:gd name="connsiteY428" fmla="*/ 2564974 h 3564189"/>
                <a:gd name="connsiteX429" fmla="*/ 311150 w 3566168"/>
                <a:gd name="connsiteY429" fmla="*/ 3563556 h 3564189"/>
                <a:gd name="connsiteX430" fmla="*/ 358140 w 3566168"/>
                <a:gd name="connsiteY430" fmla="*/ 3563556 h 3564189"/>
                <a:gd name="connsiteX431" fmla="*/ 358140 w 3566168"/>
                <a:gd name="connsiteY431" fmla="*/ 2616362 h 3564189"/>
                <a:gd name="connsiteX432" fmla="*/ 318135 w 3566168"/>
                <a:gd name="connsiteY432" fmla="*/ 2572586 h 3564189"/>
                <a:gd name="connsiteX433" fmla="*/ 311150 w 3566168"/>
                <a:gd name="connsiteY433" fmla="*/ 2564974 h 3564189"/>
                <a:gd name="connsiteX434" fmla="*/ 429260 w 3566168"/>
                <a:gd name="connsiteY434" fmla="*/ 2693761 h 3564189"/>
                <a:gd name="connsiteX435" fmla="*/ 429260 w 3566168"/>
                <a:gd name="connsiteY435" fmla="*/ 3564190 h 3564189"/>
                <a:gd name="connsiteX436" fmla="*/ 493395 w 3566168"/>
                <a:gd name="connsiteY436" fmla="*/ 3564190 h 3564189"/>
                <a:gd name="connsiteX437" fmla="*/ 493395 w 3566168"/>
                <a:gd name="connsiteY437" fmla="*/ 2763548 h 3564189"/>
                <a:gd name="connsiteX438" fmla="*/ 429260 w 3566168"/>
                <a:gd name="connsiteY438" fmla="*/ 2693761 h 3564189"/>
                <a:gd name="connsiteX439" fmla="*/ 549910 w 3566168"/>
                <a:gd name="connsiteY439" fmla="*/ 2824453 h 3564189"/>
                <a:gd name="connsiteX440" fmla="*/ 549910 w 3566168"/>
                <a:gd name="connsiteY440" fmla="*/ 3564190 h 3564189"/>
                <a:gd name="connsiteX441" fmla="*/ 621030 w 3566168"/>
                <a:gd name="connsiteY441" fmla="*/ 3564190 h 3564189"/>
                <a:gd name="connsiteX442" fmla="*/ 621030 w 3566168"/>
                <a:gd name="connsiteY442" fmla="*/ 2901218 h 3564189"/>
                <a:gd name="connsiteX443" fmla="*/ 549910 w 3566168"/>
                <a:gd name="connsiteY443" fmla="*/ 2824453 h 3564189"/>
                <a:gd name="connsiteX444" fmla="*/ 668020 w 3566168"/>
                <a:gd name="connsiteY444" fmla="*/ 2951972 h 3564189"/>
                <a:gd name="connsiteX445" fmla="*/ 668020 w 3566168"/>
                <a:gd name="connsiteY445" fmla="*/ 3564190 h 3564189"/>
                <a:gd name="connsiteX446" fmla="*/ 744220 w 3566168"/>
                <a:gd name="connsiteY446" fmla="*/ 3564190 h 3564189"/>
                <a:gd name="connsiteX447" fmla="*/ 744220 w 3566168"/>
                <a:gd name="connsiteY447" fmla="*/ 3034447 h 3564189"/>
                <a:gd name="connsiteX448" fmla="*/ 668020 w 3566168"/>
                <a:gd name="connsiteY448" fmla="*/ 2951972 h 3564189"/>
                <a:gd name="connsiteX449" fmla="*/ 780415 w 3566168"/>
                <a:gd name="connsiteY449" fmla="*/ 3072512 h 3564189"/>
                <a:gd name="connsiteX450" fmla="*/ 780415 w 3566168"/>
                <a:gd name="connsiteY450" fmla="*/ 3563556 h 3564189"/>
                <a:gd name="connsiteX451" fmla="*/ 860425 w 3566168"/>
                <a:gd name="connsiteY451" fmla="*/ 3563556 h 3564189"/>
                <a:gd name="connsiteX452" fmla="*/ 860425 w 3566168"/>
                <a:gd name="connsiteY452" fmla="*/ 3158794 h 3564189"/>
                <a:gd name="connsiteX453" fmla="*/ 780415 w 3566168"/>
                <a:gd name="connsiteY453" fmla="*/ 3072512 h 3564189"/>
                <a:gd name="connsiteX454" fmla="*/ 884555 w 3566168"/>
                <a:gd name="connsiteY454" fmla="*/ 3185440 h 3564189"/>
                <a:gd name="connsiteX455" fmla="*/ 884555 w 3566168"/>
                <a:gd name="connsiteY455" fmla="*/ 3564190 h 3564189"/>
                <a:gd name="connsiteX456" fmla="*/ 929005 w 3566168"/>
                <a:gd name="connsiteY456" fmla="*/ 3564190 h 3564189"/>
                <a:gd name="connsiteX457" fmla="*/ 929005 w 3566168"/>
                <a:gd name="connsiteY457" fmla="*/ 3564190 h 3564189"/>
                <a:gd name="connsiteX458" fmla="*/ 930910 w 3566168"/>
                <a:gd name="connsiteY458" fmla="*/ 3564190 h 3564189"/>
                <a:gd name="connsiteX459" fmla="*/ 967105 w 3566168"/>
                <a:gd name="connsiteY459" fmla="*/ 3559115 h 3564189"/>
                <a:gd name="connsiteX460" fmla="*/ 967105 w 3566168"/>
                <a:gd name="connsiteY460" fmla="*/ 3274259 h 3564189"/>
                <a:gd name="connsiteX461" fmla="*/ 884555 w 3566168"/>
                <a:gd name="connsiteY461" fmla="*/ 3185440 h 3564189"/>
                <a:gd name="connsiteX462" fmla="*/ 979170 w 3566168"/>
                <a:gd name="connsiteY462" fmla="*/ 3287582 h 3564189"/>
                <a:gd name="connsiteX463" fmla="*/ 979170 w 3566168"/>
                <a:gd name="connsiteY463" fmla="*/ 3554674 h 3564189"/>
                <a:gd name="connsiteX464" fmla="*/ 1063625 w 3566168"/>
                <a:gd name="connsiteY464" fmla="*/ 3430961 h 3564189"/>
                <a:gd name="connsiteX465" fmla="*/ 1002665 w 3566168"/>
                <a:gd name="connsiteY465" fmla="*/ 3312959 h 3564189"/>
                <a:gd name="connsiteX466" fmla="*/ 979170 w 3566168"/>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8" h="3564189">
                  <a:moveTo>
                    <a:pt x="2621915" y="0"/>
                  </a:moveTo>
                  <a:lnTo>
                    <a:pt x="2597785" y="0"/>
                  </a:lnTo>
                  <a:lnTo>
                    <a:pt x="2597785" y="1063293"/>
                  </a:lnTo>
                  <a:lnTo>
                    <a:pt x="2621915" y="1063293"/>
                  </a:lnTo>
                  <a:lnTo>
                    <a:pt x="2621915"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3610" y="0"/>
                    <a:pt x="930910" y="0"/>
                  </a:cubicBezTo>
                  <a:moveTo>
                    <a:pt x="860425" y="0"/>
                  </a:moveTo>
                  <a:lnTo>
                    <a:pt x="780415" y="0"/>
                  </a:lnTo>
                  <a:lnTo>
                    <a:pt x="780415" y="491044"/>
                  </a:lnTo>
                  <a:cubicBezTo>
                    <a:pt x="808355" y="460591"/>
                    <a:pt x="835660" y="431408"/>
                    <a:pt x="860425" y="404762"/>
                  </a:cubicBezTo>
                  <a:lnTo>
                    <a:pt x="860425" y="0"/>
                  </a:lnTo>
                  <a:close/>
                  <a:moveTo>
                    <a:pt x="744855" y="0"/>
                  </a:moveTo>
                  <a:lnTo>
                    <a:pt x="668655" y="0"/>
                  </a:lnTo>
                  <a:lnTo>
                    <a:pt x="668655" y="612219"/>
                  </a:lnTo>
                  <a:cubicBezTo>
                    <a:pt x="694055" y="584304"/>
                    <a:pt x="720090" y="557024"/>
                    <a:pt x="744855" y="529743"/>
                  </a:cubicBezTo>
                  <a:lnTo>
                    <a:pt x="744855" y="0"/>
                  </a:lnTo>
                  <a:close/>
                  <a:moveTo>
                    <a:pt x="621665" y="0"/>
                  </a:moveTo>
                  <a:lnTo>
                    <a:pt x="550545" y="0"/>
                  </a:lnTo>
                  <a:lnTo>
                    <a:pt x="550545" y="739738"/>
                  </a:lnTo>
                  <a:cubicBezTo>
                    <a:pt x="574040" y="714361"/>
                    <a:pt x="597535" y="688984"/>
                    <a:pt x="621665" y="662338"/>
                  </a:cubicBezTo>
                  <a:lnTo>
                    <a:pt x="621665" y="0"/>
                  </a:lnTo>
                  <a:close/>
                  <a:moveTo>
                    <a:pt x="493395" y="0"/>
                  </a:moveTo>
                  <a:lnTo>
                    <a:pt x="429260" y="0"/>
                  </a:lnTo>
                  <a:lnTo>
                    <a:pt x="429260" y="870429"/>
                  </a:lnTo>
                  <a:cubicBezTo>
                    <a:pt x="448945" y="848858"/>
                    <a:pt x="470535" y="825385"/>
                    <a:pt x="493395" y="800642"/>
                  </a:cubicBezTo>
                  <a:lnTo>
                    <a:pt x="493395" y="0"/>
                  </a:lnTo>
                  <a:close/>
                  <a:moveTo>
                    <a:pt x="358140" y="0"/>
                  </a:moveTo>
                  <a:lnTo>
                    <a:pt x="311150" y="0"/>
                  </a:lnTo>
                  <a:lnTo>
                    <a:pt x="311150" y="998582"/>
                  </a:lnTo>
                  <a:cubicBezTo>
                    <a:pt x="313690" y="996045"/>
                    <a:pt x="315595" y="993507"/>
                    <a:pt x="318135" y="990969"/>
                  </a:cubicBezTo>
                  <a:cubicBezTo>
                    <a:pt x="324485" y="983991"/>
                    <a:pt x="338455" y="968764"/>
                    <a:pt x="358140" y="947194"/>
                  </a:cubicBezTo>
                  <a:lnTo>
                    <a:pt x="358140" y="0"/>
                  </a:lnTo>
                  <a:close/>
                  <a:moveTo>
                    <a:pt x="234950" y="0"/>
                  </a:moveTo>
                  <a:lnTo>
                    <a:pt x="199390" y="0"/>
                  </a:lnTo>
                  <a:lnTo>
                    <a:pt x="199390" y="1063293"/>
                  </a:lnTo>
                  <a:cubicBezTo>
                    <a:pt x="212725" y="1063293"/>
                    <a:pt x="224155" y="1061390"/>
                    <a:pt x="234950" y="1057584"/>
                  </a:cubicBezTo>
                  <a:lnTo>
                    <a:pt x="234950" y="0"/>
                  </a:lnTo>
                  <a:close/>
                  <a:moveTo>
                    <a:pt x="119380" y="0"/>
                  </a:moveTo>
                  <a:lnTo>
                    <a:pt x="95250" y="0"/>
                  </a:lnTo>
                  <a:lnTo>
                    <a:pt x="95250" y="1063293"/>
                  </a:lnTo>
                  <a:lnTo>
                    <a:pt x="119380" y="1063293"/>
                  </a:lnTo>
                  <a:lnTo>
                    <a:pt x="119380" y="0"/>
                  </a:lnTo>
                  <a:close/>
                  <a:moveTo>
                    <a:pt x="12065" y="0"/>
                  </a:moveTo>
                  <a:lnTo>
                    <a:pt x="0" y="0"/>
                  </a:lnTo>
                  <a:lnTo>
                    <a:pt x="0" y="1063293"/>
                  </a:lnTo>
                  <a:lnTo>
                    <a:pt x="12065" y="1063293"/>
                  </a:lnTo>
                  <a:lnTo>
                    <a:pt x="12065" y="0"/>
                  </a:lnTo>
                  <a:close/>
                  <a:moveTo>
                    <a:pt x="2701925" y="0"/>
                  </a:moveTo>
                  <a:lnTo>
                    <a:pt x="2701925" y="1062659"/>
                  </a:lnTo>
                  <a:lnTo>
                    <a:pt x="2737485" y="1062659"/>
                  </a:lnTo>
                  <a:lnTo>
                    <a:pt x="2737485" y="5075"/>
                  </a:lnTo>
                  <a:cubicBezTo>
                    <a:pt x="2726690" y="1903"/>
                    <a:pt x="2715260" y="0"/>
                    <a:pt x="2701925" y="0"/>
                  </a:cubicBezTo>
                  <a:moveTo>
                    <a:pt x="979170" y="8882"/>
                  </a:moveTo>
                  <a:lnTo>
                    <a:pt x="979170" y="275974"/>
                  </a:lnTo>
                  <a:cubicBezTo>
                    <a:pt x="992505" y="262017"/>
                    <a:pt x="1000760" y="253135"/>
                    <a:pt x="1002665" y="250597"/>
                  </a:cubicBezTo>
                  <a:cubicBezTo>
                    <a:pt x="1043940" y="205553"/>
                    <a:pt x="1063625" y="184617"/>
                    <a:pt x="1063625" y="132594"/>
                  </a:cubicBezTo>
                  <a:cubicBezTo>
                    <a:pt x="1064260"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4400"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4200" y="1062659"/>
                  </a:lnTo>
                  <a:lnTo>
                    <a:pt x="3124200" y="400321"/>
                  </a:lnTo>
                  <a:cubicBezTo>
                    <a:pt x="3100070"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950" y="571615"/>
                  </a:moveTo>
                  <a:lnTo>
                    <a:pt x="3282950" y="1062659"/>
                  </a:lnTo>
                  <a:lnTo>
                    <a:pt x="3362960" y="1062659"/>
                  </a:lnTo>
                  <a:lnTo>
                    <a:pt x="3362960" y="657897"/>
                  </a:lnTo>
                  <a:cubicBezTo>
                    <a:pt x="3337560" y="631251"/>
                    <a:pt x="3310890" y="602068"/>
                    <a:pt x="3282950" y="571615"/>
                  </a:cubicBezTo>
                  <a:moveTo>
                    <a:pt x="3387090" y="683908"/>
                  </a:moveTo>
                  <a:lnTo>
                    <a:pt x="3387090" y="1062659"/>
                  </a:lnTo>
                  <a:lnTo>
                    <a:pt x="3431540" y="1062659"/>
                  </a:lnTo>
                  <a:lnTo>
                    <a:pt x="3431540" y="1062659"/>
                  </a:lnTo>
                  <a:lnTo>
                    <a:pt x="3433445" y="1062659"/>
                  </a:lnTo>
                  <a:cubicBezTo>
                    <a:pt x="3446145" y="1062659"/>
                    <a:pt x="3458210" y="1060756"/>
                    <a:pt x="3469640" y="1057584"/>
                  </a:cubicBezTo>
                  <a:lnTo>
                    <a:pt x="3469640" y="772728"/>
                  </a:lnTo>
                  <a:cubicBezTo>
                    <a:pt x="3448685" y="751157"/>
                    <a:pt x="3420745" y="720070"/>
                    <a:pt x="3387090" y="683908"/>
                  </a:cubicBezTo>
                  <a:moveTo>
                    <a:pt x="3481705" y="786685"/>
                  </a:moveTo>
                  <a:lnTo>
                    <a:pt x="3481705" y="1053777"/>
                  </a:lnTo>
                  <a:cubicBezTo>
                    <a:pt x="3531235" y="1034744"/>
                    <a:pt x="3566160" y="986528"/>
                    <a:pt x="3566160" y="930065"/>
                  </a:cubicBezTo>
                  <a:cubicBezTo>
                    <a:pt x="3566160" y="878042"/>
                    <a:pt x="3547110"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855" y="1250448"/>
                  </a:moveTo>
                  <a:lnTo>
                    <a:pt x="668655" y="1250448"/>
                  </a:lnTo>
                  <a:lnTo>
                    <a:pt x="668655" y="2313742"/>
                  </a:lnTo>
                  <a:lnTo>
                    <a:pt x="744855" y="2313742"/>
                  </a:lnTo>
                  <a:lnTo>
                    <a:pt x="744855" y="1250448"/>
                  </a:lnTo>
                  <a:close/>
                  <a:moveTo>
                    <a:pt x="621665" y="1250448"/>
                  </a:moveTo>
                  <a:lnTo>
                    <a:pt x="550545" y="1250448"/>
                  </a:lnTo>
                  <a:lnTo>
                    <a:pt x="550545" y="2313742"/>
                  </a:lnTo>
                  <a:lnTo>
                    <a:pt x="621665" y="2313742"/>
                  </a:lnTo>
                  <a:lnTo>
                    <a:pt x="621665" y="1250448"/>
                  </a:lnTo>
                  <a:close/>
                  <a:moveTo>
                    <a:pt x="493395" y="1250448"/>
                  </a:moveTo>
                  <a:lnTo>
                    <a:pt x="429260" y="1250448"/>
                  </a:lnTo>
                  <a:lnTo>
                    <a:pt x="429260" y="2313742"/>
                  </a:lnTo>
                  <a:lnTo>
                    <a:pt x="493395" y="2313742"/>
                  </a:lnTo>
                  <a:lnTo>
                    <a:pt x="493395" y="1250448"/>
                  </a:lnTo>
                  <a:close/>
                  <a:moveTo>
                    <a:pt x="358140" y="1250448"/>
                  </a:moveTo>
                  <a:lnTo>
                    <a:pt x="311150" y="1250448"/>
                  </a:lnTo>
                  <a:lnTo>
                    <a:pt x="311150" y="2313742"/>
                  </a:lnTo>
                  <a:lnTo>
                    <a:pt x="358140" y="2313742"/>
                  </a:lnTo>
                  <a:lnTo>
                    <a:pt x="358140" y="1250448"/>
                  </a:lnTo>
                  <a:close/>
                  <a:moveTo>
                    <a:pt x="234950" y="1250448"/>
                  </a:moveTo>
                  <a:lnTo>
                    <a:pt x="199390" y="1250448"/>
                  </a:lnTo>
                  <a:lnTo>
                    <a:pt x="199390" y="2313742"/>
                  </a:lnTo>
                  <a:lnTo>
                    <a:pt x="234950" y="2313742"/>
                  </a:lnTo>
                  <a:lnTo>
                    <a:pt x="234950" y="1250448"/>
                  </a:lnTo>
                  <a:close/>
                  <a:moveTo>
                    <a:pt x="119380" y="1250448"/>
                  </a:moveTo>
                  <a:lnTo>
                    <a:pt x="95250" y="1250448"/>
                  </a:lnTo>
                  <a:lnTo>
                    <a:pt x="95250" y="2313742"/>
                  </a:lnTo>
                  <a:lnTo>
                    <a:pt x="119380" y="2313742"/>
                  </a:lnTo>
                  <a:lnTo>
                    <a:pt x="119380"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960" y="1250448"/>
                  </a:moveTo>
                  <a:lnTo>
                    <a:pt x="3282950" y="1250448"/>
                  </a:lnTo>
                  <a:lnTo>
                    <a:pt x="3282950" y="1741492"/>
                  </a:lnTo>
                  <a:cubicBezTo>
                    <a:pt x="3310890" y="1711040"/>
                    <a:pt x="3338195" y="1681856"/>
                    <a:pt x="3362960" y="1655211"/>
                  </a:cubicBezTo>
                  <a:lnTo>
                    <a:pt x="3362960" y="1250448"/>
                  </a:lnTo>
                  <a:close/>
                  <a:moveTo>
                    <a:pt x="3247390" y="1250448"/>
                  </a:moveTo>
                  <a:lnTo>
                    <a:pt x="3171190" y="1250448"/>
                  </a:lnTo>
                  <a:lnTo>
                    <a:pt x="3171190" y="1862667"/>
                  </a:lnTo>
                  <a:cubicBezTo>
                    <a:pt x="3196590" y="1834752"/>
                    <a:pt x="3222625" y="1807472"/>
                    <a:pt x="3247390" y="1780192"/>
                  </a:cubicBezTo>
                  <a:lnTo>
                    <a:pt x="3247390" y="1250448"/>
                  </a:lnTo>
                  <a:close/>
                  <a:moveTo>
                    <a:pt x="3124200" y="1250448"/>
                  </a:moveTo>
                  <a:lnTo>
                    <a:pt x="3053080" y="1250448"/>
                  </a:lnTo>
                  <a:lnTo>
                    <a:pt x="3053080" y="1990186"/>
                  </a:lnTo>
                  <a:cubicBezTo>
                    <a:pt x="3076575" y="1964809"/>
                    <a:pt x="3100070" y="1939432"/>
                    <a:pt x="3124200" y="1912786"/>
                  </a:cubicBezTo>
                  <a:lnTo>
                    <a:pt x="3124200" y="1250448"/>
                  </a:lnTo>
                  <a:close/>
                  <a:moveTo>
                    <a:pt x="2996565" y="1250448"/>
                  </a:moveTo>
                  <a:lnTo>
                    <a:pt x="2932430" y="1250448"/>
                  </a:lnTo>
                  <a:lnTo>
                    <a:pt x="2932430" y="2120877"/>
                  </a:lnTo>
                  <a:cubicBezTo>
                    <a:pt x="2952115" y="2099307"/>
                    <a:pt x="2973705" y="2075833"/>
                    <a:pt x="2996565" y="2051091"/>
                  </a:cubicBezTo>
                  <a:lnTo>
                    <a:pt x="2996565" y="1250448"/>
                  </a:lnTo>
                  <a:close/>
                  <a:moveTo>
                    <a:pt x="2860675" y="1250448"/>
                  </a:moveTo>
                  <a:lnTo>
                    <a:pt x="2813685" y="1250448"/>
                  </a:lnTo>
                  <a:lnTo>
                    <a:pt x="2813685" y="2249031"/>
                  </a:lnTo>
                  <a:cubicBezTo>
                    <a:pt x="2816225" y="2246493"/>
                    <a:pt x="2818130" y="2243955"/>
                    <a:pt x="2820670" y="2241418"/>
                  </a:cubicBezTo>
                  <a:cubicBezTo>
                    <a:pt x="2827020" y="2234439"/>
                    <a:pt x="2840990" y="2219213"/>
                    <a:pt x="2860675" y="2197642"/>
                  </a:cubicBezTo>
                  <a:lnTo>
                    <a:pt x="2860675" y="1250448"/>
                  </a:lnTo>
                  <a:close/>
                  <a:moveTo>
                    <a:pt x="2737485" y="1250448"/>
                  </a:moveTo>
                  <a:lnTo>
                    <a:pt x="2701925" y="1250448"/>
                  </a:lnTo>
                  <a:lnTo>
                    <a:pt x="2701925" y="2313107"/>
                  </a:lnTo>
                  <a:cubicBezTo>
                    <a:pt x="2715260" y="2313107"/>
                    <a:pt x="2726690" y="2311204"/>
                    <a:pt x="2737485" y="2307398"/>
                  </a:cubicBezTo>
                  <a:lnTo>
                    <a:pt x="2737485" y="1250448"/>
                  </a:lnTo>
                  <a:close/>
                  <a:moveTo>
                    <a:pt x="1370330" y="1250448"/>
                  </a:moveTo>
                  <a:lnTo>
                    <a:pt x="1346200" y="1250448"/>
                  </a:lnTo>
                  <a:lnTo>
                    <a:pt x="1346200" y="2313742"/>
                  </a:lnTo>
                  <a:lnTo>
                    <a:pt x="1370330" y="2313742"/>
                  </a:lnTo>
                  <a:lnTo>
                    <a:pt x="1370330" y="1250448"/>
                  </a:lnTo>
                  <a:close/>
                  <a:moveTo>
                    <a:pt x="1263650"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3280"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795" y="1326579"/>
                    <a:pt x="3531235" y="1278997"/>
                    <a:pt x="3481705" y="1259330"/>
                  </a:cubicBezTo>
                  <a:moveTo>
                    <a:pt x="884555" y="1259965"/>
                  </a:moveTo>
                  <a:lnTo>
                    <a:pt x="884555" y="2302957"/>
                  </a:lnTo>
                  <a:cubicBezTo>
                    <a:pt x="932815" y="2283290"/>
                    <a:pt x="967105" y="2235708"/>
                    <a:pt x="967105" y="2179879"/>
                  </a:cubicBezTo>
                  <a:lnTo>
                    <a:pt x="967105" y="1383043"/>
                  </a:lnTo>
                  <a:cubicBezTo>
                    <a:pt x="967105" y="1327848"/>
                    <a:pt x="932815" y="1280266"/>
                    <a:pt x="884555"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345" y="2313742"/>
                  </a:lnTo>
                  <a:lnTo>
                    <a:pt x="1744345" y="1512465"/>
                  </a:lnTo>
                  <a:cubicBezTo>
                    <a:pt x="1722120" y="1487723"/>
                    <a:pt x="1700530" y="1464249"/>
                    <a:pt x="1680210" y="1443313"/>
                  </a:cubicBezTo>
                  <a:moveTo>
                    <a:pt x="1801495" y="1574004"/>
                  </a:moveTo>
                  <a:lnTo>
                    <a:pt x="1801495" y="2313742"/>
                  </a:lnTo>
                  <a:lnTo>
                    <a:pt x="1872615" y="2313742"/>
                  </a:lnTo>
                  <a:lnTo>
                    <a:pt x="1872615" y="1650769"/>
                  </a:lnTo>
                  <a:cubicBezTo>
                    <a:pt x="1848485" y="1624758"/>
                    <a:pt x="1824355" y="1598747"/>
                    <a:pt x="1801495" y="1574004"/>
                  </a:cubicBezTo>
                  <a:moveTo>
                    <a:pt x="1919605" y="1701523"/>
                  </a:moveTo>
                  <a:lnTo>
                    <a:pt x="1919605" y="2313742"/>
                  </a:lnTo>
                  <a:lnTo>
                    <a:pt x="1995805" y="2313742"/>
                  </a:lnTo>
                  <a:lnTo>
                    <a:pt x="1995805" y="1783998"/>
                  </a:lnTo>
                  <a:cubicBezTo>
                    <a:pt x="1971040"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735" y="2001605"/>
                    <a:pt x="2169160" y="1970519"/>
                    <a:pt x="2135505" y="1934357"/>
                  </a:cubicBezTo>
                  <a:moveTo>
                    <a:pt x="2230755" y="2037133"/>
                  </a:moveTo>
                  <a:lnTo>
                    <a:pt x="2230755" y="2304226"/>
                  </a:lnTo>
                  <a:cubicBezTo>
                    <a:pt x="2280285" y="2285193"/>
                    <a:pt x="2315210" y="2236977"/>
                    <a:pt x="2315210" y="2180513"/>
                  </a:cubicBezTo>
                  <a:cubicBezTo>
                    <a:pt x="2315210" y="2128490"/>
                    <a:pt x="2295525" y="2107554"/>
                    <a:pt x="2254250" y="2062510"/>
                  </a:cubicBezTo>
                  <a:cubicBezTo>
                    <a:pt x="2251710" y="2059972"/>
                    <a:pt x="2243455" y="2051091"/>
                    <a:pt x="2230755" y="2037133"/>
                  </a:cubicBezTo>
                  <a:moveTo>
                    <a:pt x="3336925" y="2500897"/>
                  </a:moveTo>
                  <a:lnTo>
                    <a:pt x="3282950" y="2500897"/>
                  </a:lnTo>
                  <a:lnTo>
                    <a:pt x="3282950" y="3563556"/>
                  </a:lnTo>
                  <a:lnTo>
                    <a:pt x="3336925" y="3563556"/>
                  </a:lnTo>
                  <a:cubicBezTo>
                    <a:pt x="3345815" y="3563556"/>
                    <a:pt x="3354705" y="3562921"/>
                    <a:pt x="3362960" y="3561018"/>
                  </a:cubicBezTo>
                  <a:lnTo>
                    <a:pt x="3362960" y="2503434"/>
                  </a:lnTo>
                  <a:cubicBezTo>
                    <a:pt x="3354070" y="2501531"/>
                    <a:pt x="3345815" y="2500897"/>
                    <a:pt x="3336925" y="2500897"/>
                  </a:cubicBezTo>
                  <a:moveTo>
                    <a:pt x="3247390" y="2500897"/>
                  </a:moveTo>
                  <a:lnTo>
                    <a:pt x="3171190" y="2500897"/>
                  </a:lnTo>
                  <a:lnTo>
                    <a:pt x="3171190" y="3563556"/>
                  </a:lnTo>
                  <a:lnTo>
                    <a:pt x="3247390" y="3563556"/>
                  </a:lnTo>
                  <a:lnTo>
                    <a:pt x="3247390" y="2500897"/>
                  </a:lnTo>
                  <a:close/>
                  <a:moveTo>
                    <a:pt x="3124200" y="2500897"/>
                  </a:moveTo>
                  <a:lnTo>
                    <a:pt x="3053080" y="2500897"/>
                  </a:lnTo>
                  <a:lnTo>
                    <a:pt x="3053080" y="3563556"/>
                  </a:lnTo>
                  <a:lnTo>
                    <a:pt x="3124200" y="3563556"/>
                  </a:lnTo>
                  <a:lnTo>
                    <a:pt x="3124200" y="2500897"/>
                  </a:lnTo>
                  <a:close/>
                  <a:moveTo>
                    <a:pt x="2995930" y="2500897"/>
                  </a:moveTo>
                  <a:lnTo>
                    <a:pt x="2931795" y="2500897"/>
                  </a:lnTo>
                  <a:lnTo>
                    <a:pt x="2931795" y="3563556"/>
                  </a:lnTo>
                  <a:lnTo>
                    <a:pt x="2995930" y="3563556"/>
                  </a:lnTo>
                  <a:lnTo>
                    <a:pt x="2995930" y="2500897"/>
                  </a:lnTo>
                  <a:close/>
                  <a:moveTo>
                    <a:pt x="2860675" y="2500897"/>
                  </a:moveTo>
                  <a:lnTo>
                    <a:pt x="2813685" y="2500897"/>
                  </a:lnTo>
                  <a:lnTo>
                    <a:pt x="2813685" y="3563556"/>
                  </a:lnTo>
                  <a:lnTo>
                    <a:pt x="2860675" y="3563556"/>
                  </a:lnTo>
                  <a:lnTo>
                    <a:pt x="2860675" y="2500897"/>
                  </a:lnTo>
                  <a:close/>
                  <a:moveTo>
                    <a:pt x="2737485" y="2500897"/>
                  </a:moveTo>
                  <a:lnTo>
                    <a:pt x="2701925" y="2500897"/>
                  </a:lnTo>
                  <a:lnTo>
                    <a:pt x="2701925" y="3563556"/>
                  </a:lnTo>
                  <a:lnTo>
                    <a:pt x="2737485" y="3563556"/>
                  </a:lnTo>
                  <a:lnTo>
                    <a:pt x="2737485" y="2500897"/>
                  </a:lnTo>
                  <a:close/>
                  <a:moveTo>
                    <a:pt x="2621915" y="2500897"/>
                  </a:moveTo>
                  <a:lnTo>
                    <a:pt x="2597785" y="2500897"/>
                  </a:lnTo>
                  <a:lnTo>
                    <a:pt x="2597785" y="3563556"/>
                  </a:lnTo>
                  <a:lnTo>
                    <a:pt x="2621915" y="3563556"/>
                  </a:lnTo>
                  <a:lnTo>
                    <a:pt x="2621915" y="2500897"/>
                  </a:lnTo>
                  <a:close/>
                  <a:moveTo>
                    <a:pt x="2514600" y="2500897"/>
                  </a:moveTo>
                  <a:lnTo>
                    <a:pt x="2502535" y="2500897"/>
                  </a:lnTo>
                  <a:lnTo>
                    <a:pt x="2502535" y="3563556"/>
                  </a:lnTo>
                  <a:lnTo>
                    <a:pt x="2514600" y="3563556"/>
                  </a:lnTo>
                  <a:lnTo>
                    <a:pt x="2514600" y="2500897"/>
                  </a:lnTo>
                  <a:close/>
                  <a:moveTo>
                    <a:pt x="2182495" y="2500897"/>
                  </a:moveTo>
                  <a:lnTo>
                    <a:pt x="2180590" y="2500897"/>
                  </a:lnTo>
                  <a:lnTo>
                    <a:pt x="2180590" y="2500897"/>
                  </a:lnTo>
                  <a:lnTo>
                    <a:pt x="2136140" y="2500897"/>
                  </a:lnTo>
                  <a:lnTo>
                    <a:pt x="2136140" y="2879648"/>
                  </a:lnTo>
                  <a:cubicBezTo>
                    <a:pt x="2169795" y="2843485"/>
                    <a:pt x="2198370" y="2813033"/>
                    <a:pt x="2218690" y="2790194"/>
                  </a:cubicBezTo>
                  <a:lnTo>
                    <a:pt x="2218690" y="2505338"/>
                  </a:lnTo>
                  <a:cubicBezTo>
                    <a:pt x="2206625" y="2502800"/>
                    <a:pt x="2194560" y="2500897"/>
                    <a:pt x="2182495"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9380" y="2500897"/>
                  </a:moveTo>
                  <a:lnTo>
                    <a:pt x="95250" y="2500897"/>
                  </a:lnTo>
                  <a:lnTo>
                    <a:pt x="95250" y="3563556"/>
                  </a:lnTo>
                  <a:lnTo>
                    <a:pt x="119380" y="3563556"/>
                  </a:lnTo>
                  <a:lnTo>
                    <a:pt x="119380" y="2500897"/>
                  </a:lnTo>
                  <a:close/>
                  <a:moveTo>
                    <a:pt x="12065" y="2500897"/>
                  </a:moveTo>
                  <a:lnTo>
                    <a:pt x="0" y="2500897"/>
                  </a:lnTo>
                  <a:lnTo>
                    <a:pt x="0" y="3563556"/>
                  </a:lnTo>
                  <a:lnTo>
                    <a:pt x="12065" y="3563556"/>
                  </a:lnTo>
                  <a:lnTo>
                    <a:pt x="12065" y="2500897"/>
                  </a:lnTo>
                  <a:close/>
                  <a:moveTo>
                    <a:pt x="199390" y="2500897"/>
                  </a:moveTo>
                  <a:lnTo>
                    <a:pt x="199390" y="3563556"/>
                  </a:lnTo>
                  <a:lnTo>
                    <a:pt x="234950" y="3563556"/>
                  </a:lnTo>
                  <a:lnTo>
                    <a:pt x="234950" y="2506607"/>
                  </a:lnTo>
                  <a:cubicBezTo>
                    <a:pt x="224155" y="2502800"/>
                    <a:pt x="212090" y="2500897"/>
                    <a:pt x="199390" y="2500897"/>
                  </a:cubicBezTo>
                  <a:moveTo>
                    <a:pt x="2230755" y="2509779"/>
                  </a:moveTo>
                  <a:lnTo>
                    <a:pt x="2230755" y="2776871"/>
                  </a:lnTo>
                  <a:cubicBezTo>
                    <a:pt x="2244090" y="2762913"/>
                    <a:pt x="2252345" y="2754032"/>
                    <a:pt x="2254250" y="2751494"/>
                  </a:cubicBezTo>
                  <a:cubicBezTo>
                    <a:pt x="2295525" y="2706450"/>
                    <a:pt x="2315210" y="2685514"/>
                    <a:pt x="2315210" y="2633491"/>
                  </a:cubicBezTo>
                  <a:cubicBezTo>
                    <a:pt x="2315210" y="2577662"/>
                    <a:pt x="2280285" y="2529446"/>
                    <a:pt x="2230755"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7535"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80415" y="3072512"/>
                  </a:moveTo>
                  <a:lnTo>
                    <a:pt x="780415" y="3563556"/>
                  </a:lnTo>
                  <a:lnTo>
                    <a:pt x="860425" y="3563556"/>
                  </a:lnTo>
                  <a:lnTo>
                    <a:pt x="860425" y="3158794"/>
                  </a:lnTo>
                  <a:cubicBezTo>
                    <a:pt x="835025" y="3132148"/>
                    <a:pt x="808355" y="3102965"/>
                    <a:pt x="780415" y="3072512"/>
                  </a:cubicBezTo>
                  <a:moveTo>
                    <a:pt x="884555" y="3185440"/>
                  </a:moveTo>
                  <a:lnTo>
                    <a:pt x="884555" y="3564190"/>
                  </a:lnTo>
                  <a:lnTo>
                    <a:pt x="929005" y="3564190"/>
                  </a:lnTo>
                  <a:lnTo>
                    <a:pt x="929005" y="3564190"/>
                  </a:lnTo>
                  <a:lnTo>
                    <a:pt x="930910" y="3564190"/>
                  </a:lnTo>
                  <a:cubicBezTo>
                    <a:pt x="943610" y="3564190"/>
                    <a:pt x="955675" y="3562287"/>
                    <a:pt x="967105" y="3559115"/>
                  </a:cubicBezTo>
                  <a:lnTo>
                    <a:pt x="967105" y="3274259"/>
                  </a:lnTo>
                  <a:cubicBezTo>
                    <a:pt x="946150" y="3252054"/>
                    <a:pt x="918210" y="3221601"/>
                    <a:pt x="884555"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2505" y="3301539"/>
                    <a:pt x="979170" y="3287582"/>
                  </a:cubicBezTo>
                </a:path>
              </a:pathLst>
            </a:custGeom>
            <a:grpFill/>
            <a:ln w="6350" cap="flat">
              <a:noFill/>
              <a:prstDash val="solid"/>
              <a:miter/>
            </a:ln>
          </p:spPr>
          <p:txBody>
            <a:bodyPr rtlCol="0" anchor="ctr"/>
            <a:lstStyle/>
            <a:p>
              <a:endParaRPr lang="nb-NO"/>
            </a:p>
          </p:txBody>
        </p:sp>
        <p:sp>
          <p:nvSpPr>
            <p:cNvPr id="8" name="Friform 7">
              <a:extLst>
                <a:ext uri="{FF2B5EF4-FFF2-40B4-BE49-F238E27FC236}">
                  <a16:creationId xmlns:a16="http://schemas.microsoft.com/office/drawing/2014/main" id="{89721710-38B3-0349-BB93-F26A0BFE02B8}"/>
                </a:ext>
              </a:extLst>
            </p:cNvPr>
            <p:cNvSpPr/>
            <p:nvPr/>
          </p:nvSpPr>
          <p:spPr>
            <a:xfrm>
              <a:off x="4312920" y="2736151"/>
              <a:ext cx="3566160" cy="3564189"/>
            </a:xfrm>
            <a:custGeom>
              <a:avLst/>
              <a:gdLst>
                <a:gd name="connsiteX0" fmla="*/ 2621280 w 3566160"/>
                <a:gd name="connsiteY0" fmla="*/ 0 h 3564189"/>
                <a:gd name="connsiteX1" fmla="*/ 2597150 w 3566160"/>
                <a:gd name="connsiteY1" fmla="*/ 0 h 3564189"/>
                <a:gd name="connsiteX2" fmla="*/ 2597150 w 3566160"/>
                <a:gd name="connsiteY2" fmla="*/ 1063293 h 3564189"/>
                <a:gd name="connsiteX3" fmla="*/ 2621280 w 3566160"/>
                <a:gd name="connsiteY3" fmla="*/ 1063293 h 3564189"/>
                <a:gd name="connsiteX4" fmla="*/ 2621280 w 3566160"/>
                <a:gd name="connsiteY4" fmla="*/ 0 h 3564189"/>
                <a:gd name="connsiteX5" fmla="*/ 2514600 w 3566160"/>
                <a:gd name="connsiteY5" fmla="*/ 0 h 3564189"/>
                <a:gd name="connsiteX6" fmla="*/ 2502535 w 3566160"/>
                <a:gd name="connsiteY6" fmla="*/ 0 h 3564189"/>
                <a:gd name="connsiteX7" fmla="*/ 2502535 w 3566160"/>
                <a:gd name="connsiteY7" fmla="*/ 1063293 h 3564189"/>
                <a:gd name="connsiteX8" fmla="*/ 2514600 w 3566160"/>
                <a:gd name="connsiteY8" fmla="*/ 1063293 h 3564189"/>
                <a:gd name="connsiteX9" fmla="*/ 2514600 w 3566160"/>
                <a:gd name="connsiteY9" fmla="*/ 0 h 3564189"/>
                <a:gd name="connsiteX10" fmla="*/ 2085340 w 3566160"/>
                <a:gd name="connsiteY10" fmla="*/ 0 h 3564189"/>
                <a:gd name="connsiteX11" fmla="*/ 2031365 w 3566160"/>
                <a:gd name="connsiteY11" fmla="*/ 0 h 3564189"/>
                <a:gd name="connsiteX12" fmla="*/ 2031365 w 3566160"/>
                <a:gd name="connsiteY12" fmla="*/ 1063293 h 3564189"/>
                <a:gd name="connsiteX13" fmla="*/ 2085340 w 3566160"/>
                <a:gd name="connsiteY13" fmla="*/ 1063293 h 3564189"/>
                <a:gd name="connsiteX14" fmla="*/ 2111375 w 3566160"/>
                <a:gd name="connsiteY14" fmla="*/ 1060756 h 3564189"/>
                <a:gd name="connsiteX15" fmla="*/ 2111375 w 3566160"/>
                <a:gd name="connsiteY15" fmla="*/ 2538 h 3564189"/>
                <a:gd name="connsiteX16" fmla="*/ 2085340 w 3566160"/>
                <a:gd name="connsiteY16" fmla="*/ 0 h 3564189"/>
                <a:gd name="connsiteX17" fmla="*/ 1995805 w 3566160"/>
                <a:gd name="connsiteY17" fmla="*/ 0 h 3564189"/>
                <a:gd name="connsiteX18" fmla="*/ 1919605 w 3566160"/>
                <a:gd name="connsiteY18" fmla="*/ 0 h 3564189"/>
                <a:gd name="connsiteX19" fmla="*/ 1919605 w 3566160"/>
                <a:gd name="connsiteY19" fmla="*/ 1063293 h 3564189"/>
                <a:gd name="connsiteX20" fmla="*/ 1995805 w 3566160"/>
                <a:gd name="connsiteY20" fmla="*/ 1063293 h 3564189"/>
                <a:gd name="connsiteX21" fmla="*/ 1995805 w 3566160"/>
                <a:gd name="connsiteY21" fmla="*/ 0 h 3564189"/>
                <a:gd name="connsiteX22" fmla="*/ 1872615 w 3566160"/>
                <a:gd name="connsiteY22" fmla="*/ 0 h 3564189"/>
                <a:gd name="connsiteX23" fmla="*/ 1801495 w 3566160"/>
                <a:gd name="connsiteY23" fmla="*/ 0 h 3564189"/>
                <a:gd name="connsiteX24" fmla="*/ 1801495 w 3566160"/>
                <a:gd name="connsiteY24" fmla="*/ 1063293 h 3564189"/>
                <a:gd name="connsiteX25" fmla="*/ 1872615 w 3566160"/>
                <a:gd name="connsiteY25" fmla="*/ 1063293 h 3564189"/>
                <a:gd name="connsiteX26" fmla="*/ 1872615 w 3566160"/>
                <a:gd name="connsiteY26" fmla="*/ 0 h 3564189"/>
                <a:gd name="connsiteX27" fmla="*/ 1744980 w 3566160"/>
                <a:gd name="connsiteY27" fmla="*/ 0 h 3564189"/>
                <a:gd name="connsiteX28" fmla="*/ 1680845 w 3566160"/>
                <a:gd name="connsiteY28" fmla="*/ 0 h 3564189"/>
                <a:gd name="connsiteX29" fmla="*/ 1680845 w 3566160"/>
                <a:gd name="connsiteY29" fmla="*/ 1063293 h 3564189"/>
                <a:gd name="connsiteX30" fmla="*/ 1744980 w 3566160"/>
                <a:gd name="connsiteY30" fmla="*/ 1063293 h 3564189"/>
                <a:gd name="connsiteX31" fmla="*/ 1744980 w 3566160"/>
                <a:gd name="connsiteY31" fmla="*/ 0 h 3564189"/>
                <a:gd name="connsiteX32" fmla="*/ 1609090 w 3566160"/>
                <a:gd name="connsiteY32" fmla="*/ 0 h 3564189"/>
                <a:gd name="connsiteX33" fmla="*/ 1562100 w 3566160"/>
                <a:gd name="connsiteY33" fmla="*/ 0 h 3564189"/>
                <a:gd name="connsiteX34" fmla="*/ 1562100 w 3566160"/>
                <a:gd name="connsiteY34" fmla="*/ 1063293 h 3564189"/>
                <a:gd name="connsiteX35" fmla="*/ 1609090 w 3566160"/>
                <a:gd name="connsiteY35" fmla="*/ 1063293 h 3564189"/>
                <a:gd name="connsiteX36" fmla="*/ 1609090 w 3566160"/>
                <a:gd name="connsiteY36" fmla="*/ 0 h 3564189"/>
                <a:gd name="connsiteX37" fmla="*/ 1485900 w 3566160"/>
                <a:gd name="connsiteY37" fmla="*/ 0 h 3564189"/>
                <a:gd name="connsiteX38" fmla="*/ 1450340 w 3566160"/>
                <a:gd name="connsiteY38" fmla="*/ 0 h 3564189"/>
                <a:gd name="connsiteX39" fmla="*/ 1450340 w 3566160"/>
                <a:gd name="connsiteY39" fmla="*/ 1063293 h 3564189"/>
                <a:gd name="connsiteX40" fmla="*/ 1485900 w 3566160"/>
                <a:gd name="connsiteY40" fmla="*/ 1063293 h 3564189"/>
                <a:gd name="connsiteX41" fmla="*/ 1485900 w 3566160"/>
                <a:gd name="connsiteY41" fmla="*/ 0 h 3564189"/>
                <a:gd name="connsiteX42" fmla="*/ 1370330 w 3566160"/>
                <a:gd name="connsiteY42" fmla="*/ 0 h 3564189"/>
                <a:gd name="connsiteX43" fmla="*/ 1346200 w 3566160"/>
                <a:gd name="connsiteY43" fmla="*/ 0 h 3564189"/>
                <a:gd name="connsiteX44" fmla="*/ 1346200 w 3566160"/>
                <a:gd name="connsiteY44" fmla="*/ 1063293 h 3564189"/>
                <a:gd name="connsiteX45" fmla="*/ 1370330 w 3566160"/>
                <a:gd name="connsiteY45" fmla="*/ 1063293 h 3564189"/>
                <a:gd name="connsiteX46" fmla="*/ 1370330 w 3566160"/>
                <a:gd name="connsiteY46" fmla="*/ 0 h 3564189"/>
                <a:gd name="connsiteX47" fmla="*/ 1263650 w 3566160"/>
                <a:gd name="connsiteY47" fmla="*/ 0 h 3564189"/>
                <a:gd name="connsiteX48" fmla="*/ 1251585 w 3566160"/>
                <a:gd name="connsiteY48" fmla="*/ 0 h 3564189"/>
                <a:gd name="connsiteX49" fmla="*/ 1251585 w 3566160"/>
                <a:gd name="connsiteY49" fmla="*/ 1063293 h 3564189"/>
                <a:gd name="connsiteX50" fmla="*/ 1263650 w 3566160"/>
                <a:gd name="connsiteY50" fmla="*/ 1063293 h 3564189"/>
                <a:gd name="connsiteX51" fmla="*/ 1263650 w 3566160"/>
                <a:gd name="connsiteY51" fmla="*/ 0 h 3564189"/>
                <a:gd name="connsiteX52" fmla="*/ 930910 w 3566160"/>
                <a:gd name="connsiteY52" fmla="*/ 0 h 3564189"/>
                <a:gd name="connsiteX53" fmla="*/ 929005 w 3566160"/>
                <a:gd name="connsiteY53" fmla="*/ 0 h 3564189"/>
                <a:gd name="connsiteX54" fmla="*/ 929005 w 3566160"/>
                <a:gd name="connsiteY54" fmla="*/ 0 h 3564189"/>
                <a:gd name="connsiteX55" fmla="*/ 884555 w 3566160"/>
                <a:gd name="connsiteY55" fmla="*/ 0 h 3564189"/>
                <a:gd name="connsiteX56" fmla="*/ 884555 w 3566160"/>
                <a:gd name="connsiteY56" fmla="*/ 378751 h 3564189"/>
                <a:gd name="connsiteX57" fmla="*/ 967105 w 3566160"/>
                <a:gd name="connsiteY57" fmla="*/ 289931 h 3564189"/>
                <a:gd name="connsiteX58" fmla="*/ 967105 w 3566160"/>
                <a:gd name="connsiteY58" fmla="*/ 5075 h 3564189"/>
                <a:gd name="connsiteX59" fmla="*/ 930910 w 3566160"/>
                <a:gd name="connsiteY59" fmla="*/ 0 h 3564189"/>
                <a:gd name="connsiteX60" fmla="*/ 859790 w 3566160"/>
                <a:gd name="connsiteY60" fmla="*/ 0 h 3564189"/>
                <a:gd name="connsiteX61" fmla="*/ 779780 w 3566160"/>
                <a:gd name="connsiteY61" fmla="*/ 0 h 3564189"/>
                <a:gd name="connsiteX62" fmla="*/ 779780 w 3566160"/>
                <a:gd name="connsiteY62" fmla="*/ 491044 h 3564189"/>
                <a:gd name="connsiteX63" fmla="*/ 859790 w 3566160"/>
                <a:gd name="connsiteY63" fmla="*/ 404762 h 3564189"/>
                <a:gd name="connsiteX64" fmla="*/ 859790 w 3566160"/>
                <a:gd name="connsiteY64" fmla="*/ 0 h 3564189"/>
                <a:gd name="connsiteX65" fmla="*/ 744220 w 3566160"/>
                <a:gd name="connsiteY65" fmla="*/ 0 h 3564189"/>
                <a:gd name="connsiteX66" fmla="*/ 668020 w 3566160"/>
                <a:gd name="connsiteY66" fmla="*/ 0 h 3564189"/>
                <a:gd name="connsiteX67" fmla="*/ 668020 w 3566160"/>
                <a:gd name="connsiteY67" fmla="*/ 612219 h 3564189"/>
                <a:gd name="connsiteX68" fmla="*/ 744220 w 3566160"/>
                <a:gd name="connsiteY68" fmla="*/ 529743 h 3564189"/>
                <a:gd name="connsiteX69" fmla="*/ 744220 w 3566160"/>
                <a:gd name="connsiteY69" fmla="*/ 0 h 3564189"/>
                <a:gd name="connsiteX70" fmla="*/ 621030 w 3566160"/>
                <a:gd name="connsiteY70" fmla="*/ 0 h 3564189"/>
                <a:gd name="connsiteX71" fmla="*/ 549910 w 3566160"/>
                <a:gd name="connsiteY71" fmla="*/ 0 h 3564189"/>
                <a:gd name="connsiteX72" fmla="*/ 549910 w 3566160"/>
                <a:gd name="connsiteY72" fmla="*/ 739738 h 3564189"/>
                <a:gd name="connsiteX73" fmla="*/ 621030 w 3566160"/>
                <a:gd name="connsiteY73" fmla="*/ 662338 h 3564189"/>
                <a:gd name="connsiteX74" fmla="*/ 621030 w 3566160"/>
                <a:gd name="connsiteY74" fmla="*/ 0 h 3564189"/>
                <a:gd name="connsiteX75" fmla="*/ 493395 w 3566160"/>
                <a:gd name="connsiteY75" fmla="*/ 0 h 3564189"/>
                <a:gd name="connsiteX76" fmla="*/ 429260 w 3566160"/>
                <a:gd name="connsiteY76" fmla="*/ 0 h 3564189"/>
                <a:gd name="connsiteX77" fmla="*/ 429260 w 3566160"/>
                <a:gd name="connsiteY77" fmla="*/ 870429 h 3564189"/>
                <a:gd name="connsiteX78" fmla="*/ 493395 w 3566160"/>
                <a:gd name="connsiteY78" fmla="*/ 800642 h 3564189"/>
                <a:gd name="connsiteX79" fmla="*/ 493395 w 3566160"/>
                <a:gd name="connsiteY79" fmla="*/ 0 h 3564189"/>
                <a:gd name="connsiteX80" fmla="*/ 357505 w 3566160"/>
                <a:gd name="connsiteY80" fmla="*/ 0 h 3564189"/>
                <a:gd name="connsiteX81" fmla="*/ 310515 w 3566160"/>
                <a:gd name="connsiteY81" fmla="*/ 0 h 3564189"/>
                <a:gd name="connsiteX82" fmla="*/ 310515 w 3566160"/>
                <a:gd name="connsiteY82" fmla="*/ 998582 h 3564189"/>
                <a:gd name="connsiteX83" fmla="*/ 317500 w 3566160"/>
                <a:gd name="connsiteY83" fmla="*/ 990969 h 3564189"/>
                <a:gd name="connsiteX84" fmla="*/ 357505 w 3566160"/>
                <a:gd name="connsiteY84" fmla="*/ 947194 h 3564189"/>
                <a:gd name="connsiteX85" fmla="*/ 357505 w 3566160"/>
                <a:gd name="connsiteY85" fmla="*/ 0 h 3564189"/>
                <a:gd name="connsiteX86" fmla="*/ 234315 w 3566160"/>
                <a:gd name="connsiteY86" fmla="*/ 0 h 3564189"/>
                <a:gd name="connsiteX87" fmla="*/ 198755 w 3566160"/>
                <a:gd name="connsiteY87" fmla="*/ 0 h 3564189"/>
                <a:gd name="connsiteX88" fmla="*/ 198755 w 3566160"/>
                <a:gd name="connsiteY88" fmla="*/ 1063293 h 3564189"/>
                <a:gd name="connsiteX89" fmla="*/ 234315 w 3566160"/>
                <a:gd name="connsiteY89" fmla="*/ 1057584 h 3564189"/>
                <a:gd name="connsiteX90" fmla="*/ 234315 w 3566160"/>
                <a:gd name="connsiteY90" fmla="*/ 0 h 3564189"/>
                <a:gd name="connsiteX91" fmla="*/ 118745 w 3566160"/>
                <a:gd name="connsiteY91" fmla="*/ 0 h 3564189"/>
                <a:gd name="connsiteX92" fmla="*/ 94615 w 3566160"/>
                <a:gd name="connsiteY92" fmla="*/ 0 h 3564189"/>
                <a:gd name="connsiteX93" fmla="*/ 94615 w 3566160"/>
                <a:gd name="connsiteY93" fmla="*/ 1063293 h 3564189"/>
                <a:gd name="connsiteX94" fmla="*/ 118745 w 3566160"/>
                <a:gd name="connsiteY94" fmla="*/ 1063293 h 3564189"/>
                <a:gd name="connsiteX95" fmla="*/ 118745 w 3566160"/>
                <a:gd name="connsiteY95" fmla="*/ 0 h 3564189"/>
                <a:gd name="connsiteX96" fmla="*/ 12065 w 3566160"/>
                <a:gd name="connsiteY96" fmla="*/ 0 h 3564189"/>
                <a:gd name="connsiteX97" fmla="*/ 0 w 3566160"/>
                <a:gd name="connsiteY97" fmla="*/ 0 h 3564189"/>
                <a:gd name="connsiteX98" fmla="*/ 0 w 3566160"/>
                <a:gd name="connsiteY98" fmla="*/ 1063293 h 3564189"/>
                <a:gd name="connsiteX99" fmla="*/ 12065 w 3566160"/>
                <a:gd name="connsiteY99" fmla="*/ 1063293 h 3564189"/>
                <a:gd name="connsiteX100" fmla="*/ 12065 w 3566160"/>
                <a:gd name="connsiteY100" fmla="*/ 0 h 3564189"/>
                <a:gd name="connsiteX101" fmla="*/ 2701290 w 3566160"/>
                <a:gd name="connsiteY101" fmla="*/ 0 h 3564189"/>
                <a:gd name="connsiteX102" fmla="*/ 2701290 w 3566160"/>
                <a:gd name="connsiteY102" fmla="*/ 1062659 h 3564189"/>
                <a:gd name="connsiteX103" fmla="*/ 2736850 w 3566160"/>
                <a:gd name="connsiteY103" fmla="*/ 1062659 h 3564189"/>
                <a:gd name="connsiteX104" fmla="*/ 2736850 w 3566160"/>
                <a:gd name="connsiteY104" fmla="*/ 5075 h 3564189"/>
                <a:gd name="connsiteX105" fmla="*/ 2701290 w 3566160"/>
                <a:gd name="connsiteY105" fmla="*/ 0 h 3564189"/>
                <a:gd name="connsiteX106" fmla="*/ 979170 w 3566160"/>
                <a:gd name="connsiteY106" fmla="*/ 8882 h 3564189"/>
                <a:gd name="connsiteX107" fmla="*/ 979170 w 3566160"/>
                <a:gd name="connsiteY107" fmla="*/ 275974 h 3564189"/>
                <a:gd name="connsiteX108" fmla="*/ 1002665 w 3566160"/>
                <a:gd name="connsiteY108" fmla="*/ 250597 h 3564189"/>
                <a:gd name="connsiteX109" fmla="*/ 1063625 w 3566160"/>
                <a:gd name="connsiteY109" fmla="*/ 132594 h 3564189"/>
                <a:gd name="connsiteX110" fmla="*/ 979170 w 3566160"/>
                <a:gd name="connsiteY110" fmla="*/ 8882 h 3564189"/>
                <a:gd name="connsiteX111" fmla="*/ 2135505 w 3566160"/>
                <a:gd name="connsiteY111" fmla="*/ 9516 h 3564189"/>
                <a:gd name="connsiteX112" fmla="*/ 2135505 w 3566160"/>
                <a:gd name="connsiteY112" fmla="*/ 1052508 h 3564189"/>
                <a:gd name="connsiteX113" fmla="*/ 2218055 w 3566160"/>
                <a:gd name="connsiteY113" fmla="*/ 929430 h 3564189"/>
                <a:gd name="connsiteX114" fmla="*/ 2218055 w 3566160"/>
                <a:gd name="connsiteY114" fmla="*/ 929430 h 3564189"/>
                <a:gd name="connsiteX115" fmla="*/ 2218055 w 3566160"/>
                <a:gd name="connsiteY115" fmla="*/ 132594 h 3564189"/>
                <a:gd name="connsiteX116" fmla="*/ 2218055 w 3566160"/>
                <a:gd name="connsiteY116" fmla="*/ 132594 h 3564189"/>
                <a:gd name="connsiteX117" fmla="*/ 2135505 w 3566160"/>
                <a:gd name="connsiteY117" fmla="*/ 9516 h 3564189"/>
                <a:gd name="connsiteX118" fmla="*/ 2813685 w 3566160"/>
                <a:gd name="connsiteY118" fmla="*/ 64077 h 3564189"/>
                <a:gd name="connsiteX119" fmla="*/ 2813685 w 3566160"/>
                <a:gd name="connsiteY119" fmla="*/ 1062659 h 3564189"/>
                <a:gd name="connsiteX120" fmla="*/ 2860675 w 3566160"/>
                <a:gd name="connsiteY120" fmla="*/ 1062659 h 3564189"/>
                <a:gd name="connsiteX121" fmla="*/ 2860675 w 3566160"/>
                <a:gd name="connsiteY121" fmla="*/ 115465 h 3564189"/>
                <a:gd name="connsiteX122" fmla="*/ 2820670 w 3566160"/>
                <a:gd name="connsiteY122" fmla="*/ 71690 h 3564189"/>
                <a:gd name="connsiteX123" fmla="*/ 2813685 w 3566160"/>
                <a:gd name="connsiteY123" fmla="*/ 64077 h 3564189"/>
                <a:gd name="connsiteX124" fmla="*/ 2931795 w 3566160"/>
                <a:gd name="connsiteY124" fmla="*/ 192230 h 3564189"/>
                <a:gd name="connsiteX125" fmla="*/ 2931795 w 3566160"/>
                <a:gd name="connsiteY125" fmla="*/ 1062659 h 3564189"/>
                <a:gd name="connsiteX126" fmla="*/ 2995930 w 3566160"/>
                <a:gd name="connsiteY126" fmla="*/ 1062659 h 3564189"/>
                <a:gd name="connsiteX127" fmla="*/ 2995930 w 3566160"/>
                <a:gd name="connsiteY127" fmla="*/ 262017 h 3564189"/>
                <a:gd name="connsiteX128" fmla="*/ 2931795 w 3566160"/>
                <a:gd name="connsiteY128" fmla="*/ 192230 h 3564189"/>
                <a:gd name="connsiteX129" fmla="*/ 3052445 w 3566160"/>
                <a:gd name="connsiteY129" fmla="*/ 322921 h 3564189"/>
                <a:gd name="connsiteX130" fmla="*/ 3052445 w 3566160"/>
                <a:gd name="connsiteY130" fmla="*/ 1062659 h 3564189"/>
                <a:gd name="connsiteX131" fmla="*/ 3123565 w 3566160"/>
                <a:gd name="connsiteY131" fmla="*/ 1062659 h 3564189"/>
                <a:gd name="connsiteX132" fmla="*/ 3123565 w 3566160"/>
                <a:gd name="connsiteY132" fmla="*/ 400321 h 3564189"/>
                <a:gd name="connsiteX133" fmla="*/ 3052445 w 3566160"/>
                <a:gd name="connsiteY133" fmla="*/ 322921 h 3564189"/>
                <a:gd name="connsiteX134" fmla="*/ 3170555 w 3566160"/>
                <a:gd name="connsiteY134" fmla="*/ 451075 h 3564189"/>
                <a:gd name="connsiteX135" fmla="*/ 3170555 w 3566160"/>
                <a:gd name="connsiteY135" fmla="*/ 1063293 h 3564189"/>
                <a:gd name="connsiteX136" fmla="*/ 3246755 w 3566160"/>
                <a:gd name="connsiteY136" fmla="*/ 1063293 h 3564189"/>
                <a:gd name="connsiteX137" fmla="*/ 3246755 w 3566160"/>
                <a:gd name="connsiteY137" fmla="*/ 533550 h 3564189"/>
                <a:gd name="connsiteX138" fmla="*/ 3170555 w 3566160"/>
                <a:gd name="connsiteY138" fmla="*/ 451075 h 3564189"/>
                <a:gd name="connsiteX139" fmla="*/ 3282315 w 3566160"/>
                <a:gd name="connsiteY139" fmla="*/ 571615 h 3564189"/>
                <a:gd name="connsiteX140" fmla="*/ 3282315 w 3566160"/>
                <a:gd name="connsiteY140" fmla="*/ 1062659 h 3564189"/>
                <a:gd name="connsiteX141" fmla="*/ 3362325 w 3566160"/>
                <a:gd name="connsiteY141" fmla="*/ 1062659 h 3564189"/>
                <a:gd name="connsiteX142" fmla="*/ 3362325 w 3566160"/>
                <a:gd name="connsiteY142" fmla="*/ 657897 h 3564189"/>
                <a:gd name="connsiteX143" fmla="*/ 3282315 w 3566160"/>
                <a:gd name="connsiteY143" fmla="*/ 571615 h 3564189"/>
                <a:gd name="connsiteX144" fmla="*/ 3386455 w 3566160"/>
                <a:gd name="connsiteY144" fmla="*/ 683908 h 3564189"/>
                <a:gd name="connsiteX145" fmla="*/ 3386455 w 3566160"/>
                <a:gd name="connsiteY145" fmla="*/ 1062659 h 3564189"/>
                <a:gd name="connsiteX146" fmla="*/ 3430905 w 3566160"/>
                <a:gd name="connsiteY146" fmla="*/ 1062659 h 3564189"/>
                <a:gd name="connsiteX147" fmla="*/ 3430905 w 3566160"/>
                <a:gd name="connsiteY147" fmla="*/ 1062659 h 3564189"/>
                <a:gd name="connsiteX148" fmla="*/ 3432810 w 3566160"/>
                <a:gd name="connsiteY148" fmla="*/ 1062659 h 3564189"/>
                <a:gd name="connsiteX149" fmla="*/ 3469005 w 3566160"/>
                <a:gd name="connsiteY149" fmla="*/ 1057584 h 3564189"/>
                <a:gd name="connsiteX150" fmla="*/ 3469005 w 3566160"/>
                <a:gd name="connsiteY150" fmla="*/ 772728 h 3564189"/>
                <a:gd name="connsiteX151" fmla="*/ 3386455 w 3566160"/>
                <a:gd name="connsiteY151" fmla="*/ 683908 h 3564189"/>
                <a:gd name="connsiteX152" fmla="*/ 3481705 w 3566160"/>
                <a:gd name="connsiteY152" fmla="*/ 786685 h 3564189"/>
                <a:gd name="connsiteX153" fmla="*/ 3481705 w 3566160"/>
                <a:gd name="connsiteY153" fmla="*/ 1053777 h 3564189"/>
                <a:gd name="connsiteX154" fmla="*/ 3566160 w 3566160"/>
                <a:gd name="connsiteY154" fmla="*/ 930065 h 3564189"/>
                <a:gd name="connsiteX155" fmla="*/ 3505200 w 3566160"/>
                <a:gd name="connsiteY155" fmla="*/ 812062 h 3564189"/>
                <a:gd name="connsiteX156" fmla="*/ 3481705 w 3566160"/>
                <a:gd name="connsiteY156" fmla="*/ 786685 h 3564189"/>
                <a:gd name="connsiteX157" fmla="*/ 2621915 w 3566160"/>
                <a:gd name="connsiteY157" fmla="*/ 1250448 h 3564189"/>
                <a:gd name="connsiteX158" fmla="*/ 2597785 w 3566160"/>
                <a:gd name="connsiteY158" fmla="*/ 1250448 h 3564189"/>
                <a:gd name="connsiteX159" fmla="*/ 2597785 w 3566160"/>
                <a:gd name="connsiteY159" fmla="*/ 2313742 h 3564189"/>
                <a:gd name="connsiteX160" fmla="*/ 2621915 w 3566160"/>
                <a:gd name="connsiteY160" fmla="*/ 2313742 h 3564189"/>
                <a:gd name="connsiteX161" fmla="*/ 2621915 w 3566160"/>
                <a:gd name="connsiteY161" fmla="*/ 1250448 h 3564189"/>
                <a:gd name="connsiteX162" fmla="*/ 2514600 w 3566160"/>
                <a:gd name="connsiteY162" fmla="*/ 1250448 h 3564189"/>
                <a:gd name="connsiteX163" fmla="*/ 2502535 w 3566160"/>
                <a:gd name="connsiteY163" fmla="*/ 1250448 h 3564189"/>
                <a:gd name="connsiteX164" fmla="*/ 2502535 w 3566160"/>
                <a:gd name="connsiteY164" fmla="*/ 2313742 h 3564189"/>
                <a:gd name="connsiteX165" fmla="*/ 2514600 w 3566160"/>
                <a:gd name="connsiteY165" fmla="*/ 2313742 h 3564189"/>
                <a:gd name="connsiteX166" fmla="*/ 2514600 w 3566160"/>
                <a:gd name="connsiteY166" fmla="*/ 1250448 h 3564189"/>
                <a:gd name="connsiteX167" fmla="*/ 744220 w 3566160"/>
                <a:gd name="connsiteY167" fmla="*/ 1250448 h 3564189"/>
                <a:gd name="connsiteX168" fmla="*/ 668020 w 3566160"/>
                <a:gd name="connsiteY168" fmla="*/ 1250448 h 3564189"/>
                <a:gd name="connsiteX169" fmla="*/ 668020 w 3566160"/>
                <a:gd name="connsiteY169" fmla="*/ 2313742 h 3564189"/>
                <a:gd name="connsiteX170" fmla="*/ 744220 w 3566160"/>
                <a:gd name="connsiteY170" fmla="*/ 2313742 h 3564189"/>
                <a:gd name="connsiteX171" fmla="*/ 744220 w 3566160"/>
                <a:gd name="connsiteY171" fmla="*/ 1250448 h 3564189"/>
                <a:gd name="connsiteX172" fmla="*/ 621030 w 3566160"/>
                <a:gd name="connsiteY172" fmla="*/ 1250448 h 3564189"/>
                <a:gd name="connsiteX173" fmla="*/ 549910 w 3566160"/>
                <a:gd name="connsiteY173" fmla="*/ 1250448 h 3564189"/>
                <a:gd name="connsiteX174" fmla="*/ 549910 w 3566160"/>
                <a:gd name="connsiteY174" fmla="*/ 2313742 h 3564189"/>
                <a:gd name="connsiteX175" fmla="*/ 621030 w 3566160"/>
                <a:gd name="connsiteY175" fmla="*/ 2313742 h 3564189"/>
                <a:gd name="connsiteX176" fmla="*/ 621030 w 3566160"/>
                <a:gd name="connsiteY176" fmla="*/ 1250448 h 3564189"/>
                <a:gd name="connsiteX177" fmla="*/ 493395 w 3566160"/>
                <a:gd name="connsiteY177" fmla="*/ 1250448 h 3564189"/>
                <a:gd name="connsiteX178" fmla="*/ 429260 w 3566160"/>
                <a:gd name="connsiteY178" fmla="*/ 1250448 h 3564189"/>
                <a:gd name="connsiteX179" fmla="*/ 429260 w 3566160"/>
                <a:gd name="connsiteY179" fmla="*/ 2313742 h 3564189"/>
                <a:gd name="connsiteX180" fmla="*/ 493395 w 3566160"/>
                <a:gd name="connsiteY180" fmla="*/ 2313742 h 3564189"/>
                <a:gd name="connsiteX181" fmla="*/ 493395 w 3566160"/>
                <a:gd name="connsiteY181" fmla="*/ 1250448 h 3564189"/>
                <a:gd name="connsiteX182" fmla="*/ 357505 w 3566160"/>
                <a:gd name="connsiteY182" fmla="*/ 1250448 h 3564189"/>
                <a:gd name="connsiteX183" fmla="*/ 310515 w 3566160"/>
                <a:gd name="connsiteY183" fmla="*/ 1250448 h 3564189"/>
                <a:gd name="connsiteX184" fmla="*/ 310515 w 3566160"/>
                <a:gd name="connsiteY184" fmla="*/ 2313742 h 3564189"/>
                <a:gd name="connsiteX185" fmla="*/ 357505 w 3566160"/>
                <a:gd name="connsiteY185" fmla="*/ 2313742 h 3564189"/>
                <a:gd name="connsiteX186" fmla="*/ 357505 w 3566160"/>
                <a:gd name="connsiteY186" fmla="*/ 1250448 h 3564189"/>
                <a:gd name="connsiteX187" fmla="*/ 234315 w 3566160"/>
                <a:gd name="connsiteY187" fmla="*/ 1250448 h 3564189"/>
                <a:gd name="connsiteX188" fmla="*/ 198755 w 3566160"/>
                <a:gd name="connsiteY188" fmla="*/ 1250448 h 3564189"/>
                <a:gd name="connsiteX189" fmla="*/ 198755 w 3566160"/>
                <a:gd name="connsiteY189" fmla="*/ 2313742 h 3564189"/>
                <a:gd name="connsiteX190" fmla="*/ 234315 w 3566160"/>
                <a:gd name="connsiteY190" fmla="*/ 2313742 h 3564189"/>
                <a:gd name="connsiteX191" fmla="*/ 234315 w 3566160"/>
                <a:gd name="connsiteY191" fmla="*/ 1250448 h 3564189"/>
                <a:gd name="connsiteX192" fmla="*/ 118745 w 3566160"/>
                <a:gd name="connsiteY192" fmla="*/ 1250448 h 3564189"/>
                <a:gd name="connsiteX193" fmla="*/ 94615 w 3566160"/>
                <a:gd name="connsiteY193" fmla="*/ 1250448 h 3564189"/>
                <a:gd name="connsiteX194" fmla="*/ 94615 w 3566160"/>
                <a:gd name="connsiteY194" fmla="*/ 2313742 h 3564189"/>
                <a:gd name="connsiteX195" fmla="*/ 118745 w 3566160"/>
                <a:gd name="connsiteY195" fmla="*/ 2313742 h 3564189"/>
                <a:gd name="connsiteX196" fmla="*/ 118745 w 3566160"/>
                <a:gd name="connsiteY196" fmla="*/ 1250448 h 3564189"/>
                <a:gd name="connsiteX197" fmla="*/ 12065 w 3566160"/>
                <a:gd name="connsiteY197" fmla="*/ 1250448 h 3564189"/>
                <a:gd name="connsiteX198" fmla="*/ 0 w 3566160"/>
                <a:gd name="connsiteY198" fmla="*/ 1250448 h 3564189"/>
                <a:gd name="connsiteX199" fmla="*/ 0 w 3566160"/>
                <a:gd name="connsiteY199" fmla="*/ 2313742 h 3564189"/>
                <a:gd name="connsiteX200" fmla="*/ 12065 w 3566160"/>
                <a:gd name="connsiteY200" fmla="*/ 2313742 h 3564189"/>
                <a:gd name="connsiteX201" fmla="*/ 12065 w 3566160"/>
                <a:gd name="connsiteY201" fmla="*/ 1250448 h 3564189"/>
                <a:gd name="connsiteX202" fmla="*/ 3433445 w 3566160"/>
                <a:gd name="connsiteY202" fmla="*/ 1250448 h 3564189"/>
                <a:gd name="connsiteX203" fmla="*/ 3431540 w 3566160"/>
                <a:gd name="connsiteY203" fmla="*/ 1250448 h 3564189"/>
                <a:gd name="connsiteX204" fmla="*/ 3431540 w 3566160"/>
                <a:gd name="connsiteY204" fmla="*/ 1250448 h 3564189"/>
                <a:gd name="connsiteX205" fmla="*/ 3387090 w 3566160"/>
                <a:gd name="connsiteY205" fmla="*/ 1250448 h 3564189"/>
                <a:gd name="connsiteX206" fmla="*/ 3387090 w 3566160"/>
                <a:gd name="connsiteY206" fmla="*/ 1629199 h 3564189"/>
                <a:gd name="connsiteX207" fmla="*/ 3469640 w 3566160"/>
                <a:gd name="connsiteY207" fmla="*/ 1539745 h 3564189"/>
                <a:gd name="connsiteX208" fmla="*/ 3469640 w 3566160"/>
                <a:gd name="connsiteY208" fmla="*/ 1254889 h 3564189"/>
                <a:gd name="connsiteX209" fmla="*/ 3433445 w 3566160"/>
                <a:gd name="connsiteY209" fmla="*/ 1250448 h 3564189"/>
                <a:gd name="connsiteX210" fmla="*/ 3362325 w 3566160"/>
                <a:gd name="connsiteY210" fmla="*/ 1250448 h 3564189"/>
                <a:gd name="connsiteX211" fmla="*/ 3282315 w 3566160"/>
                <a:gd name="connsiteY211" fmla="*/ 1250448 h 3564189"/>
                <a:gd name="connsiteX212" fmla="*/ 3282315 w 3566160"/>
                <a:gd name="connsiteY212" fmla="*/ 1741492 h 3564189"/>
                <a:gd name="connsiteX213" fmla="*/ 3362325 w 3566160"/>
                <a:gd name="connsiteY213" fmla="*/ 1655211 h 3564189"/>
                <a:gd name="connsiteX214" fmla="*/ 3362325 w 3566160"/>
                <a:gd name="connsiteY214" fmla="*/ 1250448 h 3564189"/>
                <a:gd name="connsiteX215" fmla="*/ 3246755 w 3566160"/>
                <a:gd name="connsiteY215" fmla="*/ 1250448 h 3564189"/>
                <a:gd name="connsiteX216" fmla="*/ 3170555 w 3566160"/>
                <a:gd name="connsiteY216" fmla="*/ 1250448 h 3564189"/>
                <a:gd name="connsiteX217" fmla="*/ 3170555 w 3566160"/>
                <a:gd name="connsiteY217" fmla="*/ 1862667 h 3564189"/>
                <a:gd name="connsiteX218" fmla="*/ 3246755 w 3566160"/>
                <a:gd name="connsiteY218" fmla="*/ 1780192 h 3564189"/>
                <a:gd name="connsiteX219" fmla="*/ 3246755 w 3566160"/>
                <a:gd name="connsiteY219" fmla="*/ 1250448 h 3564189"/>
                <a:gd name="connsiteX220" fmla="*/ 3123565 w 3566160"/>
                <a:gd name="connsiteY220" fmla="*/ 1250448 h 3564189"/>
                <a:gd name="connsiteX221" fmla="*/ 3052445 w 3566160"/>
                <a:gd name="connsiteY221" fmla="*/ 1250448 h 3564189"/>
                <a:gd name="connsiteX222" fmla="*/ 3052445 w 3566160"/>
                <a:gd name="connsiteY222" fmla="*/ 1990186 h 3564189"/>
                <a:gd name="connsiteX223" fmla="*/ 3123565 w 3566160"/>
                <a:gd name="connsiteY223" fmla="*/ 1912786 h 3564189"/>
                <a:gd name="connsiteX224" fmla="*/ 3123565 w 3566160"/>
                <a:gd name="connsiteY224" fmla="*/ 1250448 h 3564189"/>
                <a:gd name="connsiteX225" fmla="*/ 2995930 w 3566160"/>
                <a:gd name="connsiteY225" fmla="*/ 1250448 h 3564189"/>
                <a:gd name="connsiteX226" fmla="*/ 2931795 w 3566160"/>
                <a:gd name="connsiteY226" fmla="*/ 1250448 h 3564189"/>
                <a:gd name="connsiteX227" fmla="*/ 2931795 w 3566160"/>
                <a:gd name="connsiteY227" fmla="*/ 2120877 h 3564189"/>
                <a:gd name="connsiteX228" fmla="*/ 2995930 w 3566160"/>
                <a:gd name="connsiteY228" fmla="*/ 2051091 h 3564189"/>
                <a:gd name="connsiteX229" fmla="*/ 2995930 w 3566160"/>
                <a:gd name="connsiteY229" fmla="*/ 1250448 h 3564189"/>
                <a:gd name="connsiteX230" fmla="*/ 2860040 w 3566160"/>
                <a:gd name="connsiteY230" fmla="*/ 1250448 h 3564189"/>
                <a:gd name="connsiteX231" fmla="*/ 2813050 w 3566160"/>
                <a:gd name="connsiteY231" fmla="*/ 1250448 h 3564189"/>
                <a:gd name="connsiteX232" fmla="*/ 2813050 w 3566160"/>
                <a:gd name="connsiteY232" fmla="*/ 2249031 h 3564189"/>
                <a:gd name="connsiteX233" fmla="*/ 2820035 w 3566160"/>
                <a:gd name="connsiteY233" fmla="*/ 2241418 h 3564189"/>
                <a:gd name="connsiteX234" fmla="*/ 2860040 w 3566160"/>
                <a:gd name="connsiteY234" fmla="*/ 2197642 h 3564189"/>
                <a:gd name="connsiteX235" fmla="*/ 2860040 w 3566160"/>
                <a:gd name="connsiteY235" fmla="*/ 1250448 h 3564189"/>
                <a:gd name="connsiteX236" fmla="*/ 2736850 w 3566160"/>
                <a:gd name="connsiteY236" fmla="*/ 1250448 h 3564189"/>
                <a:gd name="connsiteX237" fmla="*/ 2701290 w 3566160"/>
                <a:gd name="connsiteY237" fmla="*/ 1250448 h 3564189"/>
                <a:gd name="connsiteX238" fmla="*/ 2701290 w 3566160"/>
                <a:gd name="connsiteY238" fmla="*/ 2313107 h 3564189"/>
                <a:gd name="connsiteX239" fmla="*/ 2736850 w 3566160"/>
                <a:gd name="connsiteY239" fmla="*/ 2307398 h 3564189"/>
                <a:gd name="connsiteX240" fmla="*/ 2736850 w 3566160"/>
                <a:gd name="connsiteY240" fmla="*/ 1250448 h 3564189"/>
                <a:gd name="connsiteX241" fmla="*/ 1370330 w 3566160"/>
                <a:gd name="connsiteY241" fmla="*/ 1250448 h 3564189"/>
                <a:gd name="connsiteX242" fmla="*/ 1346200 w 3566160"/>
                <a:gd name="connsiteY242" fmla="*/ 1250448 h 3564189"/>
                <a:gd name="connsiteX243" fmla="*/ 1346200 w 3566160"/>
                <a:gd name="connsiteY243" fmla="*/ 2313742 h 3564189"/>
                <a:gd name="connsiteX244" fmla="*/ 1370330 w 3566160"/>
                <a:gd name="connsiteY244" fmla="*/ 2313742 h 3564189"/>
                <a:gd name="connsiteX245" fmla="*/ 1370330 w 3566160"/>
                <a:gd name="connsiteY245" fmla="*/ 1250448 h 3564189"/>
                <a:gd name="connsiteX246" fmla="*/ 1263015 w 3566160"/>
                <a:gd name="connsiteY246" fmla="*/ 1250448 h 3564189"/>
                <a:gd name="connsiteX247" fmla="*/ 1250950 w 3566160"/>
                <a:gd name="connsiteY247" fmla="*/ 1250448 h 3564189"/>
                <a:gd name="connsiteX248" fmla="*/ 1250950 w 3566160"/>
                <a:gd name="connsiteY248" fmla="*/ 2313742 h 3564189"/>
                <a:gd name="connsiteX249" fmla="*/ 1263015 w 3566160"/>
                <a:gd name="connsiteY249" fmla="*/ 2313742 h 3564189"/>
                <a:gd name="connsiteX250" fmla="*/ 1263015 w 3566160"/>
                <a:gd name="connsiteY250" fmla="*/ 1250448 h 3564189"/>
                <a:gd name="connsiteX251" fmla="*/ 833755 w 3566160"/>
                <a:gd name="connsiteY251" fmla="*/ 1250448 h 3564189"/>
                <a:gd name="connsiteX252" fmla="*/ 779780 w 3566160"/>
                <a:gd name="connsiteY252" fmla="*/ 1250448 h 3564189"/>
                <a:gd name="connsiteX253" fmla="*/ 779780 w 3566160"/>
                <a:gd name="connsiteY253" fmla="*/ 2313742 h 3564189"/>
                <a:gd name="connsiteX254" fmla="*/ 833755 w 3566160"/>
                <a:gd name="connsiteY254" fmla="*/ 2313742 h 3564189"/>
                <a:gd name="connsiteX255" fmla="*/ 859790 w 3566160"/>
                <a:gd name="connsiteY255" fmla="*/ 2311204 h 3564189"/>
                <a:gd name="connsiteX256" fmla="*/ 859790 w 3566160"/>
                <a:gd name="connsiteY256" fmla="*/ 1252986 h 3564189"/>
                <a:gd name="connsiteX257" fmla="*/ 833755 w 3566160"/>
                <a:gd name="connsiteY257" fmla="*/ 1250448 h 3564189"/>
                <a:gd name="connsiteX258" fmla="*/ 1450340 w 3566160"/>
                <a:gd name="connsiteY258" fmla="*/ 1250448 h 3564189"/>
                <a:gd name="connsiteX259" fmla="*/ 1450340 w 3566160"/>
                <a:gd name="connsiteY259" fmla="*/ 2313107 h 3564189"/>
                <a:gd name="connsiteX260" fmla="*/ 1485900 w 3566160"/>
                <a:gd name="connsiteY260" fmla="*/ 2313107 h 3564189"/>
                <a:gd name="connsiteX261" fmla="*/ 1485900 w 3566160"/>
                <a:gd name="connsiteY261" fmla="*/ 1255524 h 3564189"/>
                <a:gd name="connsiteX262" fmla="*/ 1450340 w 3566160"/>
                <a:gd name="connsiteY262" fmla="*/ 1250448 h 3564189"/>
                <a:gd name="connsiteX263" fmla="*/ 3481705 w 3566160"/>
                <a:gd name="connsiteY263" fmla="*/ 1259330 h 3564189"/>
                <a:gd name="connsiteX264" fmla="*/ 3481705 w 3566160"/>
                <a:gd name="connsiteY264" fmla="*/ 1526422 h 3564189"/>
                <a:gd name="connsiteX265" fmla="*/ 3505200 w 3566160"/>
                <a:gd name="connsiteY265" fmla="*/ 1501046 h 3564189"/>
                <a:gd name="connsiteX266" fmla="*/ 3566160 w 3566160"/>
                <a:gd name="connsiteY266" fmla="*/ 1383043 h 3564189"/>
                <a:gd name="connsiteX267" fmla="*/ 3481705 w 3566160"/>
                <a:gd name="connsiteY267" fmla="*/ 1259330 h 3564189"/>
                <a:gd name="connsiteX268" fmla="*/ 883920 w 3566160"/>
                <a:gd name="connsiteY268" fmla="*/ 1259965 h 3564189"/>
                <a:gd name="connsiteX269" fmla="*/ 883920 w 3566160"/>
                <a:gd name="connsiteY269" fmla="*/ 2302957 h 3564189"/>
                <a:gd name="connsiteX270" fmla="*/ 966470 w 3566160"/>
                <a:gd name="connsiteY270" fmla="*/ 2179879 h 3564189"/>
                <a:gd name="connsiteX271" fmla="*/ 966470 w 3566160"/>
                <a:gd name="connsiteY271" fmla="*/ 1383043 h 3564189"/>
                <a:gd name="connsiteX272" fmla="*/ 883920 w 3566160"/>
                <a:gd name="connsiteY272" fmla="*/ 1259965 h 3564189"/>
                <a:gd name="connsiteX273" fmla="*/ 1562100 w 3566160"/>
                <a:gd name="connsiteY273" fmla="*/ 1314525 h 3564189"/>
                <a:gd name="connsiteX274" fmla="*/ 1562100 w 3566160"/>
                <a:gd name="connsiteY274" fmla="*/ 2313107 h 3564189"/>
                <a:gd name="connsiteX275" fmla="*/ 1609090 w 3566160"/>
                <a:gd name="connsiteY275" fmla="*/ 2313107 h 3564189"/>
                <a:gd name="connsiteX276" fmla="*/ 1609090 w 3566160"/>
                <a:gd name="connsiteY276" fmla="*/ 1365913 h 3564189"/>
                <a:gd name="connsiteX277" fmla="*/ 1569085 w 3566160"/>
                <a:gd name="connsiteY277" fmla="*/ 1322138 h 3564189"/>
                <a:gd name="connsiteX278" fmla="*/ 1562100 w 3566160"/>
                <a:gd name="connsiteY278" fmla="*/ 1314525 h 3564189"/>
                <a:gd name="connsiteX279" fmla="*/ 1680210 w 3566160"/>
                <a:gd name="connsiteY279" fmla="*/ 1443313 h 3564189"/>
                <a:gd name="connsiteX280" fmla="*/ 1680210 w 3566160"/>
                <a:gd name="connsiteY280" fmla="*/ 2313742 h 3564189"/>
                <a:gd name="connsiteX281" fmla="*/ 1744980 w 3566160"/>
                <a:gd name="connsiteY281" fmla="*/ 2313742 h 3564189"/>
                <a:gd name="connsiteX282" fmla="*/ 1744980 w 3566160"/>
                <a:gd name="connsiteY282" fmla="*/ 1512465 h 3564189"/>
                <a:gd name="connsiteX283" fmla="*/ 1680210 w 3566160"/>
                <a:gd name="connsiteY283" fmla="*/ 1443313 h 3564189"/>
                <a:gd name="connsiteX284" fmla="*/ 1800860 w 3566160"/>
                <a:gd name="connsiteY284" fmla="*/ 1574004 h 3564189"/>
                <a:gd name="connsiteX285" fmla="*/ 1800860 w 3566160"/>
                <a:gd name="connsiteY285" fmla="*/ 2313742 h 3564189"/>
                <a:gd name="connsiteX286" fmla="*/ 1871980 w 3566160"/>
                <a:gd name="connsiteY286" fmla="*/ 2313742 h 3564189"/>
                <a:gd name="connsiteX287" fmla="*/ 1871980 w 3566160"/>
                <a:gd name="connsiteY287" fmla="*/ 1650769 h 3564189"/>
                <a:gd name="connsiteX288" fmla="*/ 1800860 w 3566160"/>
                <a:gd name="connsiteY288" fmla="*/ 1574004 h 3564189"/>
                <a:gd name="connsiteX289" fmla="*/ 1919605 w 3566160"/>
                <a:gd name="connsiteY289" fmla="*/ 1701523 h 3564189"/>
                <a:gd name="connsiteX290" fmla="*/ 1919605 w 3566160"/>
                <a:gd name="connsiteY290" fmla="*/ 2313742 h 3564189"/>
                <a:gd name="connsiteX291" fmla="*/ 1995805 w 3566160"/>
                <a:gd name="connsiteY291" fmla="*/ 2313742 h 3564189"/>
                <a:gd name="connsiteX292" fmla="*/ 1995805 w 3566160"/>
                <a:gd name="connsiteY292" fmla="*/ 1783998 h 3564189"/>
                <a:gd name="connsiteX293" fmla="*/ 1919605 w 3566160"/>
                <a:gd name="connsiteY293" fmla="*/ 1701523 h 3564189"/>
                <a:gd name="connsiteX294" fmla="*/ 2031365 w 3566160"/>
                <a:gd name="connsiteY294" fmla="*/ 1822064 h 3564189"/>
                <a:gd name="connsiteX295" fmla="*/ 2031365 w 3566160"/>
                <a:gd name="connsiteY295" fmla="*/ 2313107 h 3564189"/>
                <a:gd name="connsiteX296" fmla="*/ 2111375 w 3566160"/>
                <a:gd name="connsiteY296" fmla="*/ 2313107 h 3564189"/>
                <a:gd name="connsiteX297" fmla="*/ 2111375 w 3566160"/>
                <a:gd name="connsiteY297" fmla="*/ 1908345 h 3564189"/>
                <a:gd name="connsiteX298" fmla="*/ 2031365 w 3566160"/>
                <a:gd name="connsiteY298" fmla="*/ 1822064 h 3564189"/>
                <a:gd name="connsiteX299" fmla="*/ 2135505 w 3566160"/>
                <a:gd name="connsiteY299" fmla="*/ 1934357 h 3564189"/>
                <a:gd name="connsiteX300" fmla="*/ 2135505 w 3566160"/>
                <a:gd name="connsiteY300" fmla="*/ 2313107 h 3564189"/>
                <a:gd name="connsiteX301" fmla="*/ 2179955 w 3566160"/>
                <a:gd name="connsiteY301" fmla="*/ 2313107 h 3564189"/>
                <a:gd name="connsiteX302" fmla="*/ 2179955 w 3566160"/>
                <a:gd name="connsiteY302" fmla="*/ 2313107 h 3564189"/>
                <a:gd name="connsiteX303" fmla="*/ 2181860 w 3566160"/>
                <a:gd name="connsiteY303" fmla="*/ 2313107 h 3564189"/>
                <a:gd name="connsiteX304" fmla="*/ 2218055 w 3566160"/>
                <a:gd name="connsiteY304" fmla="*/ 2308032 h 3564189"/>
                <a:gd name="connsiteX305" fmla="*/ 2218055 w 3566160"/>
                <a:gd name="connsiteY305" fmla="*/ 2023176 h 3564189"/>
                <a:gd name="connsiteX306" fmla="*/ 2135505 w 3566160"/>
                <a:gd name="connsiteY306" fmla="*/ 1934357 h 3564189"/>
                <a:gd name="connsiteX307" fmla="*/ 2230120 w 3566160"/>
                <a:gd name="connsiteY307" fmla="*/ 2037133 h 3564189"/>
                <a:gd name="connsiteX308" fmla="*/ 2230120 w 3566160"/>
                <a:gd name="connsiteY308" fmla="*/ 2304226 h 3564189"/>
                <a:gd name="connsiteX309" fmla="*/ 2314575 w 3566160"/>
                <a:gd name="connsiteY309" fmla="*/ 2180513 h 3564189"/>
                <a:gd name="connsiteX310" fmla="*/ 2253615 w 3566160"/>
                <a:gd name="connsiteY310" fmla="*/ 2062510 h 3564189"/>
                <a:gd name="connsiteX311" fmla="*/ 2230120 w 3566160"/>
                <a:gd name="connsiteY311" fmla="*/ 2037133 h 3564189"/>
                <a:gd name="connsiteX312" fmla="*/ 3336290 w 3566160"/>
                <a:gd name="connsiteY312" fmla="*/ 2500897 h 3564189"/>
                <a:gd name="connsiteX313" fmla="*/ 3282315 w 3566160"/>
                <a:gd name="connsiteY313" fmla="*/ 2500897 h 3564189"/>
                <a:gd name="connsiteX314" fmla="*/ 3282315 w 3566160"/>
                <a:gd name="connsiteY314" fmla="*/ 3563556 h 3564189"/>
                <a:gd name="connsiteX315" fmla="*/ 3336290 w 3566160"/>
                <a:gd name="connsiteY315" fmla="*/ 3563556 h 3564189"/>
                <a:gd name="connsiteX316" fmla="*/ 3362325 w 3566160"/>
                <a:gd name="connsiteY316" fmla="*/ 3561018 h 3564189"/>
                <a:gd name="connsiteX317" fmla="*/ 3362325 w 3566160"/>
                <a:gd name="connsiteY317" fmla="*/ 2503434 h 3564189"/>
                <a:gd name="connsiteX318" fmla="*/ 3336290 w 3566160"/>
                <a:gd name="connsiteY318" fmla="*/ 2500897 h 3564189"/>
                <a:gd name="connsiteX319" fmla="*/ 3246755 w 3566160"/>
                <a:gd name="connsiteY319" fmla="*/ 2500897 h 3564189"/>
                <a:gd name="connsiteX320" fmla="*/ 3170555 w 3566160"/>
                <a:gd name="connsiteY320" fmla="*/ 2500897 h 3564189"/>
                <a:gd name="connsiteX321" fmla="*/ 3170555 w 3566160"/>
                <a:gd name="connsiteY321" fmla="*/ 3563556 h 3564189"/>
                <a:gd name="connsiteX322" fmla="*/ 3246755 w 3566160"/>
                <a:gd name="connsiteY322" fmla="*/ 3563556 h 3564189"/>
                <a:gd name="connsiteX323" fmla="*/ 3246755 w 3566160"/>
                <a:gd name="connsiteY323" fmla="*/ 2500897 h 3564189"/>
                <a:gd name="connsiteX324" fmla="*/ 3123565 w 3566160"/>
                <a:gd name="connsiteY324" fmla="*/ 2500897 h 3564189"/>
                <a:gd name="connsiteX325" fmla="*/ 3052445 w 3566160"/>
                <a:gd name="connsiteY325" fmla="*/ 2500897 h 3564189"/>
                <a:gd name="connsiteX326" fmla="*/ 3052445 w 3566160"/>
                <a:gd name="connsiteY326" fmla="*/ 3563556 h 3564189"/>
                <a:gd name="connsiteX327" fmla="*/ 3123565 w 3566160"/>
                <a:gd name="connsiteY327" fmla="*/ 3563556 h 3564189"/>
                <a:gd name="connsiteX328" fmla="*/ 3123565 w 3566160"/>
                <a:gd name="connsiteY328" fmla="*/ 2500897 h 3564189"/>
                <a:gd name="connsiteX329" fmla="*/ 2995930 w 3566160"/>
                <a:gd name="connsiteY329" fmla="*/ 2500897 h 3564189"/>
                <a:gd name="connsiteX330" fmla="*/ 2931795 w 3566160"/>
                <a:gd name="connsiteY330" fmla="*/ 2500897 h 3564189"/>
                <a:gd name="connsiteX331" fmla="*/ 2931795 w 3566160"/>
                <a:gd name="connsiteY331" fmla="*/ 3563556 h 3564189"/>
                <a:gd name="connsiteX332" fmla="*/ 2995930 w 3566160"/>
                <a:gd name="connsiteY332" fmla="*/ 3563556 h 3564189"/>
                <a:gd name="connsiteX333" fmla="*/ 2995930 w 3566160"/>
                <a:gd name="connsiteY333" fmla="*/ 2500897 h 3564189"/>
                <a:gd name="connsiteX334" fmla="*/ 2860040 w 3566160"/>
                <a:gd name="connsiteY334" fmla="*/ 2500897 h 3564189"/>
                <a:gd name="connsiteX335" fmla="*/ 2813050 w 3566160"/>
                <a:gd name="connsiteY335" fmla="*/ 2500897 h 3564189"/>
                <a:gd name="connsiteX336" fmla="*/ 2813050 w 3566160"/>
                <a:gd name="connsiteY336" fmla="*/ 3563556 h 3564189"/>
                <a:gd name="connsiteX337" fmla="*/ 2860040 w 3566160"/>
                <a:gd name="connsiteY337" fmla="*/ 3563556 h 3564189"/>
                <a:gd name="connsiteX338" fmla="*/ 2860040 w 3566160"/>
                <a:gd name="connsiteY338" fmla="*/ 2500897 h 3564189"/>
                <a:gd name="connsiteX339" fmla="*/ 2736850 w 3566160"/>
                <a:gd name="connsiteY339" fmla="*/ 2500897 h 3564189"/>
                <a:gd name="connsiteX340" fmla="*/ 2701290 w 3566160"/>
                <a:gd name="connsiteY340" fmla="*/ 2500897 h 3564189"/>
                <a:gd name="connsiteX341" fmla="*/ 2701290 w 3566160"/>
                <a:gd name="connsiteY341" fmla="*/ 3563556 h 3564189"/>
                <a:gd name="connsiteX342" fmla="*/ 2736850 w 3566160"/>
                <a:gd name="connsiteY342" fmla="*/ 3563556 h 3564189"/>
                <a:gd name="connsiteX343" fmla="*/ 2736850 w 3566160"/>
                <a:gd name="connsiteY343" fmla="*/ 2500897 h 3564189"/>
                <a:gd name="connsiteX344" fmla="*/ 2621280 w 3566160"/>
                <a:gd name="connsiteY344" fmla="*/ 2500897 h 3564189"/>
                <a:gd name="connsiteX345" fmla="*/ 2597150 w 3566160"/>
                <a:gd name="connsiteY345" fmla="*/ 2500897 h 3564189"/>
                <a:gd name="connsiteX346" fmla="*/ 2597150 w 3566160"/>
                <a:gd name="connsiteY346" fmla="*/ 3563556 h 3564189"/>
                <a:gd name="connsiteX347" fmla="*/ 2621280 w 3566160"/>
                <a:gd name="connsiteY347" fmla="*/ 3563556 h 3564189"/>
                <a:gd name="connsiteX348" fmla="*/ 2621280 w 3566160"/>
                <a:gd name="connsiteY348" fmla="*/ 2500897 h 3564189"/>
                <a:gd name="connsiteX349" fmla="*/ 2514600 w 3566160"/>
                <a:gd name="connsiteY349" fmla="*/ 2500897 h 3564189"/>
                <a:gd name="connsiteX350" fmla="*/ 2502535 w 3566160"/>
                <a:gd name="connsiteY350" fmla="*/ 2500897 h 3564189"/>
                <a:gd name="connsiteX351" fmla="*/ 2502535 w 3566160"/>
                <a:gd name="connsiteY351" fmla="*/ 3563556 h 3564189"/>
                <a:gd name="connsiteX352" fmla="*/ 2514600 w 3566160"/>
                <a:gd name="connsiteY352" fmla="*/ 3563556 h 3564189"/>
                <a:gd name="connsiteX353" fmla="*/ 2514600 w 3566160"/>
                <a:gd name="connsiteY353" fmla="*/ 2500897 h 3564189"/>
                <a:gd name="connsiteX354" fmla="*/ 2181860 w 3566160"/>
                <a:gd name="connsiteY354" fmla="*/ 2500897 h 3564189"/>
                <a:gd name="connsiteX355" fmla="*/ 2179955 w 3566160"/>
                <a:gd name="connsiteY355" fmla="*/ 2500897 h 3564189"/>
                <a:gd name="connsiteX356" fmla="*/ 2179955 w 3566160"/>
                <a:gd name="connsiteY356" fmla="*/ 2500897 h 3564189"/>
                <a:gd name="connsiteX357" fmla="*/ 2135505 w 3566160"/>
                <a:gd name="connsiteY357" fmla="*/ 2500897 h 3564189"/>
                <a:gd name="connsiteX358" fmla="*/ 2135505 w 3566160"/>
                <a:gd name="connsiteY358" fmla="*/ 2879648 h 3564189"/>
                <a:gd name="connsiteX359" fmla="*/ 2218055 w 3566160"/>
                <a:gd name="connsiteY359" fmla="*/ 2790194 h 3564189"/>
                <a:gd name="connsiteX360" fmla="*/ 2218055 w 3566160"/>
                <a:gd name="connsiteY360" fmla="*/ 2505338 h 3564189"/>
                <a:gd name="connsiteX361" fmla="*/ 2181860 w 3566160"/>
                <a:gd name="connsiteY361" fmla="*/ 2500897 h 3564189"/>
                <a:gd name="connsiteX362" fmla="*/ 2111375 w 3566160"/>
                <a:gd name="connsiteY362" fmla="*/ 2500897 h 3564189"/>
                <a:gd name="connsiteX363" fmla="*/ 2031365 w 3566160"/>
                <a:gd name="connsiteY363" fmla="*/ 2500897 h 3564189"/>
                <a:gd name="connsiteX364" fmla="*/ 2031365 w 3566160"/>
                <a:gd name="connsiteY364" fmla="*/ 2991941 h 3564189"/>
                <a:gd name="connsiteX365" fmla="*/ 2111375 w 3566160"/>
                <a:gd name="connsiteY365" fmla="*/ 2905659 h 3564189"/>
                <a:gd name="connsiteX366" fmla="*/ 2111375 w 3566160"/>
                <a:gd name="connsiteY366" fmla="*/ 2500897 h 3564189"/>
                <a:gd name="connsiteX367" fmla="*/ 1995805 w 3566160"/>
                <a:gd name="connsiteY367" fmla="*/ 2500897 h 3564189"/>
                <a:gd name="connsiteX368" fmla="*/ 1919605 w 3566160"/>
                <a:gd name="connsiteY368" fmla="*/ 2500897 h 3564189"/>
                <a:gd name="connsiteX369" fmla="*/ 1919605 w 3566160"/>
                <a:gd name="connsiteY369" fmla="*/ 3113115 h 3564189"/>
                <a:gd name="connsiteX370" fmla="*/ 1995805 w 3566160"/>
                <a:gd name="connsiteY370" fmla="*/ 3030640 h 3564189"/>
                <a:gd name="connsiteX371" fmla="*/ 1995805 w 3566160"/>
                <a:gd name="connsiteY371" fmla="*/ 2500897 h 3564189"/>
                <a:gd name="connsiteX372" fmla="*/ 1872615 w 3566160"/>
                <a:gd name="connsiteY372" fmla="*/ 2500897 h 3564189"/>
                <a:gd name="connsiteX373" fmla="*/ 1801495 w 3566160"/>
                <a:gd name="connsiteY373" fmla="*/ 2500897 h 3564189"/>
                <a:gd name="connsiteX374" fmla="*/ 1801495 w 3566160"/>
                <a:gd name="connsiteY374" fmla="*/ 3240634 h 3564189"/>
                <a:gd name="connsiteX375" fmla="*/ 1872615 w 3566160"/>
                <a:gd name="connsiteY375" fmla="*/ 3163235 h 3564189"/>
                <a:gd name="connsiteX376" fmla="*/ 1872615 w 3566160"/>
                <a:gd name="connsiteY376" fmla="*/ 2500897 h 3564189"/>
                <a:gd name="connsiteX377" fmla="*/ 1744980 w 3566160"/>
                <a:gd name="connsiteY377" fmla="*/ 2500897 h 3564189"/>
                <a:gd name="connsiteX378" fmla="*/ 1680845 w 3566160"/>
                <a:gd name="connsiteY378" fmla="*/ 2500897 h 3564189"/>
                <a:gd name="connsiteX379" fmla="*/ 1680845 w 3566160"/>
                <a:gd name="connsiteY379" fmla="*/ 3371326 h 3564189"/>
                <a:gd name="connsiteX380" fmla="*/ 1744980 w 3566160"/>
                <a:gd name="connsiteY380" fmla="*/ 3301539 h 3564189"/>
                <a:gd name="connsiteX381" fmla="*/ 1744980 w 3566160"/>
                <a:gd name="connsiteY381" fmla="*/ 2500897 h 3564189"/>
                <a:gd name="connsiteX382" fmla="*/ 1609090 w 3566160"/>
                <a:gd name="connsiteY382" fmla="*/ 2500897 h 3564189"/>
                <a:gd name="connsiteX383" fmla="*/ 1562100 w 3566160"/>
                <a:gd name="connsiteY383" fmla="*/ 2500897 h 3564189"/>
                <a:gd name="connsiteX384" fmla="*/ 1562100 w 3566160"/>
                <a:gd name="connsiteY384" fmla="*/ 3499479 h 3564189"/>
                <a:gd name="connsiteX385" fmla="*/ 1569085 w 3566160"/>
                <a:gd name="connsiteY385" fmla="*/ 3491866 h 3564189"/>
                <a:gd name="connsiteX386" fmla="*/ 1609090 w 3566160"/>
                <a:gd name="connsiteY386" fmla="*/ 3448091 h 3564189"/>
                <a:gd name="connsiteX387" fmla="*/ 1609090 w 3566160"/>
                <a:gd name="connsiteY387" fmla="*/ 2500897 h 3564189"/>
                <a:gd name="connsiteX388" fmla="*/ 1485900 w 3566160"/>
                <a:gd name="connsiteY388" fmla="*/ 2500897 h 3564189"/>
                <a:gd name="connsiteX389" fmla="*/ 1450340 w 3566160"/>
                <a:gd name="connsiteY389" fmla="*/ 2500897 h 3564189"/>
                <a:gd name="connsiteX390" fmla="*/ 1450340 w 3566160"/>
                <a:gd name="connsiteY390" fmla="*/ 3563556 h 3564189"/>
                <a:gd name="connsiteX391" fmla="*/ 1485900 w 3566160"/>
                <a:gd name="connsiteY391" fmla="*/ 3557846 h 3564189"/>
                <a:gd name="connsiteX392" fmla="*/ 1485900 w 3566160"/>
                <a:gd name="connsiteY392" fmla="*/ 2500897 h 3564189"/>
                <a:gd name="connsiteX393" fmla="*/ 1370330 w 3566160"/>
                <a:gd name="connsiteY393" fmla="*/ 2500897 h 3564189"/>
                <a:gd name="connsiteX394" fmla="*/ 1346200 w 3566160"/>
                <a:gd name="connsiteY394" fmla="*/ 2500897 h 3564189"/>
                <a:gd name="connsiteX395" fmla="*/ 1346200 w 3566160"/>
                <a:gd name="connsiteY395" fmla="*/ 3563556 h 3564189"/>
                <a:gd name="connsiteX396" fmla="*/ 1370330 w 3566160"/>
                <a:gd name="connsiteY396" fmla="*/ 3563556 h 3564189"/>
                <a:gd name="connsiteX397" fmla="*/ 1370330 w 3566160"/>
                <a:gd name="connsiteY397" fmla="*/ 2500897 h 3564189"/>
                <a:gd name="connsiteX398" fmla="*/ 1263650 w 3566160"/>
                <a:gd name="connsiteY398" fmla="*/ 2500897 h 3564189"/>
                <a:gd name="connsiteX399" fmla="*/ 1251585 w 3566160"/>
                <a:gd name="connsiteY399" fmla="*/ 2500897 h 3564189"/>
                <a:gd name="connsiteX400" fmla="*/ 1251585 w 3566160"/>
                <a:gd name="connsiteY400" fmla="*/ 3563556 h 3564189"/>
                <a:gd name="connsiteX401" fmla="*/ 1263650 w 3566160"/>
                <a:gd name="connsiteY401" fmla="*/ 3563556 h 3564189"/>
                <a:gd name="connsiteX402" fmla="*/ 1263650 w 3566160"/>
                <a:gd name="connsiteY402" fmla="*/ 2500897 h 3564189"/>
                <a:gd name="connsiteX403" fmla="*/ 118745 w 3566160"/>
                <a:gd name="connsiteY403" fmla="*/ 2500897 h 3564189"/>
                <a:gd name="connsiteX404" fmla="*/ 94615 w 3566160"/>
                <a:gd name="connsiteY404" fmla="*/ 2500897 h 3564189"/>
                <a:gd name="connsiteX405" fmla="*/ 94615 w 3566160"/>
                <a:gd name="connsiteY405" fmla="*/ 3563556 h 3564189"/>
                <a:gd name="connsiteX406" fmla="*/ 118745 w 3566160"/>
                <a:gd name="connsiteY406" fmla="*/ 3563556 h 3564189"/>
                <a:gd name="connsiteX407" fmla="*/ 118745 w 3566160"/>
                <a:gd name="connsiteY407" fmla="*/ 2500897 h 3564189"/>
                <a:gd name="connsiteX408" fmla="*/ 12065 w 3566160"/>
                <a:gd name="connsiteY408" fmla="*/ 2500897 h 3564189"/>
                <a:gd name="connsiteX409" fmla="*/ 0 w 3566160"/>
                <a:gd name="connsiteY409" fmla="*/ 2500897 h 3564189"/>
                <a:gd name="connsiteX410" fmla="*/ 0 w 3566160"/>
                <a:gd name="connsiteY410" fmla="*/ 3563556 h 3564189"/>
                <a:gd name="connsiteX411" fmla="*/ 12065 w 3566160"/>
                <a:gd name="connsiteY411" fmla="*/ 3563556 h 3564189"/>
                <a:gd name="connsiteX412" fmla="*/ 12065 w 3566160"/>
                <a:gd name="connsiteY412" fmla="*/ 2500897 h 3564189"/>
                <a:gd name="connsiteX413" fmla="*/ 198755 w 3566160"/>
                <a:gd name="connsiteY413" fmla="*/ 2500897 h 3564189"/>
                <a:gd name="connsiteX414" fmla="*/ 198755 w 3566160"/>
                <a:gd name="connsiteY414" fmla="*/ 3563556 h 3564189"/>
                <a:gd name="connsiteX415" fmla="*/ 234315 w 3566160"/>
                <a:gd name="connsiteY415" fmla="*/ 3563556 h 3564189"/>
                <a:gd name="connsiteX416" fmla="*/ 234315 w 3566160"/>
                <a:gd name="connsiteY416" fmla="*/ 2506607 h 3564189"/>
                <a:gd name="connsiteX417" fmla="*/ 198755 w 3566160"/>
                <a:gd name="connsiteY417" fmla="*/ 2500897 h 3564189"/>
                <a:gd name="connsiteX418" fmla="*/ 2230120 w 3566160"/>
                <a:gd name="connsiteY418" fmla="*/ 2509779 h 3564189"/>
                <a:gd name="connsiteX419" fmla="*/ 2230120 w 3566160"/>
                <a:gd name="connsiteY419" fmla="*/ 2776871 h 3564189"/>
                <a:gd name="connsiteX420" fmla="*/ 2253615 w 3566160"/>
                <a:gd name="connsiteY420" fmla="*/ 2751494 h 3564189"/>
                <a:gd name="connsiteX421" fmla="*/ 2314575 w 3566160"/>
                <a:gd name="connsiteY421" fmla="*/ 2633491 h 3564189"/>
                <a:gd name="connsiteX422" fmla="*/ 2230120 w 3566160"/>
                <a:gd name="connsiteY422" fmla="*/ 2509779 h 3564189"/>
                <a:gd name="connsiteX423" fmla="*/ 3387090 w 3566160"/>
                <a:gd name="connsiteY423" fmla="*/ 2511048 h 3564189"/>
                <a:gd name="connsiteX424" fmla="*/ 3387090 w 3566160"/>
                <a:gd name="connsiteY424" fmla="*/ 3554039 h 3564189"/>
                <a:gd name="connsiteX425" fmla="*/ 3469640 w 3566160"/>
                <a:gd name="connsiteY425" fmla="*/ 3430961 h 3564189"/>
                <a:gd name="connsiteX426" fmla="*/ 3469640 w 3566160"/>
                <a:gd name="connsiteY426" fmla="*/ 2633491 h 3564189"/>
                <a:gd name="connsiteX427" fmla="*/ 3387090 w 3566160"/>
                <a:gd name="connsiteY427" fmla="*/ 2511048 h 3564189"/>
                <a:gd name="connsiteX428" fmla="*/ 311150 w 3566160"/>
                <a:gd name="connsiteY428" fmla="*/ 2564974 h 3564189"/>
                <a:gd name="connsiteX429" fmla="*/ 311150 w 3566160"/>
                <a:gd name="connsiteY429" fmla="*/ 3563556 h 3564189"/>
                <a:gd name="connsiteX430" fmla="*/ 358140 w 3566160"/>
                <a:gd name="connsiteY430" fmla="*/ 3563556 h 3564189"/>
                <a:gd name="connsiteX431" fmla="*/ 358140 w 3566160"/>
                <a:gd name="connsiteY431" fmla="*/ 2616362 h 3564189"/>
                <a:gd name="connsiteX432" fmla="*/ 318135 w 3566160"/>
                <a:gd name="connsiteY432" fmla="*/ 2572586 h 3564189"/>
                <a:gd name="connsiteX433" fmla="*/ 311150 w 3566160"/>
                <a:gd name="connsiteY433" fmla="*/ 2564974 h 3564189"/>
                <a:gd name="connsiteX434" fmla="*/ 429260 w 3566160"/>
                <a:gd name="connsiteY434" fmla="*/ 2693761 h 3564189"/>
                <a:gd name="connsiteX435" fmla="*/ 429260 w 3566160"/>
                <a:gd name="connsiteY435" fmla="*/ 3564190 h 3564189"/>
                <a:gd name="connsiteX436" fmla="*/ 493395 w 3566160"/>
                <a:gd name="connsiteY436" fmla="*/ 3564190 h 3564189"/>
                <a:gd name="connsiteX437" fmla="*/ 493395 w 3566160"/>
                <a:gd name="connsiteY437" fmla="*/ 2763548 h 3564189"/>
                <a:gd name="connsiteX438" fmla="*/ 429260 w 3566160"/>
                <a:gd name="connsiteY438" fmla="*/ 2693761 h 3564189"/>
                <a:gd name="connsiteX439" fmla="*/ 549910 w 3566160"/>
                <a:gd name="connsiteY439" fmla="*/ 2824453 h 3564189"/>
                <a:gd name="connsiteX440" fmla="*/ 549910 w 3566160"/>
                <a:gd name="connsiteY440" fmla="*/ 3564190 h 3564189"/>
                <a:gd name="connsiteX441" fmla="*/ 621030 w 3566160"/>
                <a:gd name="connsiteY441" fmla="*/ 3564190 h 3564189"/>
                <a:gd name="connsiteX442" fmla="*/ 621030 w 3566160"/>
                <a:gd name="connsiteY442" fmla="*/ 2901218 h 3564189"/>
                <a:gd name="connsiteX443" fmla="*/ 549910 w 3566160"/>
                <a:gd name="connsiteY443" fmla="*/ 2824453 h 3564189"/>
                <a:gd name="connsiteX444" fmla="*/ 668020 w 3566160"/>
                <a:gd name="connsiteY444" fmla="*/ 2951972 h 3564189"/>
                <a:gd name="connsiteX445" fmla="*/ 668020 w 3566160"/>
                <a:gd name="connsiteY445" fmla="*/ 3564190 h 3564189"/>
                <a:gd name="connsiteX446" fmla="*/ 744220 w 3566160"/>
                <a:gd name="connsiteY446" fmla="*/ 3564190 h 3564189"/>
                <a:gd name="connsiteX447" fmla="*/ 744220 w 3566160"/>
                <a:gd name="connsiteY447" fmla="*/ 3034447 h 3564189"/>
                <a:gd name="connsiteX448" fmla="*/ 668020 w 3566160"/>
                <a:gd name="connsiteY448" fmla="*/ 2951972 h 3564189"/>
                <a:gd name="connsiteX449" fmla="*/ 779780 w 3566160"/>
                <a:gd name="connsiteY449" fmla="*/ 3072512 h 3564189"/>
                <a:gd name="connsiteX450" fmla="*/ 779780 w 3566160"/>
                <a:gd name="connsiteY450" fmla="*/ 3563556 h 3564189"/>
                <a:gd name="connsiteX451" fmla="*/ 859790 w 3566160"/>
                <a:gd name="connsiteY451" fmla="*/ 3563556 h 3564189"/>
                <a:gd name="connsiteX452" fmla="*/ 859790 w 3566160"/>
                <a:gd name="connsiteY452" fmla="*/ 3158794 h 3564189"/>
                <a:gd name="connsiteX453" fmla="*/ 779780 w 3566160"/>
                <a:gd name="connsiteY453" fmla="*/ 3072512 h 3564189"/>
                <a:gd name="connsiteX454" fmla="*/ 883920 w 3566160"/>
                <a:gd name="connsiteY454" fmla="*/ 3185440 h 3564189"/>
                <a:gd name="connsiteX455" fmla="*/ 883920 w 3566160"/>
                <a:gd name="connsiteY455" fmla="*/ 3564190 h 3564189"/>
                <a:gd name="connsiteX456" fmla="*/ 928370 w 3566160"/>
                <a:gd name="connsiteY456" fmla="*/ 3564190 h 3564189"/>
                <a:gd name="connsiteX457" fmla="*/ 928370 w 3566160"/>
                <a:gd name="connsiteY457" fmla="*/ 3564190 h 3564189"/>
                <a:gd name="connsiteX458" fmla="*/ 930275 w 3566160"/>
                <a:gd name="connsiteY458" fmla="*/ 3564190 h 3564189"/>
                <a:gd name="connsiteX459" fmla="*/ 966470 w 3566160"/>
                <a:gd name="connsiteY459" fmla="*/ 3559115 h 3564189"/>
                <a:gd name="connsiteX460" fmla="*/ 966470 w 3566160"/>
                <a:gd name="connsiteY460" fmla="*/ 3274259 h 3564189"/>
                <a:gd name="connsiteX461" fmla="*/ 883920 w 3566160"/>
                <a:gd name="connsiteY461" fmla="*/ 3185440 h 3564189"/>
                <a:gd name="connsiteX462" fmla="*/ 979170 w 3566160"/>
                <a:gd name="connsiteY462" fmla="*/ 3287582 h 3564189"/>
                <a:gd name="connsiteX463" fmla="*/ 979170 w 3566160"/>
                <a:gd name="connsiteY463" fmla="*/ 3554674 h 3564189"/>
                <a:gd name="connsiteX464" fmla="*/ 1063625 w 3566160"/>
                <a:gd name="connsiteY464" fmla="*/ 3430961 h 3564189"/>
                <a:gd name="connsiteX465" fmla="*/ 1002665 w 3566160"/>
                <a:gd name="connsiteY465" fmla="*/ 3312959 h 3564189"/>
                <a:gd name="connsiteX466" fmla="*/ 979170 w 3566160"/>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0"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690"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3565" y="1062659"/>
                  </a:lnTo>
                  <a:lnTo>
                    <a:pt x="3123565" y="400321"/>
                  </a:lnTo>
                  <a:cubicBezTo>
                    <a:pt x="3099435"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315" y="571615"/>
                  </a:moveTo>
                  <a:lnTo>
                    <a:pt x="3282315" y="1062659"/>
                  </a:lnTo>
                  <a:lnTo>
                    <a:pt x="3362325" y="1062659"/>
                  </a:lnTo>
                  <a:lnTo>
                    <a:pt x="3362325" y="657897"/>
                  </a:lnTo>
                  <a:cubicBezTo>
                    <a:pt x="3337560" y="631251"/>
                    <a:pt x="3310890"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7105" y="1327848"/>
                    <a:pt x="932815"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980" y="2313742"/>
                  </a:lnTo>
                  <a:lnTo>
                    <a:pt x="1744980" y="1512465"/>
                  </a:lnTo>
                  <a:cubicBezTo>
                    <a:pt x="1721485" y="1487723"/>
                    <a:pt x="1699895" y="1464249"/>
                    <a:pt x="1680210" y="1443313"/>
                  </a:cubicBezTo>
                  <a:moveTo>
                    <a:pt x="1800860" y="1574004"/>
                  </a:moveTo>
                  <a:lnTo>
                    <a:pt x="1800860" y="2313742"/>
                  </a:lnTo>
                  <a:lnTo>
                    <a:pt x="1871980" y="2313742"/>
                  </a:lnTo>
                  <a:lnTo>
                    <a:pt x="1871980" y="1650769"/>
                  </a:lnTo>
                  <a:cubicBezTo>
                    <a:pt x="1848485" y="1624758"/>
                    <a:pt x="1824355" y="1598747"/>
                    <a:pt x="1800860" y="1574004"/>
                  </a:cubicBezTo>
                  <a:moveTo>
                    <a:pt x="1919605" y="1701523"/>
                  </a:moveTo>
                  <a:lnTo>
                    <a:pt x="1919605" y="2313742"/>
                  </a:lnTo>
                  <a:lnTo>
                    <a:pt x="1995805" y="2313742"/>
                  </a:lnTo>
                  <a:lnTo>
                    <a:pt x="1995805" y="1783998"/>
                  </a:lnTo>
                  <a:cubicBezTo>
                    <a:pt x="1970405"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9160"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795" y="2500897"/>
                  </a:lnTo>
                  <a:lnTo>
                    <a:pt x="2931795" y="3563556"/>
                  </a:lnTo>
                  <a:lnTo>
                    <a:pt x="2995930" y="3563556"/>
                  </a:lnTo>
                  <a:lnTo>
                    <a:pt x="2995930"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4155"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6900"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79780" y="3072512"/>
                  </a:moveTo>
                  <a:lnTo>
                    <a:pt x="779780" y="3563556"/>
                  </a:lnTo>
                  <a:lnTo>
                    <a:pt x="859790" y="3563556"/>
                  </a:lnTo>
                  <a:lnTo>
                    <a:pt x="859790" y="3158794"/>
                  </a:lnTo>
                  <a:cubicBezTo>
                    <a:pt x="835025" y="3132148"/>
                    <a:pt x="808355"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1870" y="3301539"/>
                    <a:pt x="979170" y="3287582"/>
                  </a:cubicBezTo>
                </a:path>
              </a:pathLst>
            </a:custGeom>
            <a:grpFill/>
            <a:ln w="6350" cap="flat">
              <a:noFill/>
              <a:prstDash val="solid"/>
              <a:miter/>
            </a:ln>
          </p:spPr>
          <p:txBody>
            <a:bodyPr rtlCol="0" anchor="ctr"/>
            <a:lstStyle/>
            <a:p>
              <a:endParaRPr lang="nb-NO"/>
            </a:p>
          </p:txBody>
        </p:sp>
        <p:sp>
          <p:nvSpPr>
            <p:cNvPr id="9" name="Friform 8">
              <a:extLst>
                <a:ext uri="{FF2B5EF4-FFF2-40B4-BE49-F238E27FC236}">
                  <a16:creationId xmlns:a16="http://schemas.microsoft.com/office/drawing/2014/main" id="{262C24BE-F29E-4746-8D6E-AFCB8053E4E8}"/>
                </a:ext>
              </a:extLst>
            </p:cNvPr>
            <p:cNvSpPr/>
            <p:nvPr/>
          </p:nvSpPr>
          <p:spPr>
            <a:xfrm>
              <a:off x="8067040" y="2736151"/>
              <a:ext cx="3566159" cy="3564189"/>
            </a:xfrm>
            <a:custGeom>
              <a:avLst/>
              <a:gdLst>
                <a:gd name="connsiteX0" fmla="*/ 2621280 w 3566159"/>
                <a:gd name="connsiteY0" fmla="*/ 0 h 3564189"/>
                <a:gd name="connsiteX1" fmla="*/ 2597150 w 3566159"/>
                <a:gd name="connsiteY1" fmla="*/ 0 h 3564189"/>
                <a:gd name="connsiteX2" fmla="*/ 2597150 w 3566159"/>
                <a:gd name="connsiteY2" fmla="*/ 1063293 h 3564189"/>
                <a:gd name="connsiteX3" fmla="*/ 2621280 w 3566159"/>
                <a:gd name="connsiteY3" fmla="*/ 1063293 h 3564189"/>
                <a:gd name="connsiteX4" fmla="*/ 2621280 w 3566159"/>
                <a:gd name="connsiteY4" fmla="*/ 0 h 3564189"/>
                <a:gd name="connsiteX5" fmla="*/ 2514600 w 3566159"/>
                <a:gd name="connsiteY5" fmla="*/ 0 h 3564189"/>
                <a:gd name="connsiteX6" fmla="*/ 2502535 w 3566159"/>
                <a:gd name="connsiteY6" fmla="*/ 0 h 3564189"/>
                <a:gd name="connsiteX7" fmla="*/ 2502535 w 3566159"/>
                <a:gd name="connsiteY7" fmla="*/ 1063293 h 3564189"/>
                <a:gd name="connsiteX8" fmla="*/ 2514600 w 3566159"/>
                <a:gd name="connsiteY8" fmla="*/ 1063293 h 3564189"/>
                <a:gd name="connsiteX9" fmla="*/ 2514600 w 3566159"/>
                <a:gd name="connsiteY9" fmla="*/ 0 h 3564189"/>
                <a:gd name="connsiteX10" fmla="*/ 2084705 w 3566159"/>
                <a:gd name="connsiteY10" fmla="*/ 0 h 3564189"/>
                <a:gd name="connsiteX11" fmla="*/ 2030730 w 3566159"/>
                <a:gd name="connsiteY11" fmla="*/ 0 h 3564189"/>
                <a:gd name="connsiteX12" fmla="*/ 2030730 w 3566159"/>
                <a:gd name="connsiteY12" fmla="*/ 1063293 h 3564189"/>
                <a:gd name="connsiteX13" fmla="*/ 2084705 w 3566159"/>
                <a:gd name="connsiteY13" fmla="*/ 1063293 h 3564189"/>
                <a:gd name="connsiteX14" fmla="*/ 2110740 w 3566159"/>
                <a:gd name="connsiteY14" fmla="*/ 1060756 h 3564189"/>
                <a:gd name="connsiteX15" fmla="*/ 2110740 w 3566159"/>
                <a:gd name="connsiteY15" fmla="*/ 2538 h 3564189"/>
                <a:gd name="connsiteX16" fmla="*/ 2084705 w 3566159"/>
                <a:gd name="connsiteY16" fmla="*/ 0 h 3564189"/>
                <a:gd name="connsiteX17" fmla="*/ 1995805 w 3566159"/>
                <a:gd name="connsiteY17" fmla="*/ 0 h 3564189"/>
                <a:gd name="connsiteX18" fmla="*/ 1919605 w 3566159"/>
                <a:gd name="connsiteY18" fmla="*/ 0 h 3564189"/>
                <a:gd name="connsiteX19" fmla="*/ 1919605 w 3566159"/>
                <a:gd name="connsiteY19" fmla="*/ 1063293 h 3564189"/>
                <a:gd name="connsiteX20" fmla="*/ 1995805 w 3566159"/>
                <a:gd name="connsiteY20" fmla="*/ 1063293 h 3564189"/>
                <a:gd name="connsiteX21" fmla="*/ 1995805 w 3566159"/>
                <a:gd name="connsiteY21" fmla="*/ 0 h 3564189"/>
                <a:gd name="connsiteX22" fmla="*/ 1872615 w 3566159"/>
                <a:gd name="connsiteY22" fmla="*/ 0 h 3564189"/>
                <a:gd name="connsiteX23" fmla="*/ 1800860 w 3566159"/>
                <a:gd name="connsiteY23" fmla="*/ 0 h 3564189"/>
                <a:gd name="connsiteX24" fmla="*/ 1800860 w 3566159"/>
                <a:gd name="connsiteY24" fmla="*/ 1063293 h 3564189"/>
                <a:gd name="connsiteX25" fmla="*/ 1871980 w 3566159"/>
                <a:gd name="connsiteY25" fmla="*/ 1063293 h 3564189"/>
                <a:gd name="connsiteX26" fmla="*/ 1871980 w 3566159"/>
                <a:gd name="connsiteY26" fmla="*/ 0 h 3564189"/>
                <a:gd name="connsiteX27" fmla="*/ 1744345 w 3566159"/>
                <a:gd name="connsiteY27" fmla="*/ 0 h 3564189"/>
                <a:gd name="connsiteX28" fmla="*/ 1680210 w 3566159"/>
                <a:gd name="connsiteY28" fmla="*/ 0 h 3564189"/>
                <a:gd name="connsiteX29" fmla="*/ 1680210 w 3566159"/>
                <a:gd name="connsiteY29" fmla="*/ 1063293 h 3564189"/>
                <a:gd name="connsiteX30" fmla="*/ 1744345 w 3566159"/>
                <a:gd name="connsiteY30" fmla="*/ 1063293 h 3564189"/>
                <a:gd name="connsiteX31" fmla="*/ 1744345 w 3566159"/>
                <a:gd name="connsiteY31" fmla="*/ 0 h 3564189"/>
                <a:gd name="connsiteX32" fmla="*/ 1609090 w 3566159"/>
                <a:gd name="connsiteY32" fmla="*/ 0 h 3564189"/>
                <a:gd name="connsiteX33" fmla="*/ 1562100 w 3566159"/>
                <a:gd name="connsiteY33" fmla="*/ 0 h 3564189"/>
                <a:gd name="connsiteX34" fmla="*/ 1562100 w 3566159"/>
                <a:gd name="connsiteY34" fmla="*/ 1063293 h 3564189"/>
                <a:gd name="connsiteX35" fmla="*/ 1609090 w 3566159"/>
                <a:gd name="connsiteY35" fmla="*/ 1063293 h 3564189"/>
                <a:gd name="connsiteX36" fmla="*/ 1609090 w 3566159"/>
                <a:gd name="connsiteY36" fmla="*/ 0 h 3564189"/>
                <a:gd name="connsiteX37" fmla="*/ 1485900 w 3566159"/>
                <a:gd name="connsiteY37" fmla="*/ 0 h 3564189"/>
                <a:gd name="connsiteX38" fmla="*/ 1450340 w 3566159"/>
                <a:gd name="connsiteY38" fmla="*/ 0 h 3564189"/>
                <a:gd name="connsiteX39" fmla="*/ 1450340 w 3566159"/>
                <a:gd name="connsiteY39" fmla="*/ 1063293 h 3564189"/>
                <a:gd name="connsiteX40" fmla="*/ 1485900 w 3566159"/>
                <a:gd name="connsiteY40" fmla="*/ 1063293 h 3564189"/>
                <a:gd name="connsiteX41" fmla="*/ 1485900 w 3566159"/>
                <a:gd name="connsiteY41" fmla="*/ 0 h 3564189"/>
                <a:gd name="connsiteX42" fmla="*/ 1370330 w 3566159"/>
                <a:gd name="connsiteY42" fmla="*/ 0 h 3564189"/>
                <a:gd name="connsiteX43" fmla="*/ 1346200 w 3566159"/>
                <a:gd name="connsiteY43" fmla="*/ 0 h 3564189"/>
                <a:gd name="connsiteX44" fmla="*/ 1346200 w 3566159"/>
                <a:gd name="connsiteY44" fmla="*/ 1063293 h 3564189"/>
                <a:gd name="connsiteX45" fmla="*/ 1370330 w 3566159"/>
                <a:gd name="connsiteY45" fmla="*/ 1063293 h 3564189"/>
                <a:gd name="connsiteX46" fmla="*/ 1370330 w 3566159"/>
                <a:gd name="connsiteY46" fmla="*/ 0 h 3564189"/>
                <a:gd name="connsiteX47" fmla="*/ 1263015 w 3566159"/>
                <a:gd name="connsiteY47" fmla="*/ 0 h 3564189"/>
                <a:gd name="connsiteX48" fmla="*/ 1250950 w 3566159"/>
                <a:gd name="connsiteY48" fmla="*/ 0 h 3564189"/>
                <a:gd name="connsiteX49" fmla="*/ 1250950 w 3566159"/>
                <a:gd name="connsiteY49" fmla="*/ 1063293 h 3564189"/>
                <a:gd name="connsiteX50" fmla="*/ 1263015 w 3566159"/>
                <a:gd name="connsiteY50" fmla="*/ 1063293 h 3564189"/>
                <a:gd name="connsiteX51" fmla="*/ 1263015 w 3566159"/>
                <a:gd name="connsiteY51" fmla="*/ 0 h 3564189"/>
                <a:gd name="connsiteX52" fmla="*/ 930910 w 3566159"/>
                <a:gd name="connsiteY52" fmla="*/ 0 h 3564189"/>
                <a:gd name="connsiteX53" fmla="*/ 929005 w 3566159"/>
                <a:gd name="connsiteY53" fmla="*/ 0 h 3564189"/>
                <a:gd name="connsiteX54" fmla="*/ 929005 w 3566159"/>
                <a:gd name="connsiteY54" fmla="*/ 0 h 3564189"/>
                <a:gd name="connsiteX55" fmla="*/ 884555 w 3566159"/>
                <a:gd name="connsiteY55" fmla="*/ 0 h 3564189"/>
                <a:gd name="connsiteX56" fmla="*/ 884555 w 3566159"/>
                <a:gd name="connsiteY56" fmla="*/ 378751 h 3564189"/>
                <a:gd name="connsiteX57" fmla="*/ 967105 w 3566159"/>
                <a:gd name="connsiteY57" fmla="*/ 289931 h 3564189"/>
                <a:gd name="connsiteX58" fmla="*/ 967105 w 3566159"/>
                <a:gd name="connsiteY58" fmla="*/ 5075 h 3564189"/>
                <a:gd name="connsiteX59" fmla="*/ 930910 w 3566159"/>
                <a:gd name="connsiteY59" fmla="*/ 0 h 3564189"/>
                <a:gd name="connsiteX60" fmla="*/ 859790 w 3566159"/>
                <a:gd name="connsiteY60" fmla="*/ 0 h 3564189"/>
                <a:gd name="connsiteX61" fmla="*/ 779780 w 3566159"/>
                <a:gd name="connsiteY61" fmla="*/ 0 h 3564189"/>
                <a:gd name="connsiteX62" fmla="*/ 779780 w 3566159"/>
                <a:gd name="connsiteY62" fmla="*/ 491044 h 3564189"/>
                <a:gd name="connsiteX63" fmla="*/ 859790 w 3566159"/>
                <a:gd name="connsiteY63" fmla="*/ 404762 h 3564189"/>
                <a:gd name="connsiteX64" fmla="*/ 859790 w 3566159"/>
                <a:gd name="connsiteY64" fmla="*/ 0 h 3564189"/>
                <a:gd name="connsiteX65" fmla="*/ 744220 w 3566159"/>
                <a:gd name="connsiteY65" fmla="*/ 0 h 3564189"/>
                <a:gd name="connsiteX66" fmla="*/ 668020 w 3566159"/>
                <a:gd name="connsiteY66" fmla="*/ 0 h 3564189"/>
                <a:gd name="connsiteX67" fmla="*/ 668020 w 3566159"/>
                <a:gd name="connsiteY67" fmla="*/ 612219 h 3564189"/>
                <a:gd name="connsiteX68" fmla="*/ 744220 w 3566159"/>
                <a:gd name="connsiteY68" fmla="*/ 529743 h 3564189"/>
                <a:gd name="connsiteX69" fmla="*/ 744220 w 3566159"/>
                <a:gd name="connsiteY69" fmla="*/ 0 h 3564189"/>
                <a:gd name="connsiteX70" fmla="*/ 621030 w 3566159"/>
                <a:gd name="connsiteY70" fmla="*/ 0 h 3564189"/>
                <a:gd name="connsiteX71" fmla="*/ 549910 w 3566159"/>
                <a:gd name="connsiteY71" fmla="*/ 0 h 3564189"/>
                <a:gd name="connsiteX72" fmla="*/ 549910 w 3566159"/>
                <a:gd name="connsiteY72" fmla="*/ 739738 h 3564189"/>
                <a:gd name="connsiteX73" fmla="*/ 621030 w 3566159"/>
                <a:gd name="connsiteY73" fmla="*/ 662338 h 3564189"/>
                <a:gd name="connsiteX74" fmla="*/ 621030 w 3566159"/>
                <a:gd name="connsiteY74" fmla="*/ 0 h 3564189"/>
                <a:gd name="connsiteX75" fmla="*/ 493395 w 3566159"/>
                <a:gd name="connsiteY75" fmla="*/ 0 h 3564189"/>
                <a:gd name="connsiteX76" fmla="*/ 429260 w 3566159"/>
                <a:gd name="connsiteY76" fmla="*/ 0 h 3564189"/>
                <a:gd name="connsiteX77" fmla="*/ 429260 w 3566159"/>
                <a:gd name="connsiteY77" fmla="*/ 870429 h 3564189"/>
                <a:gd name="connsiteX78" fmla="*/ 493395 w 3566159"/>
                <a:gd name="connsiteY78" fmla="*/ 800642 h 3564189"/>
                <a:gd name="connsiteX79" fmla="*/ 493395 w 3566159"/>
                <a:gd name="connsiteY79" fmla="*/ 0 h 3564189"/>
                <a:gd name="connsiteX80" fmla="*/ 357505 w 3566159"/>
                <a:gd name="connsiteY80" fmla="*/ 0 h 3564189"/>
                <a:gd name="connsiteX81" fmla="*/ 310515 w 3566159"/>
                <a:gd name="connsiteY81" fmla="*/ 0 h 3564189"/>
                <a:gd name="connsiteX82" fmla="*/ 310515 w 3566159"/>
                <a:gd name="connsiteY82" fmla="*/ 998582 h 3564189"/>
                <a:gd name="connsiteX83" fmla="*/ 317500 w 3566159"/>
                <a:gd name="connsiteY83" fmla="*/ 990969 h 3564189"/>
                <a:gd name="connsiteX84" fmla="*/ 357505 w 3566159"/>
                <a:gd name="connsiteY84" fmla="*/ 947194 h 3564189"/>
                <a:gd name="connsiteX85" fmla="*/ 357505 w 3566159"/>
                <a:gd name="connsiteY85" fmla="*/ 0 h 3564189"/>
                <a:gd name="connsiteX86" fmla="*/ 234315 w 3566159"/>
                <a:gd name="connsiteY86" fmla="*/ 0 h 3564189"/>
                <a:gd name="connsiteX87" fmla="*/ 198755 w 3566159"/>
                <a:gd name="connsiteY87" fmla="*/ 0 h 3564189"/>
                <a:gd name="connsiteX88" fmla="*/ 198755 w 3566159"/>
                <a:gd name="connsiteY88" fmla="*/ 1063293 h 3564189"/>
                <a:gd name="connsiteX89" fmla="*/ 234315 w 3566159"/>
                <a:gd name="connsiteY89" fmla="*/ 1057584 h 3564189"/>
                <a:gd name="connsiteX90" fmla="*/ 234315 w 3566159"/>
                <a:gd name="connsiteY90" fmla="*/ 0 h 3564189"/>
                <a:gd name="connsiteX91" fmla="*/ 118745 w 3566159"/>
                <a:gd name="connsiteY91" fmla="*/ 0 h 3564189"/>
                <a:gd name="connsiteX92" fmla="*/ 94615 w 3566159"/>
                <a:gd name="connsiteY92" fmla="*/ 0 h 3564189"/>
                <a:gd name="connsiteX93" fmla="*/ 94615 w 3566159"/>
                <a:gd name="connsiteY93" fmla="*/ 1063293 h 3564189"/>
                <a:gd name="connsiteX94" fmla="*/ 118745 w 3566159"/>
                <a:gd name="connsiteY94" fmla="*/ 1063293 h 3564189"/>
                <a:gd name="connsiteX95" fmla="*/ 118745 w 3566159"/>
                <a:gd name="connsiteY95" fmla="*/ 0 h 3564189"/>
                <a:gd name="connsiteX96" fmla="*/ 12065 w 3566159"/>
                <a:gd name="connsiteY96" fmla="*/ 0 h 3564189"/>
                <a:gd name="connsiteX97" fmla="*/ 0 w 3566159"/>
                <a:gd name="connsiteY97" fmla="*/ 0 h 3564189"/>
                <a:gd name="connsiteX98" fmla="*/ 0 w 3566159"/>
                <a:gd name="connsiteY98" fmla="*/ 1063293 h 3564189"/>
                <a:gd name="connsiteX99" fmla="*/ 12065 w 3566159"/>
                <a:gd name="connsiteY99" fmla="*/ 1063293 h 3564189"/>
                <a:gd name="connsiteX100" fmla="*/ 12065 w 3566159"/>
                <a:gd name="connsiteY100" fmla="*/ 0 h 3564189"/>
                <a:gd name="connsiteX101" fmla="*/ 2701290 w 3566159"/>
                <a:gd name="connsiteY101" fmla="*/ 0 h 3564189"/>
                <a:gd name="connsiteX102" fmla="*/ 2701290 w 3566159"/>
                <a:gd name="connsiteY102" fmla="*/ 1062659 h 3564189"/>
                <a:gd name="connsiteX103" fmla="*/ 2736850 w 3566159"/>
                <a:gd name="connsiteY103" fmla="*/ 1062659 h 3564189"/>
                <a:gd name="connsiteX104" fmla="*/ 2736850 w 3566159"/>
                <a:gd name="connsiteY104" fmla="*/ 5075 h 3564189"/>
                <a:gd name="connsiteX105" fmla="*/ 2701290 w 3566159"/>
                <a:gd name="connsiteY105" fmla="*/ 0 h 3564189"/>
                <a:gd name="connsiteX106" fmla="*/ 979170 w 3566159"/>
                <a:gd name="connsiteY106" fmla="*/ 8882 h 3564189"/>
                <a:gd name="connsiteX107" fmla="*/ 979170 w 3566159"/>
                <a:gd name="connsiteY107" fmla="*/ 275974 h 3564189"/>
                <a:gd name="connsiteX108" fmla="*/ 1002665 w 3566159"/>
                <a:gd name="connsiteY108" fmla="*/ 250597 h 3564189"/>
                <a:gd name="connsiteX109" fmla="*/ 1063625 w 3566159"/>
                <a:gd name="connsiteY109" fmla="*/ 132594 h 3564189"/>
                <a:gd name="connsiteX110" fmla="*/ 979170 w 3566159"/>
                <a:gd name="connsiteY110" fmla="*/ 8882 h 3564189"/>
                <a:gd name="connsiteX111" fmla="*/ 2135505 w 3566159"/>
                <a:gd name="connsiteY111" fmla="*/ 9516 h 3564189"/>
                <a:gd name="connsiteX112" fmla="*/ 2135505 w 3566159"/>
                <a:gd name="connsiteY112" fmla="*/ 1052508 h 3564189"/>
                <a:gd name="connsiteX113" fmla="*/ 2218055 w 3566159"/>
                <a:gd name="connsiteY113" fmla="*/ 929430 h 3564189"/>
                <a:gd name="connsiteX114" fmla="*/ 2218055 w 3566159"/>
                <a:gd name="connsiteY114" fmla="*/ 929430 h 3564189"/>
                <a:gd name="connsiteX115" fmla="*/ 2218055 w 3566159"/>
                <a:gd name="connsiteY115" fmla="*/ 132594 h 3564189"/>
                <a:gd name="connsiteX116" fmla="*/ 2218055 w 3566159"/>
                <a:gd name="connsiteY116" fmla="*/ 132594 h 3564189"/>
                <a:gd name="connsiteX117" fmla="*/ 2135505 w 3566159"/>
                <a:gd name="connsiteY117" fmla="*/ 9516 h 3564189"/>
                <a:gd name="connsiteX118" fmla="*/ 2813050 w 3566159"/>
                <a:gd name="connsiteY118" fmla="*/ 64077 h 3564189"/>
                <a:gd name="connsiteX119" fmla="*/ 2813050 w 3566159"/>
                <a:gd name="connsiteY119" fmla="*/ 1062659 h 3564189"/>
                <a:gd name="connsiteX120" fmla="*/ 2860040 w 3566159"/>
                <a:gd name="connsiteY120" fmla="*/ 1062659 h 3564189"/>
                <a:gd name="connsiteX121" fmla="*/ 2860040 w 3566159"/>
                <a:gd name="connsiteY121" fmla="*/ 115465 h 3564189"/>
                <a:gd name="connsiteX122" fmla="*/ 2820035 w 3566159"/>
                <a:gd name="connsiteY122" fmla="*/ 71690 h 3564189"/>
                <a:gd name="connsiteX123" fmla="*/ 2813050 w 3566159"/>
                <a:gd name="connsiteY123" fmla="*/ 64077 h 3564189"/>
                <a:gd name="connsiteX124" fmla="*/ 2931160 w 3566159"/>
                <a:gd name="connsiteY124" fmla="*/ 192230 h 3564189"/>
                <a:gd name="connsiteX125" fmla="*/ 2931160 w 3566159"/>
                <a:gd name="connsiteY125" fmla="*/ 1062659 h 3564189"/>
                <a:gd name="connsiteX126" fmla="*/ 2995295 w 3566159"/>
                <a:gd name="connsiteY126" fmla="*/ 1062659 h 3564189"/>
                <a:gd name="connsiteX127" fmla="*/ 2995295 w 3566159"/>
                <a:gd name="connsiteY127" fmla="*/ 262017 h 3564189"/>
                <a:gd name="connsiteX128" fmla="*/ 2931160 w 3566159"/>
                <a:gd name="connsiteY128" fmla="*/ 192230 h 3564189"/>
                <a:gd name="connsiteX129" fmla="*/ 3052445 w 3566159"/>
                <a:gd name="connsiteY129" fmla="*/ 322921 h 3564189"/>
                <a:gd name="connsiteX130" fmla="*/ 3052445 w 3566159"/>
                <a:gd name="connsiteY130" fmla="*/ 1062659 h 3564189"/>
                <a:gd name="connsiteX131" fmla="*/ 3123565 w 3566159"/>
                <a:gd name="connsiteY131" fmla="*/ 1062659 h 3564189"/>
                <a:gd name="connsiteX132" fmla="*/ 3123565 w 3566159"/>
                <a:gd name="connsiteY132" fmla="*/ 400321 h 3564189"/>
                <a:gd name="connsiteX133" fmla="*/ 3052445 w 3566159"/>
                <a:gd name="connsiteY133" fmla="*/ 322921 h 3564189"/>
                <a:gd name="connsiteX134" fmla="*/ 3170555 w 3566159"/>
                <a:gd name="connsiteY134" fmla="*/ 451075 h 3564189"/>
                <a:gd name="connsiteX135" fmla="*/ 3170555 w 3566159"/>
                <a:gd name="connsiteY135" fmla="*/ 1063293 h 3564189"/>
                <a:gd name="connsiteX136" fmla="*/ 3246755 w 3566159"/>
                <a:gd name="connsiteY136" fmla="*/ 1063293 h 3564189"/>
                <a:gd name="connsiteX137" fmla="*/ 3246755 w 3566159"/>
                <a:gd name="connsiteY137" fmla="*/ 533550 h 3564189"/>
                <a:gd name="connsiteX138" fmla="*/ 3170555 w 3566159"/>
                <a:gd name="connsiteY138" fmla="*/ 451075 h 3564189"/>
                <a:gd name="connsiteX139" fmla="*/ 3282315 w 3566159"/>
                <a:gd name="connsiteY139" fmla="*/ 571615 h 3564189"/>
                <a:gd name="connsiteX140" fmla="*/ 3282315 w 3566159"/>
                <a:gd name="connsiteY140" fmla="*/ 1062659 h 3564189"/>
                <a:gd name="connsiteX141" fmla="*/ 3362325 w 3566159"/>
                <a:gd name="connsiteY141" fmla="*/ 1062659 h 3564189"/>
                <a:gd name="connsiteX142" fmla="*/ 3362325 w 3566159"/>
                <a:gd name="connsiteY142" fmla="*/ 657897 h 3564189"/>
                <a:gd name="connsiteX143" fmla="*/ 3282315 w 3566159"/>
                <a:gd name="connsiteY143" fmla="*/ 571615 h 3564189"/>
                <a:gd name="connsiteX144" fmla="*/ 3386455 w 3566159"/>
                <a:gd name="connsiteY144" fmla="*/ 683908 h 3564189"/>
                <a:gd name="connsiteX145" fmla="*/ 3386455 w 3566159"/>
                <a:gd name="connsiteY145" fmla="*/ 1062659 h 3564189"/>
                <a:gd name="connsiteX146" fmla="*/ 3430905 w 3566159"/>
                <a:gd name="connsiteY146" fmla="*/ 1062659 h 3564189"/>
                <a:gd name="connsiteX147" fmla="*/ 3430905 w 3566159"/>
                <a:gd name="connsiteY147" fmla="*/ 1062659 h 3564189"/>
                <a:gd name="connsiteX148" fmla="*/ 3432810 w 3566159"/>
                <a:gd name="connsiteY148" fmla="*/ 1062659 h 3564189"/>
                <a:gd name="connsiteX149" fmla="*/ 3469005 w 3566159"/>
                <a:gd name="connsiteY149" fmla="*/ 1057584 h 3564189"/>
                <a:gd name="connsiteX150" fmla="*/ 3469005 w 3566159"/>
                <a:gd name="connsiteY150" fmla="*/ 772728 h 3564189"/>
                <a:gd name="connsiteX151" fmla="*/ 3386455 w 3566159"/>
                <a:gd name="connsiteY151" fmla="*/ 683908 h 3564189"/>
                <a:gd name="connsiteX152" fmla="*/ 3481705 w 3566159"/>
                <a:gd name="connsiteY152" fmla="*/ 786685 h 3564189"/>
                <a:gd name="connsiteX153" fmla="*/ 3481705 w 3566159"/>
                <a:gd name="connsiteY153" fmla="*/ 1053777 h 3564189"/>
                <a:gd name="connsiteX154" fmla="*/ 3566160 w 3566159"/>
                <a:gd name="connsiteY154" fmla="*/ 930065 h 3564189"/>
                <a:gd name="connsiteX155" fmla="*/ 3505200 w 3566159"/>
                <a:gd name="connsiteY155" fmla="*/ 812062 h 3564189"/>
                <a:gd name="connsiteX156" fmla="*/ 3481705 w 3566159"/>
                <a:gd name="connsiteY156" fmla="*/ 786685 h 3564189"/>
                <a:gd name="connsiteX157" fmla="*/ 2621280 w 3566159"/>
                <a:gd name="connsiteY157" fmla="*/ 1250448 h 3564189"/>
                <a:gd name="connsiteX158" fmla="*/ 2597150 w 3566159"/>
                <a:gd name="connsiteY158" fmla="*/ 1250448 h 3564189"/>
                <a:gd name="connsiteX159" fmla="*/ 2597150 w 3566159"/>
                <a:gd name="connsiteY159" fmla="*/ 2313742 h 3564189"/>
                <a:gd name="connsiteX160" fmla="*/ 2621280 w 3566159"/>
                <a:gd name="connsiteY160" fmla="*/ 2313742 h 3564189"/>
                <a:gd name="connsiteX161" fmla="*/ 2621280 w 3566159"/>
                <a:gd name="connsiteY161" fmla="*/ 1250448 h 3564189"/>
                <a:gd name="connsiteX162" fmla="*/ 2514600 w 3566159"/>
                <a:gd name="connsiteY162" fmla="*/ 1250448 h 3564189"/>
                <a:gd name="connsiteX163" fmla="*/ 2502535 w 3566159"/>
                <a:gd name="connsiteY163" fmla="*/ 1250448 h 3564189"/>
                <a:gd name="connsiteX164" fmla="*/ 2502535 w 3566159"/>
                <a:gd name="connsiteY164" fmla="*/ 2313742 h 3564189"/>
                <a:gd name="connsiteX165" fmla="*/ 2514600 w 3566159"/>
                <a:gd name="connsiteY165" fmla="*/ 2313742 h 3564189"/>
                <a:gd name="connsiteX166" fmla="*/ 2514600 w 3566159"/>
                <a:gd name="connsiteY166" fmla="*/ 1250448 h 3564189"/>
                <a:gd name="connsiteX167" fmla="*/ 744220 w 3566159"/>
                <a:gd name="connsiteY167" fmla="*/ 1250448 h 3564189"/>
                <a:gd name="connsiteX168" fmla="*/ 668020 w 3566159"/>
                <a:gd name="connsiteY168" fmla="*/ 1250448 h 3564189"/>
                <a:gd name="connsiteX169" fmla="*/ 668020 w 3566159"/>
                <a:gd name="connsiteY169" fmla="*/ 2313742 h 3564189"/>
                <a:gd name="connsiteX170" fmla="*/ 744220 w 3566159"/>
                <a:gd name="connsiteY170" fmla="*/ 2313742 h 3564189"/>
                <a:gd name="connsiteX171" fmla="*/ 744220 w 3566159"/>
                <a:gd name="connsiteY171" fmla="*/ 1250448 h 3564189"/>
                <a:gd name="connsiteX172" fmla="*/ 621030 w 3566159"/>
                <a:gd name="connsiteY172" fmla="*/ 1250448 h 3564189"/>
                <a:gd name="connsiteX173" fmla="*/ 549910 w 3566159"/>
                <a:gd name="connsiteY173" fmla="*/ 1250448 h 3564189"/>
                <a:gd name="connsiteX174" fmla="*/ 549910 w 3566159"/>
                <a:gd name="connsiteY174" fmla="*/ 2313742 h 3564189"/>
                <a:gd name="connsiteX175" fmla="*/ 621030 w 3566159"/>
                <a:gd name="connsiteY175" fmla="*/ 2313742 h 3564189"/>
                <a:gd name="connsiteX176" fmla="*/ 621030 w 3566159"/>
                <a:gd name="connsiteY176" fmla="*/ 1250448 h 3564189"/>
                <a:gd name="connsiteX177" fmla="*/ 493395 w 3566159"/>
                <a:gd name="connsiteY177" fmla="*/ 1250448 h 3564189"/>
                <a:gd name="connsiteX178" fmla="*/ 429260 w 3566159"/>
                <a:gd name="connsiteY178" fmla="*/ 1250448 h 3564189"/>
                <a:gd name="connsiteX179" fmla="*/ 429260 w 3566159"/>
                <a:gd name="connsiteY179" fmla="*/ 2313742 h 3564189"/>
                <a:gd name="connsiteX180" fmla="*/ 493395 w 3566159"/>
                <a:gd name="connsiteY180" fmla="*/ 2313742 h 3564189"/>
                <a:gd name="connsiteX181" fmla="*/ 493395 w 3566159"/>
                <a:gd name="connsiteY181" fmla="*/ 1250448 h 3564189"/>
                <a:gd name="connsiteX182" fmla="*/ 357505 w 3566159"/>
                <a:gd name="connsiteY182" fmla="*/ 1250448 h 3564189"/>
                <a:gd name="connsiteX183" fmla="*/ 310515 w 3566159"/>
                <a:gd name="connsiteY183" fmla="*/ 1250448 h 3564189"/>
                <a:gd name="connsiteX184" fmla="*/ 310515 w 3566159"/>
                <a:gd name="connsiteY184" fmla="*/ 2313742 h 3564189"/>
                <a:gd name="connsiteX185" fmla="*/ 357505 w 3566159"/>
                <a:gd name="connsiteY185" fmla="*/ 2313742 h 3564189"/>
                <a:gd name="connsiteX186" fmla="*/ 357505 w 3566159"/>
                <a:gd name="connsiteY186" fmla="*/ 1250448 h 3564189"/>
                <a:gd name="connsiteX187" fmla="*/ 234315 w 3566159"/>
                <a:gd name="connsiteY187" fmla="*/ 1250448 h 3564189"/>
                <a:gd name="connsiteX188" fmla="*/ 198755 w 3566159"/>
                <a:gd name="connsiteY188" fmla="*/ 1250448 h 3564189"/>
                <a:gd name="connsiteX189" fmla="*/ 198755 w 3566159"/>
                <a:gd name="connsiteY189" fmla="*/ 2313742 h 3564189"/>
                <a:gd name="connsiteX190" fmla="*/ 234315 w 3566159"/>
                <a:gd name="connsiteY190" fmla="*/ 2313742 h 3564189"/>
                <a:gd name="connsiteX191" fmla="*/ 234315 w 3566159"/>
                <a:gd name="connsiteY191" fmla="*/ 1250448 h 3564189"/>
                <a:gd name="connsiteX192" fmla="*/ 118745 w 3566159"/>
                <a:gd name="connsiteY192" fmla="*/ 1250448 h 3564189"/>
                <a:gd name="connsiteX193" fmla="*/ 94615 w 3566159"/>
                <a:gd name="connsiteY193" fmla="*/ 1250448 h 3564189"/>
                <a:gd name="connsiteX194" fmla="*/ 94615 w 3566159"/>
                <a:gd name="connsiteY194" fmla="*/ 2313742 h 3564189"/>
                <a:gd name="connsiteX195" fmla="*/ 118745 w 3566159"/>
                <a:gd name="connsiteY195" fmla="*/ 2313742 h 3564189"/>
                <a:gd name="connsiteX196" fmla="*/ 118745 w 3566159"/>
                <a:gd name="connsiteY196" fmla="*/ 1250448 h 3564189"/>
                <a:gd name="connsiteX197" fmla="*/ 12065 w 3566159"/>
                <a:gd name="connsiteY197" fmla="*/ 1250448 h 3564189"/>
                <a:gd name="connsiteX198" fmla="*/ 0 w 3566159"/>
                <a:gd name="connsiteY198" fmla="*/ 1250448 h 3564189"/>
                <a:gd name="connsiteX199" fmla="*/ 0 w 3566159"/>
                <a:gd name="connsiteY199" fmla="*/ 2313742 h 3564189"/>
                <a:gd name="connsiteX200" fmla="*/ 12065 w 3566159"/>
                <a:gd name="connsiteY200" fmla="*/ 2313742 h 3564189"/>
                <a:gd name="connsiteX201" fmla="*/ 12065 w 3566159"/>
                <a:gd name="connsiteY201" fmla="*/ 1250448 h 3564189"/>
                <a:gd name="connsiteX202" fmla="*/ 3433445 w 3566159"/>
                <a:gd name="connsiteY202" fmla="*/ 1250448 h 3564189"/>
                <a:gd name="connsiteX203" fmla="*/ 3431540 w 3566159"/>
                <a:gd name="connsiteY203" fmla="*/ 1250448 h 3564189"/>
                <a:gd name="connsiteX204" fmla="*/ 3431540 w 3566159"/>
                <a:gd name="connsiteY204" fmla="*/ 1250448 h 3564189"/>
                <a:gd name="connsiteX205" fmla="*/ 3387090 w 3566159"/>
                <a:gd name="connsiteY205" fmla="*/ 1250448 h 3564189"/>
                <a:gd name="connsiteX206" fmla="*/ 3387090 w 3566159"/>
                <a:gd name="connsiteY206" fmla="*/ 1629199 h 3564189"/>
                <a:gd name="connsiteX207" fmla="*/ 3469640 w 3566159"/>
                <a:gd name="connsiteY207" fmla="*/ 1539745 h 3564189"/>
                <a:gd name="connsiteX208" fmla="*/ 3469640 w 3566159"/>
                <a:gd name="connsiteY208" fmla="*/ 1254889 h 3564189"/>
                <a:gd name="connsiteX209" fmla="*/ 3433445 w 3566159"/>
                <a:gd name="connsiteY209" fmla="*/ 1250448 h 3564189"/>
                <a:gd name="connsiteX210" fmla="*/ 3362325 w 3566159"/>
                <a:gd name="connsiteY210" fmla="*/ 1250448 h 3564189"/>
                <a:gd name="connsiteX211" fmla="*/ 3282315 w 3566159"/>
                <a:gd name="connsiteY211" fmla="*/ 1250448 h 3564189"/>
                <a:gd name="connsiteX212" fmla="*/ 3282315 w 3566159"/>
                <a:gd name="connsiteY212" fmla="*/ 1741492 h 3564189"/>
                <a:gd name="connsiteX213" fmla="*/ 3362325 w 3566159"/>
                <a:gd name="connsiteY213" fmla="*/ 1655211 h 3564189"/>
                <a:gd name="connsiteX214" fmla="*/ 3362325 w 3566159"/>
                <a:gd name="connsiteY214" fmla="*/ 1250448 h 3564189"/>
                <a:gd name="connsiteX215" fmla="*/ 3246755 w 3566159"/>
                <a:gd name="connsiteY215" fmla="*/ 1250448 h 3564189"/>
                <a:gd name="connsiteX216" fmla="*/ 3170555 w 3566159"/>
                <a:gd name="connsiteY216" fmla="*/ 1250448 h 3564189"/>
                <a:gd name="connsiteX217" fmla="*/ 3170555 w 3566159"/>
                <a:gd name="connsiteY217" fmla="*/ 1862667 h 3564189"/>
                <a:gd name="connsiteX218" fmla="*/ 3246755 w 3566159"/>
                <a:gd name="connsiteY218" fmla="*/ 1780192 h 3564189"/>
                <a:gd name="connsiteX219" fmla="*/ 3246755 w 3566159"/>
                <a:gd name="connsiteY219" fmla="*/ 1250448 h 3564189"/>
                <a:gd name="connsiteX220" fmla="*/ 3123565 w 3566159"/>
                <a:gd name="connsiteY220" fmla="*/ 1250448 h 3564189"/>
                <a:gd name="connsiteX221" fmla="*/ 3052445 w 3566159"/>
                <a:gd name="connsiteY221" fmla="*/ 1250448 h 3564189"/>
                <a:gd name="connsiteX222" fmla="*/ 3052445 w 3566159"/>
                <a:gd name="connsiteY222" fmla="*/ 1990186 h 3564189"/>
                <a:gd name="connsiteX223" fmla="*/ 3123565 w 3566159"/>
                <a:gd name="connsiteY223" fmla="*/ 1912786 h 3564189"/>
                <a:gd name="connsiteX224" fmla="*/ 3123565 w 3566159"/>
                <a:gd name="connsiteY224" fmla="*/ 1250448 h 3564189"/>
                <a:gd name="connsiteX225" fmla="*/ 2995930 w 3566159"/>
                <a:gd name="connsiteY225" fmla="*/ 1250448 h 3564189"/>
                <a:gd name="connsiteX226" fmla="*/ 2931795 w 3566159"/>
                <a:gd name="connsiteY226" fmla="*/ 1250448 h 3564189"/>
                <a:gd name="connsiteX227" fmla="*/ 2931795 w 3566159"/>
                <a:gd name="connsiteY227" fmla="*/ 2120877 h 3564189"/>
                <a:gd name="connsiteX228" fmla="*/ 2995930 w 3566159"/>
                <a:gd name="connsiteY228" fmla="*/ 2051091 h 3564189"/>
                <a:gd name="connsiteX229" fmla="*/ 2995930 w 3566159"/>
                <a:gd name="connsiteY229" fmla="*/ 1250448 h 3564189"/>
                <a:gd name="connsiteX230" fmla="*/ 2860040 w 3566159"/>
                <a:gd name="connsiteY230" fmla="*/ 1250448 h 3564189"/>
                <a:gd name="connsiteX231" fmla="*/ 2813050 w 3566159"/>
                <a:gd name="connsiteY231" fmla="*/ 1250448 h 3564189"/>
                <a:gd name="connsiteX232" fmla="*/ 2813050 w 3566159"/>
                <a:gd name="connsiteY232" fmla="*/ 2249031 h 3564189"/>
                <a:gd name="connsiteX233" fmla="*/ 2820035 w 3566159"/>
                <a:gd name="connsiteY233" fmla="*/ 2241418 h 3564189"/>
                <a:gd name="connsiteX234" fmla="*/ 2860040 w 3566159"/>
                <a:gd name="connsiteY234" fmla="*/ 2197642 h 3564189"/>
                <a:gd name="connsiteX235" fmla="*/ 2860040 w 3566159"/>
                <a:gd name="connsiteY235" fmla="*/ 1250448 h 3564189"/>
                <a:gd name="connsiteX236" fmla="*/ 2736850 w 3566159"/>
                <a:gd name="connsiteY236" fmla="*/ 1250448 h 3564189"/>
                <a:gd name="connsiteX237" fmla="*/ 2701290 w 3566159"/>
                <a:gd name="connsiteY237" fmla="*/ 1250448 h 3564189"/>
                <a:gd name="connsiteX238" fmla="*/ 2701290 w 3566159"/>
                <a:gd name="connsiteY238" fmla="*/ 2313107 h 3564189"/>
                <a:gd name="connsiteX239" fmla="*/ 2736850 w 3566159"/>
                <a:gd name="connsiteY239" fmla="*/ 2307398 h 3564189"/>
                <a:gd name="connsiteX240" fmla="*/ 2736850 w 3566159"/>
                <a:gd name="connsiteY240" fmla="*/ 1250448 h 3564189"/>
                <a:gd name="connsiteX241" fmla="*/ 1370330 w 3566159"/>
                <a:gd name="connsiteY241" fmla="*/ 1250448 h 3564189"/>
                <a:gd name="connsiteX242" fmla="*/ 1346200 w 3566159"/>
                <a:gd name="connsiteY242" fmla="*/ 1250448 h 3564189"/>
                <a:gd name="connsiteX243" fmla="*/ 1346200 w 3566159"/>
                <a:gd name="connsiteY243" fmla="*/ 2313742 h 3564189"/>
                <a:gd name="connsiteX244" fmla="*/ 1370330 w 3566159"/>
                <a:gd name="connsiteY244" fmla="*/ 2313742 h 3564189"/>
                <a:gd name="connsiteX245" fmla="*/ 1370330 w 3566159"/>
                <a:gd name="connsiteY245" fmla="*/ 1250448 h 3564189"/>
                <a:gd name="connsiteX246" fmla="*/ 1263015 w 3566159"/>
                <a:gd name="connsiteY246" fmla="*/ 1250448 h 3564189"/>
                <a:gd name="connsiteX247" fmla="*/ 1250950 w 3566159"/>
                <a:gd name="connsiteY247" fmla="*/ 1250448 h 3564189"/>
                <a:gd name="connsiteX248" fmla="*/ 1250950 w 3566159"/>
                <a:gd name="connsiteY248" fmla="*/ 2313742 h 3564189"/>
                <a:gd name="connsiteX249" fmla="*/ 1263015 w 3566159"/>
                <a:gd name="connsiteY249" fmla="*/ 2313742 h 3564189"/>
                <a:gd name="connsiteX250" fmla="*/ 1263015 w 3566159"/>
                <a:gd name="connsiteY250" fmla="*/ 1250448 h 3564189"/>
                <a:gd name="connsiteX251" fmla="*/ 833755 w 3566159"/>
                <a:gd name="connsiteY251" fmla="*/ 1250448 h 3564189"/>
                <a:gd name="connsiteX252" fmla="*/ 779780 w 3566159"/>
                <a:gd name="connsiteY252" fmla="*/ 1250448 h 3564189"/>
                <a:gd name="connsiteX253" fmla="*/ 779780 w 3566159"/>
                <a:gd name="connsiteY253" fmla="*/ 2313742 h 3564189"/>
                <a:gd name="connsiteX254" fmla="*/ 833755 w 3566159"/>
                <a:gd name="connsiteY254" fmla="*/ 2313742 h 3564189"/>
                <a:gd name="connsiteX255" fmla="*/ 859790 w 3566159"/>
                <a:gd name="connsiteY255" fmla="*/ 2311204 h 3564189"/>
                <a:gd name="connsiteX256" fmla="*/ 859790 w 3566159"/>
                <a:gd name="connsiteY256" fmla="*/ 1252986 h 3564189"/>
                <a:gd name="connsiteX257" fmla="*/ 833755 w 3566159"/>
                <a:gd name="connsiteY257" fmla="*/ 1250448 h 3564189"/>
                <a:gd name="connsiteX258" fmla="*/ 1450340 w 3566159"/>
                <a:gd name="connsiteY258" fmla="*/ 1250448 h 3564189"/>
                <a:gd name="connsiteX259" fmla="*/ 1450340 w 3566159"/>
                <a:gd name="connsiteY259" fmla="*/ 2313107 h 3564189"/>
                <a:gd name="connsiteX260" fmla="*/ 1485900 w 3566159"/>
                <a:gd name="connsiteY260" fmla="*/ 2313107 h 3564189"/>
                <a:gd name="connsiteX261" fmla="*/ 1485900 w 3566159"/>
                <a:gd name="connsiteY261" fmla="*/ 1255524 h 3564189"/>
                <a:gd name="connsiteX262" fmla="*/ 1450340 w 3566159"/>
                <a:gd name="connsiteY262" fmla="*/ 1250448 h 3564189"/>
                <a:gd name="connsiteX263" fmla="*/ 3481705 w 3566159"/>
                <a:gd name="connsiteY263" fmla="*/ 1259330 h 3564189"/>
                <a:gd name="connsiteX264" fmla="*/ 3481705 w 3566159"/>
                <a:gd name="connsiteY264" fmla="*/ 1526422 h 3564189"/>
                <a:gd name="connsiteX265" fmla="*/ 3505200 w 3566159"/>
                <a:gd name="connsiteY265" fmla="*/ 1501046 h 3564189"/>
                <a:gd name="connsiteX266" fmla="*/ 3566160 w 3566159"/>
                <a:gd name="connsiteY266" fmla="*/ 1383043 h 3564189"/>
                <a:gd name="connsiteX267" fmla="*/ 3481705 w 3566159"/>
                <a:gd name="connsiteY267" fmla="*/ 1259330 h 3564189"/>
                <a:gd name="connsiteX268" fmla="*/ 883920 w 3566159"/>
                <a:gd name="connsiteY268" fmla="*/ 1259965 h 3564189"/>
                <a:gd name="connsiteX269" fmla="*/ 883920 w 3566159"/>
                <a:gd name="connsiteY269" fmla="*/ 2302957 h 3564189"/>
                <a:gd name="connsiteX270" fmla="*/ 966470 w 3566159"/>
                <a:gd name="connsiteY270" fmla="*/ 2179879 h 3564189"/>
                <a:gd name="connsiteX271" fmla="*/ 966470 w 3566159"/>
                <a:gd name="connsiteY271" fmla="*/ 1383043 h 3564189"/>
                <a:gd name="connsiteX272" fmla="*/ 883920 w 3566159"/>
                <a:gd name="connsiteY272" fmla="*/ 1259965 h 3564189"/>
                <a:gd name="connsiteX273" fmla="*/ 1562100 w 3566159"/>
                <a:gd name="connsiteY273" fmla="*/ 1314525 h 3564189"/>
                <a:gd name="connsiteX274" fmla="*/ 1562100 w 3566159"/>
                <a:gd name="connsiteY274" fmla="*/ 2313107 h 3564189"/>
                <a:gd name="connsiteX275" fmla="*/ 1609090 w 3566159"/>
                <a:gd name="connsiteY275" fmla="*/ 2313107 h 3564189"/>
                <a:gd name="connsiteX276" fmla="*/ 1609090 w 3566159"/>
                <a:gd name="connsiteY276" fmla="*/ 1365913 h 3564189"/>
                <a:gd name="connsiteX277" fmla="*/ 1569085 w 3566159"/>
                <a:gd name="connsiteY277" fmla="*/ 1322138 h 3564189"/>
                <a:gd name="connsiteX278" fmla="*/ 1562100 w 3566159"/>
                <a:gd name="connsiteY278" fmla="*/ 1314525 h 3564189"/>
                <a:gd name="connsiteX279" fmla="*/ 1680210 w 3566159"/>
                <a:gd name="connsiteY279" fmla="*/ 1443313 h 3564189"/>
                <a:gd name="connsiteX280" fmla="*/ 1680210 w 3566159"/>
                <a:gd name="connsiteY280" fmla="*/ 2313742 h 3564189"/>
                <a:gd name="connsiteX281" fmla="*/ 1744345 w 3566159"/>
                <a:gd name="connsiteY281" fmla="*/ 2313742 h 3564189"/>
                <a:gd name="connsiteX282" fmla="*/ 1744345 w 3566159"/>
                <a:gd name="connsiteY282" fmla="*/ 1512465 h 3564189"/>
                <a:gd name="connsiteX283" fmla="*/ 1680210 w 3566159"/>
                <a:gd name="connsiteY283" fmla="*/ 1443313 h 3564189"/>
                <a:gd name="connsiteX284" fmla="*/ 1800860 w 3566159"/>
                <a:gd name="connsiteY284" fmla="*/ 1574004 h 3564189"/>
                <a:gd name="connsiteX285" fmla="*/ 1800860 w 3566159"/>
                <a:gd name="connsiteY285" fmla="*/ 2313742 h 3564189"/>
                <a:gd name="connsiteX286" fmla="*/ 1871980 w 3566159"/>
                <a:gd name="connsiteY286" fmla="*/ 2313742 h 3564189"/>
                <a:gd name="connsiteX287" fmla="*/ 1871980 w 3566159"/>
                <a:gd name="connsiteY287" fmla="*/ 1650769 h 3564189"/>
                <a:gd name="connsiteX288" fmla="*/ 1800860 w 3566159"/>
                <a:gd name="connsiteY288" fmla="*/ 1574004 h 3564189"/>
                <a:gd name="connsiteX289" fmla="*/ 1918970 w 3566159"/>
                <a:gd name="connsiteY289" fmla="*/ 1701523 h 3564189"/>
                <a:gd name="connsiteX290" fmla="*/ 1918970 w 3566159"/>
                <a:gd name="connsiteY290" fmla="*/ 2313742 h 3564189"/>
                <a:gd name="connsiteX291" fmla="*/ 1995170 w 3566159"/>
                <a:gd name="connsiteY291" fmla="*/ 2313742 h 3564189"/>
                <a:gd name="connsiteX292" fmla="*/ 1995170 w 3566159"/>
                <a:gd name="connsiteY292" fmla="*/ 1783998 h 3564189"/>
                <a:gd name="connsiteX293" fmla="*/ 1918970 w 3566159"/>
                <a:gd name="connsiteY293" fmla="*/ 1701523 h 3564189"/>
                <a:gd name="connsiteX294" fmla="*/ 2030730 w 3566159"/>
                <a:gd name="connsiteY294" fmla="*/ 1822064 h 3564189"/>
                <a:gd name="connsiteX295" fmla="*/ 2030730 w 3566159"/>
                <a:gd name="connsiteY295" fmla="*/ 2313107 h 3564189"/>
                <a:gd name="connsiteX296" fmla="*/ 2110740 w 3566159"/>
                <a:gd name="connsiteY296" fmla="*/ 2313107 h 3564189"/>
                <a:gd name="connsiteX297" fmla="*/ 2110740 w 3566159"/>
                <a:gd name="connsiteY297" fmla="*/ 1908345 h 3564189"/>
                <a:gd name="connsiteX298" fmla="*/ 2030730 w 3566159"/>
                <a:gd name="connsiteY298" fmla="*/ 1822064 h 3564189"/>
                <a:gd name="connsiteX299" fmla="*/ 2135505 w 3566159"/>
                <a:gd name="connsiteY299" fmla="*/ 1934357 h 3564189"/>
                <a:gd name="connsiteX300" fmla="*/ 2135505 w 3566159"/>
                <a:gd name="connsiteY300" fmla="*/ 2313107 h 3564189"/>
                <a:gd name="connsiteX301" fmla="*/ 2179955 w 3566159"/>
                <a:gd name="connsiteY301" fmla="*/ 2313107 h 3564189"/>
                <a:gd name="connsiteX302" fmla="*/ 2179955 w 3566159"/>
                <a:gd name="connsiteY302" fmla="*/ 2313107 h 3564189"/>
                <a:gd name="connsiteX303" fmla="*/ 2181860 w 3566159"/>
                <a:gd name="connsiteY303" fmla="*/ 2313107 h 3564189"/>
                <a:gd name="connsiteX304" fmla="*/ 2218055 w 3566159"/>
                <a:gd name="connsiteY304" fmla="*/ 2308032 h 3564189"/>
                <a:gd name="connsiteX305" fmla="*/ 2218055 w 3566159"/>
                <a:gd name="connsiteY305" fmla="*/ 2023176 h 3564189"/>
                <a:gd name="connsiteX306" fmla="*/ 2135505 w 3566159"/>
                <a:gd name="connsiteY306" fmla="*/ 1934357 h 3564189"/>
                <a:gd name="connsiteX307" fmla="*/ 2230120 w 3566159"/>
                <a:gd name="connsiteY307" fmla="*/ 2037133 h 3564189"/>
                <a:gd name="connsiteX308" fmla="*/ 2230120 w 3566159"/>
                <a:gd name="connsiteY308" fmla="*/ 2304226 h 3564189"/>
                <a:gd name="connsiteX309" fmla="*/ 2314575 w 3566159"/>
                <a:gd name="connsiteY309" fmla="*/ 2180513 h 3564189"/>
                <a:gd name="connsiteX310" fmla="*/ 2253615 w 3566159"/>
                <a:gd name="connsiteY310" fmla="*/ 2062510 h 3564189"/>
                <a:gd name="connsiteX311" fmla="*/ 2230120 w 3566159"/>
                <a:gd name="connsiteY311" fmla="*/ 2037133 h 3564189"/>
                <a:gd name="connsiteX312" fmla="*/ 3336290 w 3566159"/>
                <a:gd name="connsiteY312" fmla="*/ 2500897 h 3564189"/>
                <a:gd name="connsiteX313" fmla="*/ 3282315 w 3566159"/>
                <a:gd name="connsiteY313" fmla="*/ 2500897 h 3564189"/>
                <a:gd name="connsiteX314" fmla="*/ 3282315 w 3566159"/>
                <a:gd name="connsiteY314" fmla="*/ 3563556 h 3564189"/>
                <a:gd name="connsiteX315" fmla="*/ 3336290 w 3566159"/>
                <a:gd name="connsiteY315" fmla="*/ 3563556 h 3564189"/>
                <a:gd name="connsiteX316" fmla="*/ 3362325 w 3566159"/>
                <a:gd name="connsiteY316" fmla="*/ 3561018 h 3564189"/>
                <a:gd name="connsiteX317" fmla="*/ 3362325 w 3566159"/>
                <a:gd name="connsiteY317" fmla="*/ 2503434 h 3564189"/>
                <a:gd name="connsiteX318" fmla="*/ 3336290 w 3566159"/>
                <a:gd name="connsiteY318" fmla="*/ 2500897 h 3564189"/>
                <a:gd name="connsiteX319" fmla="*/ 3246755 w 3566159"/>
                <a:gd name="connsiteY319" fmla="*/ 2500897 h 3564189"/>
                <a:gd name="connsiteX320" fmla="*/ 3170555 w 3566159"/>
                <a:gd name="connsiteY320" fmla="*/ 2500897 h 3564189"/>
                <a:gd name="connsiteX321" fmla="*/ 3170555 w 3566159"/>
                <a:gd name="connsiteY321" fmla="*/ 3563556 h 3564189"/>
                <a:gd name="connsiteX322" fmla="*/ 3246755 w 3566159"/>
                <a:gd name="connsiteY322" fmla="*/ 3563556 h 3564189"/>
                <a:gd name="connsiteX323" fmla="*/ 3246755 w 3566159"/>
                <a:gd name="connsiteY323" fmla="*/ 2500897 h 3564189"/>
                <a:gd name="connsiteX324" fmla="*/ 3123565 w 3566159"/>
                <a:gd name="connsiteY324" fmla="*/ 2500897 h 3564189"/>
                <a:gd name="connsiteX325" fmla="*/ 3052445 w 3566159"/>
                <a:gd name="connsiteY325" fmla="*/ 2500897 h 3564189"/>
                <a:gd name="connsiteX326" fmla="*/ 3052445 w 3566159"/>
                <a:gd name="connsiteY326" fmla="*/ 3563556 h 3564189"/>
                <a:gd name="connsiteX327" fmla="*/ 3123565 w 3566159"/>
                <a:gd name="connsiteY327" fmla="*/ 3563556 h 3564189"/>
                <a:gd name="connsiteX328" fmla="*/ 3123565 w 3566159"/>
                <a:gd name="connsiteY328" fmla="*/ 2500897 h 3564189"/>
                <a:gd name="connsiteX329" fmla="*/ 2995930 w 3566159"/>
                <a:gd name="connsiteY329" fmla="*/ 2500897 h 3564189"/>
                <a:gd name="connsiteX330" fmla="*/ 2931160 w 3566159"/>
                <a:gd name="connsiteY330" fmla="*/ 2500897 h 3564189"/>
                <a:gd name="connsiteX331" fmla="*/ 2931160 w 3566159"/>
                <a:gd name="connsiteY331" fmla="*/ 3563556 h 3564189"/>
                <a:gd name="connsiteX332" fmla="*/ 2995295 w 3566159"/>
                <a:gd name="connsiteY332" fmla="*/ 3563556 h 3564189"/>
                <a:gd name="connsiteX333" fmla="*/ 2995295 w 3566159"/>
                <a:gd name="connsiteY333" fmla="*/ 2500897 h 3564189"/>
                <a:gd name="connsiteX334" fmla="*/ 2860040 w 3566159"/>
                <a:gd name="connsiteY334" fmla="*/ 2500897 h 3564189"/>
                <a:gd name="connsiteX335" fmla="*/ 2813050 w 3566159"/>
                <a:gd name="connsiteY335" fmla="*/ 2500897 h 3564189"/>
                <a:gd name="connsiteX336" fmla="*/ 2813050 w 3566159"/>
                <a:gd name="connsiteY336" fmla="*/ 3563556 h 3564189"/>
                <a:gd name="connsiteX337" fmla="*/ 2860040 w 3566159"/>
                <a:gd name="connsiteY337" fmla="*/ 3563556 h 3564189"/>
                <a:gd name="connsiteX338" fmla="*/ 2860040 w 3566159"/>
                <a:gd name="connsiteY338" fmla="*/ 2500897 h 3564189"/>
                <a:gd name="connsiteX339" fmla="*/ 2736850 w 3566159"/>
                <a:gd name="connsiteY339" fmla="*/ 2500897 h 3564189"/>
                <a:gd name="connsiteX340" fmla="*/ 2701290 w 3566159"/>
                <a:gd name="connsiteY340" fmla="*/ 2500897 h 3564189"/>
                <a:gd name="connsiteX341" fmla="*/ 2701290 w 3566159"/>
                <a:gd name="connsiteY341" fmla="*/ 3563556 h 3564189"/>
                <a:gd name="connsiteX342" fmla="*/ 2736850 w 3566159"/>
                <a:gd name="connsiteY342" fmla="*/ 3563556 h 3564189"/>
                <a:gd name="connsiteX343" fmla="*/ 2736850 w 3566159"/>
                <a:gd name="connsiteY343" fmla="*/ 2500897 h 3564189"/>
                <a:gd name="connsiteX344" fmla="*/ 2621280 w 3566159"/>
                <a:gd name="connsiteY344" fmla="*/ 2500897 h 3564189"/>
                <a:gd name="connsiteX345" fmla="*/ 2597150 w 3566159"/>
                <a:gd name="connsiteY345" fmla="*/ 2500897 h 3564189"/>
                <a:gd name="connsiteX346" fmla="*/ 2597150 w 3566159"/>
                <a:gd name="connsiteY346" fmla="*/ 3563556 h 3564189"/>
                <a:gd name="connsiteX347" fmla="*/ 2621280 w 3566159"/>
                <a:gd name="connsiteY347" fmla="*/ 3563556 h 3564189"/>
                <a:gd name="connsiteX348" fmla="*/ 2621280 w 3566159"/>
                <a:gd name="connsiteY348" fmla="*/ 2500897 h 3564189"/>
                <a:gd name="connsiteX349" fmla="*/ 2514600 w 3566159"/>
                <a:gd name="connsiteY349" fmla="*/ 2500897 h 3564189"/>
                <a:gd name="connsiteX350" fmla="*/ 2502535 w 3566159"/>
                <a:gd name="connsiteY350" fmla="*/ 2500897 h 3564189"/>
                <a:gd name="connsiteX351" fmla="*/ 2502535 w 3566159"/>
                <a:gd name="connsiteY351" fmla="*/ 3563556 h 3564189"/>
                <a:gd name="connsiteX352" fmla="*/ 2514600 w 3566159"/>
                <a:gd name="connsiteY352" fmla="*/ 3563556 h 3564189"/>
                <a:gd name="connsiteX353" fmla="*/ 2514600 w 3566159"/>
                <a:gd name="connsiteY353" fmla="*/ 2500897 h 3564189"/>
                <a:gd name="connsiteX354" fmla="*/ 2181860 w 3566159"/>
                <a:gd name="connsiteY354" fmla="*/ 2500897 h 3564189"/>
                <a:gd name="connsiteX355" fmla="*/ 2179955 w 3566159"/>
                <a:gd name="connsiteY355" fmla="*/ 2500897 h 3564189"/>
                <a:gd name="connsiteX356" fmla="*/ 2179955 w 3566159"/>
                <a:gd name="connsiteY356" fmla="*/ 2500897 h 3564189"/>
                <a:gd name="connsiteX357" fmla="*/ 2135505 w 3566159"/>
                <a:gd name="connsiteY357" fmla="*/ 2500897 h 3564189"/>
                <a:gd name="connsiteX358" fmla="*/ 2135505 w 3566159"/>
                <a:gd name="connsiteY358" fmla="*/ 2879648 h 3564189"/>
                <a:gd name="connsiteX359" fmla="*/ 2218055 w 3566159"/>
                <a:gd name="connsiteY359" fmla="*/ 2790194 h 3564189"/>
                <a:gd name="connsiteX360" fmla="*/ 2218055 w 3566159"/>
                <a:gd name="connsiteY360" fmla="*/ 2505338 h 3564189"/>
                <a:gd name="connsiteX361" fmla="*/ 2181860 w 3566159"/>
                <a:gd name="connsiteY361" fmla="*/ 2500897 h 3564189"/>
                <a:gd name="connsiteX362" fmla="*/ 2111375 w 3566159"/>
                <a:gd name="connsiteY362" fmla="*/ 2500897 h 3564189"/>
                <a:gd name="connsiteX363" fmla="*/ 2031365 w 3566159"/>
                <a:gd name="connsiteY363" fmla="*/ 2500897 h 3564189"/>
                <a:gd name="connsiteX364" fmla="*/ 2031365 w 3566159"/>
                <a:gd name="connsiteY364" fmla="*/ 2991941 h 3564189"/>
                <a:gd name="connsiteX365" fmla="*/ 2111375 w 3566159"/>
                <a:gd name="connsiteY365" fmla="*/ 2905659 h 3564189"/>
                <a:gd name="connsiteX366" fmla="*/ 2111375 w 3566159"/>
                <a:gd name="connsiteY366" fmla="*/ 2500897 h 3564189"/>
                <a:gd name="connsiteX367" fmla="*/ 1995805 w 3566159"/>
                <a:gd name="connsiteY367" fmla="*/ 2500897 h 3564189"/>
                <a:gd name="connsiteX368" fmla="*/ 1919605 w 3566159"/>
                <a:gd name="connsiteY368" fmla="*/ 2500897 h 3564189"/>
                <a:gd name="connsiteX369" fmla="*/ 1919605 w 3566159"/>
                <a:gd name="connsiteY369" fmla="*/ 3113115 h 3564189"/>
                <a:gd name="connsiteX370" fmla="*/ 1995805 w 3566159"/>
                <a:gd name="connsiteY370" fmla="*/ 3030640 h 3564189"/>
                <a:gd name="connsiteX371" fmla="*/ 1995805 w 3566159"/>
                <a:gd name="connsiteY371" fmla="*/ 2500897 h 3564189"/>
                <a:gd name="connsiteX372" fmla="*/ 1872615 w 3566159"/>
                <a:gd name="connsiteY372" fmla="*/ 2500897 h 3564189"/>
                <a:gd name="connsiteX373" fmla="*/ 1800860 w 3566159"/>
                <a:gd name="connsiteY373" fmla="*/ 2500897 h 3564189"/>
                <a:gd name="connsiteX374" fmla="*/ 1800860 w 3566159"/>
                <a:gd name="connsiteY374" fmla="*/ 3240634 h 3564189"/>
                <a:gd name="connsiteX375" fmla="*/ 1871980 w 3566159"/>
                <a:gd name="connsiteY375" fmla="*/ 3163235 h 3564189"/>
                <a:gd name="connsiteX376" fmla="*/ 1871980 w 3566159"/>
                <a:gd name="connsiteY376" fmla="*/ 2500897 h 3564189"/>
                <a:gd name="connsiteX377" fmla="*/ 1744345 w 3566159"/>
                <a:gd name="connsiteY377" fmla="*/ 2500897 h 3564189"/>
                <a:gd name="connsiteX378" fmla="*/ 1680210 w 3566159"/>
                <a:gd name="connsiteY378" fmla="*/ 2500897 h 3564189"/>
                <a:gd name="connsiteX379" fmla="*/ 1680210 w 3566159"/>
                <a:gd name="connsiteY379" fmla="*/ 3371326 h 3564189"/>
                <a:gd name="connsiteX380" fmla="*/ 1744345 w 3566159"/>
                <a:gd name="connsiteY380" fmla="*/ 3301539 h 3564189"/>
                <a:gd name="connsiteX381" fmla="*/ 1744345 w 3566159"/>
                <a:gd name="connsiteY381" fmla="*/ 2500897 h 3564189"/>
                <a:gd name="connsiteX382" fmla="*/ 1608455 w 3566159"/>
                <a:gd name="connsiteY382" fmla="*/ 2500897 h 3564189"/>
                <a:gd name="connsiteX383" fmla="*/ 1561465 w 3566159"/>
                <a:gd name="connsiteY383" fmla="*/ 2500897 h 3564189"/>
                <a:gd name="connsiteX384" fmla="*/ 1561465 w 3566159"/>
                <a:gd name="connsiteY384" fmla="*/ 3499479 h 3564189"/>
                <a:gd name="connsiteX385" fmla="*/ 1568450 w 3566159"/>
                <a:gd name="connsiteY385" fmla="*/ 3491866 h 3564189"/>
                <a:gd name="connsiteX386" fmla="*/ 1608455 w 3566159"/>
                <a:gd name="connsiteY386" fmla="*/ 3448091 h 3564189"/>
                <a:gd name="connsiteX387" fmla="*/ 1608455 w 3566159"/>
                <a:gd name="connsiteY387" fmla="*/ 2500897 h 3564189"/>
                <a:gd name="connsiteX388" fmla="*/ 1485900 w 3566159"/>
                <a:gd name="connsiteY388" fmla="*/ 2500897 h 3564189"/>
                <a:gd name="connsiteX389" fmla="*/ 1450340 w 3566159"/>
                <a:gd name="connsiteY389" fmla="*/ 2500897 h 3564189"/>
                <a:gd name="connsiteX390" fmla="*/ 1450340 w 3566159"/>
                <a:gd name="connsiteY390" fmla="*/ 3563556 h 3564189"/>
                <a:gd name="connsiteX391" fmla="*/ 1485900 w 3566159"/>
                <a:gd name="connsiteY391" fmla="*/ 3557846 h 3564189"/>
                <a:gd name="connsiteX392" fmla="*/ 1485900 w 3566159"/>
                <a:gd name="connsiteY392" fmla="*/ 2500897 h 3564189"/>
                <a:gd name="connsiteX393" fmla="*/ 1370330 w 3566159"/>
                <a:gd name="connsiteY393" fmla="*/ 2500897 h 3564189"/>
                <a:gd name="connsiteX394" fmla="*/ 1346200 w 3566159"/>
                <a:gd name="connsiteY394" fmla="*/ 2500897 h 3564189"/>
                <a:gd name="connsiteX395" fmla="*/ 1346200 w 3566159"/>
                <a:gd name="connsiteY395" fmla="*/ 3563556 h 3564189"/>
                <a:gd name="connsiteX396" fmla="*/ 1370330 w 3566159"/>
                <a:gd name="connsiteY396" fmla="*/ 3563556 h 3564189"/>
                <a:gd name="connsiteX397" fmla="*/ 1370330 w 3566159"/>
                <a:gd name="connsiteY397" fmla="*/ 2500897 h 3564189"/>
                <a:gd name="connsiteX398" fmla="*/ 1263015 w 3566159"/>
                <a:gd name="connsiteY398" fmla="*/ 2500897 h 3564189"/>
                <a:gd name="connsiteX399" fmla="*/ 1250950 w 3566159"/>
                <a:gd name="connsiteY399" fmla="*/ 2500897 h 3564189"/>
                <a:gd name="connsiteX400" fmla="*/ 1250950 w 3566159"/>
                <a:gd name="connsiteY400" fmla="*/ 3563556 h 3564189"/>
                <a:gd name="connsiteX401" fmla="*/ 1263015 w 3566159"/>
                <a:gd name="connsiteY401" fmla="*/ 3563556 h 3564189"/>
                <a:gd name="connsiteX402" fmla="*/ 1263015 w 3566159"/>
                <a:gd name="connsiteY402" fmla="*/ 2500897 h 3564189"/>
                <a:gd name="connsiteX403" fmla="*/ 118745 w 3566159"/>
                <a:gd name="connsiteY403" fmla="*/ 2500897 h 3564189"/>
                <a:gd name="connsiteX404" fmla="*/ 94615 w 3566159"/>
                <a:gd name="connsiteY404" fmla="*/ 2500897 h 3564189"/>
                <a:gd name="connsiteX405" fmla="*/ 94615 w 3566159"/>
                <a:gd name="connsiteY405" fmla="*/ 3563556 h 3564189"/>
                <a:gd name="connsiteX406" fmla="*/ 118745 w 3566159"/>
                <a:gd name="connsiteY406" fmla="*/ 3563556 h 3564189"/>
                <a:gd name="connsiteX407" fmla="*/ 118745 w 3566159"/>
                <a:gd name="connsiteY407" fmla="*/ 2500897 h 3564189"/>
                <a:gd name="connsiteX408" fmla="*/ 12065 w 3566159"/>
                <a:gd name="connsiteY408" fmla="*/ 2500897 h 3564189"/>
                <a:gd name="connsiteX409" fmla="*/ 0 w 3566159"/>
                <a:gd name="connsiteY409" fmla="*/ 2500897 h 3564189"/>
                <a:gd name="connsiteX410" fmla="*/ 0 w 3566159"/>
                <a:gd name="connsiteY410" fmla="*/ 3563556 h 3564189"/>
                <a:gd name="connsiteX411" fmla="*/ 12065 w 3566159"/>
                <a:gd name="connsiteY411" fmla="*/ 3563556 h 3564189"/>
                <a:gd name="connsiteX412" fmla="*/ 12065 w 3566159"/>
                <a:gd name="connsiteY412" fmla="*/ 2500897 h 3564189"/>
                <a:gd name="connsiteX413" fmla="*/ 198755 w 3566159"/>
                <a:gd name="connsiteY413" fmla="*/ 2500897 h 3564189"/>
                <a:gd name="connsiteX414" fmla="*/ 198755 w 3566159"/>
                <a:gd name="connsiteY414" fmla="*/ 3563556 h 3564189"/>
                <a:gd name="connsiteX415" fmla="*/ 234315 w 3566159"/>
                <a:gd name="connsiteY415" fmla="*/ 3563556 h 3564189"/>
                <a:gd name="connsiteX416" fmla="*/ 234315 w 3566159"/>
                <a:gd name="connsiteY416" fmla="*/ 2506607 h 3564189"/>
                <a:gd name="connsiteX417" fmla="*/ 198755 w 3566159"/>
                <a:gd name="connsiteY417" fmla="*/ 2500897 h 3564189"/>
                <a:gd name="connsiteX418" fmla="*/ 2230120 w 3566159"/>
                <a:gd name="connsiteY418" fmla="*/ 2509779 h 3564189"/>
                <a:gd name="connsiteX419" fmla="*/ 2230120 w 3566159"/>
                <a:gd name="connsiteY419" fmla="*/ 2776871 h 3564189"/>
                <a:gd name="connsiteX420" fmla="*/ 2253615 w 3566159"/>
                <a:gd name="connsiteY420" fmla="*/ 2751494 h 3564189"/>
                <a:gd name="connsiteX421" fmla="*/ 2314575 w 3566159"/>
                <a:gd name="connsiteY421" fmla="*/ 2633491 h 3564189"/>
                <a:gd name="connsiteX422" fmla="*/ 2230120 w 3566159"/>
                <a:gd name="connsiteY422" fmla="*/ 2509779 h 3564189"/>
                <a:gd name="connsiteX423" fmla="*/ 3386455 w 3566159"/>
                <a:gd name="connsiteY423" fmla="*/ 2511048 h 3564189"/>
                <a:gd name="connsiteX424" fmla="*/ 3386455 w 3566159"/>
                <a:gd name="connsiteY424" fmla="*/ 3554039 h 3564189"/>
                <a:gd name="connsiteX425" fmla="*/ 3469005 w 3566159"/>
                <a:gd name="connsiteY425" fmla="*/ 3430961 h 3564189"/>
                <a:gd name="connsiteX426" fmla="*/ 3469005 w 3566159"/>
                <a:gd name="connsiteY426" fmla="*/ 2633491 h 3564189"/>
                <a:gd name="connsiteX427" fmla="*/ 3386455 w 3566159"/>
                <a:gd name="connsiteY427" fmla="*/ 2511048 h 3564189"/>
                <a:gd name="connsiteX428" fmla="*/ 310515 w 3566159"/>
                <a:gd name="connsiteY428" fmla="*/ 2564974 h 3564189"/>
                <a:gd name="connsiteX429" fmla="*/ 310515 w 3566159"/>
                <a:gd name="connsiteY429" fmla="*/ 3563556 h 3564189"/>
                <a:gd name="connsiteX430" fmla="*/ 357505 w 3566159"/>
                <a:gd name="connsiteY430" fmla="*/ 3563556 h 3564189"/>
                <a:gd name="connsiteX431" fmla="*/ 357505 w 3566159"/>
                <a:gd name="connsiteY431" fmla="*/ 2616362 h 3564189"/>
                <a:gd name="connsiteX432" fmla="*/ 317500 w 3566159"/>
                <a:gd name="connsiteY432" fmla="*/ 2572586 h 3564189"/>
                <a:gd name="connsiteX433" fmla="*/ 310515 w 3566159"/>
                <a:gd name="connsiteY433" fmla="*/ 2564974 h 3564189"/>
                <a:gd name="connsiteX434" fmla="*/ 428625 w 3566159"/>
                <a:gd name="connsiteY434" fmla="*/ 2693761 h 3564189"/>
                <a:gd name="connsiteX435" fmla="*/ 428625 w 3566159"/>
                <a:gd name="connsiteY435" fmla="*/ 3564190 h 3564189"/>
                <a:gd name="connsiteX436" fmla="*/ 492760 w 3566159"/>
                <a:gd name="connsiteY436" fmla="*/ 3564190 h 3564189"/>
                <a:gd name="connsiteX437" fmla="*/ 492760 w 3566159"/>
                <a:gd name="connsiteY437" fmla="*/ 2763548 h 3564189"/>
                <a:gd name="connsiteX438" fmla="*/ 428625 w 3566159"/>
                <a:gd name="connsiteY438" fmla="*/ 2693761 h 3564189"/>
                <a:gd name="connsiteX439" fmla="*/ 549910 w 3566159"/>
                <a:gd name="connsiteY439" fmla="*/ 2824453 h 3564189"/>
                <a:gd name="connsiteX440" fmla="*/ 549910 w 3566159"/>
                <a:gd name="connsiteY440" fmla="*/ 3564190 h 3564189"/>
                <a:gd name="connsiteX441" fmla="*/ 621030 w 3566159"/>
                <a:gd name="connsiteY441" fmla="*/ 3564190 h 3564189"/>
                <a:gd name="connsiteX442" fmla="*/ 621030 w 3566159"/>
                <a:gd name="connsiteY442" fmla="*/ 2901218 h 3564189"/>
                <a:gd name="connsiteX443" fmla="*/ 549910 w 3566159"/>
                <a:gd name="connsiteY443" fmla="*/ 2824453 h 3564189"/>
                <a:gd name="connsiteX444" fmla="*/ 668020 w 3566159"/>
                <a:gd name="connsiteY444" fmla="*/ 2951972 h 3564189"/>
                <a:gd name="connsiteX445" fmla="*/ 668020 w 3566159"/>
                <a:gd name="connsiteY445" fmla="*/ 3564190 h 3564189"/>
                <a:gd name="connsiteX446" fmla="*/ 744220 w 3566159"/>
                <a:gd name="connsiteY446" fmla="*/ 3564190 h 3564189"/>
                <a:gd name="connsiteX447" fmla="*/ 744220 w 3566159"/>
                <a:gd name="connsiteY447" fmla="*/ 3034447 h 3564189"/>
                <a:gd name="connsiteX448" fmla="*/ 668020 w 3566159"/>
                <a:gd name="connsiteY448" fmla="*/ 2951972 h 3564189"/>
                <a:gd name="connsiteX449" fmla="*/ 779780 w 3566159"/>
                <a:gd name="connsiteY449" fmla="*/ 3072512 h 3564189"/>
                <a:gd name="connsiteX450" fmla="*/ 779780 w 3566159"/>
                <a:gd name="connsiteY450" fmla="*/ 3563556 h 3564189"/>
                <a:gd name="connsiteX451" fmla="*/ 859790 w 3566159"/>
                <a:gd name="connsiteY451" fmla="*/ 3563556 h 3564189"/>
                <a:gd name="connsiteX452" fmla="*/ 859790 w 3566159"/>
                <a:gd name="connsiteY452" fmla="*/ 3158794 h 3564189"/>
                <a:gd name="connsiteX453" fmla="*/ 779780 w 3566159"/>
                <a:gd name="connsiteY453" fmla="*/ 3072512 h 3564189"/>
                <a:gd name="connsiteX454" fmla="*/ 883920 w 3566159"/>
                <a:gd name="connsiteY454" fmla="*/ 3185440 h 3564189"/>
                <a:gd name="connsiteX455" fmla="*/ 883920 w 3566159"/>
                <a:gd name="connsiteY455" fmla="*/ 3564190 h 3564189"/>
                <a:gd name="connsiteX456" fmla="*/ 928370 w 3566159"/>
                <a:gd name="connsiteY456" fmla="*/ 3564190 h 3564189"/>
                <a:gd name="connsiteX457" fmla="*/ 928370 w 3566159"/>
                <a:gd name="connsiteY457" fmla="*/ 3564190 h 3564189"/>
                <a:gd name="connsiteX458" fmla="*/ 930275 w 3566159"/>
                <a:gd name="connsiteY458" fmla="*/ 3564190 h 3564189"/>
                <a:gd name="connsiteX459" fmla="*/ 966470 w 3566159"/>
                <a:gd name="connsiteY459" fmla="*/ 3559115 h 3564189"/>
                <a:gd name="connsiteX460" fmla="*/ 966470 w 3566159"/>
                <a:gd name="connsiteY460" fmla="*/ 3274259 h 3564189"/>
                <a:gd name="connsiteX461" fmla="*/ 883920 w 3566159"/>
                <a:gd name="connsiteY461" fmla="*/ 3185440 h 3564189"/>
                <a:gd name="connsiteX462" fmla="*/ 979170 w 3566159"/>
                <a:gd name="connsiteY462" fmla="*/ 3287582 h 3564189"/>
                <a:gd name="connsiteX463" fmla="*/ 979170 w 3566159"/>
                <a:gd name="connsiteY463" fmla="*/ 3554674 h 3564189"/>
                <a:gd name="connsiteX464" fmla="*/ 1063625 w 3566159"/>
                <a:gd name="connsiteY464" fmla="*/ 3430961 h 3564189"/>
                <a:gd name="connsiteX465" fmla="*/ 1002665 w 3566159"/>
                <a:gd name="connsiteY465" fmla="*/ 3312959 h 3564189"/>
                <a:gd name="connsiteX466" fmla="*/ 979170 w 3566159"/>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59"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4705" y="0"/>
                  </a:moveTo>
                  <a:lnTo>
                    <a:pt x="2030730" y="0"/>
                  </a:lnTo>
                  <a:lnTo>
                    <a:pt x="2030730" y="1063293"/>
                  </a:lnTo>
                  <a:lnTo>
                    <a:pt x="2084705" y="1063293"/>
                  </a:lnTo>
                  <a:cubicBezTo>
                    <a:pt x="2093595" y="1063293"/>
                    <a:pt x="2102485" y="1062659"/>
                    <a:pt x="2110740" y="1060756"/>
                  </a:cubicBezTo>
                  <a:lnTo>
                    <a:pt x="2110740" y="2538"/>
                  </a:lnTo>
                  <a:cubicBezTo>
                    <a:pt x="2102485" y="634"/>
                    <a:pt x="2093595" y="0"/>
                    <a:pt x="2084705" y="0"/>
                  </a:cubicBezTo>
                  <a:moveTo>
                    <a:pt x="1995805" y="0"/>
                  </a:moveTo>
                  <a:lnTo>
                    <a:pt x="1919605" y="0"/>
                  </a:lnTo>
                  <a:lnTo>
                    <a:pt x="1919605" y="1063293"/>
                  </a:lnTo>
                  <a:lnTo>
                    <a:pt x="1995805" y="1063293"/>
                  </a:lnTo>
                  <a:lnTo>
                    <a:pt x="1995805" y="0"/>
                  </a:lnTo>
                  <a:close/>
                  <a:moveTo>
                    <a:pt x="1872615" y="0"/>
                  </a:moveTo>
                  <a:lnTo>
                    <a:pt x="1800860" y="0"/>
                  </a:lnTo>
                  <a:lnTo>
                    <a:pt x="1800860" y="1063293"/>
                  </a:lnTo>
                  <a:lnTo>
                    <a:pt x="1871980" y="1063293"/>
                  </a:lnTo>
                  <a:lnTo>
                    <a:pt x="1871980" y="0"/>
                  </a:lnTo>
                  <a:close/>
                  <a:moveTo>
                    <a:pt x="1744345" y="0"/>
                  </a:moveTo>
                  <a:lnTo>
                    <a:pt x="1680210" y="0"/>
                  </a:lnTo>
                  <a:lnTo>
                    <a:pt x="1680210" y="1063293"/>
                  </a:lnTo>
                  <a:lnTo>
                    <a:pt x="1744345" y="1063293"/>
                  </a:lnTo>
                  <a:lnTo>
                    <a:pt x="1744345"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015" y="0"/>
                  </a:moveTo>
                  <a:lnTo>
                    <a:pt x="1250950" y="0"/>
                  </a:lnTo>
                  <a:lnTo>
                    <a:pt x="1250950" y="1063293"/>
                  </a:lnTo>
                  <a:lnTo>
                    <a:pt x="1263015" y="1063293"/>
                  </a:lnTo>
                  <a:lnTo>
                    <a:pt x="1263015"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040"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055"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050" y="64077"/>
                  </a:moveTo>
                  <a:lnTo>
                    <a:pt x="2813050" y="1062659"/>
                  </a:lnTo>
                  <a:lnTo>
                    <a:pt x="2860040" y="1062659"/>
                  </a:lnTo>
                  <a:lnTo>
                    <a:pt x="2860040" y="115465"/>
                  </a:lnTo>
                  <a:cubicBezTo>
                    <a:pt x="2840355" y="93895"/>
                    <a:pt x="2826385" y="78668"/>
                    <a:pt x="2820035" y="71690"/>
                  </a:cubicBezTo>
                  <a:cubicBezTo>
                    <a:pt x="2817495" y="69152"/>
                    <a:pt x="2815590" y="66614"/>
                    <a:pt x="2813050" y="64077"/>
                  </a:cubicBezTo>
                  <a:moveTo>
                    <a:pt x="2931160" y="192230"/>
                  </a:moveTo>
                  <a:lnTo>
                    <a:pt x="2931160" y="1062659"/>
                  </a:lnTo>
                  <a:lnTo>
                    <a:pt x="2995295" y="1062659"/>
                  </a:lnTo>
                  <a:lnTo>
                    <a:pt x="2995295" y="262017"/>
                  </a:lnTo>
                  <a:cubicBezTo>
                    <a:pt x="2973070" y="237274"/>
                    <a:pt x="2951480" y="213801"/>
                    <a:pt x="2931160" y="192230"/>
                  </a:cubicBezTo>
                  <a:moveTo>
                    <a:pt x="3052445" y="322921"/>
                  </a:moveTo>
                  <a:lnTo>
                    <a:pt x="3052445" y="1062659"/>
                  </a:lnTo>
                  <a:lnTo>
                    <a:pt x="3123565" y="1062659"/>
                  </a:lnTo>
                  <a:lnTo>
                    <a:pt x="3123565" y="400321"/>
                  </a:lnTo>
                  <a:cubicBezTo>
                    <a:pt x="3099435" y="374310"/>
                    <a:pt x="3075305" y="348298"/>
                    <a:pt x="3052445" y="322921"/>
                  </a:cubicBezTo>
                  <a:moveTo>
                    <a:pt x="3170555" y="451075"/>
                  </a:moveTo>
                  <a:lnTo>
                    <a:pt x="3170555" y="1063293"/>
                  </a:lnTo>
                  <a:lnTo>
                    <a:pt x="3246755" y="1063293"/>
                  </a:lnTo>
                  <a:lnTo>
                    <a:pt x="3246755" y="533550"/>
                  </a:lnTo>
                  <a:cubicBezTo>
                    <a:pt x="3221990" y="506270"/>
                    <a:pt x="3195955" y="478355"/>
                    <a:pt x="3170555" y="451075"/>
                  </a:cubicBezTo>
                  <a:moveTo>
                    <a:pt x="3282315" y="571615"/>
                  </a:moveTo>
                  <a:lnTo>
                    <a:pt x="3282315" y="1062659"/>
                  </a:lnTo>
                  <a:lnTo>
                    <a:pt x="3362325" y="1062659"/>
                  </a:lnTo>
                  <a:lnTo>
                    <a:pt x="3362325" y="657897"/>
                  </a:lnTo>
                  <a:cubicBezTo>
                    <a:pt x="3337560" y="631251"/>
                    <a:pt x="3310255"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2660" y="809524"/>
                    <a:pt x="3494405" y="800642"/>
                    <a:pt x="3481705" y="786685"/>
                  </a:cubicBezTo>
                  <a:moveTo>
                    <a:pt x="2621280" y="1250448"/>
                  </a:moveTo>
                  <a:lnTo>
                    <a:pt x="2597150" y="1250448"/>
                  </a:lnTo>
                  <a:lnTo>
                    <a:pt x="2597150" y="2313742"/>
                  </a:lnTo>
                  <a:lnTo>
                    <a:pt x="2621280" y="2313742"/>
                  </a:lnTo>
                  <a:lnTo>
                    <a:pt x="2621280"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7575" y="1252352"/>
                    <a:pt x="3445510"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040"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6470" y="1327848"/>
                    <a:pt x="932180"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005" y="1317063"/>
                    <a:pt x="1562100" y="1314525"/>
                  </a:cubicBezTo>
                  <a:moveTo>
                    <a:pt x="1680210" y="1443313"/>
                  </a:moveTo>
                  <a:lnTo>
                    <a:pt x="1680210" y="2313742"/>
                  </a:lnTo>
                  <a:lnTo>
                    <a:pt x="1744345" y="2313742"/>
                  </a:lnTo>
                  <a:lnTo>
                    <a:pt x="1744345" y="1512465"/>
                  </a:lnTo>
                  <a:cubicBezTo>
                    <a:pt x="1721485" y="1487723"/>
                    <a:pt x="1699895" y="1464249"/>
                    <a:pt x="1680210" y="1443313"/>
                  </a:cubicBezTo>
                  <a:moveTo>
                    <a:pt x="1800860" y="1574004"/>
                  </a:moveTo>
                  <a:lnTo>
                    <a:pt x="1800860" y="2313742"/>
                  </a:lnTo>
                  <a:lnTo>
                    <a:pt x="1871980" y="2313742"/>
                  </a:lnTo>
                  <a:lnTo>
                    <a:pt x="1871980" y="1650769"/>
                  </a:lnTo>
                  <a:cubicBezTo>
                    <a:pt x="1847850" y="1624758"/>
                    <a:pt x="1824355" y="1598747"/>
                    <a:pt x="1800860" y="1574004"/>
                  </a:cubicBezTo>
                  <a:moveTo>
                    <a:pt x="1918970" y="1701523"/>
                  </a:moveTo>
                  <a:lnTo>
                    <a:pt x="1918970" y="2313742"/>
                  </a:lnTo>
                  <a:lnTo>
                    <a:pt x="1995170" y="2313742"/>
                  </a:lnTo>
                  <a:lnTo>
                    <a:pt x="1995170" y="1783998"/>
                  </a:lnTo>
                  <a:cubicBezTo>
                    <a:pt x="1970405" y="1756718"/>
                    <a:pt x="1945005" y="1729438"/>
                    <a:pt x="1918970" y="1701523"/>
                  </a:cubicBezTo>
                  <a:moveTo>
                    <a:pt x="2030730" y="1822064"/>
                  </a:moveTo>
                  <a:lnTo>
                    <a:pt x="2030730" y="2313107"/>
                  </a:lnTo>
                  <a:lnTo>
                    <a:pt x="2110740" y="2313107"/>
                  </a:lnTo>
                  <a:lnTo>
                    <a:pt x="2110740" y="1908345"/>
                  </a:lnTo>
                  <a:cubicBezTo>
                    <a:pt x="2085975" y="1881700"/>
                    <a:pt x="2059305" y="1852516"/>
                    <a:pt x="2030730"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8525"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160" y="2500897"/>
                  </a:lnTo>
                  <a:lnTo>
                    <a:pt x="2931160" y="3563556"/>
                  </a:lnTo>
                  <a:lnTo>
                    <a:pt x="2995295" y="3563556"/>
                  </a:lnTo>
                  <a:lnTo>
                    <a:pt x="2995295"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0860" y="2500897"/>
                  </a:lnTo>
                  <a:lnTo>
                    <a:pt x="1800860" y="3240634"/>
                  </a:lnTo>
                  <a:cubicBezTo>
                    <a:pt x="1824355" y="3215257"/>
                    <a:pt x="1847850" y="3189880"/>
                    <a:pt x="1871980" y="3163235"/>
                  </a:cubicBezTo>
                  <a:lnTo>
                    <a:pt x="1871980" y="2500897"/>
                  </a:lnTo>
                  <a:close/>
                  <a:moveTo>
                    <a:pt x="1744345" y="2500897"/>
                  </a:moveTo>
                  <a:lnTo>
                    <a:pt x="1680210" y="2500897"/>
                  </a:lnTo>
                  <a:lnTo>
                    <a:pt x="1680210" y="3371326"/>
                  </a:lnTo>
                  <a:cubicBezTo>
                    <a:pt x="1699895" y="3349755"/>
                    <a:pt x="1721485" y="3326281"/>
                    <a:pt x="1744345" y="3301539"/>
                  </a:cubicBezTo>
                  <a:lnTo>
                    <a:pt x="1744345" y="2500897"/>
                  </a:lnTo>
                  <a:close/>
                  <a:moveTo>
                    <a:pt x="1608455" y="2500897"/>
                  </a:moveTo>
                  <a:lnTo>
                    <a:pt x="1561465" y="2500897"/>
                  </a:lnTo>
                  <a:lnTo>
                    <a:pt x="1561465" y="3499479"/>
                  </a:lnTo>
                  <a:cubicBezTo>
                    <a:pt x="1563370" y="3496941"/>
                    <a:pt x="1565910" y="3494403"/>
                    <a:pt x="1568450" y="3491866"/>
                  </a:cubicBezTo>
                  <a:cubicBezTo>
                    <a:pt x="1574800" y="3484887"/>
                    <a:pt x="1588770" y="3469661"/>
                    <a:pt x="1608455" y="3448091"/>
                  </a:cubicBezTo>
                  <a:lnTo>
                    <a:pt x="1608455"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015" y="2500897"/>
                  </a:moveTo>
                  <a:lnTo>
                    <a:pt x="1250950" y="2500897"/>
                  </a:lnTo>
                  <a:lnTo>
                    <a:pt x="1250950" y="3563556"/>
                  </a:lnTo>
                  <a:lnTo>
                    <a:pt x="1263015" y="3563556"/>
                  </a:lnTo>
                  <a:lnTo>
                    <a:pt x="1263015"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3520"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6455" y="2511048"/>
                  </a:moveTo>
                  <a:lnTo>
                    <a:pt x="3386455" y="3554039"/>
                  </a:lnTo>
                  <a:cubicBezTo>
                    <a:pt x="3434715" y="3534372"/>
                    <a:pt x="3469005" y="3486791"/>
                    <a:pt x="3469005" y="3430961"/>
                  </a:cubicBezTo>
                  <a:lnTo>
                    <a:pt x="3469005" y="2633491"/>
                  </a:lnTo>
                  <a:cubicBezTo>
                    <a:pt x="3469005" y="2578296"/>
                    <a:pt x="3435350" y="2530715"/>
                    <a:pt x="3386455" y="2511048"/>
                  </a:cubicBezTo>
                  <a:moveTo>
                    <a:pt x="310515" y="2564974"/>
                  </a:moveTo>
                  <a:lnTo>
                    <a:pt x="310515" y="3563556"/>
                  </a:lnTo>
                  <a:lnTo>
                    <a:pt x="357505" y="3563556"/>
                  </a:lnTo>
                  <a:lnTo>
                    <a:pt x="357505" y="2616362"/>
                  </a:lnTo>
                  <a:cubicBezTo>
                    <a:pt x="337820" y="2594791"/>
                    <a:pt x="323850" y="2579565"/>
                    <a:pt x="317500" y="2572586"/>
                  </a:cubicBezTo>
                  <a:cubicBezTo>
                    <a:pt x="314960" y="2570049"/>
                    <a:pt x="313055" y="2567511"/>
                    <a:pt x="310515" y="2564974"/>
                  </a:cubicBezTo>
                  <a:moveTo>
                    <a:pt x="428625" y="2693761"/>
                  </a:moveTo>
                  <a:lnTo>
                    <a:pt x="428625" y="3564190"/>
                  </a:lnTo>
                  <a:lnTo>
                    <a:pt x="492760" y="3564190"/>
                  </a:lnTo>
                  <a:lnTo>
                    <a:pt x="492760" y="2763548"/>
                  </a:lnTo>
                  <a:cubicBezTo>
                    <a:pt x="470535" y="2738805"/>
                    <a:pt x="448945" y="2715332"/>
                    <a:pt x="428625" y="2693761"/>
                  </a:cubicBezTo>
                  <a:moveTo>
                    <a:pt x="549910" y="2824453"/>
                  </a:moveTo>
                  <a:lnTo>
                    <a:pt x="549910" y="3564190"/>
                  </a:lnTo>
                  <a:lnTo>
                    <a:pt x="621030" y="3564190"/>
                  </a:lnTo>
                  <a:lnTo>
                    <a:pt x="621030" y="2901218"/>
                  </a:lnTo>
                  <a:cubicBezTo>
                    <a:pt x="596900" y="2875206"/>
                    <a:pt x="572770" y="2849195"/>
                    <a:pt x="549910" y="2824453"/>
                  </a:cubicBezTo>
                  <a:moveTo>
                    <a:pt x="668020" y="2951972"/>
                  </a:moveTo>
                  <a:lnTo>
                    <a:pt x="668020" y="3564190"/>
                  </a:lnTo>
                  <a:lnTo>
                    <a:pt x="744220" y="3564190"/>
                  </a:lnTo>
                  <a:lnTo>
                    <a:pt x="744220" y="3034447"/>
                  </a:lnTo>
                  <a:cubicBezTo>
                    <a:pt x="719455" y="3007166"/>
                    <a:pt x="693420" y="2979886"/>
                    <a:pt x="668020" y="2951972"/>
                  </a:cubicBezTo>
                  <a:moveTo>
                    <a:pt x="779780" y="3072512"/>
                  </a:moveTo>
                  <a:lnTo>
                    <a:pt x="779780" y="3563556"/>
                  </a:lnTo>
                  <a:lnTo>
                    <a:pt x="859790" y="3563556"/>
                  </a:lnTo>
                  <a:lnTo>
                    <a:pt x="859790" y="3158794"/>
                  </a:lnTo>
                  <a:cubicBezTo>
                    <a:pt x="835025" y="3132148"/>
                    <a:pt x="807720"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125" y="3310421"/>
                    <a:pt x="991870" y="3301539"/>
                    <a:pt x="979170" y="3287582"/>
                  </a:cubicBezTo>
                </a:path>
              </a:pathLst>
            </a:custGeom>
            <a:grpFill/>
            <a:ln w="6350" cap="flat">
              <a:noFill/>
              <a:prstDash val="solid"/>
              <a:miter/>
            </a:ln>
          </p:spPr>
          <p:txBody>
            <a:bodyPr rtlCol="0" anchor="ctr"/>
            <a:lstStyle/>
            <a:p>
              <a:endParaRPr lang="nb-NO"/>
            </a:p>
          </p:txBody>
        </p:sp>
      </p:grpSp>
      <p:pic>
        <p:nvPicPr>
          <p:cNvPr id="3" name="Bilde 2">
            <a:extLst>
              <a:ext uri="{FF2B5EF4-FFF2-40B4-BE49-F238E27FC236}">
                <a16:creationId xmlns:a16="http://schemas.microsoft.com/office/drawing/2014/main" id="{13B0EA64-A21C-740B-1384-FFD0B7D19F73}"/>
              </a:ext>
            </a:extLst>
          </p:cNvPr>
          <p:cNvPicPr>
            <a:picLocks noChangeAspect="1"/>
          </p:cNvPicPr>
          <p:nvPr userDrawn="1"/>
        </p:nvPicPr>
        <p:blipFill>
          <a:blip r:embed="rId2"/>
          <a:stretch>
            <a:fillRect/>
          </a:stretch>
        </p:blipFill>
        <p:spPr>
          <a:xfrm>
            <a:off x="549835" y="566625"/>
            <a:ext cx="1462753" cy="375065"/>
          </a:xfrm>
          <a:prstGeom prst="rect">
            <a:avLst/>
          </a:prstGeom>
        </p:spPr>
      </p:pic>
    </p:spTree>
    <p:extLst>
      <p:ext uri="{BB962C8B-B14F-4D97-AF65-F5344CB8AC3E}">
        <p14:creationId xmlns:p14="http://schemas.microsoft.com/office/powerpoint/2010/main" val="175797171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2_Tekst 2/3 og 1/3 tekstboks">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7200000" cy="410050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7200000" cy="1080000"/>
          </a:xfrm>
        </p:spPr>
        <p:txBody>
          <a:bodyPr/>
          <a:lstStyle/>
          <a:p>
            <a:r>
              <a:rPr lang="nb-NO"/>
              <a:t>Klikk for å legge til en tittel</a:t>
            </a:r>
          </a:p>
        </p:txBody>
      </p:sp>
      <p:sp>
        <p:nvSpPr>
          <p:cNvPr id="9" name="Rektangel 8">
            <a:extLst>
              <a:ext uri="{FF2B5EF4-FFF2-40B4-BE49-F238E27FC236}">
                <a16:creationId xmlns:a16="http://schemas.microsoft.com/office/drawing/2014/main" id="{8BCC1B44-8BD0-CA49-A659-C104B9414211}"/>
              </a:ext>
            </a:extLst>
          </p:cNvPr>
          <p:cNvSpPr/>
          <p:nvPr userDrawn="1"/>
        </p:nvSpPr>
        <p:spPr>
          <a:xfrm>
            <a:off x="8328991" y="558000"/>
            <a:ext cx="3305009" cy="5350669"/>
          </a:xfrm>
          <a:prstGeom prst="rect">
            <a:avLst/>
          </a:prstGeom>
          <a:solidFill>
            <a:srgbClr val="A4A4A4"/>
          </a:solidFill>
          <a:ln>
            <a:solidFill>
              <a:srgbClr val="A4A4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600"/>
          </a:p>
        </p:txBody>
      </p:sp>
      <p:sp>
        <p:nvSpPr>
          <p:cNvPr id="10" name="Plassholder for tekst 3">
            <a:extLst>
              <a:ext uri="{FF2B5EF4-FFF2-40B4-BE49-F238E27FC236}">
                <a16:creationId xmlns:a16="http://schemas.microsoft.com/office/drawing/2014/main" id="{E930886C-A4BF-F342-BCA4-86763CD07D6C}"/>
              </a:ext>
            </a:extLst>
          </p:cNvPr>
          <p:cNvSpPr>
            <a:spLocks noGrp="1"/>
          </p:cNvSpPr>
          <p:nvPr>
            <p:ph type="body" sz="half" idx="10"/>
          </p:nvPr>
        </p:nvSpPr>
        <p:spPr>
          <a:xfrm>
            <a:off x="8617067" y="790222"/>
            <a:ext cx="2739556" cy="4854222"/>
          </a:xfrm>
        </p:spPr>
        <p:txBody>
          <a:bodyPr anchor="ctr"/>
          <a:lstStyle>
            <a:lvl1pPr marL="0" indent="0" algn="ctr">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nb-NO"/>
          </a:p>
        </p:txBody>
      </p:sp>
    </p:spTree>
    <p:extLst>
      <p:ext uri="{BB962C8B-B14F-4D97-AF65-F5344CB8AC3E}">
        <p14:creationId xmlns:p14="http://schemas.microsoft.com/office/powerpoint/2010/main" val="208974834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4.1_Tekst 2/3 og bilde">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7200000" cy="4100507"/>
          </a:xfrm>
          <a:prstGeom prst="rect">
            <a:avLst/>
          </a:prstGeo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7200000" cy="1080000"/>
          </a:xfrm>
          <a:prstGeom prst="rect">
            <a:avLst/>
          </a:prstGeom>
        </p:spPr>
        <p:txBody>
          <a:bodyPr/>
          <a:lstStyle/>
          <a:p>
            <a:r>
              <a:rPr lang="nb-NO"/>
              <a:t>Klikk for å legge til en tittel</a:t>
            </a:r>
          </a:p>
        </p:txBody>
      </p:sp>
      <p:pic>
        <p:nvPicPr>
          <p:cNvPr id="5" name="Bilde 4">
            <a:extLst>
              <a:ext uri="{FF2B5EF4-FFF2-40B4-BE49-F238E27FC236}">
                <a16:creationId xmlns:a16="http://schemas.microsoft.com/office/drawing/2014/main" id="{D1DA1EB2-9D8E-3E46-A77A-A12725BA9B13}"/>
              </a:ext>
            </a:extLst>
          </p:cNvPr>
          <p:cNvPicPr>
            <a:picLocks noChangeAspect="1"/>
          </p:cNvPicPr>
          <p:nvPr userDrawn="1"/>
        </p:nvPicPr>
        <p:blipFill>
          <a:blip r:embed="rId2"/>
          <a:srcRect/>
          <a:stretch/>
        </p:blipFill>
        <p:spPr>
          <a:xfrm>
            <a:off x="8332050" y="556021"/>
            <a:ext cx="3306176" cy="5355032"/>
          </a:xfrm>
          <a:prstGeom prst="rect">
            <a:avLst/>
          </a:prstGeom>
        </p:spPr>
      </p:pic>
    </p:spTree>
    <p:extLst>
      <p:ext uri="{BB962C8B-B14F-4D97-AF65-F5344CB8AC3E}">
        <p14:creationId xmlns:p14="http://schemas.microsoft.com/office/powerpoint/2010/main" val="40420615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91.xml"/><Relationship Id="rId2" Type="http://schemas.openxmlformats.org/officeDocument/2006/relationships/slideLayout" Target="../slideLayouts/slideLayout90.xml"/><Relationship Id="rId1" Type="http://schemas.openxmlformats.org/officeDocument/2006/relationships/slideLayout" Target="../slideLayouts/slideLayout89.xml"/><Relationship Id="rId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10" Type="http://schemas.openxmlformats.org/officeDocument/2006/relationships/theme" Target="../theme/theme3.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theme" Target="../theme/theme4.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5" Type="http://schemas.openxmlformats.org/officeDocument/2006/relationships/slideLayout" Target="../slideLayouts/slideLayout53.xml"/><Relationship Id="rId10" Type="http://schemas.openxmlformats.org/officeDocument/2006/relationships/theme" Target="../theme/theme5.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0.xml"/><Relationship Id="rId7"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5" Type="http://schemas.openxmlformats.org/officeDocument/2006/relationships/slideLayout" Target="../slideLayouts/slideLayout62.xml"/><Relationship Id="rId4" Type="http://schemas.openxmlformats.org/officeDocument/2006/relationships/slideLayout" Target="../slideLayouts/slideLayout6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18" Type="http://schemas.openxmlformats.org/officeDocument/2006/relationships/slideLayout" Target="../slideLayouts/slideLayout81.xml"/><Relationship Id="rId3" Type="http://schemas.openxmlformats.org/officeDocument/2006/relationships/slideLayout" Target="../slideLayouts/slideLayout66.xml"/><Relationship Id="rId21" Type="http://schemas.openxmlformats.org/officeDocument/2006/relationships/slideLayout" Target="../slideLayouts/slideLayout84.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20" Type="http://schemas.openxmlformats.org/officeDocument/2006/relationships/slideLayout" Target="../slideLayouts/slideLayout83.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23" Type="http://schemas.openxmlformats.org/officeDocument/2006/relationships/theme" Target="../theme/theme7.xml"/><Relationship Id="rId10" Type="http://schemas.openxmlformats.org/officeDocument/2006/relationships/slideLayout" Target="../slideLayouts/slideLayout73.xml"/><Relationship Id="rId19" Type="http://schemas.openxmlformats.org/officeDocument/2006/relationships/slideLayout" Target="../slideLayouts/slideLayout82.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 Id="rId22" Type="http://schemas.openxmlformats.org/officeDocument/2006/relationships/slideLayout" Target="../slideLayouts/slideLayout85.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87.xml"/><Relationship Id="rId1"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69F8C554-70B9-4149-A655-9AD47EF1481B}"/>
              </a:ext>
            </a:extLst>
          </p:cNvPr>
          <p:cNvSpPr>
            <a:spLocks noGrp="1"/>
          </p:cNvSpPr>
          <p:nvPr>
            <p:ph type="title"/>
          </p:nvPr>
        </p:nvSpPr>
        <p:spPr>
          <a:xfrm>
            <a:off x="558000" y="1772203"/>
            <a:ext cx="11083138" cy="333955"/>
          </a:xfrm>
          <a:prstGeom prst="rect">
            <a:avLst/>
          </a:prstGeom>
        </p:spPr>
        <p:txBody>
          <a:bodyPr vert="horz" lIns="0" tIns="0" rIns="0" bIns="0" rtlCol="0" anchor="t" anchorCtr="0">
            <a:normAutofit/>
          </a:bodyPr>
          <a:lstStyle/>
          <a:p>
            <a:r>
              <a:rPr lang="nb-NO"/>
              <a:t>KLIKK FOR Å REDIGERE TITTELSTIL</a:t>
            </a:r>
          </a:p>
        </p:txBody>
      </p:sp>
      <p:sp>
        <p:nvSpPr>
          <p:cNvPr id="3" name="Plassholder for tekst 2">
            <a:extLst>
              <a:ext uri="{FF2B5EF4-FFF2-40B4-BE49-F238E27FC236}">
                <a16:creationId xmlns:a16="http://schemas.microsoft.com/office/drawing/2014/main" id="{2B2F44AF-3821-6946-95D1-728120683884}"/>
              </a:ext>
            </a:extLst>
          </p:cNvPr>
          <p:cNvSpPr>
            <a:spLocks noGrp="1"/>
          </p:cNvSpPr>
          <p:nvPr>
            <p:ph type="body" idx="1"/>
          </p:nvPr>
        </p:nvSpPr>
        <p:spPr>
          <a:xfrm>
            <a:off x="557999" y="2152800"/>
            <a:ext cx="11083137" cy="333955"/>
          </a:xfrm>
          <a:prstGeom prst="rect">
            <a:avLst/>
          </a:prstGeom>
        </p:spPr>
        <p:txBody>
          <a:bodyPr vert="horz" lIns="0" tIns="0" rIns="0" bIns="0" rtlCol="0">
            <a:normAutofit/>
          </a:bodyPr>
          <a:lstStyle/>
          <a:p>
            <a:pPr lvl="0"/>
            <a:r>
              <a:rPr lang="nb-NO"/>
              <a:t>KLIKK FOR Å REDIGERE TEKSTSTILER I MALEN</a:t>
            </a:r>
          </a:p>
        </p:txBody>
      </p:sp>
      <p:grpSp>
        <p:nvGrpSpPr>
          <p:cNvPr id="13" name="Grafikk 11">
            <a:extLst>
              <a:ext uri="{FF2B5EF4-FFF2-40B4-BE49-F238E27FC236}">
                <a16:creationId xmlns:a16="http://schemas.microsoft.com/office/drawing/2014/main" id="{0A5560EC-FDB2-A34F-8AC7-74385F68CF62}"/>
              </a:ext>
            </a:extLst>
          </p:cNvPr>
          <p:cNvGrpSpPr>
            <a:grpSpLocks noChangeAspect="1"/>
          </p:cNvGrpSpPr>
          <p:nvPr/>
        </p:nvGrpSpPr>
        <p:grpSpPr>
          <a:xfrm>
            <a:off x="190626" y="134470"/>
            <a:ext cx="2189503" cy="1231595"/>
            <a:chOff x="638734" y="-399631"/>
            <a:chExt cx="5945841" cy="3344536"/>
          </a:xfrm>
        </p:grpSpPr>
        <p:sp>
          <p:nvSpPr>
            <p:cNvPr id="14" name="Friform 13">
              <a:extLst>
                <a:ext uri="{FF2B5EF4-FFF2-40B4-BE49-F238E27FC236}">
                  <a16:creationId xmlns:a16="http://schemas.microsoft.com/office/drawing/2014/main" id="{B13CEF2F-E1B5-164D-9605-5B8CAAFA4599}"/>
                </a:ext>
              </a:extLst>
            </p:cNvPr>
            <p:cNvSpPr/>
            <p:nvPr/>
          </p:nvSpPr>
          <p:spPr>
            <a:xfrm>
              <a:off x="1618551" y="761975"/>
              <a:ext cx="3120345" cy="1018535"/>
            </a:xfrm>
            <a:custGeom>
              <a:avLst/>
              <a:gdLst>
                <a:gd name="connsiteX0" fmla="*/ 3120336 w 3120345"/>
                <a:gd name="connsiteY0" fmla="*/ 632675 h 1018535"/>
                <a:gd name="connsiteX1" fmla="*/ 2908205 w 3120345"/>
                <a:gd name="connsiteY1" fmla="*/ 466067 h 1018535"/>
                <a:gd name="connsiteX2" fmla="*/ 2790218 w 3120345"/>
                <a:gd name="connsiteY2" fmla="*/ 445319 h 1018535"/>
                <a:gd name="connsiteX3" fmla="*/ 2725495 w 3120345"/>
                <a:gd name="connsiteY3" fmla="*/ 392673 h 1018535"/>
                <a:gd name="connsiteX4" fmla="*/ 2755533 w 3120345"/>
                <a:gd name="connsiteY4" fmla="*/ 354273 h 1018535"/>
                <a:gd name="connsiteX5" fmla="*/ 2873521 w 3120345"/>
                <a:gd name="connsiteY5" fmla="*/ 340338 h 1018535"/>
                <a:gd name="connsiteX6" fmla="*/ 3046013 w 3120345"/>
                <a:gd name="connsiteY6" fmla="*/ 351176 h 1018535"/>
                <a:gd name="connsiteX7" fmla="*/ 3057161 w 3120345"/>
                <a:gd name="connsiteY7" fmla="*/ 352415 h 1018535"/>
                <a:gd name="connsiteX8" fmla="*/ 3072335 w 3120345"/>
                <a:gd name="connsiteY8" fmla="*/ 251460 h 1018535"/>
                <a:gd name="connsiteX9" fmla="*/ 3060258 w 3120345"/>
                <a:gd name="connsiteY9" fmla="*/ 249911 h 1018535"/>
                <a:gd name="connsiteX10" fmla="*/ 2845960 w 3120345"/>
                <a:gd name="connsiteY10" fmla="*/ 236905 h 1018535"/>
                <a:gd name="connsiteX11" fmla="*/ 2585210 w 3120345"/>
                <a:gd name="connsiteY11" fmla="*/ 390506 h 1018535"/>
                <a:gd name="connsiteX12" fmla="*/ 2686475 w 3120345"/>
                <a:gd name="connsiteY12" fmla="*/ 528622 h 1018535"/>
                <a:gd name="connsiteX13" fmla="*/ 2832334 w 3120345"/>
                <a:gd name="connsiteY13" fmla="*/ 561449 h 1018535"/>
                <a:gd name="connsiteX14" fmla="*/ 2917496 w 3120345"/>
                <a:gd name="connsiteY14" fmla="*/ 580339 h 1018535"/>
                <a:gd name="connsiteX15" fmla="*/ 2976025 w 3120345"/>
                <a:gd name="connsiteY15" fmla="*/ 635772 h 1018535"/>
                <a:gd name="connsiteX16" fmla="*/ 2938864 w 3120345"/>
                <a:gd name="connsiteY16" fmla="*/ 681914 h 1018535"/>
                <a:gd name="connsiteX17" fmla="*/ 2814992 w 3120345"/>
                <a:gd name="connsiteY17" fmla="*/ 700185 h 1018535"/>
                <a:gd name="connsiteX18" fmla="*/ 2621442 w 3120345"/>
                <a:gd name="connsiteY18" fmla="*/ 688417 h 1018535"/>
                <a:gd name="connsiteX19" fmla="*/ 2610604 w 3120345"/>
                <a:gd name="connsiteY19" fmla="*/ 687488 h 1018535"/>
                <a:gd name="connsiteX20" fmla="*/ 2609055 w 3120345"/>
                <a:gd name="connsiteY20" fmla="*/ 698017 h 1018535"/>
                <a:gd name="connsiteX21" fmla="*/ 2592333 w 3120345"/>
                <a:gd name="connsiteY21" fmla="*/ 791850 h 1018535"/>
                <a:gd name="connsiteX22" fmla="*/ 2605029 w 3120345"/>
                <a:gd name="connsiteY22" fmla="*/ 793089 h 1018535"/>
                <a:gd name="connsiteX23" fmla="*/ 2820256 w 3120345"/>
                <a:gd name="connsiteY23" fmla="*/ 805166 h 1018535"/>
                <a:gd name="connsiteX24" fmla="*/ 3120336 w 3120345"/>
                <a:gd name="connsiteY24" fmla="*/ 632675 h 1018535"/>
                <a:gd name="connsiteX25" fmla="*/ 2521416 w 3120345"/>
                <a:gd name="connsiteY25" fmla="*/ 632675 h 1018535"/>
                <a:gd name="connsiteX26" fmla="*/ 2309286 w 3120345"/>
                <a:gd name="connsiteY26" fmla="*/ 466067 h 1018535"/>
                <a:gd name="connsiteX27" fmla="*/ 2191298 w 3120345"/>
                <a:gd name="connsiteY27" fmla="*/ 445319 h 1018535"/>
                <a:gd name="connsiteX28" fmla="*/ 2126575 w 3120345"/>
                <a:gd name="connsiteY28" fmla="*/ 392673 h 1018535"/>
                <a:gd name="connsiteX29" fmla="*/ 2156614 w 3120345"/>
                <a:gd name="connsiteY29" fmla="*/ 354273 h 1018535"/>
                <a:gd name="connsiteX30" fmla="*/ 2274602 w 3120345"/>
                <a:gd name="connsiteY30" fmla="*/ 340338 h 1018535"/>
                <a:gd name="connsiteX31" fmla="*/ 2447093 w 3120345"/>
                <a:gd name="connsiteY31" fmla="*/ 351176 h 1018535"/>
                <a:gd name="connsiteX32" fmla="*/ 2458241 w 3120345"/>
                <a:gd name="connsiteY32" fmla="*/ 352415 h 1018535"/>
                <a:gd name="connsiteX33" fmla="*/ 2473416 w 3120345"/>
                <a:gd name="connsiteY33" fmla="*/ 251460 h 1018535"/>
                <a:gd name="connsiteX34" fmla="*/ 2461648 w 3120345"/>
                <a:gd name="connsiteY34" fmla="*/ 249911 h 1018535"/>
                <a:gd name="connsiteX35" fmla="*/ 2247350 w 3120345"/>
                <a:gd name="connsiteY35" fmla="*/ 236905 h 1018535"/>
                <a:gd name="connsiteX36" fmla="*/ 1986600 w 3120345"/>
                <a:gd name="connsiteY36" fmla="*/ 390506 h 1018535"/>
                <a:gd name="connsiteX37" fmla="*/ 2087865 w 3120345"/>
                <a:gd name="connsiteY37" fmla="*/ 528622 h 1018535"/>
                <a:gd name="connsiteX38" fmla="*/ 2233724 w 3120345"/>
                <a:gd name="connsiteY38" fmla="*/ 561449 h 1018535"/>
                <a:gd name="connsiteX39" fmla="*/ 2318886 w 3120345"/>
                <a:gd name="connsiteY39" fmla="*/ 580339 h 1018535"/>
                <a:gd name="connsiteX40" fmla="*/ 2377415 w 3120345"/>
                <a:gd name="connsiteY40" fmla="*/ 635772 h 1018535"/>
                <a:gd name="connsiteX41" fmla="*/ 2340254 w 3120345"/>
                <a:gd name="connsiteY41" fmla="*/ 681914 h 1018535"/>
                <a:gd name="connsiteX42" fmla="*/ 2216382 w 3120345"/>
                <a:gd name="connsiteY42" fmla="*/ 700185 h 1018535"/>
                <a:gd name="connsiteX43" fmla="*/ 2022832 w 3120345"/>
                <a:gd name="connsiteY43" fmla="*/ 688417 h 1018535"/>
                <a:gd name="connsiteX44" fmla="*/ 2011994 w 3120345"/>
                <a:gd name="connsiteY44" fmla="*/ 687488 h 1018535"/>
                <a:gd name="connsiteX45" fmla="*/ 2010136 w 3120345"/>
                <a:gd name="connsiteY45" fmla="*/ 698017 h 1018535"/>
                <a:gd name="connsiteX46" fmla="*/ 1993413 w 3120345"/>
                <a:gd name="connsiteY46" fmla="*/ 791850 h 1018535"/>
                <a:gd name="connsiteX47" fmla="*/ 2006110 w 3120345"/>
                <a:gd name="connsiteY47" fmla="*/ 793089 h 1018535"/>
                <a:gd name="connsiteX48" fmla="*/ 2221337 w 3120345"/>
                <a:gd name="connsiteY48" fmla="*/ 805166 h 1018535"/>
                <a:gd name="connsiteX49" fmla="*/ 2521416 w 3120345"/>
                <a:gd name="connsiteY49" fmla="*/ 632675 h 1018535"/>
                <a:gd name="connsiteX50" fmla="*/ 1892148 w 3120345"/>
                <a:gd name="connsiteY50" fmla="*/ 778843 h 1018535"/>
                <a:gd name="connsiteX51" fmla="*/ 1892148 w 3120345"/>
                <a:gd name="connsiteY51" fmla="*/ 241550 h 1018535"/>
                <a:gd name="connsiteX52" fmla="*/ 1747528 w 3120345"/>
                <a:gd name="connsiteY52" fmla="*/ 241550 h 1018535"/>
                <a:gd name="connsiteX53" fmla="*/ 1747528 w 3120345"/>
                <a:gd name="connsiteY53" fmla="*/ 692443 h 1018535"/>
                <a:gd name="connsiteX54" fmla="*/ 1636972 w 3120345"/>
                <a:gd name="connsiteY54" fmla="*/ 701423 h 1018535"/>
                <a:gd name="connsiteX55" fmla="*/ 1451784 w 3120345"/>
                <a:gd name="connsiteY55" fmla="*/ 559590 h 1018535"/>
                <a:gd name="connsiteX56" fmla="*/ 1451784 w 3120345"/>
                <a:gd name="connsiteY56" fmla="*/ 241550 h 1018535"/>
                <a:gd name="connsiteX57" fmla="*/ 1307473 w 3120345"/>
                <a:gd name="connsiteY57" fmla="*/ 241550 h 1018535"/>
                <a:gd name="connsiteX58" fmla="*/ 1307473 w 3120345"/>
                <a:gd name="connsiteY58" fmla="*/ 561139 h 1018535"/>
                <a:gd name="connsiteX59" fmla="*/ 1620559 w 3120345"/>
                <a:gd name="connsiteY59" fmla="*/ 806714 h 1018535"/>
                <a:gd name="connsiteX60" fmla="*/ 1746599 w 3120345"/>
                <a:gd name="connsiteY60" fmla="*/ 792160 h 1018535"/>
                <a:gd name="connsiteX61" fmla="*/ 1722134 w 3120345"/>
                <a:gd name="connsiteY61" fmla="*/ 885683 h 1018535"/>
                <a:gd name="connsiteX62" fmla="*/ 1579681 w 3120345"/>
                <a:gd name="connsiteY62" fmla="*/ 911386 h 1018535"/>
                <a:gd name="connsiteX63" fmla="*/ 1368171 w 3120345"/>
                <a:gd name="connsiteY63" fmla="*/ 892805 h 1018535"/>
                <a:gd name="connsiteX64" fmla="*/ 1350828 w 3120345"/>
                <a:gd name="connsiteY64" fmla="*/ 996238 h 1018535"/>
                <a:gd name="connsiteX65" fmla="*/ 1586185 w 3120345"/>
                <a:gd name="connsiteY65" fmla="*/ 1018535 h 1018535"/>
                <a:gd name="connsiteX66" fmla="*/ 1892148 w 3120345"/>
                <a:gd name="connsiteY66" fmla="*/ 778843 h 1018535"/>
                <a:gd name="connsiteX67" fmla="*/ 1235628 w 3120345"/>
                <a:gd name="connsiteY67" fmla="*/ 798663 h 1018535"/>
                <a:gd name="connsiteX68" fmla="*/ 911394 w 3120345"/>
                <a:gd name="connsiteY68" fmla="*/ 487126 h 1018535"/>
                <a:gd name="connsiteX69" fmla="*/ 1229124 w 3120345"/>
                <a:gd name="connsiteY69" fmla="*/ 241550 h 1018535"/>
                <a:gd name="connsiteX70" fmla="*/ 1044556 w 3120345"/>
                <a:gd name="connsiteY70" fmla="*/ 241550 h 1018535"/>
                <a:gd name="connsiteX71" fmla="*/ 788761 w 3120345"/>
                <a:gd name="connsiteY71" fmla="*/ 436648 h 1018535"/>
                <a:gd name="connsiteX72" fmla="*/ 760270 w 3120345"/>
                <a:gd name="connsiteY72" fmla="*/ 436648 h 1018535"/>
                <a:gd name="connsiteX73" fmla="*/ 760270 w 3120345"/>
                <a:gd name="connsiteY73" fmla="*/ 0 h 1018535"/>
                <a:gd name="connsiteX74" fmla="*/ 621224 w 3120345"/>
                <a:gd name="connsiteY74" fmla="*/ 0 h 1018535"/>
                <a:gd name="connsiteX75" fmla="*/ 621224 w 3120345"/>
                <a:gd name="connsiteY75" fmla="*/ 798663 h 1018535"/>
                <a:gd name="connsiteX76" fmla="*/ 759960 w 3120345"/>
                <a:gd name="connsiteY76" fmla="*/ 798663 h 1018535"/>
                <a:gd name="connsiteX77" fmla="*/ 759960 w 3120345"/>
                <a:gd name="connsiteY77" fmla="*/ 536984 h 1018535"/>
                <a:gd name="connsiteX78" fmla="*/ 785045 w 3120345"/>
                <a:gd name="connsiteY78" fmla="*/ 536984 h 1018535"/>
                <a:gd name="connsiteX79" fmla="*/ 1053846 w 3120345"/>
                <a:gd name="connsiteY79" fmla="*/ 798663 h 1018535"/>
                <a:gd name="connsiteX80" fmla="*/ 1235628 w 3120345"/>
                <a:gd name="connsiteY80" fmla="*/ 798663 h 1018535"/>
                <a:gd name="connsiteX81" fmla="*/ 534824 w 3120345"/>
                <a:gd name="connsiteY81" fmla="*/ 632675 h 1018535"/>
                <a:gd name="connsiteX82" fmla="*/ 322693 w 3120345"/>
                <a:gd name="connsiteY82" fmla="*/ 466067 h 1018535"/>
                <a:gd name="connsiteX83" fmla="*/ 204706 w 3120345"/>
                <a:gd name="connsiteY83" fmla="*/ 445319 h 1018535"/>
                <a:gd name="connsiteX84" fmla="*/ 140292 w 3120345"/>
                <a:gd name="connsiteY84" fmla="*/ 392673 h 1018535"/>
                <a:gd name="connsiteX85" fmla="*/ 170331 w 3120345"/>
                <a:gd name="connsiteY85" fmla="*/ 354273 h 1018535"/>
                <a:gd name="connsiteX86" fmla="*/ 288319 w 3120345"/>
                <a:gd name="connsiteY86" fmla="*/ 340338 h 1018535"/>
                <a:gd name="connsiteX87" fmla="*/ 460810 w 3120345"/>
                <a:gd name="connsiteY87" fmla="*/ 351176 h 1018535"/>
                <a:gd name="connsiteX88" fmla="*/ 471959 w 3120345"/>
                <a:gd name="connsiteY88" fmla="*/ 352415 h 1018535"/>
                <a:gd name="connsiteX89" fmla="*/ 487133 w 3120345"/>
                <a:gd name="connsiteY89" fmla="*/ 251460 h 1018535"/>
                <a:gd name="connsiteX90" fmla="*/ 475056 w 3120345"/>
                <a:gd name="connsiteY90" fmla="*/ 249911 h 1018535"/>
                <a:gd name="connsiteX91" fmla="*/ 260758 w 3120345"/>
                <a:gd name="connsiteY91" fmla="*/ 236905 h 1018535"/>
                <a:gd name="connsiteX92" fmla="*/ 8 w 3120345"/>
                <a:gd name="connsiteY92" fmla="*/ 390506 h 1018535"/>
                <a:gd name="connsiteX93" fmla="*/ 101273 w 3120345"/>
                <a:gd name="connsiteY93" fmla="*/ 528622 h 1018535"/>
                <a:gd name="connsiteX94" fmla="*/ 247132 w 3120345"/>
                <a:gd name="connsiteY94" fmla="*/ 561449 h 1018535"/>
                <a:gd name="connsiteX95" fmla="*/ 332293 w 3120345"/>
                <a:gd name="connsiteY95" fmla="*/ 580339 h 1018535"/>
                <a:gd name="connsiteX96" fmla="*/ 390823 w 3120345"/>
                <a:gd name="connsiteY96" fmla="*/ 635772 h 1018535"/>
                <a:gd name="connsiteX97" fmla="*/ 353661 w 3120345"/>
                <a:gd name="connsiteY97" fmla="*/ 681914 h 1018535"/>
                <a:gd name="connsiteX98" fmla="*/ 229790 w 3120345"/>
                <a:gd name="connsiteY98" fmla="*/ 700185 h 1018535"/>
                <a:gd name="connsiteX99" fmla="*/ 36240 w 3120345"/>
                <a:gd name="connsiteY99" fmla="*/ 688417 h 1018535"/>
                <a:gd name="connsiteX100" fmla="*/ 25401 w 3120345"/>
                <a:gd name="connsiteY100" fmla="*/ 687488 h 1018535"/>
                <a:gd name="connsiteX101" fmla="*/ 23543 w 3120345"/>
                <a:gd name="connsiteY101" fmla="*/ 698017 h 1018535"/>
                <a:gd name="connsiteX102" fmla="*/ 6821 w 3120345"/>
                <a:gd name="connsiteY102" fmla="*/ 791850 h 1018535"/>
                <a:gd name="connsiteX103" fmla="*/ 19517 w 3120345"/>
                <a:gd name="connsiteY103" fmla="*/ 793089 h 1018535"/>
                <a:gd name="connsiteX104" fmla="*/ 234745 w 3120345"/>
                <a:gd name="connsiteY104" fmla="*/ 805166 h 1018535"/>
                <a:gd name="connsiteX105" fmla="*/ 534824 w 3120345"/>
                <a:gd name="connsiteY105" fmla="*/ 632675 h 1018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120345" h="1018535">
                  <a:moveTo>
                    <a:pt x="3120336" y="632675"/>
                  </a:moveTo>
                  <a:cubicBezTo>
                    <a:pt x="3121265" y="537913"/>
                    <a:pt x="3057781" y="490842"/>
                    <a:pt x="2908205" y="466067"/>
                  </a:cubicBezTo>
                  <a:cubicBezTo>
                    <a:pt x="2842243" y="454919"/>
                    <a:pt x="2804153" y="448416"/>
                    <a:pt x="2790218" y="445319"/>
                  </a:cubicBezTo>
                  <a:cubicBezTo>
                    <a:pt x="2745314" y="435099"/>
                    <a:pt x="2725495" y="416828"/>
                    <a:pt x="2725495" y="392673"/>
                  </a:cubicBezTo>
                  <a:cubicBezTo>
                    <a:pt x="2726114" y="374093"/>
                    <a:pt x="2732617" y="364183"/>
                    <a:pt x="2755533" y="354273"/>
                  </a:cubicBezTo>
                  <a:cubicBezTo>
                    <a:pt x="2778759" y="344983"/>
                    <a:pt x="2817779" y="340028"/>
                    <a:pt x="2873521" y="340338"/>
                  </a:cubicBezTo>
                  <a:cubicBezTo>
                    <a:pt x="2927715" y="340338"/>
                    <a:pt x="2981290" y="343434"/>
                    <a:pt x="3046013" y="351176"/>
                  </a:cubicBezTo>
                  <a:lnTo>
                    <a:pt x="3057161" y="352415"/>
                  </a:lnTo>
                  <a:lnTo>
                    <a:pt x="3072335" y="251460"/>
                  </a:lnTo>
                  <a:lnTo>
                    <a:pt x="3060258" y="249911"/>
                  </a:lnTo>
                  <a:cubicBezTo>
                    <a:pt x="2985935" y="241240"/>
                    <a:pt x="2905109" y="236905"/>
                    <a:pt x="2845960" y="236905"/>
                  </a:cubicBezTo>
                  <a:cubicBezTo>
                    <a:pt x="2677804" y="237214"/>
                    <a:pt x="2585210" y="285834"/>
                    <a:pt x="2585210" y="390506"/>
                  </a:cubicBezTo>
                  <a:cubicBezTo>
                    <a:pt x="2584591" y="455538"/>
                    <a:pt x="2621752" y="506016"/>
                    <a:pt x="2686475" y="528622"/>
                  </a:cubicBezTo>
                  <a:cubicBezTo>
                    <a:pt x="2711559" y="537913"/>
                    <a:pt x="2761727" y="548442"/>
                    <a:pt x="2832334" y="561449"/>
                  </a:cubicBezTo>
                  <a:cubicBezTo>
                    <a:pt x="2881883" y="570120"/>
                    <a:pt x="2900463" y="574455"/>
                    <a:pt x="2917496" y="580339"/>
                  </a:cubicBezTo>
                  <a:cubicBezTo>
                    <a:pt x="2961470" y="596752"/>
                    <a:pt x="2976025" y="614404"/>
                    <a:pt x="2976025" y="635772"/>
                  </a:cubicBezTo>
                  <a:cubicBezTo>
                    <a:pt x="2975716" y="655591"/>
                    <a:pt x="2965496" y="669527"/>
                    <a:pt x="2938864" y="681914"/>
                  </a:cubicBezTo>
                  <a:cubicBezTo>
                    <a:pt x="2912231" y="693681"/>
                    <a:pt x="2870425" y="700185"/>
                    <a:pt x="2814992" y="700185"/>
                  </a:cubicBezTo>
                  <a:cubicBezTo>
                    <a:pt x="2759559" y="700185"/>
                    <a:pt x="2704436" y="697088"/>
                    <a:pt x="2621442" y="688417"/>
                  </a:cubicBezTo>
                  <a:lnTo>
                    <a:pt x="2610604" y="687488"/>
                  </a:lnTo>
                  <a:lnTo>
                    <a:pt x="2609055" y="698017"/>
                  </a:lnTo>
                  <a:lnTo>
                    <a:pt x="2592333" y="791850"/>
                  </a:lnTo>
                  <a:lnTo>
                    <a:pt x="2605029" y="793089"/>
                  </a:lnTo>
                  <a:cubicBezTo>
                    <a:pt x="2687094" y="800831"/>
                    <a:pt x="2758630" y="805166"/>
                    <a:pt x="2820256" y="805166"/>
                  </a:cubicBezTo>
                  <a:cubicBezTo>
                    <a:pt x="3011948" y="804856"/>
                    <a:pt x="3120026" y="748805"/>
                    <a:pt x="3120336" y="632675"/>
                  </a:cubicBezTo>
                  <a:moveTo>
                    <a:pt x="2521416" y="632675"/>
                  </a:moveTo>
                  <a:cubicBezTo>
                    <a:pt x="2522345" y="537913"/>
                    <a:pt x="2458861" y="490842"/>
                    <a:pt x="2309286" y="466067"/>
                  </a:cubicBezTo>
                  <a:cubicBezTo>
                    <a:pt x="2243324" y="454919"/>
                    <a:pt x="2205233" y="448416"/>
                    <a:pt x="2191298" y="445319"/>
                  </a:cubicBezTo>
                  <a:cubicBezTo>
                    <a:pt x="2146394" y="435099"/>
                    <a:pt x="2126575" y="416828"/>
                    <a:pt x="2126575" y="392673"/>
                  </a:cubicBezTo>
                  <a:cubicBezTo>
                    <a:pt x="2127194" y="374093"/>
                    <a:pt x="2133698" y="364183"/>
                    <a:pt x="2156614" y="354273"/>
                  </a:cubicBezTo>
                  <a:cubicBezTo>
                    <a:pt x="2179840" y="344983"/>
                    <a:pt x="2218859" y="340028"/>
                    <a:pt x="2274602" y="340338"/>
                  </a:cubicBezTo>
                  <a:cubicBezTo>
                    <a:pt x="2328796" y="340338"/>
                    <a:pt x="2382370" y="343434"/>
                    <a:pt x="2447093" y="351176"/>
                  </a:cubicBezTo>
                  <a:lnTo>
                    <a:pt x="2458241" y="352415"/>
                  </a:lnTo>
                  <a:lnTo>
                    <a:pt x="2473416" y="251460"/>
                  </a:lnTo>
                  <a:lnTo>
                    <a:pt x="2461648" y="249911"/>
                  </a:lnTo>
                  <a:cubicBezTo>
                    <a:pt x="2387325" y="241240"/>
                    <a:pt x="2306498" y="236905"/>
                    <a:pt x="2247350" y="236905"/>
                  </a:cubicBezTo>
                  <a:cubicBezTo>
                    <a:pt x="2079194" y="237214"/>
                    <a:pt x="1986600" y="285834"/>
                    <a:pt x="1986600" y="390506"/>
                  </a:cubicBezTo>
                  <a:cubicBezTo>
                    <a:pt x="1985981" y="455538"/>
                    <a:pt x="2023142" y="506016"/>
                    <a:pt x="2087865" y="528622"/>
                  </a:cubicBezTo>
                  <a:cubicBezTo>
                    <a:pt x="2112949" y="537913"/>
                    <a:pt x="2163427" y="548442"/>
                    <a:pt x="2233724" y="561449"/>
                  </a:cubicBezTo>
                  <a:cubicBezTo>
                    <a:pt x="2283272" y="570120"/>
                    <a:pt x="2301853" y="574455"/>
                    <a:pt x="2318886" y="580339"/>
                  </a:cubicBezTo>
                  <a:cubicBezTo>
                    <a:pt x="2362860" y="596752"/>
                    <a:pt x="2377415" y="614404"/>
                    <a:pt x="2377415" y="635772"/>
                  </a:cubicBezTo>
                  <a:cubicBezTo>
                    <a:pt x="2377105" y="655591"/>
                    <a:pt x="2366886" y="669527"/>
                    <a:pt x="2340254" y="681914"/>
                  </a:cubicBezTo>
                  <a:cubicBezTo>
                    <a:pt x="2313621" y="693681"/>
                    <a:pt x="2271815" y="700185"/>
                    <a:pt x="2216382" y="700185"/>
                  </a:cubicBezTo>
                  <a:cubicBezTo>
                    <a:pt x="2160949" y="700185"/>
                    <a:pt x="2105827" y="697088"/>
                    <a:pt x="2022832" y="688417"/>
                  </a:cubicBezTo>
                  <a:lnTo>
                    <a:pt x="2011994" y="687488"/>
                  </a:lnTo>
                  <a:lnTo>
                    <a:pt x="2010136" y="698017"/>
                  </a:lnTo>
                  <a:lnTo>
                    <a:pt x="1993413" y="791850"/>
                  </a:lnTo>
                  <a:lnTo>
                    <a:pt x="2006110" y="793089"/>
                  </a:lnTo>
                  <a:cubicBezTo>
                    <a:pt x="2088175" y="800831"/>
                    <a:pt x="2159711" y="805166"/>
                    <a:pt x="2221337" y="805166"/>
                  </a:cubicBezTo>
                  <a:cubicBezTo>
                    <a:pt x="2413028" y="804856"/>
                    <a:pt x="2521106" y="748805"/>
                    <a:pt x="2521416" y="632675"/>
                  </a:cubicBezTo>
                  <a:moveTo>
                    <a:pt x="1892148" y="778843"/>
                  </a:moveTo>
                  <a:lnTo>
                    <a:pt x="1892148" y="241550"/>
                  </a:lnTo>
                  <a:lnTo>
                    <a:pt x="1747528" y="241550"/>
                  </a:lnTo>
                  <a:lnTo>
                    <a:pt x="1747528" y="692443"/>
                  </a:lnTo>
                  <a:cubicBezTo>
                    <a:pt x="1710056" y="697707"/>
                    <a:pt x="1666701" y="701423"/>
                    <a:pt x="1636972" y="701423"/>
                  </a:cubicBezTo>
                  <a:cubicBezTo>
                    <a:pt x="1469436" y="701423"/>
                    <a:pt x="1451784" y="651256"/>
                    <a:pt x="1451784" y="559590"/>
                  </a:cubicBezTo>
                  <a:lnTo>
                    <a:pt x="1451784" y="241550"/>
                  </a:lnTo>
                  <a:lnTo>
                    <a:pt x="1307473" y="241550"/>
                  </a:lnTo>
                  <a:lnTo>
                    <a:pt x="1307473" y="561139"/>
                  </a:lnTo>
                  <a:cubicBezTo>
                    <a:pt x="1307473" y="759334"/>
                    <a:pt x="1425151" y="806714"/>
                    <a:pt x="1620559" y="806714"/>
                  </a:cubicBezTo>
                  <a:cubicBezTo>
                    <a:pt x="1658030" y="806714"/>
                    <a:pt x="1714392" y="800521"/>
                    <a:pt x="1746599" y="792160"/>
                  </a:cubicBezTo>
                  <a:cubicBezTo>
                    <a:pt x="1745979" y="824676"/>
                    <a:pt x="1745669" y="862147"/>
                    <a:pt x="1722134" y="885683"/>
                  </a:cubicBezTo>
                  <a:cubicBezTo>
                    <a:pt x="1700456" y="907670"/>
                    <a:pt x="1653075" y="911386"/>
                    <a:pt x="1579681" y="911386"/>
                  </a:cubicBezTo>
                  <a:cubicBezTo>
                    <a:pt x="1513100" y="911386"/>
                    <a:pt x="1434442" y="903025"/>
                    <a:pt x="1368171" y="892805"/>
                  </a:cubicBezTo>
                  <a:lnTo>
                    <a:pt x="1350828" y="996238"/>
                  </a:lnTo>
                  <a:cubicBezTo>
                    <a:pt x="1440326" y="1011722"/>
                    <a:pt x="1513720" y="1018535"/>
                    <a:pt x="1586185" y="1018535"/>
                  </a:cubicBezTo>
                  <a:cubicBezTo>
                    <a:pt x="1835476" y="1018225"/>
                    <a:pt x="1892148" y="946380"/>
                    <a:pt x="1892148" y="778843"/>
                  </a:cubicBezTo>
                  <a:moveTo>
                    <a:pt x="1235628" y="798663"/>
                  </a:moveTo>
                  <a:lnTo>
                    <a:pt x="911394" y="487126"/>
                  </a:lnTo>
                  <a:lnTo>
                    <a:pt x="1229124" y="241550"/>
                  </a:lnTo>
                  <a:lnTo>
                    <a:pt x="1044556" y="241550"/>
                  </a:lnTo>
                  <a:lnTo>
                    <a:pt x="788761" y="436648"/>
                  </a:lnTo>
                  <a:lnTo>
                    <a:pt x="760270" y="436648"/>
                  </a:lnTo>
                  <a:lnTo>
                    <a:pt x="760270" y="0"/>
                  </a:lnTo>
                  <a:lnTo>
                    <a:pt x="621224" y="0"/>
                  </a:lnTo>
                  <a:lnTo>
                    <a:pt x="621224" y="798663"/>
                  </a:lnTo>
                  <a:lnTo>
                    <a:pt x="759960" y="798663"/>
                  </a:lnTo>
                  <a:lnTo>
                    <a:pt x="759960" y="536984"/>
                  </a:lnTo>
                  <a:lnTo>
                    <a:pt x="785045" y="536984"/>
                  </a:lnTo>
                  <a:lnTo>
                    <a:pt x="1053846" y="798663"/>
                  </a:lnTo>
                  <a:lnTo>
                    <a:pt x="1235628" y="798663"/>
                  </a:lnTo>
                  <a:close/>
                  <a:moveTo>
                    <a:pt x="534824" y="632675"/>
                  </a:moveTo>
                  <a:cubicBezTo>
                    <a:pt x="535753" y="537913"/>
                    <a:pt x="472268" y="490842"/>
                    <a:pt x="322693" y="466067"/>
                  </a:cubicBezTo>
                  <a:cubicBezTo>
                    <a:pt x="256732" y="454919"/>
                    <a:pt x="218641" y="448416"/>
                    <a:pt x="204706" y="445319"/>
                  </a:cubicBezTo>
                  <a:cubicBezTo>
                    <a:pt x="160112" y="435099"/>
                    <a:pt x="140292" y="416828"/>
                    <a:pt x="140292" y="392673"/>
                  </a:cubicBezTo>
                  <a:cubicBezTo>
                    <a:pt x="140912" y="374093"/>
                    <a:pt x="147415" y="364183"/>
                    <a:pt x="170331" y="354273"/>
                  </a:cubicBezTo>
                  <a:cubicBezTo>
                    <a:pt x="193557" y="344983"/>
                    <a:pt x="232577" y="340028"/>
                    <a:pt x="288319" y="340338"/>
                  </a:cubicBezTo>
                  <a:cubicBezTo>
                    <a:pt x="342513" y="340338"/>
                    <a:pt x="396087" y="343434"/>
                    <a:pt x="460810" y="351176"/>
                  </a:cubicBezTo>
                  <a:lnTo>
                    <a:pt x="471959" y="352415"/>
                  </a:lnTo>
                  <a:lnTo>
                    <a:pt x="487133" y="251460"/>
                  </a:lnTo>
                  <a:lnTo>
                    <a:pt x="475056" y="249911"/>
                  </a:lnTo>
                  <a:cubicBezTo>
                    <a:pt x="400733" y="241240"/>
                    <a:pt x="319906" y="236905"/>
                    <a:pt x="260758" y="236905"/>
                  </a:cubicBezTo>
                  <a:cubicBezTo>
                    <a:pt x="92602" y="237214"/>
                    <a:pt x="8" y="285834"/>
                    <a:pt x="8" y="390506"/>
                  </a:cubicBezTo>
                  <a:cubicBezTo>
                    <a:pt x="-612" y="455538"/>
                    <a:pt x="36550" y="506016"/>
                    <a:pt x="101273" y="528622"/>
                  </a:cubicBezTo>
                  <a:cubicBezTo>
                    <a:pt x="126357" y="537913"/>
                    <a:pt x="176834" y="548442"/>
                    <a:pt x="247132" y="561449"/>
                  </a:cubicBezTo>
                  <a:cubicBezTo>
                    <a:pt x="296680" y="570120"/>
                    <a:pt x="315261" y="574455"/>
                    <a:pt x="332293" y="580339"/>
                  </a:cubicBezTo>
                  <a:cubicBezTo>
                    <a:pt x="376268" y="596752"/>
                    <a:pt x="390823" y="614404"/>
                    <a:pt x="390823" y="635772"/>
                  </a:cubicBezTo>
                  <a:cubicBezTo>
                    <a:pt x="390513" y="655591"/>
                    <a:pt x="380294" y="669527"/>
                    <a:pt x="353661" y="681914"/>
                  </a:cubicBezTo>
                  <a:cubicBezTo>
                    <a:pt x="327029" y="693681"/>
                    <a:pt x="285222" y="700185"/>
                    <a:pt x="229790" y="700185"/>
                  </a:cubicBezTo>
                  <a:cubicBezTo>
                    <a:pt x="174357" y="700185"/>
                    <a:pt x="119234" y="697088"/>
                    <a:pt x="36240" y="688417"/>
                  </a:cubicBezTo>
                  <a:lnTo>
                    <a:pt x="25401" y="687488"/>
                  </a:lnTo>
                  <a:lnTo>
                    <a:pt x="23543" y="698017"/>
                  </a:lnTo>
                  <a:lnTo>
                    <a:pt x="6821" y="791850"/>
                  </a:lnTo>
                  <a:lnTo>
                    <a:pt x="19517" y="793089"/>
                  </a:lnTo>
                  <a:cubicBezTo>
                    <a:pt x="101582" y="800831"/>
                    <a:pt x="173118" y="805166"/>
                    <a:pt x="234745" y="805166"/>
                  </a:cubicBezTo>
                  <a:cubicBezTo>
                    <a:pt x="426436" y="804856"/>
                    <a:pt x="534514" y="748805"/>
                    <a:pt x="534824" y="632675"/>
                  </a:cubicBezTo>
                </a:path>
              </a:pathLst>
            </a:custGeom>
            <a:solidFill>
              <a:srgbClr val="000000"/>
            </a:solidFill>
            <a:ln w="3096" cap="flat">
              <a:noFill/>
              <a:prstDash val="solid"/>
              <a:miter/>
            </a:ln>
          </p:spPr>
          <p:txBody>
            <a:bodyPr rtlCol="0" anchor="ctr"/>
            <a:lstStyle/>
            <a:p>
              <a:endParaRPr lang="nb-NO"/>
            </a:p>
          </p:txBody>
        </p:sp>
        <p:sp>
          <p:nvSpPr>
            <p:cNvPr id="15" name="Friform 14">
              <a:extLst>
                <a:ext uri="{FF2B5EF4-FFF2-40B4-BE49-F238E27FC236}">
                  <a16:creationId xmlns:a16="http://schemas.microsoft.com/office/drawing/2014/main" id="{B606ADDF-9B67-3642-8142-52122168A90A}"/>
                </a:ext>
              </a:extLst>
            </p:cNvPr>
            <p:cNvSpPr/>
            <p:nvPr/>
          </p:nvSpPr>
          <p:spPr>
            <a:xfrm>
              <a:off x="5010379" y="1003835"/>
              <a:ext cx="586416" cy="713500"/>
            </a:xfrm>
            <a:custGeom>
              <a:avLst/>
              <a:gdLst>
                <a:gd name="connsiteX0" fmla="*/ 586319 w 586416"/>
                <a:gd name="connsiteY0" fmla="*/ 18271 h 713500"/>
                <a:gd name="connsiteX1" fmla="*/ 586009 w 586416"/>
                <a:gd name="connsiteY1" fmla="*/ 0 h 713500"/>
                <a:gd name="connsiteX2" fmla="*/ 406 w 586416"/>
                <a:gd name="connsiteY2" fmla="*/ 0 h 713500"/>
                <a:gd name="connsiteX3" fmla="*/ 96 w 586416"/>
                <a:gd name="connsiteY3" fmla="*/ 18271 h 713500"/>
                <a:gd name="connsiteX4" fmla="*/ 30445 w 586416"/>
                <a:gd name="connsiteY4" fmla="*/ 358299 h 713500"/>
                <a:gd name="connsiteX5" fmla="*/ 51503 w 586416"/>
                <a:gd name="connsiteY5" fmla="*/ 426738 h 713500"/>
                <a:gd name="connsiteX6" fmla="*/ 124587 w 586416"/>
                <a:gd name="connsiteY6" fmla="*/ 553707 h 713500"/>
                <a:gd name="connsiteX7" fmla="*/ 277259 w 586416"/>
                <a:gd name="connsiteY7" fmla="*/ 700495 h 713500"/>
                <a:gd name="connsiteX8" fmla="*/ 293363 w 586416"/>
                <a:gd name="connsiteY8" fmla="*/ 713501 h 713500"/>
                <a:gd name="connsiteX9" fmla="*/ 309466 w 586416"/>
                <a:gd name="connsiteY9" fmla="*/ 700495 h 713500"/>
                <a:gd name="connsiteX10" fmla="*/ 462138 w 586416"/>
                <a:gd name="connsiteY10" fmla="*/ 553707 h 713500"/>
                <a:gd name="connsiteX11" fmla="*/ 535222 w 586416"/>
                <a:gd name="connsiteY11" fmla="*/ 426738 h 713500"/>
                <a:gd name="connsiteX12" fmla="*/ 556280 w 586416"/>
                <a:gd name="connsiteY12" fmla="*/ 358299 h 713500"/>
                <a:gd name="connsiteX13" fmla="*/ 586319 w 586416"/>
                <a:gd name="connsiteY13" fmla="*/ 18271 h 71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416" h="713500">
                  <a:moveTo>
                    <a:pt x="586319" y="18271"/>
                  </a:moveTo>
                  <a:lnTo>
                    <a:pt x="586009" y="0"/>
                  </a:lnTo>
                  <a:lnTo>
                    <a:pt x="406" y="0"/>
                  </a:lnTo>
                  <a:lnTo>
                    <a:pt x="96" y="18271"/>
                  </a:lnTo>
                  <a:cubicBezTo>
                    <a:pt x="96" y="20129"/>
                    <a:pt x="-3310" y="216156"/>
                    <a:pt x="30445" y="358299"/>
                  </a:cubicBezTo>
                  <a:cubicBezTo>
                    <a:pt x="36638" y="384002"/>
                    <a:pt x="43761" y="406918"/>
                    <a:pt x="51503" y="426738"/>
                  </a:cubicBezTo>
                  <a:cubicBezTo>
                    <a:pt x="69774" y="471641"/>
                    <a:pt x="94239" y="514377"/>
                    <a:pt x="124587" y="553707"/>
                  </a:cubicBezTo>
                  <a:cubicBezTo>
                    <a:pt x="175065" y="619359"/>
                    <a:pt x="231736" y="664262"/>
                    <a:pt x="277259" y="700495"/>
                  </a:cubicBezTo>
                  <a:lnTo>
                    <a:pt x="293363" y="713501"/>
                  </a:lnTo>
                  <a:lnTo>
                    <a:pt x="309466" y="700495"/>
                  </a:lnTo>
                  <a:cubicBezTo>
                    <a:pt x="354989" y="664262"/>
                    <a:pt x="411660" y="619359"/>
                    <a:pt x="462138" y="553707"/>
                  </a:cubicBezTo>
                  <a:cubicBezTo>
                    <a:pt x="492486" y="514377"/>
                    <a:pt x="516951" y="471641"/>
                    <a:pt x="535222" y="426738"/>
                  </a:cubicBezTo>
                  <a:cubicBezTo>
                    <a:pt x="543274" y="407228"/>
                    <a:pt x="550396" y="384002"/>
                    <a:pt x="556280" y="358299"/>
                  </a:cubicBezTo>
                  <a:cubicBezTo>
                    <a:pt x="589725" y="216156"/>
                    <a:pt x="586319" y="20129"/>
                    <a:pt x="586319" y="18271"/>
                  </a:cubicBezTo>
                </a:path>
              </a:pathLst>
            </a:custGeom>
            <a:solidFill>
              <a:srgbClr val="000000"/>
            </a:solidFill>
            <a:ln w="3096" cap="flat">
              <a:noFill/>
              <a:prstDash val="solid"/>
              <a:miter/>
            </a:ln>
          </p:spPr>
          <p:txBody>
            <a:bodyPr rtlCol="0" anchor="ctr"/>
            <a:lstStyle/>
            <a:p>
              <a:endParaRPr lang="nb-NO"/>
            </a:p>
          </p:txBody>
        </p:sp>
        <p:sp>
          <p:nvSpPr>
            <p:cNvPr id="16" name="Friform 15">
              <a:extLst>
                <a:ext uri="{FF2B5EF4-FFF2-40B4-BE49-F238E27FC236}">
                  <a16:creationId xmlns:a16="http://schemas.microsoft.com/office/drawing/2014/main" id="{B708F951-C482-A741-9A46-09B4460C7DEF}"/>
                </a:ext>
              </a:extLst>
            </p:cNvPr>
            <p:cNvSpPr/>
            <p:nvPr/>
          </p:nvSpPr>
          <p:spPr>
            <a:xfrm>
              <a:off x="5028906" y="1021796"/>
              <a:ext cx="549050" cy="523667"/>
            </a:xfrm>
            <a:custGeom>
              <a:avLst/>
              <a:gdLst>
                <a:gd name="connsiteX0" fmla="*/ 519172 w 549050"/>
                <a:gd name="connsiteY0" fmla="*/ 335692 h 523667"/>
                <a:gd name="connsiteX1" fmla="*/ 499043 w 549050"/>
                <a:gd name="connsiteY1" fmla="*/ 401344 h 523667"/>
                <a:gd name="connsiteX2" fmla="*/ 428745 w 549050"/>
                <a:gd name="connsiteY2" fmla="*/ 523668 h 523667"/>
                <a:gd name="connsiteX3" fmla="*/ 428745 w 549050"/>
                <a:gd name="connsiteY3" fmla="*/ 523668 h 523667"/>
                <a:gd name="connsiteX4" fmla="*/ 120615 w 549050"/>
                <a:gd name="connsiteY4" fmla="*/ 523668 h 523667"/>
                <a:gd name="connsiteX5" fmla="*/ 274525 w 549050"/>
                <a:gd name="connsiteY5" fmla="*/ 335383 h 523667"/>
                <a:gd name="connsiteX6" fmla="*/ 29879 w 549050"/>
                <a:gd name="connsiteY6" fmla="*/ 335383 h 523667"/>
                <a:gd name="connsiteX7" fmla="*/ 149 w 549050"/>
                <a:gd name="connsiteY7" fmla="*/ 0 h 523667"/>
                <a:gd name="connsiteX8" fmla="*/ 274525 w 549050"/>
                <a:gd name="connsiteY8" fmla="*/ 335383 h 523667"/>
                <a:gd name="connsiteX9" fmla="*/ 548901 w 549050"/>
                <a:gd name="connsiteY9" fmla="*/ 0 h 523667"/>
                <a:gd name="connsiteX10" fmla="*/ 519172 w 549050"/>
                <a:gd name="connsiteY10" fmla="*/ 335692 h 523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9050" h="523667">
                  <a:moveTo>
                    <a:pt x="519172" y="335692"/>
                  </a:moveTo>
                  <a:cubicBezTo>
                    <a:pt x="513598" y="359538"/>
                    <a:pt x="506785" y="381835"/>
                    <a:pt x="499043" y="401344"/>
                  </a:cubicBezTo>
                  <a:cubicBezTo>
                    <a:pt x="479843" y="448725"/>
                    <a:pt x="455378" y="488984"/>
                    <a:pt x="428745" y="523668"/>
                  </a:cubicBezTo>
                  <a:lnTo>
                    <a:pt x="428745" y="523668"/>
                  </a:lnTo>
                  <a:lnTo>
                    <a:pt x="120615" y="523668"/>
                  </a:lnTo>
                  <a:lnTo>
                    <a:pt x="274525" y="335383"/>
                  </a:lnTo>
                  <a:lnTo>
                    <a:pt x="29879" y="335383"/>
                  </a:lnTo>
                  <a:cubicBezTo>
                    <a:pt x="-3876" y="193550"/>
                    <a:pt x="149" y="0"/>
                    <a:pt x="149" y="0"/>
                  </a:cubicBezTo>
                  <a:lnTo>
                    <a:pt x="274525" y="335383"/>
                  </a:lnTo>
                  <a:lnTo>
                    <a:pt x="548901" y="0"/>
                  </a:lnTo>
                  <a:cubicBezTo>
                    <a:pt x="548901" y="619"/>
                    <a:pt x="552927" y="194169"/>
                    <a:pt x="519172" y="335692"/>
                  </a:cubicBezTo>
                </a:path>
              </a:pathLst>
            </a:custGeom>
            <a:solidFill>
              <a:srgbClr val="FFFFFF"/>
            </a:solidFill>
            <a:ln w="3096" cap="flat">
              <a:noFill/>
              <a:prstDash val="solid"/>
              <a:miter/>
            </a:ln>
          </p:spPr>
          <p:txBody>
            <a:bodyPr rtlCol="0" anchor="ctr"/>
            <a:lstStyle/>
            <a:p>
              <a:endParaRPr lang="nb-NO"/>
            </a:p>
          </p:txBody>
        </p:sp>
      </p:grpSp>
    </p:spTree>
    <p:extLst>
      <p:ext uri="{BB962C8B-B14F-4D97-AF65-F5344CB8AC3E}">
        <p14:creationId xmlns:p14="http://schemas.microsoft.com/office/powerpoint/2010/main" val="3812036547"/>
      </p:ext>
    </p:extLst>
  </p:cSld>
  <p:clrMap bg1="lt1" tx1="dk1" bg2="lt2" tx2="dk2" accent1="accent1" accent2="accent2" accent3="accent3" accent4="accent4" accent5="accent5" accent6="accent6" hlink="hlink" folHlink="folHlink"/>
  <p:sldLayoutIdLst>
    <p:sldLayoutId id="2147483700" r:id="rId1"/>
    <p:sldLayoutId id="2147483649" r:id="rId2"/>
    <p:sldLayoutId id="2147483702" r:id="rId3"/>
    <p:sldLayoutId id="2147483664" r:id="rId4"/>
    <p:sldLayoutId id="2147483696" r:id="rId5"/>
    <p:sldLayoutId id="2147483648" r:id="rId6"/>
    <p:sldLayoutId id="2147483701" r:id="rId7"/>
    <p:sldLayoutId id="2147483695" r:id="rId8"/>
    <p:sldLayoutId id="2147483668" r:id="rId9"/>
    <p:sldLayoutId id="2147483703" r:id="rId10"/>
    <p:sldLayoutId id="2147483742" r:id="rId11"/>
    <p:sldLayoutId id="2147483751" r:id="rId12"/>
    <p:sldLayoutId id="2147483757" r:id="rId13"/>
    <p:sldLayoutId id="2147483764" r:id="rId14"/>
    <p:sldLayoutId id="2147483806" r:id="rId15"/>
    <p:sldLayoutId id="2147483807" r:id="rId16"/>
  </p:sldLayoutIdLst>
  <p:txStyles>
    <p:titleStyle>
      <a:lvl1pPr algn="l" defTabSz="914400" rtl="0" eaLnBrk="1" latinLnBrk="0" hangingPunct="1">
        <a:lnSpc>
          <a:spcPct val="90000"/>
        </a:lnSpc>
        <a:spcBef>
          <a:spcPct val="0"/>
        </a:spcBef>
        <a:buNone/>
        <a:defRPr sz="2000" b="1"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46" userDrawn="1">
          <p15:clr>
            <a:srgbClr val="F26B43"/>
          </p15:clr>
        </p15:guide>
        <p15:guide id="2" pos="347" userDrawn="1">
          <p15:clr>
            <a:srgbClr val="F26B43"/>
          </p15:clr>
        </p15:guide>
        <p15:guide id="3" orient="horz" pos="3974" userDrawn="1">
          <p15:clr>
            <a:srgbClr val="F26B43"/>
          </p15:clr>
        </p15:guide>
        <p15:guide id="4" pos="7333" userDrawn="1">
          <p15:clr>
            <a:srgbClr val="F26B43"/>
          </p15:clr>
        </p15:guide>
        <p15:guide id="5" orient="horz" pos="1706"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8" name="Grafikk 22">
            <a:extLst>
              <a:ext uri="{FF2B5EF4-FFF2-40B4-BE49-F238E27FC236}">
                <a16:creationId xmlns:a16="http://schemas.microsoft.com/office/drawing/2014/main" id="{45388917-A4A4-BB44-A610-A243AC2FDAA1}"/>
              </a:ext>
            </a:extLst>
          </p:cNvPr>
          <p:cNvGrpSpPr/>
          <p:nvPr userDrawn="1"/>
        </p:nvGrpSpPr>
        <p:grpSpPr>
          <a:xfrm>
            <a:off x="558000" y="6120979"/>
            <a:ext cx="1461164" cy="373999"/>
            <a:chOff x="558800" y="9999572"/>
            <a:chExt cx="1461164" cy="373999"/>
          </a:xfrm>
        </p:grpSpPr>
        <p:sp>
          <p:nvSpPr>
            <p:cNvPr id="19" name="Friform 18">
              <a:extLst>
                <a:ext uri="{FF2B5EF4-FFF2-40B4-BE49-F238E27FC236}">
                  <a16:creationId xmlns:a16="http://schemas.microsoft.com/office/drawing/2014/main" id="{3EDD0BFF-2A70-724E-AC7C-20D66CD00F7E}"/>
                </a:ext>
              </a:extLst>
            </p:cNvPr>
            <p:cNvSpPr/>
            <p:nvPr/>
          </p:nvSpPr>
          <p:spPr>
            <a:xfrm>
              <a:off x="558800" y="9999572"/>
              <a:ext cx="1146175" cy="373999"/>
            </a:xfrm>
            <a:custGeom>
              <a:avLst/>
              <a:gdLst>
                <a:gd name="connsiteX0" fmla="*/ 1146175 w 1146175"/>
                <a:gd name="connsiteY0" fmla="*/ 231766 h 373999"/>
                <a:gd name="connsiteX1" fmla="*/ 1068070 w 1146175"/>
                <a:gd name="connsiteY1" fmla="*/ 170808 h 373999"/>
                <a:gd name="connsiteX2" fmla="*/ 1024890 w 1146175"/>
                <a:gd name="connsiteY2" fmla="*/ 163188 h 373999"/>
                <a:gd name="connsiteX3" fmla="*/ 1001395 w 1146175"/>
                <a:gd name="connsiteY3" fmla="*/ 144139 h 373999"/>
                <a:gd name="connsiteX4" fmla="*/ 1012190 w 1146175"/>
                <a:gd name="connsiteY4" fmla="*/ 130170 h 373999"/>
                <a:gd name="connsiteX5" fmla="*/ 1055370 w 1146175"/>
                <a:gd name="connsiteY5" fmla="*/ 125090 h 373999"/>
                <a:gd name="connsiteX6" fmla="*/ 1118870 w 1146175"/>
                <a:gd name="connsiteY6" fmla="*/ 128900 h 373999"/>
                <a:gd name="connsiteX7" fmla="*/ 1122680 w 1146175"/>
                <a:gd name="connsiteY7" fmla="*/ 129535 h 373999"/>
                <a:gd name="connsiteX8" fmla="*/ 1128395 w 1146175"/>
                <a:gd name="connsiteY8" fmla="*/ 92706 h 373999"/>
                <a:gd name="connsiteX9" fmla="*/ 1123950 w 1146175"/>
                <a:gd name="connsiteY9" fmla="*/ 91436 h 373999"/>
                <a:gd name="connsiteX10" fmla="*/ 1045210 w 1146175"/>
                <a:gd name="connsiteY10" fmla="*/ 86357 h 373999"/>
                <a:gd name="connsiteX11" fmla="*/ 949325 w 1146175"/>
                <a:gd name="connsiteY11" fmla="*/ 142869 h 373999"/>
                <a:gd name="connsiteX12" fmla="*/ 986790 w 1146175"/>
                <a:gd name="connsiteY12" fmla="*/ 193667 h 373999"/>
                <a:gd name="connsiteX13" fmla="*/ 1040130 w 1146175"/>
                <a:gd name="connsiteY13" fmla="*/ 205732 h 373999"/>
                <a:gd name="connsiteX14" fmla="*/ 1071245 w 1146175"/>
                <a:gd name="connsiteY14" fmla="*/ 212716 h 373999"/>
                <a:gd name="connsiteX15" fmla="*/ 1092835 w 1146175"/>
                <a:gd name="connsiteY15" fmla="*/ 233036 h 373999"/>
                <a:gd name="connsiteX16" fmla="*/ 1079500 w 1146175"/>
                <a:gd name="connsiteY16" fmla="*/ 250180 h 373999"/>
                <a:gd name="connsiteX17" fmla="*/ 1033780 w 1146175"/>
                <a:gd name="connsiteY17" fmla="*/ 257164 h 373999"/>
                <a:gd name="connsiteX18" fmla="*/ 962660 w 1146175"/>
                <a:gd name="connsiteY18" fmla="*/ 252720 h 373999"/>
                <a:gd name="connsiteX19" fmla="*/ 958850 w 1146175"/>
                <a:gd name="connsiteY19" fmla="*/ 252085 h 373999"/>
                <a:gd name="connsiteX20" fmla="*/ 958215 w 1146175"/>
                <a:gd name="connsiteY20" fmla="*/ 255895 h 373999"/>
                <a:gd name="connsiteX21" fmla="*/ 951865 w 1146175"/>
                <a:gd name="connsiteY21" fmla="*/ 290183 h 373999"/>
                <a:gd name="connsiteX22" fmla="*/ 956310 w 1146175"/>
                <a:gd name="connsiteY22" fmla="*/ 290818 h 373999"/>
                <a:gd name="connsiteX23" fmla="*/ 1035050 w 1146175"/>
                <a:gd name="connsiteY23" fmla="*/ 295263 h 373999"/>
                <a:gd name="connsiteX24" fmla="*/ 1146175 w 1146175"/>
                <a:gd name="connsiteY24" fmla="*/ 231766 h 373999"/>
                <a:gd name="connsiteX25" fmla="*/ 925830 w 1146175"/>
                <a:gd name="connsiteY25" fmla="*/ 231766 h 373999"/>
                <a:gd name="connsiteX26" fmla="*/ 847725 w 1146175"/>
                <a:gd name="connsiteY26" fmla="*/ 170808 h 373999"/>
                <a:gd name="connsiteX27" fmla="*/ 804545 w 1146175"/>
                <a:gd name="connsiteY27" fmla="*/ 163188 h 373999"/>
                <a:gd name="connsiteX28" fmla="*/ 781050 w 1146175"/>
                <a:gd name="connsiteY28" fmla="*/ 144139 h 373999"/>
                <a:gd name="connsiteX29" fmla="*/ 791845 w 1146175"/>
                <a:gd name="connsiteY29" fmla="*/ 130170 h 373999"/>
                <a:gd name="connsiteX30" fmla="*/ 835025 w 1146175"/>
                <a:gd name="connsiteY30" fmla="*/ 125090 h 373999"/>
                <a:gd name="connsiteX31" fmla="*/ 898525 w 1146175"/>
                <a:gd name="connsiteY31" fmla="*/ 128900 h 373999"/>
                <a:gd name="connsiteX32" fmla="*/ 902335 w 1146175"/>
                <a:gd name="connsiteY32" fmla="*/ 129535 h 373999"/>
                <a:gd name="connsiteX33" fmla="*/ 908050 w 1146175"/>
                <a:gd name="connsiteY33" fmla="*/ 92706 h 373999"/>
                <a:gd name="connsiteX34" fmla="*/ 903605 w 1146175"/>
                <a:gd name="connsiteY34" fmla="*/ 92071 h 373999"/>
                <a:gd name="connsiteX35" fmla="*/ 824865 w 1146175"/>
                <a:gd name="connsiteY35" fmla="*/ 86992 h 373999"/>
                <a:gd name="connsiteX36" fmla="*/ 728980 w 1146175"/>
                <a:gd name="connsiteY36" fmla="*/ 143504 h 373999"/>
                <a:gd name="connsiteX37" fmla="*/ 765810 w 1146175"/>
                <a:gd name="connsiteY37" fmla="*/ 194302 h 373999"/>
                <a:gd name="connsiteX38" fmla="*/ 819150 w 1146175"/>
                <a:gd name="connsiteY38" fmla="*/ 206367 h 373999"/>
                <a:gd name="connsiteX39" fmla="*/ 850265 w 1146175"/>
                <a:gd name="connsiteY39" fmla="*/ 213352 h 373999"/>
                <a:gd name="connsiteX40" fmla="*/ 871855 w 1146175"/>
                <a:gd name="connsiteY40" fmla="*/ 233671 h 373999"/>
                <a:gd name="connsiteX41" fmla="*/ 858520 w 1146175"/>
                <a:gd name="connsiteY41" fmla="*/ 250815 h 373999"/>
                <a:gd name="connsiteX42" fmla="*/ 812800 w 1146175"/>
                <a:gd name="connsiteY42" fmla="*/ 257800 h 373999"/>
                <a:gd name="connsiteX43" fmla="*/ 741680 w 1146175"/>
                <a:gd name="connsiteY43" fmla="*/ 253355 h 373999"/>
                <a:gd name="connsiteX44" fmla="*/ 737870 w 1146175"/>
                <a:gd name="connsiteY44" fmla="*/ 252720 h 373999"/>
                <a:gd name="connsiteX45" fmla="*/ 737235 w 1146175"/>
                <a:gd name="connsiteY45" fmla="*/ 256530 h 373999"/>
                <a:gd name="connsiteX46" fmla="*/ 730885 w 1146175"/>
                <a:gd name="connsiteY46" fmla="*/ 290818 h 373999"/>
                <a:gd name="connsiteX47" fmla="*/ 735330 w 1146175"/>
                <a:gd name="connsiteY47" fmla="*/ 291453 h 373999"/>
                <a:gd name="connsiteX48" fmla="*/ 814070 w 1146175"/>
                <a:gd name="connsiteY48" fmla="*/ 295898 h 373999"/>
                <a:gd name="connsiteX49" fmla="*/ 925830 w 1146175"/>
                <a:gd name="connsiteY49" fmla="*/ 231766 h 373999"/>
                <a:gd name="connsiteX50" fmla="*/ 695325 w 1146175"/>
                <a:gd name="connsiteY50" fmla="*/ 285738 h 373999"/>
                <a:gd name="connsiteX51" fmla="*/ 695325 w 1146175"/>
                <a:gd name="connsiteY51" fmla="*/ 88262 h 373999"/>
                <a:gd name="connsiteX52" fmla="*/ 641985 w 1146175"/>
                <a:gd name="connsiteY52" fmla="*/ 88262 h 373999"/>
                <a:gd name="connsiteX53" fmla="*/ 641985 w 1146175"/>
                <a:gd name="connsiteY53" fmla="*/ 253990 h 373999"/>
                <a:gd name="connsiteX54" fmla="*/ 601345 w 1146175"/>
                <a:gd name="connsiteY54" fmla="*/ 257164 h 373999"/>
                <a:gd name="connsiteX55" fmla="*/ 533400 w 1146175"/>
                <a:gd name="connsiteY55" fmla="*/ 205097 h 373999"/>
                <a:gd name="connsiteX56" fmla="*/ 533400 w 1146175"/>
                <a:gd name="connsiteY56" fmla="*/ 88262 h 373999"/>
                <a:gd name="connsiteX57" fmla="*/ 480695 w 1146175"/>
                <a:gd name="connsiteY57" fmla="*/ 88262 h 373999"/>
                <a:gd name="connsiteX58" fmla="*/ 480695 w 1146175"/>
                <a:gd name="connsiteY58" fmla="*/ 205732 h 373999"/>
                <a:gd name="connsiteX59" fmla="*/ 595630 w 1146175"/>
                <a:gd name="connsiteY59" fmla="*/ 295898 h 373999"/>
                <a:gd name="connsiteX60" fmla="*/ 641985 w 1146175"/>
                <a:gd name="connsiteY60" fmla="*/ 290818 h 373999"/>
                <a:gd name="connsiteX61" fmla="*/ 633095 w 1146175"/>
                <a:gd name="connsiteY61" fmla="*/ 325107 h 373999"/>
                <a:gd name="connsiteX62" fmla="*/ 581025 w 1146175"/>
                <a:gd name="connsiteY62" fmla="*/ 334631 h 373999"/>
                <a:gd name="connsiteX63" fmla="*/ 503555 w 1146175"/>
                <a:gd name="connsiteY63" fmla="*/ 327647 h 373999"/>
                <a:gd name="connsiteX64" fmla="*/ 497205 w 1146175"/>
                <a:gd name="connsiteY64" fmla="*/ 365745 h 373999"/>
                <a:gd name="connsiteX65" fmla="*/ 583565 w 1146175"/>
                <a:gd name="connsiteY65" fmla="*/ 374000 h 373999"/>
                <a:gd name="connsiteX66" fmla="*/ 695325 w 1146175"/>
                <a:gd name="connsiteY66" fmla="*/ 285738 h 373999"/>
                <a:gd name="connsiteX67" fmla="*/ 454025 w 1146175"/>
                <a:gd name="connsiteY67" fmla="*/ 292723 h 373999"/>
                <a:gd name="connsiteX68" fmla="*/ 335280 w 1146175"/>
                <a:gd name="connsiteY68" fmla="*/ 178428 h 373999"/>
                <a:gd name="connsiteX69" fmla="*/ 452120 w 1146175"/>
                <a:gd name="connsiteY69" fmla="*/ 88262 h 373999"/>
                <a:gd name="connsiteX70" fmla="*/ 384175 w 1146175"/>
                <a:gd name="connsiteY70" fmla="*/ 88262 h 373999"/>
                <a:gd name="connsiteX71" fmla="*/ 290195 w 1146175"/>
                <a:gd name="connsiteY71" fmla="*/ 160014 h 373999"/>
                <a:gd name="connsiteX72" fmla="*/ 279400 w 1146175"/>
                <a:gd name="connsiteY72" fmla="*/ 160014 h 373999"/>
                <a:gd name="connsiteX73" fmla="*/ 279400 w 1146175"/>
                <a:gd name="connsiteY73" fmla="*/ 0 h 373999"/>
                <a:gd name="connsiteX74" fmla="*/ 228600 w 1146175"/>
                <a:gd name="connsiteY74" fmla="*/ 0 h 373999"/>
                <a:gd name="connsiteX75" fmla="*/ 228600 w 1146175"/>
                <a:gd name="connsiteY75" fmla="*/ 293358 h 373999"/>
                <a:gd name="connsiteX76" fmla="*/ 279400 w 1146175"/>
                <a:gd name="connsiteY76" fmla="*/ 293358 h 373999"/>
                <a:gd name="connsiteX77" fmla="*/ 279400 w 1146175"/>
                <a:gd name="connsiteY77" fmla="*/ 197477 h 373999"/>
                <a:gd name="connsiteX78" fmla="*/ 288925 w 1146175"/>
                <a:gd name="connsiteY78" fmla="*/ 197477 h 373999"/>
                <a:gd name="connsiteX79" fmla="*/ 387350 w 1146175"/>
                <a:gd name="connsiteY79" fmla="*/ 293358 h 373999"/>
                <a:gd name="connsiteX80" fmla="*/ 454025 w 1146175"/>
                <a:gd name="connsiteY80" fmla="*/ 293358 h 373999"/>
                <a:gd name="connsiteX81" fmla="*/ 196850 w 1146175"/>
                <a:gd name="connsiteY81" fmla="*/ 231766 h 373999"/>
                <a:gd name="connsiteX82" fmla="*/ 118745 w 1146175"/>
                <a:gd name="connsiteY82" fmla="*/ 170808 h 373999"/>
                <a:gd name="connsiteX83" fmla="*/ 75565 w 1146175"/>
                <a:gd name="connsiteY83" fmla="*/ 163188 h 373999"/>
                <a:gd name="connsiteX84" fmla="*/ 52070 w 1146175"/>
                <a:gd name="connsiteY84" fmla="*/ 144139 h 373999"/>
                <a:gd name="connsiteX85" fmla="*/ 62865 w 1146175"/>
                <a:gd name="connsiteY85" fmla="*/ 130170 h 373999"/>
                <a:gd name="connsiteX86" fmla="*/ 106045 w 1146175"/>
                <a:gd name="connsiteY86" fmla="*/ 125090 h 373999"/>
                <a:gd name="connsiteX87" fmla="*/ 169545 w 1146175"/>
                <a:gd name="connsiteY87" fmla="*/ 128900 h 373999"/>
                <a:gd name="connsiteX88" fmla="*/ 173355 w 1146175"/>
                <a:gd name="connsiteY88" fmla="*/ 129535 h 373999"/>
                <a:gd name="connsiteX89" fmla="*/ 179070 w 1146175"/>
                <a:gd name="connsiteY89" fmla="*/ 92706 h 373999"/>
                <a:gd name="connsiteX90" fmla="*/ 174625 w 1146175"/>
                <a:gd name="connsiteY90" fmla="*/ 92071 h 373999"/>
                <a:gd name="connsiteX91" fmla="*/ 95885 w 1146175"/>
                <a:gd name="connsiteY91" fmla="*/ 86992 h 373999"/>
                <a:gd name="connsiteX92" fmla="*/ 0 w 1146175"/>
                <a:gd name="connsiteY92" fmla="*/ 143504 h 373999"/>
                <a:gd name="connsiteX93" fmla="*/ 36830 w 1146175"/>
                <a:gd name="connsiteY93" fmla="*/ 194302 h 373999"/>
                <a:gd name="connsiteX94" fmla="*/ 90170 w 1146175"/>
                <a:gd name="connsiteY94" fmla="*/ 206367 h 373999"/>
                <a:gd name="connsiteX95" fmla="*/ 121285 w 1146175"/>
                <a:gd name="connsiteY95" fmla="*/ 213352 h 373999"/>
                <a:gd name="connsiteX96" fmla="*/ 142875 w 1146175"/>
                <a:gd name="connsiteY96" fmla="*/ 233671 h 373999"/>
                <a:gd name="connsiteX97" fmla="*/ 129540 w 1146175"/>
                <a:gd name="connsiteY97" fmla="*/ 250815 h 373999"/>
                <a:gd name="connsiteX98" fmla="*/ 83820 w 1146175"/>
                <a:gd name="connsiteY98" fmla="*/ 257800 h 373999"/>
                <a:gd name="connsiteX99" fmla="*/ 12700 w 1146175"/>
                <a:gd name="connsiteY99" fmla="*/ 253355 h 373999"/>
                <a:gd name="connsiteX100" fmla="*/ 8890 w 1146175"/>
                <a:gd name="connsiteY100" fmla="*/ 252720 h 373999"/>
                <a:gd name="connsiteX101" fmla="*/ 8255 w 1146175"/>
                <a:gd name="connsiteY101" fmla="*/ 256530 h 373999"/>
                <a:gd name="connsiteX102" fmla="*/ 1905 w 1146175"/>
                <a:gd name="connsiteY102" fmla="*/ 290818 h 373999"/>
                <a:gd name="connsiteX103" fmla="*/ 6350 w 1146175"/>
                <a:gd name="connsiteY103" fmla="*/ 291453 h 373999"/>
                <a:gd name="connsiteX104" fmla="*/ 85090 w 1146175"/>
                <a:gd name="connsiteY104" fmla="*/ 295898 h 373999"/>
                <a:gd name="connsiteX105" fmla="*/ 196850 w 1146175"/>
                <a:gd name="connsiteY105" fmla="*/ 231766 h 37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146175" h="373999">
                  <a:moveTo>
                    <a:pt x="1146175" y="231766"/>
                  </a:moveTo>
                  <a:cubicBezTo>
                    <a:pt x="1146175" y="196842"/>
                    <a:pt x="1123315" y="179698"/>
                    <a:pt x="1068070" y="170808"/>
                  </a:cubicBezTo>
                  <a:cubicBezTo>
                    <a:pt x="1043940" y="166998"/>
                    <a:pt x="1029970" y="164458"/>
                    <a:pt x="1024890" y="163188"/>
                  </a:cubicBezTo>
                  <a:cubicBezTo>
                    <a:pt x="1008380" y="159379"/>
                    <a:pt x="1001395" y="153029"/>
                    <a:pt x="1001395" y="144139"/>
                  </a:cubicBezTo>
                  <a:cubicBezTo>
                    <a:pt x="1001395" y="137155"/>
                    <a:pt x="1003935" y="133980"/>
                    <a:pt x="1012190" y="130170"/>
                  </a:cubicBezTo>
                  <a:cubicBezTo>
                    <a:pt x="1020445" y="126995"/>
                    <a:pt x="1035050" y="125090"/>
                    <a:pt x="1055370" y="125090"/>
                  </a:cubicBezTo>
                  <a:cubicBezTo>
                    <a:pt x="1075055" y="125090"/>
                    <a:pt x="1094740" y="126360"/>
                    <a:pt x="1118870" y="128900"/>
                  </a:cubicBezTo>
                  <a:lnTo>
                    <a:pt x="1122680" y="129535"/>
                  </a:lnTo>
                  <a:lnTo>
                    <a:pt x="1128395" y="92706"/>
                  </a:lnTo>
                  <a:lnTo>
                    <a:pt x="1123950" y="91436"/>
                  </a:lnTo>
                  <a:cubicBezTo>
                    <a:pt x="1096645" y="88262"/>
                    <a:pt x="1066800" y="86357"/>
                    <a:pt x="1045210" y="86357"/>
                  </a:cubicBezTo>
                  <a:cubicBezTo>
                    <a:pt x="983615" y="86357"/>
                    <a:pt x="949325" y="104136"/>
                    <a:pt x="949325" y="142869"/>
                  </a:cubicBezTo>
                  <a:cubicBezTo>
                    <a:pt x="949325" y="166998"/>
                    <a:pt x="962660" y="185412"/>
                    <a:pt x="986790" y="193667"/>
                  </a:cubicBezTo>
                  <a:cubicBezTo>
                    <a:pt x="995680" y="196842"/>
                    <a:pt x="1014730" y="200652"/>
                    <a:pt x="1040130" y="205732"/>
                  </a:cubicBezTo>
                  <a:cubicBezTo>
                    <a:pt x="1058545" y="208907"/>
                    <a:pt x="1064895" y="210811"/>
                    <a:pt x="1071245" y="212716"/>
                  </a:cubicBezTo>
                  <a:cubicBezTo>
                    <a:pt x="1087120" y="218431"/>
                    <a:pt x="1092835" y="225416"/>
                    <a:pt x="1092835" y="233036"/>
                  </a:cubicBezTo>
                  <a:cubicBezTo>
                    <a:pt x="1092835" y="240020"/>
                    <a:pt x="1089025" y="245735"/>
                    <a:pt x="1079500" y="250180"/>
                  </a:cubicBezTo>
                  <a:cubicBezTo>
                    <a:pt x="1069975" y="254625"/>
                    <a:pt x="1054100" y="257164"/>
                    <a:pt x="1033780" y="257164"/>
                  </a:cubicBezTo>
                  <a:cubicBezTo>
                    <a:pt x="1013460" y="257164"/>
                    <a:pt x="993140" y="255895"/>
                    <a:pt x="962660" y="252720"/>
                  </a:cubicBezTo>
                  <a:lnTo>
                    <a:pt x="958850" y="252085"/>
                  </a:lnTo>
                  <a:lnTo>
                    <a:pt x="958215" y="255895"/>
                  </a:lnTo>
                  <a:lnTo>
                    <a:pt x="951865" y="290183"/>
                  </a:lnTo>
                  <a:lnTo>
                    <a:pt x="956310" y="290818"/>
                  </a:lnTo>
                  <a:cubicBezTo>
                    <a:pt x="986155" y="293358"/>
                    <a:pt x="1012825" y="295263"/>
                    <a:pt x="1035050" y="295263"/>
                  </a:cubicBezTo>
                  <a:cubicBezTo>
                    <a:pt x="1106170" y="295263"/>
                    <a:pt x="1146175" y="274944"/>
                    <a:pt x="1146175" y="231766"/>
                  </a:cubicBezTo>
                  <a:moveTo>
                    <a:pt x="925830" y="231766"/>
                  </a:moveTo>
                  <a:cubicBezTo>
                    <a:pt x="926465" y="196842"/>
                    <a:pt x="902970" y="179698"/>
                    <a:pt x="847725" y="170808"/>
                  </a:cubicBezTo>
                  <a:cubicBezTo>
                    <a:pt x="823595" y="166998"/>
                    <a:pt x="809625" y="164458"/>
                    <a:pt x="804545" y="163188"/>
                  </a:cubicBezTo>
                  <a:cubicBezTo>
                    <a:pt x="788035" y="159379"/>
                    <a:pt x="781050" y="153029"/>
                    <a:pt x="781050" y="144139"/>
                  </a:cubicBezTo>
                  <a:cubicBezTo>
                    <a:pt x="781050" y="137155"/>
                    <a:pt x="783590" y="133980"/>
                    <a:pt x="791845" y="130170"/>
                  </a:cubicBezTo>
                  <a:cubicBezTo>
                    <a:pt x="800100" y="126995"/>
                    <a:pt x="814705" y="125090"/>
                    <a:pt x="835025" y="125090"/>
                  </a:cubicBezTo>
                  <a:cubicBezTo>
                    <a:pt x="854710" y="125090"/>
                    <a:pt x="874395" y="126360"/>
                    <a:pt x="898525" y="128900"/>
                  </a:cubicBezTo>
                  <a:lnTo>
                    <a:pt x="902335" y="129535"/>
                  </a:lnTo>
                  <a:lnTo>
                    <a:pt x="908050" y="92706"/>
                  </a:lnTo>
                  <a:lnTo>
                    <a:pt x="903605" y="92071"/>
                  </a:lnTo>
                  <a:cubicBezTo>
                    <a:pt x="876300" y="88896"/>
                    <a:pt x="846455" y="86992"/>
                    <a:pt x="824865" y="86992"/>
                  </a:cubicBezTo>
                  <a:cubicBezTo>
                    <a:pt x="763270" y="86992"/>
                    <a:pt x="728980" y="104771"/>
                    <a:pt x="728980" y="143504"/>
                  </a:cubicBezTo>
                  <a:cubicBezTo>
                    <a:pt x="728980" y="167633"/>
                    <a:pt x="742315" y="186048"/>
                    <a:pt x="765810" y="194302"/>
                  </a:cubicBezTo>
                  <a:cubicBezTo>
                    <a:pt x="774700" y="197477"/>
                    <a:pt x="793750" y="201287"/>
                    <a:pt x="819150" y="206367"/>
                  </a:cubicBezTo>
                  <a:cubicBezTo>
                    <a:pt x="837565" y="209541"/>
                    <a:pt x="843915" y="211447"/>
                    <a:pt x="850265" y="213352"/>
                  </a:cubicBezTo>
                  <a:cubicBezTo>
                    <a:pt x="866140" y="219066"/>
                    <a:pt x="871855" y="226051"/>
                    <a:pt x="871855" y="233671"/>
                  </a:cubicBezTo>
                  <a:cubicBezTo>
                    <a:pt x="871855" y="240655"/>
                    <a:pt x="868045" y="246370"/>
                    <a:pt x="858520" y="250815"/>
                  </a:cubicBezTo>
                  <a:cubicBezTo>
                    <a:pt x="848995" y="255260"/>
                    <a:pt x="833120" y="257800"/>
                    <a:pt x="812800" y="257800"/>
                  </a:cubicBezTo>
                  <a:cubicBezTo>
                    <a:pt x="792480" y="257800"/>
                    <a:pt x="772160" y="256530"/>
                    <a:pt x="741680" y="253355"/>
                  </a:cubicBezTo>
                  <a:lnTo>
                    <a:pt x="737870" y="252720"/>
                  </a:lnTo>
                  <a:lnTo>
                    <a:pt x="737235" y="256530"/>
                  </a:lnTo>
                  <a:lnTo>
                    <a:pt x="730885" y="290818"/>
                  </a:lnTo>
                  <a:lnTo>
                    <a:pt x="735330" y="291453"/>
                  </a:lnTo>
                  <a:cubicBezTo>
                    <a:pt x="765175" y="293993"/>
                    <a:pt x="791845" y="295898"/>
                    <a:pt x="814070" y="295898"/>
                  </a:cubicBezTo>
                  <a:cubicBezTo>
                    <a:pt x="886460" y="295263"/>
                    <a:pt x="925830" y="274944"/>
                    <a:pt x="925830" y="231766"/>
                  </a:cubicBezTo>
                  <a:moveTo>
                    <a:pt x="695325" y="285738"/>
                  </a:moveTo>
                  <a:lnTo>
                    <a:pt x="695325" y="88262"/>
                  </a:lnTo>
                  <a:lnTo>
                    <a:pt x="641985" y="88262"/>
                  </a:lnTo>
                  <a:lnTo>
                    <a:pt x="641985" y="253990"/>
                  </a:lnTo>
                  <a:cubicBezTo>
                    <a:pt x="628015" y="255895"/>
                    <a:pt x="612140" y="257164"/>
                    <a:pt x="601345" y="257164"/>
                  </a:cubicBezTo>
                  <a:cubicBezTo>
                    <a:pt x="539750" y="257164"/>
                    <a:pt x="533400" y="238750"/>
                    <a:pt x="533400" y="205097"/>
                  </a:cubicBezTo>
                  <a:lnTo>
                    <a:pt x="533400" y="88262"/>
                  </a:lnTo>
                  <a:lnTo>
                    <a:pt x="480695" y="88262"/>
                  </a:lnTo>
                  <a:lnTo>
                    <a:pt x="480695" y="205732"/>
                  </a:lnTo>
                  <a:cubicBezTo>
                    <a:pt x="480695" y="278754"/>
                    <a:pt x="523875" y="295898"/>
                    <a:pt x="595630" y="295898"/>
                  </a:cubicBezTo>
                  <a:cubicBezTo>
                    <a:pt x="609600" y="295898"/>
                    <a:pt x="629920" y="293358"/>
                    <a:pt x="641985" y="290818"/>
                  </a:cubicBezTo>
                  <a:cubicBezTo>
                    <a:pt x="641985" y="302883"/>
                    <a:pt x="641350" y="316217"/>
                    <a:pt x="633095" y="325107"/>
                  </a:cubicBezTo>
                  <a:cubicBezTo>
                    <a:pt x="624840" y="333361"/>
                    <a:pt x="607695" y="334631"/>
                    <a:pt x="581025" y="334631"/>
                  </a:cubicBezTo>
                  <a:cubicBezTo>
                    <a:pt x="556895" y="334631"/>
                    <a:pt x="527685" y="331457"/>
                    <a:pt x="503555" y="327647"/>
                  </a:cubicBezTo>
                  <a:lnTo>
                    <a:pt x="497205" y="365745"/>
                  </a:lnTo>
                  <a:cubicBezTo>
                    <a:pt x="530225" y="371460"/>
                    <a:pt x="556895" y="374000"/>
                    <a:pt x="583565" y="374000"/>
                  </a:cubicBezTo>
                  <a:cubicBezTo>
                    <a:pt x="674370" y="373365"/>
                    <a:pt x="695325" y="347331"/>
                    <a:pt x="695325" y="285738"/>
                  </a:cubicBezTo>
                  <a:moveTo>
                    <a:pt x="454025" y="292723"/>
                  </a:moveTo>
                  <a:lnTo>
                    <a:pt x="335280" y="178428"/>
                  </a:lnTo>
                  <a:lnTo>
                    <a:pt x="452120" y="88262"/>
                  </a:lnTo>
                  <a:lnTo>
                    <a:pt x="384175" y="88262"/>
                  </a:lnTo>
                  <a:lnTo>
                    <a:pt x="290195" y="160014"/>
                  </a:lnTo>
                  <a:lnTo>
                    <a:pt x="279400" y="160014"/>
                  </a:lnTo>
                  <a:lnTo>
                    <a:pt x="279400" y="0"/>
                  </a:lnTo>
                  <a:lnTo>
                    <a:pt x="228600" y="0"/>
                  </a:lnTo>
                  <a:lnTo>
                    <a:pt x="228600" y="293358"/>
                  </a:lnTo>
                  <a:lnTo>
                    <a:pt x="279400" y="293358"/>
                  </a:lnTo>
                  <a:lnTo>
                    <a:pt x="279400" y="197477"/>
                  </a:lnTo>
                  <a:lnTo>
                    <a:pt x="288925" y="197477"/>
                  </a:lnTo>
                  <a:lnTo>
                    <a:pt x="387350" y="293358"/>
                  </a:lnTo>
                  <a:lnTo>
                    <a:pt x="454025" y="293358"/>
                  </a:lnTo>
                  <a:close/>
                  <a:moveTo>
                    <a:pt x="196850" y="231766"/>
                  </a:moveTo>
                  <a:cubicBezTo>
                    <a:pt x="197485" y="196842"/>
                    <a:pt x="173990" y="179698"/>
                    <a:pt x="118745" y="170808"/>
                  </a:cubicBezTo>
                  <a:cubicBezTo>
                    <a:pt x="94615" y="166998"/>
                    <a:pt x="80645" y="164458"/>
                    <a:pt x="75565" y="163188"/>
                  </a:cubicBezTo>
                  <a:cubicBezTo>
                    <a:pt x="59055" y="159379"/>
                    <a:pt x="52070" y="153029"/>
                    <a:pt x="52070" y="144139"/>
                  </a:cubicBezTo>
                  <a:cubicBezTo>
                    <a:pt x="52070" y="137155"/>
                    <a:pt x="54610" y="133980"/>
                    <a:pt x="62865" y="130170"/>
                  </a:cubicBezTo>
                  <a:cubicBezTo>
                    <a:pt x="71120" y="126995"/>
                    <a:pt x="85725" y="125090"/>
                    <a:pt x="106045" y="125090"/>
                  </a:cubicBezTo>
                  <a:cubicBezTo>
                    <a:pt x="125730" y="125090"/>
                    <a:pt x="145415" y="126360"/>
                    <a:pt x="169545" y="128900"/>
                  </a:cubicBezTo>
                  <a:lnTo>
                    <a:pt x="173355" y="129535"/>
                  </a:lnTo>
                  <a:lnTo>
                    <a:pt x="179070" y="92706"/>
                  </a:lnTo>
                  <a:lnTo>
                    <a:pt x="174625" y="92071"/>
                  </a:lnTo>
                  <a:cubicBezTo>
                    <a:pt x="147320" y="88896"/>
                    <a:pt x="117475" y="86992"/>
                    <a:pt x="95885" y="86992"/>
                  </a:cubicBezTo>
                  <a:cubicBezTo>
                    <a:pt x="34290" y="86992"/>
                    <a:pt x="0" y="104771"/>
                    <a:pt x="0" y="143504"/>
                  </a:cubicBezTo>
                  <a:cubicBezTo>
                    <a:pt x="0" y="167633"/>
                    <a:pt x="13335" y="186048"/>
                    <a:pt x="36830" y="194302"/>
                  </a:cubicBezTo>
                  <a:cubicBezTo>
                    <a:pt x="45720" y="197477"/>
                    <a:pt x="64770" y="201287"/>
                    <a:pt x="90170" y="206367"/>
                  </a:cubicBezTo>
                  <a:cubicBezTo>
                    <a:pt x="108585" y="209541"/>
                    <a:pt x="114935" y="211447"/>
                    <a:pt x="121285" y="213352"/>
                  </a:cubicBezTo>
                  <a:cubicBezTo>
                    <a:pt x="137160" y="219066"/>
                    <a:pt x="142875" y="226051"/>
                    <a:pt x="142875" y="233671"/>
                  </a:cubicBezTo>
                  <a:cubicBezTo>
                    <a:pt x="142875" y="240655"/>
                    <a:pt x="139065" y="246370"/>
                    <a:pt x="129540" y="250815"/>
                  </a:cubicBezTo>
                  <a:cubicBezTo>
                    <a:pt x="120015" y="255260"/>
                    <a:pt x="104140" y="257800"/>
                    <a:pt x="83820" y="257800"/>
                  </a:cubicBezTo>
                  <a:cubicBezTo>
                    <a:pt x="63500" y="257800"/>
                    <a:pt x="43180" y="256530"/>
                    <a:pt x="12700" y="253355"/>
                  </a:cubicBezTo>
                  <a:lnTo>
                    <a:pt x="8890" y="252720"/>
                  </a:lnTo>
                  <a:lnTo>
                    <a:pt x="8255" y="256530"/>
                  </a:lnTo>
                  <a:lnTo>
                    <a:pt x="1905" y="290818"/>
                  </a:lnTo>
                  <a:lnTo>
                    <a:pt x="6350" y="291453"/>
                  </a:lnTo>
                  <a:cubicBezTo>
                    <a:pt x="36195" y="293993"/>
                    <a:pt x="62865" y="295898"/>
                    <a:pt x="85090" y="295898"/>
                  </a:cubicBezTo>
                  <a:cubicBezTo>
                    <a:pt x="156845" y="295263"/>
                    <a:pt x="196850" y="274944"/>
                    <a:pt x="196850" y="231766"/>
                  </a:cubicBezTo>
                </a:path>
              </a:pathLst>
            </a:custGeom>
            <a:solidFill>
              <a:srgbClr val="000000"/>
            </a:solidFill>
            <a:ln w="6350" cap="flat">
              <a:noFill/>
              <a:prstDash val="solid"/>
              <a:miter/>
            </a:ln>
          </p:spPr>
          <p:txBody>
            <a:bodyPr rtlCol="0" anchor="ctr"/>
            <a:lstStyle/>
            <a:p>
              <a:endParaRPr lang="nb-NO"/>
            </a:p>
          </p:txBody>
        </p:sp>
        <p:sp>
          <p:nvSpPr>
            <p:cNvPr id="20" name="Friform 19">
              <a:extLst>
                <a:ext uri="{FF2B5EF4-FFF2-40B4-BE49-F238E27FC236}">
                  <a16:creationId xmlns:a16="http://schemas.microsoft.com/office/drawing/2014/main" id="{D5A7A310-76C7-014E-AB90-CEEB553B5088}"/>
                </a:ext>
              </a:extLst>
            </p:cNvPr>
            <p:cNvSpPr/>
            <p:nvPr/>
          </p:nvSpPr>
          <p:spPr>
            <a:xfrm>
              <a:off x="1804631" y="10087834"/>
              <a:ext cx="215333" cy="262244"/>
            </a:xfrm>
            <a:custGeom>
              <a:avLst/>
              <a:gdLst>
                <a:gd name="connsiteX0" fmla="*/ 215303 w 215333"/>
                <a:gd name="connsiteY0" fmla="*/ 6985 h 262244"/>
                <a:gd name="connsiteX1" fmla="*/ 215303 w 215333"/>
                <a:gd name="connsiteY1" fmla="*/ 0 h 262244"/>
                <a:gd name="connsiteX2" fmla="*/ 38 w 215333"/>
                <a:gd name="connsiteY2" fmla="*/ 0 h 262244"/>
                <a:gd name="connsiteX3" fmla="*/ 38 w 215333"/>
                <a:gd name="connsiteY3" fmla="*/ 6985 h 262244"/>
                <a:gd name="connsiteX4" fmla="*/ 10833 w 215333"/>
                <a:gd name="connsiteY4" fmla="*/ 132075 h 262244"/>
                <a:gd name="connsiteX5" fmla="*/ 18453 w 215333"/>
                <a:gd name="connsiteY5" fmla="*/ 157473 h 262244"/>
                <a:gd name="connsiteX6" fmla="*/ 45123 w 215333"/>
                <a:gd name="connsiteY6" fmla="*/ 203827 h 262244"/>
                <a:gd name="connsiteX7" fmla="*/ 101003 w 215333"/>
                <a:gd name="connsiteY7" fmla="*/ 257799 h 262244"/>
                <a:gd name="connsiteX8" fmla="*/ 106718 w 215333"/>
                <a:gd name="connsiteY8" fmla="*/ 262244 h 262244"/>
                <a:gd name="connsiteX9" fmla="*/ 112433 w 215333"/>
                <a:gd name="connsiteY9" fmla="*/ 257799 h 262244"/>
                <a:gd name="connsiteX10" fmla="*/ 168313 w 215333"/>
                <a:gd name="connsiteY10" fmla="*/ 203827 h 262244"/>
                <a:gd name="connsiteX11" fmla="*/ 194983 w 215333"/>
                <a:gd name="connsiteY11" fmla="*/ 157473 h 262244"/>
                <a:gd name="connsiteX12" fmla="*/ 202603 w 215333"/>
                <a:gd name="connsiteY12" fmla="*/ 132075 h 262244"/>
                <a:gd name="connsiteX13" fmla="*/ 215303 w 215333"/>
                <a:gd name="connsiteY13" fmla="*/ 6985 h 26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5333" h="262244">
                  <a:moveTo>
                    <a:pt x="215303" y="6985"/>
                  </a:moveTo>
                  <a:lnTo>
                    <a:pt x="215303" y="0"/>
                  </a:lnTo>
                  <a:lnTo>
                    <a:pt x="38" y="0"/>
                  </a:lnTo>
                  <a:lnTo>
                    <a:pt x="38" y="6985"/>
                  </a:lnTo>
                  <a:cubicBezTo>
                    <a:pt x="38" y="7620"/>
                    <a:pt x="-1232" y="79372"/>
                    <a:pt x="10833" y="132075"/>
                  </a:cubicBezTo>
                  <a:cubicBezTo>
                    <a:pt x="13373" y="141599"/>
                    <a:pt x="15913" y="149854"/>
                    <a:pt x="18453" y="157473"/>
                  </a:cubicBezTo>
                  <a:cubicBezTo>
                    <a:pt x="24803" y="173983"/>
                    <a:pt x="34328" y="189857"/>
                    <a:pt x="45123" y="203827"/>
                  </a:cubicBezTo>
                  <a:cubicBezTo>
                    <a:pt x="63538" y="227956"/>
                    <a:pt x="84493" y="244465"/>
                    <a:pt x="101003" y="257799"/>
                  </a:cubicBezTo>
                  <a:lnTo>
                    <a:pt x="106718" y="262244"/>
                  </a:lnTo>
                  <a:lnTo>
                    <a:pt x="112433" y="257799"/>
                  </a:lnTo>
                  <a:cubicBezTo>
                    <a:pt x="128943" y="244465"/>
                    <a:pt x="149898" y="227956"/>
                    <a:pt x="168313" y="203827"/>
                  </a:cubicBezTo>
                  <a:cubicBezTo>
                    <a:pt x="179743" y="189222"/>
                    <a:pt x="188633" y="173983"/>
                    <a:pt x="194983" y="157473"/>
                  </a:cubicBezTo>
                  <a:cubicBezTo>
                    <a:pt x="198158" y="150489"/>
                    <a:pt x="200698" y="141599"/>
                    <a:pt x="202603" y="132075"/>
                  </a:cubicBezTo>
                  <a:cubicBezTo>
                    <a:pt x="216573" y="79372"/>
                    <a:pt x="215303" y="7620"/>
                    <a:pt x="215303" y="6985"/>
                  </a:cubicBezTo>
                </a:path>
              </a:pathLst>
            </a:custGeom>
            <a:solidFill>
              <a:srgbClr val="000000"/>
            </a:solidFill>
            <a:ln w="6350" cap="flat">
              <a:noFill/>
              <a:prstDash val="solid"/>
              <a:miter/>
            </a:ln>
          </p:spPr>
          <p:txBody>
            <a:bodyPr rtlCol="0" anchor="ctr"/>
            <a:lstStyle/>
            <a:p>
              <a:endParaRPr lang="nb-NO"/>
            </a:p>
          </p:txBody>
        </p:sp>
        <p:sp>
          <p:nvSpPr>
            <p:cNvPr id="21" name="Friform 20">
              <a:extLst>
                <a:ext uri="{FF2B5EF4-FFF2-40B4-BE49-F238E27FC236}">
                  <a16:creationId xmlns:a16="http://schemas.microsoft.com/office/drawing/2014/main" id="{9B69F780-574A-0942-9887-0887FC3B90DB}"/>
                </a:ext>
              </a:extLst>
            </p:cNvPr>
            <p:cNvSpPr/>
            <p:nvPr/>
          </p:nvSpPr>
          <p:spPr>
            <a:xfrm>
              <a:off x="1811616" y="10094818"/>
              <a:ext cx="201968" cy="192397"/>
            </a:xfrm>
            <a:custGeom>
              <a:avLst/>
              <a:gdLst>
                <a:gd name="connsiteX0" fmla="*/ 190538 w 201968"/>
                <a:gd name="connsiteY0" fmla="*/ 123185 h 192397"/>
                <a:gd name="connsiteX1" fmla="*/ 182919 w 201968"/>
                <a:gd name="connsiteY1" fmla="*/ 147314 h 192397"/>
                <a:gd name="connsiteX2" fmla="*/ 156883 w 201968"/>
                <a:gd name="connsiteY2" fmla="*/ 192397 h 192397"/>
                <a:gd name="connsiteX3" fmla="*/ 156883 w 201968"/>
                <a:gd name="connsiteY3" fmla="*/ 192397 h 192397"/>
                <a:gd name="connsiteX4" fmla="*/ 43854 w 201968"/>
                <a:gd name="connsiteY4" fmla="*/ 192397 h 192397"/>
                <a:gd name="connsiteX5" fmla="*/ 100369 w 201968"/>
                <a:gd name="connsiteY5" fmla="*/ 123185 h 192397"/>
                <a:gd name="connsiteX6" fmla="*/ 10833 w 201968"/>
                <a:gd name="connsiteY6" fmla="*/ 123185 h 192397"/>
                <a:gd name="connsiteX7" fmla="*/ 38 w 201968"/>
                <a:gd name="connsiteY7" fmla="*/ 0 h 192397"/>
                <a:gd name="connsiteX8" fmla="*/ 101004 w 201968"/>
                <a:gd name="connsiteY8" fmla="*/ 123185 h 192397"/>
                <a:gd name="connsiteX9" fmla="*/ 201969 w 201968"/>
                <a:gd name="connsiteY9" fmla="*/ 0 h 192397"/>
                <a:gd name="connsiteX10" fmla="*/ 190538 w 201968"/>
                <a:gd name="connsiteY10" fmla="*/ 123185 h 19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1968" h="192397">
                  <a:moveTo>
                    <a:pt x="190538" y="123185"/>
                  </a:moveTo>
                  <a:cubicBezTo>
                    <a:pt x="188633" y="132075"/>
                    <a:pt x="186094" y="140329"/>
                    <a:pt x="182919" y="147314"/>
                  </a:cubicBezTo>
                  <a:cubicBezTo>
                    <a:pt x="175933" y="164458"/>
                    <a:pt x="167044" y="179698"/>
                    <a:pt x="156883" y="192397"/>
                  </a:cubicBezTo>
                  <a:lnTo>
                    <a:pt x="156883" y="192397"/>
                  </a:lnTo>
                  <a:lnTo>
                    <a:pt x="43854" y="192397"/>
                  </a:lnTo>
                  <a:lnTo>
                    <a:pt x="100369" y="123185"/>
                  </a:lnTo>
                  <a:lnTo>
                    <a:pt x="10833" y="123185"/>
                  </a:lnTo>
                  <a:cubicBezTo>
                    <a:pt x="-1231" y="71117"/>
                    <a:pt x="38" y="0"/>
                    <a:pt x="38" y="0"/>
                  </a:cubicBezTo>
                  <a:lnTo>
                    <a:pt x="101004" y="123185"/>
                  </a:lnTo>
                  <a:lnTo>
                    <a:pt x="201969" y="0"/>
                  </a:lnTo>
                  <a:cubicBezTo>
                    <a:pt x="201333" y="0"/>
                    <a:pt x="202604" y="71117"/>
                    <a:pt x="190538" y="123185"/>
                  </a:cubicBezTo>
                </a:path>
              </a:pathLst>
            </a:custGeom>
            <a:solidFill>
              <a:srgbClr val="FFFFFF"/>
            </a:solidFill>
            <a:ln w="6350" cap="flat">
              <a:noFill/>
              <a:prstDash val="solid"/>
              <a:miter/>
            </a:ln>
          </p:spPr>
          <p:txBody>
            <a:bodyPr rtlCol="0" anchor="ctr"/>
            <a:lstStyle/>
            <a:p>
              <a:endParaRPr lang="nb-NO"/>
            </a:p>
          </p:txBody>
        </p:sp>
      </p:grpSp>
      <p:grpSp>
        <p:nvGrpSpPr>
          <p:cNvPr id="12" name="Gruppe 11">
            <a:extLst>
              <a:ext uri="{FF2B5EF4-FFF2-40B4-BE49-F238E27FC236}">
                <a16:creationId xmlns:a16="http://schemas.microsoft.com/office/drawing/2014/main" id="{5C13DE5B-0D4F-5E38-E5A9-E1E609E10870}"/>
              </a:ext>
            </a:extLst>
          </p:cNvPr>
          <p:cNvGrpSpPr/>
          <p:nvPr userDrawn="1"/>
        </p:nvGrpSpPr>
        <p:grpSpPr>
          <a:xfrm>
            <a:off x="10371772" y="6112217"/>
            <a:ext cx="1253490" cy="374634"/>
            <a:chOff x="7456020" y="3763242"/>
            <a:chExt cx="1253490" cy="374634"/>
          </a:xfrm>
        </p:grpSpPr>
        <p:sp>
          <p:nvSpPr>
            <p:cNvPr id="9" name="Friform 8">
              <a:extLst>
                <a:ext uri="{FF2B5EF4-FFF2-40B4-BE49-F238E27FC236}">
                  <a16:creationId xmlns:a16="http://schemas.microsoft.com/office/drawing/2014/main" id="{9762A972-EDDA-AF71-F995-1711E23C3AB9}"/>
                </a:ext>
              </a:extLst>
            </p:cNvPr>
            <p:cNvSpPr/>
            <p:nvPr userDrawn="1"/>
          </p:nvSpPr>
          <p:spPr>
            <a:xfrm>
              <a:off x="8335495" y="3763242"/>
              <a:ext cx="374015" cy="373999"/>
            </a:xfrm>
            <a:custGeom>
              <a:avLst/>
              <a:gdLst>
                <a:gd name="connsiteX0" fmla="*/ 69850 w 374015"/>
                <a:gd name="connsiteY0" fmla="*/ 374000 h 373999"/>
                <a:gd name="connsiteX1" fmla="*/ 82550 w 374015"/>
                <a:gd name="connsiteY1" fmla="*/ 374000 h 373999"/>
                <a:gd name="connsiteX2" fmla="*/ 82550 w 374015"/>
                <a:gd name="connsiteY2" fmla="*/ 1905 h 373999"/>
                <a:gd name="connsiteX3" fmla="*/ 69850 w 374015"/>
                <a:gd name="connsiteY3" fmla="*/ 0 h 373999"/>
                <a:gd name="connsiteX4" fmla="*/ 69850 w 374015"/>
                <a:gd name="connsiteY4" fmla="*/ 374000 h 373999"/>
                <a:gd name="connsiteX5" fmla="*/ 311150 w 374015"/>
                <a:gd name="connsiteY5" fmla="*/ 374000 h 373999"/>
                <a:gd name="connsiteX6" fmla="*/ 327025 w 374015"/>
                <a:gd name="connsiteY6" fmla="*/ 374000 h 373999"/>
                <a:gd name="connsiteX7" fmla="*/ 327025 w 374015"/>
                <a:gd name="connsiteY7" fmla="*/ 374000 h 373999"/>
                <a:gd name="connsiteX8" fmla="*/ 327660 w 374015"/>
                <a:gd name="connsiteY8" fmla="*/ 374000 h 373999"/>
                <a:gd name="connsiteX9" fmla="*/ 340360 w 374015"/>
                <a:gd name="connsiteY9" fmla="*/ 372095 h 373999"/>
                <a:gd name="connsiteX10" fmla="*/ 340360 w 374015"/>
                <a:gd name="connsiteY10" fmla="*/ 271769 h 373999"/>
                <a:gd name="connsiteX11" fmla="*/ 311150 w 374015"/>
                <a:gd name="connsiteY11" fmla="*/ 240655 h 373999"/>
                <a:gd name="connsiteX12" fmla="*/ 311150 w 374015"/>
                <a:gd name="connsiteY12" fmla="*/ 374000 h 373999"/>
                <a:gd name="connsiteX13" fmla="*/ 274320 w 374015"/>
                <a:gd name="connsiteY13" fmla="*/ 374000 h 373999"/>
                <a:gd name="connsiteX14" fmla="*/ 302260 w 374015"/>
                <a:gd name="connsiteY14" fmla="*/ 374000 h 373999"/>
                <a:gd name="connsiteX15" fmla="*/ 302260 w 374015"/>
                <a:gd name="connsiteY15" fmla="*/ 231766 h 373999"/>
                <a:gd name="connsiteX16" fmla="*/ 274320 w 374015"/>
                <a:gd name="connsiteY16" fmla="*/ 201287 h 373999"/>
                <a:gd name="connsiteX17" fmla="*/ 274320 w 374015"/>
                <a:gd name="connsiteY17" fmla="*/ 374000 h 373999"/>
                <a:gd name="connsiteX18" fmla="*/ 352425 w 374015"/>
                <a:gd name="connsiteY18" fmla="*/ 286373 h 373999"/>
                <a:gd name="connsiteX19" fmla="*/ 344170 w 374015"/>
                <a:gd name="connsiteY19" fmla="*/ 277484 h 373999"/>
                <a:gd name="connsiteX20" fmla="*/ 344170 w 374015"/>
                <a:gd name="connsiteY20" fmla="*/ 371460 h 373999"/>
                <a:gd name="connsiteX21" fmla="*/ 374015 w 374015"/>
                <a:gd name="connsiteY21" fmla="*/ 327646 h 373999"/>
                <a:gd name="connsiteX22" fmla="*/ 352425 w 374015"/>
                <a:gd name="connsiteY22" fmla="*/ 286373 h 373999"/>
                <a:gd name="connsiteX23" fmla="*/ 234950 w 374015"/>
                <a:gd name="connsiteY23" fmla="*/ 374000 h 373999"/>
                <a:gd name="connsiteX24" fmla="*/ 261620 w 374015"/>
                <a:gd name="connsiteY24" fmla="*/ 374000 h 373999"/>
                <a:gd name="connsiteX25" fmla="*/ 261620 w 374015"/>
                <a:gd name="connsiteY25" fmla="*/ 187952 h 373999"/>
                <a:gd name="connsiteX26" fmla="*/ 234950 w 374015"/>
                <a:gd name="connsiteY26" fmla="*/ 158744 h 373999"/>
                <a:gd name="connsiteX27" fmla="*/ 234950 w 374015"/>
                <a:gd name="connsiteY27" fmla="*/ 374000 h 373999"/>
                <a:gd name="connsiteX28" fmla="*/ 151130 w 374015"/>
                <a:gd name="connsiteY28" fmla="*/ 374000 h 373999"/>
                <a:gd name="connsiteX29" fmla="*/ 173990 w 374015"/>
                <a:gd name="connsiteY29" fmla="*/ 374000 h 373999"/>
                <a:gd name="connsiteX30" fmla="*/ 173990 w 374015"/>
                <a:gd name="connsiteY30" fmla="*/ 92706 h 373999"/>
                <a:gd name="connsiteX31" fmla="*/ 151130 w 374015"/>
                <a:gd name="connsiteY31" fmla="*/ 67942 h 373999"/>
                <a:gd name="connsiteX32" fmla="*/ 151130 w 374015"/>
                <a:gd name="connsiteY32" fmla="*/ 374000 h 373999"/>
                <a:gd name="connsiteX33" fmla="*/ 109220 w 374015"/>
                <a:gd name="connsiteY33" fmla="*/ 22859 h 373999"/>
                <a:gd name="connsiteX34" fmla="*/ 109220 w 374015"/>
                <a:gd name="connsiteY34" fmla="*/ 374000 h 373999"/>
                <a:gd name="connsiteX35" fmla="*/ 125730 w 374015"/>
                <a:gd name="connsiteY35" fmla="*/ 374000 h 373999"/>
                <a:gd name="connsiteX36" fmla="*/ 125730 w 374015"/>
                <a:gd name="connsiteY36" fmla="*/ 41273 h 373999"/>
                <a:gd name="connsiteX37" fmla="*/ 111760 w 374015"/>
                <a:gd name="connsiteY37" fmla="*/ 26034 h 373999"/>
                <a:gd name="connsiteX38" fmla="*/ 109220 w 374015"/>
                <a:gd name="connsiteY38" fmla="*/ 22859 h 373999"/>
                <a:gd name="connsiteX39" fmla="*/ 33655 w 374015"/>
                <a:gd name="connsiteY39" fmla="*/ 374000 h 373999"/>
                <a:gd name="connsiteX40" fmla="*/ 41910 w 374015"/>
                <a:gd name="connsiteY40" fmla="*/ 374000 h 373999"/>
                <a:gd name="connsiteX41" fmla="*/ 41910 w 374015"/>
                <a:gd name="connsiteY41" fmla="*/ 0 h 373999"/>
                <a:gd name="connsiteX42" fmla="*/ 33655 w 374015"/>
                <a:gd name="connsiteY42" fmla="*/ 0 h 373999"/>
                <a:gd name="connsiteX43" fmla="*/ 33655 w 374015"/>
                <a:gd name="connsiteY43" fmla="*/ 374000 h 373999"/>
                <a:gd name="connsiteX44" fmla="*/ 0 w 374015"/>
                <a:gd name="connsiteY44" fmla="*/ 374000 h 373999"/>
                <a:gd name="connsiteX45" fmla="*/ 4445 w 374015"/>
                <a:gd name="connsiteY45" fmla="*/ 374000 h 373999"/>
                <a:gd name="connsiteX46" fmla="*/ 4445 w 374015"/>
                <a:gd name="connsiteY46" fmla="*/ 0 h 373999"/>
                <a:gd name="connsiteX47" fmla="*/ 0 w 374015"/>
                <a:gd name="connsiteY47" fmla="*/ 0 h 373999"/>
                <a:gd name="connsiteX48" fmla="*/ 0 w 374015"/>
                <a:gd name="connsiteY48" fmla="*/ 374000 h 373999"/>
                <a:gd name="connsiteX49" fmla="*/ 193675 w 374015"/>
                <a:gd name="connsiteY49" fmla="*/ 374000 h 373999"/>
                <a:gd name="connsiteX50" fmla="*/ 218440 w 374015"/>
                <a:gd name="connsiteY50" fmla="*/ 374000 h 373999"/>
                <a:gd name="connsiteX51" fmla="*/ 218440 w 374015"/>
                <a:gd name="connsiteY51" fmla="*/ 140964 h 373999"/>
                <a:gd name="connsiteX52" fmla="*/ 193675 w 374015"/>
                <a:gd name="connsiteY52" fmla="*/ 113661 h 373999"/>
                <a:gd name="connsiteX53" fmla="*/ 193675 w 374015"/>
                <a:gd name="connsiteY53" fmla="*/ 374000 h 37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74015" h="373999">
                  <a:moveTo>
                    <a:pt x="69850" y="374000"/>
                  </a:moveTo>
                  <a:lnTo>
                    <a:pt x="82550" y="374000"/>
                  </a:lnTo>
                  <a:lnTo>
                    <a:pt x="82550" y="1905"/>
                  </a:lnTo>
                  <a:cubicBezTo>
                    <a:pt x="78740" y="635"/>
                    <a:pt x="74930" y="0"/>
                    <a:pt x="69850" y="0"/>
                  </a:cubicBezTo>
                  <a:lnTo>
                    <a:pt x="69850" y="374000"/>
                  </a:lnTo>
                  <a:close/>
                  <a:moveTo>
                    <a:pt x="311150" y="374000"/>
                  </a:moveTo>
                  <a:lnTo>
                    <a:pt x="327025" y="374000"/>
                  </a:lnTo>
                  <a:lnTo>
                    <a:pt x="327025" y="374000"/>
                  </a:lnTo>
                  <a:cubicBezTo>
                    <a:pt x="327025" y="374000"/>
                    <a:pt x="327660" y="374000"/>
                    <a:pt x="327660" y="374000"/>
                  </a:cubicBezTo>
                  <a:cubicBezTo>
                    <a:pt x="332105" y="374000"/>
                    <a:pt x="336550" y="373365"/>
                    <a:pt x="340360" y="372095"/>
                  </a:cubicBezTo>
                  <a:lnTo>
                    <a:pt x="340360" y="271769"/>
                  </a:lnTo>
                  <a:cubicBezTo>
                    <a:pt x="333375" y="264149"/>
                    <a:pt x="323215" y="253355"/>
                    <a:pt x="311150" y="240655"/>
                  </a:cubicBezTo>
                  <a:lnTo>
                    <a:pt x="311150" y="374000"/>
                  </a:lnTo>
                  <a:close/>
                  <a:moveTo>
                    <a:pt x="274320" y="374000"/>
                  </a:moveTo>
                  <a:lnTo>
                    <a:pt x="302260" y="374000"/>
                  </a:lnTo>
                  <a:lnTo>
                    <a:pt x="302260" y="231766"/>
                  </a:lnTo>
                  <a:cubicBezTo>
                    <a:pt x="293370" y="222241"/>
                    <a:pt x="283845" y="212081"/>
                    <a:pt x="274320" y="201287"/>
                  </a:cubicBezTo>
                  <a:lnTo>
                    <a:pt x="274320" y="374000"/>
                  </a:lnTo>
                  <a:close/>
                  <a:moveTo>
                    <a:pt x="352425" y="286373"/>
                  </a:moveTo>
                  <a:cubicBezTo>
                    <a:pt x="351790" y="285738"/>
                    <a:pt x="348615" y="282563"/>
                    <a:pt x="344170" y="277484"/>
                  </a:cubicBezTo>
                  <a:lnTo>
                    <a:pt x="344170" y="371460"/>
                  </a:lnTo>
                  <a:cubicBezTo>
                    <a:pt x="361315" y="364475"/>
                    <a:pt x="374015" y="347966"/>
                    <a:pt x="374015" y="327646"/>
                  </a:cubicBezTo>
                  <a:cubicBezTo>
                    <a:pt x="374015" y="309232"/>
                    <a:pt x="367030" y="301613"/>
                    <a:pt x="352425" y="286373"/>
                  </a:cubicBezTo>
                  <a:moveTo>
                    <a:pt x="234950" y="374000"/>
                  </a:moveTo>
                  <a:lnTo>
                    <a:pt x="261620" y="374000"/>
                  </a:lnTo>
                  <a:lnTo>
                    <a:pt x="261620" y="187952"/>
                  </a:lnTo>
                  <a:cubicBezTo>
                    <a:pt x="252730" y="178428"/>
                    <a:pt x="243840" y="168903"/>
                    <a:pt x="234950" y="158744"/>
                  </a:cubicBezTo>
                  <a:lnTo>
                    <a:pt x="234950" y="374000"/>
                  </a:lnTo>
                  <a:close/>
                  <a:moveTo>
                    <a:pt x="151130" y="374000"/>
                  </a:moveTo>
                  <a:lnTo>
                    <a:pt x="173990" y="374000"/>
                  </a:lnTo>
                  <a:lnTo>
                    <a:pt x="173990" y="92706"/>
                  </a:lnTo>
                  <a:cubicBezTo>
                    <a:pt x="165735" y="83817"/>
                    <a:pt x="158115" y="75562"/>
                    <a:pt x="151130" y="67942"/>
                  </a:cubicBezTo>
                  <a:lnTo>
                    <a:pt x="151130" y="374000"/>
                  </a:lnTo>
                  <a:close/>
                  <a:moveTo>
                    <a:pt x="109220" y="22859"/>
                  </a:moveTo>
                  <a:lnTo>
                    <a:pt x="109220" y="374000"/>
                  </a:lnTo>
                  <a:lnTo>
                    <a:pt x="125730" y="374000"/>
                  </a:lnTo>
                  <a:lnTo>
                    <a:pt x="125730" y="41273"/>
                  </a:lnTo>
                  <a:cubicBezTo>
                    <a:pt x="118745" y="33654"/>
                    <a:pt x="113665" y="28574"/>
                    <a:pt x="111760" y="26034"/>
                  </a:cubicBezTo>
                  <a:cubicBezTo>
                    <a:pt x="111125" y="24764"/>
                    <a:pt x="110490" y="24129"/>
                    <a:pt x="109220" y="22859"/>
                  </a:cubicBezTo>
                  <a:moveTo>
                    <a:pt x="33655" y="374000"/>
                  </a:moveTo>
                  <a:lnTo>
                    <a:pt x="41910" y="374000"/>
                  </a:lnTo>
                  <a:lnTo>
                    <a:pt x="41910" y="0"/>
                  </a:lnTo>
                  <a:lnTo>
                    <a:pt x="33655" y="0"/>
                  </a:lnTo>
                  <a:lnTo>
                    <a:pt x="33655" y="374000"/>
                  </a:lnTo>
                  <a:close/>
                  <a:moveTo>
                    <a:pt x="0" y="374000"/>
                  </a:moveTo>
                  <a:lnTo>
                    <a:pt x="4445" y="374000"/>
                  </a:lnTo>
                  <a:lnTo>
                    <a:pt x="4445" y="0"/>
                  </a:lnTo>
                  <a:lnTo>
                    <a:pt x="0" y="0"/>
                  </a:lnTo>
                  <a:lnTo>
                    <a:pt x="0" y="374000"/>
                  </a:lnTo>
                  <a:close/>
                  <a:moveTo>
                    <a:pt x="193675" y="374000"/>
                  </a:moveTo>
                  <a:lnTo>
                    <a:pt x="218440" y="374000"/>
                  </a:lnTo>
                  <a:lnTo>
                    <a:pt x="218440" y="140964"/>
                  </a:lnTo>
                  <a:cubicBezTo>
                    <a:pt x="210185" y="132075"/>
                    <a:pt x="201295" y="122550"/>
                    <a:pt x="193675" y="113661"/>
                  </a:cubicBezTo>
                  <a:lnTo>
                    <a:pt x="193675" y="374000"/>
                  </a:lnTo>
                  <a:close/>
                </a:path>
              </a:pathLst>
            </a:custGeom>
            <a:solidFill>
              <a:srgbClr val="D2492A"/>
            </a:solidFill>
            <a:ln w="6350" cap="flat">
              <a:noFill/>
              <a:prstDash val="solid"/>
              <a:miter/>
            </a:ln>
          </p:spPr>
          <p:txBody>
            <a:bodyPr rtlCol="0" anchor="ctr"/>
            <a:lstStyle/>
            <a:p>
              <a:endParaRPr lang="nb-NO"/>
            </a:p>
          </p:txBody>
        </p:sp>
        <p:sp>
          <p:nvSpPr>
            <p:cNvPr id="10" name="Friform 9">
              <a:extLst>
                <a:ext uri="{FF2B5EF4-FFF2-40B4-BE49-F238E27FC236}">
                  <a16:creationId xmlns:a16="http://schemas.microsoft.com/office/drawing/2014/main" id="{9B8482ED-967F-7FDE-E680-DE55F3988915}"/>
                </a:ext>
              </a:extLst>
            </p:cNvPr>
            <p:cNvSpPr/>
            <p:nvPr userDrawn="1"/>
          </p:nvSpPr>
          <p:spPr>
            <a:xfrm>
              <a:off x="7456020" y="3763242"/>
              <a:ext cx="374015" cy="373999"/>
            </a:xfrm>
            <a:custGeom>
              <a:avLst/>
              <a:gdLst>
                <a:gd name="connsiteX0" fmla="*/ 326390 w 374015"/>
                <a:gd name="connsiteY0" fmla="*/ 635 h 373999"/>
                <a:gd name="connsiteX1" fmla="*/ 326390 w 374015"/>
                <a:gd name="connsiteY1" fmla="*/ 635 h 373999"/>
                <a:gd name="connsiteX2" fmla="*/ 310515 w 374015"/>
                <a:gd name="connsiteY2" fmla="*/ 635 h 373999"/>
                <a:gd name="connsiteX3" fmla="*/ 310515 w 374015"/>
                <a:gd name="connsiteY3" fmla="*/ 133979 h 373999"/>
                <a:gd name="connsiteX4" fmla="*/ 339725 w 374015"/>
                <a:gd name="connsiteY4" fmla="*/ 102866 h 373999"/>
                <a:gd name="connsiteX5" fmla="*/ 339725 w 374015"/>
                <a:gd name="connsiteY5" fmla="*/ 2540 h 373999"/>
                <a:gd name="connsiteX6" fmla="*/ 327025 w 374015"/>
                <a:gd name="connsiteY6" fmla="*/ 635 h 373999"/>
                <a:gd name="connsiteX7" fmla="*/ 326390 w 374015"/>
                <a:gd name="connsiteY7" fmla="*/ 635 h 373999"/>
                <a:gd name="connsiteX8" fmla="*/ 344170 w 374015"/>
                <a:gd name="connsiteY8" fmla="*/ 3810 h 373999"/>
                <a:gd name="connsiteX9" fmla="*/ 344170 w 374015"/>
                <a:gd name="connsiteY9" fmla="*/ 97786 h 373999"/>
                <a:gd name="connsiteX10" fmla="*/ 352425 w 374015"/>
                <a:gd name="connsiteY10" fmla="*/ 88896 h 373999"/>
                <a:gd name="connsiteX11" fmla="*/ 374015 w 374015"/>
                <a:gd name="connsiteY11" fmla="*/ 47623 h 373999"/>
                <a:gd name="connsiteX12" fmla="*/ 344170 w 374015"/>
                <a:gd name="connsiteY12" fmla="*/ 3810 h 373999"/>
                <a:gd name="connsiteX13" fmla="*/ 33655 w 374015"/>
                <a:gd name="connsiteY13" fmla="*/ 374000 h 373999"/>
                <a:gd name="connsiteX14" fmla="*/ 41910 w 374015"/>
                <a:gd name="connsiteY14" fmla="*/ 374000 h 373999"/>
                <a:gd name="connsiteX15" fmla="*/ 41910 w 374015"/>
                <a:gd name="connsiteY15" fmla="*/ 0 h 373999"/>
                <a:gd name="connsiteX16" fmla="*/ 33655 w 374015"/>
                <a:gd name="connsiteY16" fmla="*/ 0 h 373999"/>
                <a:gd name="connsiteX17" fmla="*/ 33655 w 374015"/>
                <a:gd name="connsiteY17" fmla="*/ 374000 h 373999"/>
                <a:gd name="connsiteX18" fmla="*/ 109220 w 374015"/>
                <a:gd name="connsiteY18" fmla="*/ 351776 h 373999"/>
                <a:gd name="connsiteX19" fmla="*/ 111760 w 374015"/>
                <a:gd name="connsiteY19" fmla="*/ 349236 h 373999"/>
                <a:gd name="connsiteX20" fmla="*/ 125730 w 374015"/>
                <a:gd name="connsiteY20" fmla="*/ 333996 h 373999"/>
                <a:gd name="connsiteX21" fmla="*/ 125730 w 374015"/>
                <a:gd name="connsiteY21" fmla="*/ 635 h 373999"/>
                <a:gd name="connsiteX22" fmla="*/ 109220 w 374015"/>
                <a:gd name="connsiteY22" fmla="*/ 635 h 373999"/>
                <a:gd name="connsiteX23" fmla="*/ 109220 w 374015"/>
                <a:gd name="connsiteY23" fmla="*/ 351776 h 373999"/>
                <a:gd name="connsiteX24" fmla="*/ 193675 w 374015"/>
                <a:gd name="connsiteY24" fmla="*/ 260339 h 373999"/>
                <a:gd name="connsiteX25" fmla="*/ 218440 w 374015"/>
                <a:gd name="connsiteY25" fmla="*/ 233036 h 373999"/>
                <a:gd name="connsiteX26" fmla="*/ 218440 w 374015"/>
                <a:gd name="connsiteY26" fmla="*/ 0 h 373999"/>
                <a:gd name="connsiteX27" fmla="*/ 193675 w 374015"/>
                <a:gd name="connsiteY27" fmla="*/ 0 h 373999"/>
                <a:gd name="connsiteX28" fmla="*/ 193675 w 374015"/>
                <a:gd name="connsiteY28" fmla="*/ 260339 h 373999"/>
                <a:gd name="connsiteX29" fmla="*/ 151130 w 374015"/>
                <a:gd name="connsiteY29" fmla="*/ 306692 h 373999"/>
                <a:gd name="connsiteX30" fmla="*/ 173990 w 374015"/>
                <a:gd name="connsiteY30" fmla="*/ 281929 h 373999"/>
                <a:gd name="connsiteX31" fmla="*/ 173990 w 374015"/>
                <a:gd name="connsiteY31" fmla="*/ 635 h 373999"/>
                <a:gd name="connsiteX32" fmla="*/ 151130 w 374015"/>
                <a:gd name="connsiteY32" fmla="*/ 635 h 373999"/>
                <a:gd name="connsiteX33" fmla="*/ 151130 w 374015"/>
                <a:gd name="connsiteY33" fmla="*/ 306692 h 373999"/>
                <a:gd name="connsiteX34" fmla="*/ 274320 w 374015"/>
                <a:gd name="connsiteY34" fmla="*/ 173348 h 373999"/>
                <a:gd name="connsiteX35" fmla="*/ 302260 w 374015"/>
                <a:gd name="connsiteY35" fmla="*/ 142869 h 373999"/>
                <a:gd name="connsiteX36" fmla="*/ 302260 w 374015"/>
                <a:gd name="connsiteY36" fmla="*/ 635 h 373999"/>
                <a:gd name="connsiteX37" fmla="*/ 274320 w 374015"/>
                <a:gd name="connsiteY37" fmla="*/ 635 h 373999"/>
                <a:gd name="connsiteX38" fmla="*/ 274320 w 374015"/>
                <a:gd name="connsiteY38" fmla="*/ 173348 h 373999"/>
                <a:gd name="connsiteX39" fmla="*/ 0 w 374015"/>
                <a:gd name="connsiteY39" fmla="*/ 374000 h 373999"/>
                <a:gd name="connsiteX40" fmla="*/ 4445 w 374015"/>
                <a:gd name="connsiteY40" fmla="*/ 374000 h 373999"/>
                <a:gd name="connsiteX41" fmla="*/ 4445 w 374015"/>
                <a:gd name="connsiteY41" fmla="*/ 0 h 373999"/>
                <a:gd name="connsiteX42" fmla="*/ 0 w 374015"/>
                <a:gd name="connsiteY42" fmla="*/ 0 h 373999"/>
                <a:gd name="connsiteX43" fmla="*/ 0 w 374015"/>
                <a:gd name="connsiteY43" fmla="*/ 374000 h 373999"/>
                <a:gd name="connsiteX44" fmla="*/ 234950 w 374015"/>
                <a:gd name="connsiteY44" fmla="*/ 215891 h 373999"/>
                <a:gd name="connsiteX45" fmla="*/ 261620 w 374015"/>
                <a:gd name="connsiteY45" fmla="*/ 186683 h 373999"/>
                <a:gd name="connsiteX46" fmla="*/ 261620 w 374015"/>
                <a:gd name="connsiteY46" fmla="*/ 635 h 373999"/>
                <a:gd name="connsiteX47" fmla="*/ 234950 w 374015"/>
                <a:gd name="connsiteY47" fmla="*/ 635 h 373999"/>
                <a:gd name="connsiteX48" fmla="*/ 234950 w 374015"/>
                <a:gd name="connsiteY48" fmla="*/ 215891 h 373999"/>
                <a:gd name="connsiteX49" fmla="*/ 70485 w 374015"/>
                <a:gd name="connsiteY49" fmla="*/ 374000 h 373999"/>
                <a:gd name="connsiteX50" fmla="*/ 83185 w 374015"/>
                <a:gd name="connsiteY50" fmla="*/ 372095 h 373999"/>
                <a:gd name="connsiteX51" fmla="*/ 83185 w 374015"/>
                <a:gd name="connsiteY51" fmla="*/ 0 h 373999"/>
                <a:gd name="connsiteX52" fmla="*/ 70485 w 374015"/>
                <a:gd name="connsiteY52" fmla="*/ 0 h 373999"/>
                <a:gd name="connsiteX53" fmla="*/ 70485 w 374015"/>
                <a:gd name="connsiteY53" fmla="*/ 374000 h 37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74015" h="373999">
                  <a:moveTo>
                    <a:pt x="326390" y="635"/>
                  </a:moveTo>
                  <a:lnTo>
                    <a:pt x="326390" y="635"/>
                  </a:lnTo>
                  <a:lnTo>
                    <a:pt x="310515" y="635"/>
                  </a:lnTo>
                  <a:lnTo>
                    <a:pt x="310515" y="133979"/>
                  </a:lnTo>
                  <a:cubicBezTo>
                    <a:pt x="322580" y="121280"/>
                    <a:pt x="332105" y="110486"/>
                    <a:pt x="339725" y="102866"/>
                  </a:cubicBezTo>
                  <a:lnTo>
                    <a:pt x="339725" y="2540"/>
                  </a:lnTo>
                  <a:cubicBezTo>
                    <a:pt x="335915" y="1270"/>
                    <a:pt x="331470" y="635"/>
                    <a:pt x="327025" y="635"/>
                  </a:cubicBezTo>
                  <a:cubicBezTo>
                    <a:pt x="327025" y="635"/>
                    <a:pt x="327025" y="635"/>
                    <a:pt x="326390" y="635"/>
                  </a:cubicBezTo>
                  <a:moveTo>
                    <a:pt x="344170" y="3810"/>
                  </a:moveTo>
                  <a:lnTo>
                    <a:pt x="344170" y="97786"/>
                  </a:lnTo>
                  <a:cubicBezTo>
                    <a:pt x="348615" y="92706"/>
                    <a:pt x="351790" y="89531"/>
                    <a:pt x="352425" y="88896"/>
                  </a:cubicBezTo>
                  <a:cubicBezTo>
                    <a:pt x="367030" y="73022"/>
                    <a:pt x="374015" y="66037"/>
                    <a:pt x="374015" y="47623"/>
                  </a:cubicBezTo>
                  <a:cubicBezTo>
                    <a:pt x="374015" y="27304"/>
                    <a:pt x="361950" y="10159"/>
                    <a:pt x="344170" y="3810"/>
                  </a:cubicBezTo>
                  <a:moveTo>
                    <a:pt x="33655" y="374000"/>
                  </a:moveTo>
                  <a:lnTo>
                    <a:pt x="41910" y="374000"/>
                  </a:lnTo>
                  <a:lnTo>
                    <a:pt x="41910" y="0"/>
                  </a:lnTo>
                  <a:lnTo>
                    <a:pt x="33655" y="0"/>
                  </a:lnTo>
                  <a:lnTo>
                    <a:pt x="33655" y="374000"/>
                  </a:lnTo>
                  <a:close/>
                  <a:moveTo>
                    <a:pt x="109220" y="351776"/>
                  </a:moveTo>
                  <a:cubicBezTo>
                    <a:pt x="109855" y="351141"/>
                    <a:pt x="110490" y="349871"/>
                    <a:pt x="111760" y="349236"/>
                  </a:cubicBezTo>
                  <a:cubicBezTo>
                    <a:pt x="113665" y="346696"/>
                    <a:pt x="118745" y="341616"/>
                    <a:pt x="125730" y="333996"/>
                  </a:cubicBezTo>
                  <a:lnTo>
                    <a:pt x="125730" y="635"/>
                  </a:lnTo>
                  <a:lnTo>
                    <a:pt x="109220" y="635"/>
                  </a:lnTo>
                  <a:lnTo>
                    <a:pt x="109220" y="351776"/>
                  </a:lnTo>
                  <a:close/>
                  <a:moveTo>
                    <a:pt x="193675" y="260339"/>
                  </a:moveTo>
                  <a:cubicBezTo>
                    <a:pt x="201930" y="251450"/>
                    <a:pt x="210185" y="242560"/>
                    <a:pt x="218440" y="233036"/>
                  </a:cubicBezTo>
                  <a:lnTo>
                    <a:pt x="218440" y="0"/>
                  </a:lnTo>
                  <a:lnTo>
                    <a:pt x="193675" y="0"/>
                  </a:lnTo>
                  <a:lnTo>
                    <a:pt x="193675" y="260339"/>
                  </a:lnTo>
                  <a:close/>
                  <a:moveTo>
                    <a:pt x="151130" y="306692"/>
                  </a:moveTo>
                  <a:cubicBezTo>
                    <a:pt x="158115" y="299073"/>
                    <a:pt x="165735" y="290818"/>
                    <a:pt x="173990" y="281929"/>
                  </a:cubicBezTo>
                  <a:lnTo>
                    <a:pt x="173990" y="635"/>
                  </a:lnTo>
                  <a:lnTo>
                    <a:pt x="151130" y="635"/>
                  </a:lnTo>
                  <a:lnTo>
                    <a:pt x="151130" y="306692"/>
                  </a:lnTo>
                  <a:close/>
                  <a:moveTo>
                    <a:pt x="274320" y="173348"/>
                  </a:moveTo>
                  <a:cubicBezTo>
                    <a:pt x="284480" y="162553"/>
                    <a:pt x="294005" y="152394"/>
                    <a:pt x="302260" y="142869"/>
                  </a:cubicBezTo>
                  <a:lnTo>
                    <a:pt x="302260" y="635"/>
                  </a:lnTo>
                  <a:lnTo>
                    <a:pt x="274320" y="635"/>
                  </a:lnTo>
                  <a:lnTo>
                    <a:pt x="274320" y="173348"/>
                  </a:lnTo>
                  <a:close/>
                  <a:moveTo>
                    <a:pt x="0" y="374000"/>
                  </a:moveTo>
                  <a:lnTo>
                    <a:pt x="4445" y="374000"/>
                  </a:lnTo>
                  <a:lnTo>
                    <a:pt x="4445" y="0"/>
                  </a:lnTo>
                  <a:lnTo>
                    <a:pt x="0" y="0"/>
                  </a:lnTo>
                  <a:lnTo>
                    <a:pt x="0" y="374000"/>
                  </a:lnTo>
                  <a:close/>
                  <a:moveTo>
                    <a:pt x="234950" y="215891"/>
                  </a:moveTo>
                  <a:cubicBezTo>
                    <a:pt x="243840" y="206367"/>
                    <a:pt x="252730" y="196207"/>
                    <a:pt x="261620" y="186683"/>
                  </a:cubicBezTo>
                  <a:lnTo>
                    <a:pt x="261620" y="635"/>
                  </a:lnTo>
                  <a:lnTo>
                    <a:pt x="234950" y="635"/>
                  </a:lnTo>
                  <a:lnTo>
                    <a:pt x="234950" y="215891"/>
                  </a:lnTo>
                  <a:close/>
                  <a:moveTo>
                    <a:pt x="70485" y="374000"/>
                  </a:moveTo>
                  <a:cubicBezTo>
                    <a:pt x="74930" y="374000"/>
                    <a:pt x="79375" y="373365"/>
                    <a:pt x="83185" y="372095"/>
                  </a:cubicBezTo>
                  <a:lnTo>
                    <a:pt x="83185" y="0"/>
                  </a:lnTo>
                  <a:lnTo>
                    <a:pt x="70485" y="0"/>
                  </a:lnTo>
                  <a:lnTo>
                    <a:pt x="70485" y="374000"/>
                  </a:lnTo>
                  <a:close/>
                </a:path>
              </a:pathLst>
            </a:custGeom>
            <a:solidFill>
              <a:srgbClr val="000000"/>
            </a:solidFill>
            <a:ln w="6350" cap="flat">
              <a:noFill/>
              <a:prstDash val="solid"/>
              <a:miter/>
            </a:ln>
          </p:spPr>
          <p:txBody>
            <a:bodyPr rtlCol="0" anchor="ctr"/>
            <a:lstStyle/>
            <a:p>
              <a:endParaRPr lang="nb-NO"/>
            </a:p>
          </p:txBody>
        </p:sp>
        <p:sp>
          <p:nvSpPr>
            <p:cNvPr id="11" name="Friform 10">
              <a:extLst>
                <a:ext uri="{FF2B5EF4-FFF2-40B4-BE49-F238E27FC236}">
                  <a16:creationId xmlns:a16="http://schemas.microsoft.com/office/drawing/2014/main" id="{95E61E9A-6B00-3D55-D911-701BA4894FC9}"/>
                </a:ext>
              </a:extLst>
            </p:cNvPr>
            <p:cNvSpPr/>
            <p:nvPr userDrawn="1"/>
          </p:nvSpPr>
          <p:spPr>
            <a:xfrm>
              <a:off x="7896076" y="3763242"/>
              <a:ext cx="339725" cy="374634"/>
            </a:xfrm>
            <a:custGeom>
              <a:avLst/>
              <a:gdLst>
                <a:gd name="connsiteX0" fmla="*/ 339725 w 339725"/>
                <a:gd name="connsiteY0" fmla="*/ 46988 h 374634"/>
                <a:gd name="connsiteX1" fmla="*/ 310515 w 339725"/>
                <a:gd name="connsiteY1" fmla="*/ 3810 h 374634"/>
                <a:gd name="connsiteX2" fmla="*/ 310515 w 339725"/>
                <a:gd name="connsiteY2" fmla="*/ 370825 h 374634"/>
                <a:gd name="connsiteX3" fmla="*/ 339725 w 339725"/>
                <a:gd name="connsiteY3" fmla="*/ 327646 h 374634"/>
                <a:gd name="connsiteX4" fmla="*/ 339725 w 339725"/>
                <a:gd name="connsiteY4" fmla="*/ 327646 h 374634"/>
                <a:gd name="connsiteX5" fmla="*/ 339725 w 339725"/>
                <a:gd name="connsiteY5" fmla="*/ 46988 h 374634"/>
                <a:gd name="connsiteX6" fmla="*/ 339725 w 339725"/>
                <a:gd name="connsiteY6" fmla="*/ 46988 h 374634"/>
                <a:gd name="connsiteX7" fmla="*/ 234950 w 339725"/>
                <a:gd name="connsiteY7" fmla="*/ 374000 h 374634"/>
                <a:gd name="connsiteX8" fmla="*/ 261620 w 339725"/>
                <a:gd name="connsiteY8" fmla="*/ 374000 h 374634"/>
                <a:gd name="connsiteX9" fmla="*/ 261620 w 339725"/>
                <a:gd name="connsiteY9" fmla="*/ 0 h 374634"/>
                <a:gd name="connsiteX10" fmla="*/ 234950 w 339725"/>
                <a:gd name="connsiteY10" fmla="*/ 0 h 374634"/>
                <a:gd name="connsiteX11" fmla="*/ 234950 w 339725"/>
                <a:gd name="connsiteY11" fmla="*/ 374000 h 374634"/>
                <a:gd name="connsiteX12" fmla="*/ 274320 w 339725"/>
                <a:gd name="connsiteY12" fmla="*/ 635 h 374634"/>
                <a:gd name="connsiteX13" fmla="*/ 274320 w 339725"/>
                <a:gd name="connsiteY13" fmla="*/ 374635 h 374634"/>
                <a:gd name="connsiteX14" fmla="*/ 293370 w 339725"/>
                <a:gd name="connsiteY14" fmla="*/ 374635 h 374634"/>
                <a:gd name="connsiteX15" fmla="*/ 302260 w 339725"/>
                <a:gd name="connsiteY15" fmla="*/ 374000 h 374634"/>
                <a:gd name="connsiteX16" fmla="*/ 302260 w 339725"/>
                <a:gd name="connsiteY16" fmla="*/ 1905 h 374634"/>
                <a:gd name="connsiteX17" fmla="*/ 293370 w 339725"/>
                <a:gd name="connsiteY17" fmla="*/ 1270 h 374634"/>
                <a:gd name="connsiteX18" fmla="*/ 274320 w 339725"/>
                <a:gd name="connsiteY18" fmla="*/ 1270 h 374634"/>
                <a:gd name="connsiteX19" fmla="*/ 150495 w 339725"/>
                <a:gd name="connsiteY19" fmla="*/ 374000 h 374634"/>
                <a:gd name="connsiteX20" fmla="*/ 173355 w 339725"/>
                <a:gd name="connsiteY20" fmla="*/ 374000 h 374634"/>
                <a:gd name="connsiteX21" fmla="*/ 173355 w 339725"/>
                <a:gd name="connsiteY21" fmla="*/ 0 h 374634"/>
                <a:gd name="connsiteX22" fmla="*/ 150495 w 339725"/>
                <a:gd name="connsiteY22" fmla="*/ 0 h 374634"/>
                <a:gd name="connsiteX23" fmla="*/ 150495 w 339725"/>
                <a:gd name="connsiteY23" fmla="*/ 374000 h 374634"/>
                <a:gd name="connsiteX24" fmla="*/ 193040 w 339725"/>
                <a:gd name="connsiteY24" fmla="*/ 374000 h 374634"/>
                <a:gd name="connsiteX25" fmla="*/ 217805 w 339725"/>
                <a:gd name="connsiteY25" fmla="*/ 374000 h 374634"/>
                <a:gd name="connsiteX26" fmla="*/ 217805 w 339725"/>
                <a:gd name="connsiteY26" fmla="*/ 0 h 374634"/>
                <a:gd name="connsiteX27" fmla="*/ 193040 w 339725"/>
                <a:gd name="connsiteY27" fmla="*/ 0 h 374634"/>
                <a:gd name="connsiteX28" fmla="*/ 193040 w 339725"/>
                <a:gd name="connsiteY28" fmla="*/ 374000 h 374634"/>
                <a:gd name="connsiteX29" fmla="*/ 109220 w 339725"/>
                <a:gd name="connsiteY29" fmla="*/ 374000 h 374634"/>
                <a:gd name="connsiteX30" fmla="*/ 125730 w 339725"/>
                <a:gd name="connsiteY30" fmla="*/ 374000 h 374634"/>
                <a:gd name="connsiteX31" fmla="*/ 125730 w 339725"/>
                <a:gd name="connsiteY31" fmla="*/ 0 h 374634"/>
                <a:gd name="connsiteX32" fmla="*/ 109220 w 339725"/>
                <a:gd name="connsiteY32" fmla="*/ 0 h 374634"/>
                <a:gd name="connsiteX33" fmla="*/ 109220 w 339725"/>
                <a:gd name="connsiteY33" fmla="*/ 374000 h 374634"/>
                <a:gd name="connsiteX34" fmla="*/ 0 w 339725"/>
                <a:gd name="connsiteY34" fmla="*/ 374000 h 374634"/>
                <a:gd name="connsiteX35" fmla="*/ 4445 w 339725"/>
                <a:gd name="connsiteY35" fmla="*/ 374000 h 374634"/>
                <a:gd name="connsiteX36" fmla="*/ 4445 w 339725"/>
                <a:gd name="connsiteY36" fmla="*/ 0 h 374634"/>
                <a:gd name="connsiteX37" fmla="*/ 0 w 339725"/>
                <a:gd name="connsiteY37" fmla="*/ 0 h 374634"/>
                <a:gd name="connsiteX38" fmla="*/ 0 w 339725"/>
                <a:gd name="connsiteY38" fmla="*/ 374000 h 374634"/>
                <a:gd name="connsiteX39" fmla="*/ 33020 w 339725"/>
                <a:gd name="connsiteY39" fmla="*/ 374000 h 374634"/>
                <a:gd name="connsiteX40" fmla="*/ 41275 w 339725"/>
                <a:gd name="connsiteY40" fmla="*/ 374000 h 374634"/>
                <a:gd name="connsiteX41" fmla="*/ 41275 w 339725"/>
                <a:gd name="connsiteY41" fmla="*/ 0 h 374634"/>
                <a:gd name="connsiteX42" fmla="*/ 33020 w 339725"/>
                <a:gd name="connsiteY42" fmla="*/ 0 h 374634"/>
                <a:gd name="connsiteX43" fmla="*/ 33020 w 339725"/>
                <a:gd name="connsiteY43" fmla="*/ 374000 h 374634"/>
                <a:gd name="connsiteX44" fmla="*/ 69850 w 339725"/>
                <a:gd name="connsiteY44" fmla="*/ 374000 h 374634"/>
                <a:gd name="connsiteX45" fmla="*/ 82550 w 339725"/>
                <a:gd name="connsiteY45" fmla="*/ 374000 h 374634"/>
                <a:gd name="connsiteX46" fmla="*/ 82550 w 339725"/>
                <a:gd name="connsiteY46" fmla="*/ 0 h 374634"/>
                <a:gd name="connsiteX47" fmla="*/ 69850 w 339725"/>
                <a:gd name="connsiteY47" fmla="*/ 0 h 374634"/>
                <a:gd name="connsiteX48" fmla="*/ 69850 w 339725"/>
                <a:gd name="connsiteY48" fmla="*/ 374000 h 37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39725" h="374634">
                  <a:moveTo>
                    <a:pt x="339725" y="46988"/>
                  </a:moveTo>
                  <a:cubicBezTo>
                    <a:pt x="339725" y="27304"/>
                    <a:pt x="327660" y="10795"/>
                    <a:pt x="310515" y="3810"/>
                  </a:cubicBezTo>
                  <a:lnTo>
                    <a:pt x="310515" y="370825"/>
                  </a:lnTo>
                  <a:cubicBezTo>
                    <a:pt x="327660" y="363840"/>
                    <a:pt x="339725" y="347331"/>
                    <a:pt x="339725" y="327646"/>
                  </a:cubicBezTo>
                  <a:lnTo>
                    <a:pt x="339725" y="327646"/>
                  </a:lnTo>
                  <a:lnTo>
                    <a:pt x="339725" y="46988"/>
                  </a:lnTo>
                  <a:lnTo>
                    <a:pt x="339725" y="46988"/>
                  </a:lnTo>
                  <a:close/>
                  <a:moveTo>
                    <a:pt x="234950" y="374000"/>
                  </a:moveTo>
                  <a:lnTo>
                    <a:pt x="261620" y="374000"/>
                  </a:lnTo>
                  <a:lnTo>
                    <a:pt x="261620" y="0"/>
                  </a:lnTo>
                  <a:lnTo>
                    <a:pt x="234950" y="0"/>
                  </a:lnTo>
                  <a:lnTo>
                    <a:pt x="234950" y="374000"/>
                  </a:lnTo>
                  <a:close/>
                  <a:moveTo>
                    <a:pt x="274320" y="635"/>
                  </a:moveTo>
                  <a:lnTo>
                    <a:pt x="274320" y="374635"/>
                  </a:lnTo>
                  <a:lnTo>
                    <a:pt x="293370" y="374635"/>
                  </a:lnTo>
                  <a:cubicBezTo>
                    <a:pt x="296545" y="374635"/>
                    <a:pt x="299720" y="374000"/>
                    <a:pt x="302260" y="374000"/>
                  </a:cubicBezTo>
                  <a:lnTo>
                    <a:pt x="302260" y="1905"/>
                  </a:lnTo>
                  <a:cubicBezTo>
                    <a:pt x="299085" y="1270"/>
                    <a:pt x="296545" y="1270"/>
                    <a:pt x="293370" y="1270"/>
                  </a:cubicBezTo>
                  <a:lnTo>
                    <a:pt x="274320" y="1270"/>
                  </a:lnTo>
                  <a:close/>
                  <a:moveTo>
                    <a:pt x="150495" y="374000"/>
                  </a:moveTo>
                  <a:lnTo>
                    <a:pt x="173355" y="374000"/>
                  </a:lnTo>
                  <a:lnTo>
                    <a:pt x="173355" y="0"/>
                  </a:lnTo>
                  <a:lnTo>
                    <a:pt x="150495" y="0"/>
                  </a:lnTo>
                  <a:lnTo>
                    <a:pt x="150495" y="374000"/>
                  </a:lnTo>
                  <a:close/>
                  <a:moveTo>
                    <a:pt x="193040" y="374000"/>
                  </a:moveTo>
                  <a:lnTo>
                    <a:pt x="217805" y="374000"/>
                  </a:lnTo>
                  <a:lnTo>
                    <a:pt x="217805" y="0"/>
                  </a:lnTo>
                  <a:lnTo>
                    <a:pt x="193040" y="0"/>
                  </a:lnTo>
                  <a:lnTo>
                    <a:pt x="193040" y="374000"/>
                  </a:lnTo>
                  <a:close/>
                  <a:moveTo>
                    <a:pt x="109220" y="374000"/>
                  </a:moveTo>
                  <a:lnTo>
                    <a:pt x="125730" y="374000"/>
                  </a:lnTo>
                  <a:lnTo>
                    <a:pt x="125730" y="0"/>
                  </a:lnTo>
                  <a:lnTo>
                    <a:pt x="109220" y="0"/>
                  </a:lnTo>
                  <a:lnTo>
                    <a:pt x="109220" y="374000"/>
                  </a:lnTo>
                  <a:close/>
                  <a:moveTo>
                    <a:pt x="0" y="374000"/>
                  </a:moveTo>
                  <a:lnTo>
                    <a:pt x="4445" y="374000"/>
                  </a:lnTo>
                  <a:lnTo>
                    <a:pt x="4445" y="0"/>
                  </a:lnTo>
                  <a:lnTo>
                    <a:pt x="0" y="0"/>
                  </a:lnTo>
                  <a:lnTo>
                    <a:pt x="0" y="374000"/>
                  </a:lnTo>
                  <a:close/>
                  <a:moveTo>
                    <a:pt x="33020" y="374000"/>
                  </a:moveTo>
                  <a:lnTo>
                    <a:pt x="41275" y="374000"/>
                  </a:lnTo>
                  <a:lnTo>
                    <a:pt x="41275" y="0"/>
                  </a:lnTo>
                  <a:lnTo>
                    <a:pt x="33020" y="0"/>
                  </a:lnTo>
                  <a:lnTo>
                    <a:pt x="33020" y="374000"/>
                  </a:lnTo>
                  <a:close/>
                  <a:moveTo>
                    <a:pt x="69850" y="374000"/>
                  </a:moveTo>
                  <a:lnTo>
                    <a:pt x="82550" y="374000"/>
                  </a:lnTo>
                  <a:lnTo>
                    <a:pt x="82550" y="0"/>
                  </a:lnTo>
                  <a:lnTo>
                    <a:pt x="69850" y="0"/>
                  </a:lnTo>
                  <a:lnTo>
                    <a:pt x="69850" y="374000"/>
                  </a:lnTo>
                  <a:close/>
                </a:path>
              </a:pathLst>
            </a:custGeom>
            <a:solidFill>
              <a:srgbClr val="A4A4A4"/>
            </a:solidFill>
            <a:ln w="6350" cap="flat">
              <a:noFill/>
              <a:prstDash val="solid"/>
              <a:miter/>
            </a:ln>
          </p:spPr>
          <p:txBody>
            <a:bodyPr rtlCol="0" anchor="ctr"/>
            <a:lstStyle/>
            <a:p>
              <a:endParaRPr lang="nb-NO"/>
            </a:p>
          </p:txBody>
        </p:sp>
      </p:grpSp>
      <p:sp>
        <p:nvSpPr>
          <p:cNvPr id="12290" name="Rectangle 2">
            <a:extLst>
              <a:ext uri="{FF2B5EF4-FFF2-40B4-BE49-F238E27FC236}">
                <a16:creationId xmlns:a16="http://schemas.microsoft.com/office/drawing/2014/main" id="{0BEEBB4A-64C3-B647-9A9B-0BFFDC0B6E91}"/>
              </a:ext>
            </a:extLst>
          </p:cNvPr>
          <p:cNvSpPr>
            <a:spLocks noGrp="1" noChangeArrowheads="1"/>
          </p:cNvSpPr>
          <p:nvPr>
            <p:ph type="title"/>
          </p:nvPr>
        </p:nvSpPr>
        <p:spPr bwMode="auto">
          <a:xfrm>
            <a:off x="558000" y="558000"/>
            <a:ext cx="11077200" cy="10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nb-NO" altLang="nb-NO"/>
              <a:t>Klikk for å endre tittelstil</a:t>
            </a:r>
          </a:p>
        </p:txBody>
      </p:sp>
      <p:sp>
        <p:nvSpPr>
          <p:cNvPr id="12291" name="Rectangle 3">
            <a:extLst>
              <a:ext uri="{FF2B5EF4-FFF2-40B4-BE49-F238E27FC236}">
                <a16:creationId xmlns:a16="http://schemas.microsoft.com/office/drawing/2014/main" id="{24949DCF-4515-2441-BC1E-51E788000053}"/>
              </a:ext>
            </a:extLst>
          </p:cNvPr>
          <p:cNvSpPr>
            <a:spLocks noGrp="1" noChangeArrowheads="1"/>
          </p:cNvSpPr>
          <p:nvPr>
            <p:ph type="body" idx="1"/>
          </p:nvPr>
        </p:nvSpPr>
        <p:spPr bwMode="auto">
          <a:xfrm>
            <a:off x="558000" y="1812460"/>
            <a:ext cx="11077200" cy="4096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nb-NO" altLang="nb-NO"/>
              <a:t>Klikk for å legge til en undertittel</a:t>
            </a:r>
          </a:p>
          <a:p>
            <a:pPr lvl="1"/>
            <a:r>
              <a:rPr lang="nb-NO" altLang="nb-NO"/>
              <a:t>Second </a:t>
            </a:r>
            <a:r>
              <a:rPr lang="nb-NO" altLang="nb-NO" err="1"/>
              <a:t>level</a:t>
            </a:r>
            <a:endParaRPr lang="nb-NO" altLang="nb-NO"/>
          </a:p>
          <a:p>
            <a:pPr lvl="2"/>
            <a:r>
              <a:rPr lang="nb-NO" altLang="nb-NO"/>
              <a:t>Third </a:t>
            </a:r>
            <a:r>
              <a:rPr lang="nb-NO" altLang="nb-NO" err="1"/>
              <a:t>level</a:t>
            </a:r>
            <a:endParaRPr lang="nb-NO" altLang="nb-NO"/>
          </a:p>
          <a:p>
            <a:pPr lvl="3"/>
            <a:r>
              <a:rPr lang="nb-NO" altLang="nb-NO" err="1"/>
              <a:t>Fourth</a:t>
            </a:r>
            <a:r>
              <a:rPr lang="nb-NO" altLang="nb-NO"/>
              <a:t> </a:t>
            </a:r>
            <a:r>
              <a:rPr lang="nb-NO" altLang="nb-NO" err="1"/>
              <a:t>level</a:t>
            </a:r>
            <a:endParaRPr lang="nb-NO" altLang="nb-NO"/>
          </a:p>
          <a:p>
            <a:pPr lvl="4"/>
            <a:r>
              <a:rPr lang="nb-NO" altLang="nb-NO"/>
              <a:t>Fifth </a:t>
            </a:r>
            <a:r>
              <a:rPr lang="nb-NO" altLang="nb-NO" err="1"/>
              <a:t>level</a:t>
            </a:r>
            <a:endParaRPr lang="nb-NO" altLang="nb-NO"/>
          </a:p>
        </p:txBody>
      </p:sp>
    </p:spTree>
    <p:extLst>
      <p:ext uri="{BB962C8B-B14F-4D97-AF65-F5344CB8AC3E}">
        <p14:creationId xmlns:p14="http://schemas.microsoft.com/office/powerpoint/2010/main" val="340866052"/>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Lst>
  <p:hf sldNum="0" hdr="0" dt="0"/>
  <p:txStyles>
    <p:titleStyle>
      <a:lvl1pPr algn="l" rtl="0" fontAlgn="base">
        <a:lnSpc>
          <a:spcPts val="3200"/>
        </a:lnSpc>
        <a:spcBef>
          <a:spcPct val="0"/>
        </a:spcBef>
        <a:spcAft>
          <a:spcPct val="0"/>
        </a:spcAft>
        <a:defRPr sz="3200" b="1" kern="1200">
          <a:solidFill>
            <a:schemeClr val="tx2"/>
          </a:solidFill>
          <a:latin typeface="+mj-lt"/>
          <a:ea typeface="+mj-ea"/>
          <a:cs typeface="+mj-cs"/>
        </a:defRPr>
      </a:lvl1pPr>
      <a:lvl2pPr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2pPr>
      <a:lvl3pPr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3pPr>
      <a:lvl4pPr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4pPr>
      <a:lvl5pPr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5pPr>
      <a:lvl6pPr marL="457200"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6pPr>
      <a:lvl7pPr marL="914400"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7pPr>
      <a:lvl8pPr marL="1371600"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8pPr>
      <a:lvl9pPr marL="1828800"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9pPr>
    </p:titleStyle>
    <p:bodyStyle>
      <a:lvl1pPr marL="0" indent="0" algn="l" rtl="0" fontAlgn="base">
        <a:spcBef>
          <a:spcPct val="20000"/>
        </a:spcBef>
        <a:spcAft>
          <a:spcPct val="0"/>
        </a:spcAft>
        <a:buNone/>
        <a:defRPr sz="2000" kern="1200">
          <a:solidFill>
            <a:schemeClr val="tx1"/>
          </a:solidFill>
          <a:latin typeface="+mn-lt"/>
          <a:ea typeface="+mn-ea"/>
          <a:cs typeface="+mn-cs"/>
        </a:defRPr>
      </a:lvl1pPr>
      <a:lvl2pPr marL="719138" indent="-261938" algn="l" rtl="0" fontAlgn="base">
        <a:spcBef>
          <a:spcPct val="20000"/>
        </a:spcBef>
        <a:spcAft>
          <a:spcPct val="0"/>
        </a:spcAft>
        <a:buChar char="–"/>
        <a:defRPr sz="1900" kern="1200">
          <a:solidFill>
            <a:schemeClr val="tx1"/>
          </a:solidFill>
          <a:latin typeface="+mn-lt"/>
          <a:ea typeface="+mn-ea"/>
          <a:cs typeface="+mn-cs"/>
        </a:defRPr>
      </a:lvl2pPr>
      <a:lvl3pPr marL="1165225" indent="-250825" algn="l" rtl="0" fontAlgn="base">
        <a:spcBef>
          <a:spcPct val="20000"/>
        </a:spcBef>
        <a:spcAft>
          <a:spcPct val="0"/>
        </a:spcAft>
        <a:buChar char="•"/>
        <a:defRPr sz="1700" kern="1200">
          <a:solidFill>
            <a:schemeClr val="tx1"/>
          </a:solidFill>
          <a:latin typeface="+mn-lt"/>
          <a:ea typeface="+mn-ea"/>
          <a:cs typeface="+mn-cs"/>
        </a:defRPr>
      </a:lvl3pPr>
      <a:lvl4pPr marL="1600200" indent="-255588" algn="l" rtl="0" fontAlgn="base">
        <a:spcBef>
          <a:spcPct val="20000"/>
        </a:spcBef>
        <a:spcAft>
          <a:spcPct val="0"/>
        </a:spcAft>
        <a:buChar char="–"/>
        <a:defRPr sz="1700" kern="1200">
          <a:solidFill>
            <a:schemeClr val="tx1"/>
          </a:solidFill>
          <a:latin typeface="+mn-lt"/>
          <a:ea typeface="+mn-ea"/>
          <a:cs typeface="+mn-cs"/>
        </a:defRPr>
      </a:lvl4pPr>
      <a:lvl5pPr marL="2063750" indent="-266700" algn="l" rtl="0" fontAlgn="base">
        <a:spcBef>
          <a:spcPct val="20000"/>
        </a:spcBef>
        <a:spcAft>
          <a:spcPct val="0"/>
        </a:spcAft>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9">
          <p15:clr>
            <a:srgbClr val="F26B43"/>
          </p15:clr>
        </p15:guide>
        <p15:guide id="2" pos="347">
          <p15:clr>
            <a:srgbClr val="F26B43"/>
          </p15:clr>
        </p15:guide>
        <p15:guide id="3" orient="horz" pos="346">
          <p15:clr>
            <a:srgbClr val="F26B43"/>
          </p15:clr>
        </p15:guide>
        <p15:guide id="4" orient="horz" pos="3725">
          <p15:clr>
            <a:srgbClr val="F26B43"/>
          </p15:clr>
        </p15:guide>
        <p15:guide id="5" pos="733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0BEEBB4A-64C3-B647-9A9B-0BFFDC0B6E91}"/>
              </a:ext>
            </a:extLst>
          </p:cNvPr>
          <p:cNvSpPr>
            <a:spLocks noGrp="1" noChangeArrowheads="1"/>
          </p:cNvSpPr>
          <p:nvPr>
            <p:ph type="title"/>
          </p:nvPr>
        </p:nvSpPr>
        <p:spPr bwMode="auto">
          <a:xfrm>
            <a:off x="558000" y="558000"/>
            <a:ext cx="11077200" cy="10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nb-NO" altLang="nb-NO" err="1"/>
              <a:t>Click</a:t>
            </a:r>
            <a:r>
              <a:rPr lang="nb-NO" altLang="nb-NO"/>
              <a:t> to </a:t>
            </a:r>
            <a:r>
              <a:rPr lang="nb-NO" altLang="nb-NO" err="1"/>
              <a:t>edit</a:t>
            </a:r>
            <a:r>
              <a:rPr lang="nb-NO" altLang="nb-NO"/>
              <a:t> Master </a:t>
            </a:r>
            <a:r>
              <a:rPr lang="nb-NO" altLang="nb-NO" err="1"/>
              <a:t>title</a:t>
            </a:r>
            <a:r>
              <a:rPr lang="nb-NO" altLang="nb-NO"/>
              <a:t> style</a:t>
            </a:r>
          </a:p>
        </p:txBody>
      </p:sp>
      <p:sp>
        <p:nvSpPr>
          <p:cNvPr id="12291" name="Rectangle 3">
            <a:extLst>
              <a:ext uri="{FF2B5EF4-FFF2-40B4-BE49-F238E27FC236}">
                <a16:creationId xmlns:a16="http://schemas.microsoft.com/office/drawing/2014/main" id="{24949DCF-4515-2441-BC1E-51E788000053}"/>
              </a:ext>
            </a:extLst>
          </p:cNvPr>
          <p:cNvSpPr>
            <a:spLocks noGrp="1" noChangeArrowheads="1"/>
          </p:cNvSpPr>
          <p:nvPr>
            <p:ph type="body" idx="1"/>
          </p:nvPr>
        </p:nvSpPr>
        <p:spPr bwMode="auto">
          <a:xfrm>
            <a:off x="558000" y="1812460"/>
            <a:ext cx="11077200" cy="4096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nb-NO" altLang="nb-NO"/>
              <a:t>Klikk for å legge til en undertittel</a:t>
            </a:r>
          </a:p>
          <a:p>
            <a:pPr lvl="1"/>
            <a:r>
              <a:rPr lang="nb-NO" altLang="nb-NO"/>
              <a:t>Second </a:t>
            </a:r>
            <a:r>
              <a:rPr lang="nb-NO" altLang="nb-NO" err="1"/>
              <a:t>level</a:t>
            </a:r>
            <a:endParaRPr lang="nb-NO" altLang="nb-NO"/>
          </a:p>
          <a:p>
            <a:pPr lvl="2"/>
            <a:r>
              <a:rPr lang="nb-NO" altLang="nb-NO"/>
              <a:t>Third </a:t>
            </a:r>
            <a:r>
              <a:rPr lang="nb-NO" altLang="nb-NO" err="1"/>
              <a:t>level</a:t>
            </a:r>
            <a:endParaRPr lang="nb-NO" altLang="nb-NO"/>
          </a:p>
          <a:p>
            <a:pPr lvl="3"/>
            <a:r>
              <a:rPr lang="nb-NO" altLang="nb-NO" err="1"/>
              <a:t>Fourth</a:t>
            </a:r>
            <a:r>
              <a:rPr lang="nb-NO" altLang="nb-NO"/>
              <a:t> </a:t>
            </a:r>
            <a:r>
              <a:rPr lang="nb-NO" altLang="nb-NO" err="1"/>
              <a:t>level</a:t>
            </a:r>
            <a:endParaRPr lang="nb-NO" altLang="nb-NO"/>
          </a:p>
          <a:p>
            <a:pPr lvl="4"/>
            <a:r>
              <a:rPr lang="nb-NO" altLang="nb-NO"/>
              <a:t>Fifth </a:t>
            </a:r>
            <a:r>
              <a:rPr lang="nb-NO" altLang="nb-NO" err="1"/>
              <a:t>level</a:t>
            </a:r>
            <a:endParaRPr lang="nb-NO" altLang="nb-NO"/>
          </a:p>
        </p:txBody>
      </p:sp>
      <p:grpSp>
        <p:nvGrpSpPr>
          <p:cNvPr id="18" name="Grafikk 22">
            <a:extLst>
              <a:ext uri="{FF2B5EF4-FFF2-40B4-BE49-F238E27FC236}">
                <a16:creationId xmlns:a16="http://schemas.microsoft.com/office/drawing/2014/main" id="{45388917-A4A4-BB44-A610-A243AC2FDAA1}"/>
              </a:ext>
            </a:extLst>
          </p:cNvPr>
          <p:cNvGrpSpPr/>
          <p:nvPr/>
        </p:nvGrpSpPr>
        <p:grpSpPr>
          <a:xfrm>
            <a:off x="558000" y="6120979"/>
            <a:ext cx="1461165" cy="3156908"/>
            <a:chOff x="558800" y="9999572"/>
            <a:chExt cx="1461165" cy="3156908"/>
          </a:xfrm>
        </p:grpSpPr>
        <p:sp>
          <p:nvSpPr>
            <p:cNvPr id="19" name="Friform 18">
              <a:extLst>
                <a:ext uri="{FF2B5EF4-FFF2-40B4-BE49-F238E27FC236}">
                  <a16:creationId xmlns:a16="http://schemas.microsoft.com/office/drawing/2014/main" id="{3EDD0BFF-2A70-724E-AC7C-20D66CD00F7E}"/>
                </a:ext>
              </a:extLst>
            </p:cNvPr>
            <p:cNvSpPr/>
            <p:nvPr/>
          </p:nvSpPr>
          <p:spPr>
            <a:xfrm>
              <a:off x="558800" y="9999572"/>
              <a:ext cx="1146175" cy="373999"/>
            </a:xfrm>
            <a:custGeom>
              <a:avLst/>
              <a:gdLst>
                <a:gd name="connsiteX0" fmla="*/ 1146175 w 1146175"/>
                <a:gd name="connsiteY0" fmla="*/ 231766 h 373999"/>
                <a:gd name="connsiteX1" fmla="*/ 1068070 w 1146175"/>
                <a:gd name="connsiteY1" fmla="*/ 170808 h 373999"/>
                <a:gd name="connsiteX2" fmla="*/ 1024890 w 1146175"/>
                <a:gd name="connsiteY2" fmla="*/ 163188 h 373999"/>
                <a:gd name="connsiteX3" fmla="*/ 1001395 w 1146175"/>
                <a:gd name="connsiteY3" fmla="*/ 144139 h 373999"/>
                <a:gd name="connsiteX4" fmla="*/ 1012190 w 1146175"/>
                <a:gd name="connsiteY4" fmla="*/ 130170 h 373999"/>
                <a:gd name="connsiteX5" fmla="*/ 1055370 w 1146175"/>
                <a:gd name="connsiteY5" fmla="*/ 125090 h 373999"/>
                <a:gd name="connsiteX6" fmla="*/ 1118870 w 1146175"/>
                <a:gd name="connsiteY6" fmla="*/ 128900 h 373999"/>
                <a:gd name="connsiteX7" fmla="*/ 1122680 w 1146175"/>
                <a:gd name="connsiteY7" fmla="*/ 129535 h 373999"/>
                <a:gd name="connsiteX8" fmla="*/ 1128395 w 1146175"/>
                <a:gd name="connsiteY8" fmla="*/ 92706 h 373999"/>
                <a:gd name="connsiteX9" fmla="*/ 1123950 w 1146175"/>
                <a:gd name="connsiteY9" fmla="*/ 91436 h 373999"/>
                <a:gd name="connsiteX10" fmla="*/ 1045210 w 1146175"/>
                <a:gd name="connsiteY10" fmla="*/ 86357 h 373999"/>
                <a:gd name="connsiteX11" fmla="*/ 949325 w 1146175"/>
                <a:gd name="connsiteY11" fmla="*/ 142869 h 373999"/>
                <a:gd name="connsiteX12" fmla="*/ 986790 w 1146175"/>
                <a:gd name="connsiteY12" fmla="*/ 193667 h 373999"/>
                <a:gd name="connsiteX13" fmla="*/ 1040130 w 1146175"/>
                <a:gd name="connsiteY13" fmla="*/ 205732 h 373999"/>
                <a:gd name="connsiteX14" fmla="*/ 1071245 w 1146175"/>
                <a:gd name="connsiteY14" fmla="*/ 212716 h 373999"/>
                <a:gd name="connsiteX15" fmla="*/ 1092835 w 1146175"/>
                <a:gd name="connsiteY15" fmla="*/ 233036 h 373999"/>
                <a:gd name="connsiteX16" fmla="*/ 1079500 w 1146175"/>
                <a:gd name="connsiteY16" fmla="*/ 250180 h 373999"/>
                <a:gd name="connsiteX17" fmla="*/ 1033780 w 1146175"/>
                <a:gd name="connsiteY17" fmla="*/ 257164 h 373999"/>
                <a:gd name="connsiteX18" fmla="*/ 962660 w 1146175"/>
                <a:gd name="connsiteY18" fmla="*/ 252720 h 373999"/>
                <a:gd name="connsiteX19" fmla="*/ 958850 w 1146175"/>
                <a:gd name="connsiteY19" fmla="*/ 252085 h 373999"/>
                <a:gd name="connsiteX20" fmla="*/ 958215 w 1146175"/>
                <a:gd name="connsiteY20" fmla="*/ 255895 h 373999"/>
                <a:gd name="connsiteX21" fmla="*/ 951865 w 1146175"/>
                <a:gd name="connsiteY21" fmla="*/ 290183 h 373999"/>
                <a:gd name="connsiteX22" fmla="*/ 956310 w 1146175"/>
                <a:gd name="connsiteY22" fmla="*/ 290818 h 373999"/>
                <a:gd name="connsiteX23" fmla="*/ 1035050 w 1146175"/>
                <a:gd name="connsiteY23" fmla="*/ 295263 h 373999"/>
                <a:gd name="connsiteX24" fmla="*/ 1146175 w 1146175"/>
                <a:gd name="connsiteY24" fmla="*/ 231766 h 373999"/>
                <a:gd name="connsiteX25" fmla="*/ 925830 w 1146175"/>
                <a:gd name="connsiteY25" fmla="*/ 231766 h 373999"/>
                <a:gd name="connsiteX26" fmla="*/ 847725 w 1146175"/>
                <a:gd name="connsiteY26" fmla="*/ 170808 h 373999"/>
                <a:gd name="connsiteX27" fmla="*/ 804545 w 1146175"/>
                <a:gd name="connsiteY27" fmla="*/ 163188 h 373999"/>
                <a:gd name="connsiteX28" fmla="*/ 781050 w 1146175"/>
                <a:gd name="connsiteY28" fmla="*/ 144139 h 373999"/>
                <a:gd name="connsiteX29" fmla="*/ 791845 w 1146175"/>
                <a:gd name="connsiteY29" fmla="*/ 130170 h 373999"/>
                <a:gd name="connsiteX30" fmla="*/ 835025 w 1146175"/>
                <a:gd name="connsiteY30" fmla="*/ 125090 h 373999"/>
                <a:gd name="connsiteX31" fmla="*/ 898525 w 1146175"/>
                <a:gd name="connsiteY31" fmla="*/ 128900 h 373999"/>
                <a:gd name="connsiteX32" fmla="*/ 902335 w 1146175"/>
                <a:gd name="connsiteY32" fmla="*/ 129535 h 373999"/>
                <a:gd name="connsiteX33" fmla="*/ 908050 w 1146175"/>
                <a:gd name="connsiteY33" fmla="*/ 92706 h 373999"/>
                <a:gd name="connsiteX34" fmla="*/ 903605 w 1146175"/>
                <a:gd name="connsiteY34" fmla="*/ 92071 h 373999"/>
                <a:gd name="connsiteX35" fmla="*/ 824865 w 1146175"/>
                <a:gd name="connsiteY35" fmla="*/ 86992 h 373999"/>
                <a:gd name="connsiteX36" fmla="*/ 728980 w 1146175"/>
                <a:gd name="connsiteY36" fmla="*/ 143504 h 373999"/>
                <a:gd name="connsiteX37" fmla="*/ 765810 w 1146175"/>
                <a:gd name="connsiteY37" fmla="*/ 194302 h 373999"/>
                <a:gd name="connsiteX38" fmla="*/ 819150 w 1146175"/>
                <a:gd name="connsiteY38" fmla="*/ 206367 h 373999"/>
                <a:gd name="connsiteX39" fmla="*/ 850265 w 1146175"/>
                <a:gd name="connsiteY39" fmla="*/ 213352 h 373999"/>
                <a:gd name="connsiteX40" fmla="*/ 871855 w 1146175"/>
                <a:gd name="connsiteY40" fmla="*/ 233671 h 373999"/>
                <a:gd name="connsiteX41" fmla="*/ 858520 w 1146175"/>
                <a:gd name="connsiteY41" fmla="*/ 250815 h 373999"/>
                <a:gd name="connsiteX42" fmla="*/ 812800 w 1146175"/>
                <a:gd name="connsiteY42" fmla="*/ 257800 h 373999"/>
                <a:gd name="connsiteX43" fmla="*/ 741680 w 1146175"/>
                <a:gd name="connsiteY43" fmla="*/ 253355 h 373999"/>
                <a:gd name="connsiteX44" fmla="*/ 737870 w 1146175"/>
                <a:gd name="connsiteY44" fmla="*/ 252720 h 373999"/>
                <a:gd name="connsiteX45" fmla="*/ 737235 w 1146175"/>
                <a:gd name="connsiteY45" fmla="*/ 256530 h 373999"/>
                <a:gd name="connsiteX46" fmla="*/ 730885 w 1146175"/>
                <a:gd name="connsiteY46" fmla="*/ 290818 h 373999"/>
                <a:gd name="connsiteX47" fmla="*/ 735330 w 1146175"/>
                <a:gd name="connsiteY47" fmla="*/ 291453 h 373999"/>
                <a:gd name="connsiteX48" fmla="*/ 814070 w 1146175"/>
                <a:gd name="connsiteY48" fmla="*/ 295898 h 373999"/>
                <a:gd name="connsiteX49" fmla="*/ 925830 w 1146175"/>
                <a:gd name="connsiteY49" fmla="*/ 231766 h 373999"/>
                <a:gd name="connsiteX50" fmla="*/ 695325 w 1146175"/>
                <a:gd name="connsiteY50" fmla="*/ 285738 h 373999"/>
                <a:gd name="connsiteX51" fmla="*/ 695325 w 1146175"/>
                <a:gd name="connsiteY51" fmla="*/ 88262 h 373999"/>
                <a:gd name="connsiteX52" fmla="*/ 641985 w 1146175"/>
                <a:gd name="connsiteY52" fmla="*/ 88262 h 373999"/>
                <a:gd name="connsiteX53" fmla="*/ 641985 w 1146175"/>
                <a:gd name="connsiteY53" fmla="*/ 253990 h 373999"/>
                <a:gd name="connsiteX54" fmla="*/ 601345 w 1146175"/>
                <a:gd name="connsiteY54" fmla="*/ 257164 h 373999"/>
                <a:gd name="connsiteX55" fmla="*/ 533400 w 1146175"/>
                <a:gd name="connsiteY55" fmla="*/ 205097 h 373999"/>
                <a:gd name="connsiteX56" fmla="*/ 533400 w 1146175"/>
                <a:gd name="connsiteY56" fmla="*/ 88262 h 373999"/>
                <a:gd name="connsiteX57" fmla="*/ 480695 w 1146175"/>
                <a:gd name="connsiteY57" fmla="*/ 88262 h 373999"/>
                <a:gd name="connsiteX58" fmla="*/ 480695 w 1146175"/>
                <a:gd name="connsiteY58" fmla="*/ 205732 h 373999"/>
                <a:gd name="connsiteX59" fmla="*/ 595630 w 1146175"/>
                <a:gd name="connsiteY59" fmla="*/ 295898 h 373999"/>
                <a:gd name="connsiteX60" fmla="*/ 641985 w 1146175"/>
                <a:gd name="connsiteY60" fmla="*/ 290818 h 373999"/>
                <a:gd name="connsiteX61" fmla="*/ 633095 w 1146175"/>
                <a:gd name="connsiteY61" fmla="*/ 325107 h 373999"/>
                <a:gd name="connsiteX62" fmla="*/ 581025 w 1146175"/>
                <a:gd name="connsiteY62" fmla="*/ 334631 h 373999"/>
                <a:gd name="connsiteX63" fmla="*/ 503555 w 1146175"/>
                <a:gd name="connsiteY63" fmla="*/ 327647 h 373999"/>
                <a:gd name="connsiteX64" fmla="*/ 497205 w 1146175"/>
                <a:gd name="connsiteY64" fmla="*/ 365745 h 373999"/>
                <a:gd name="connsiteX65" fmla="*/ 583565 w 1146175"/>
                <a:gd name="connsiteY65" fmla="*/ 374000 h 373999"/>
                <a:gd name="connsiteX66" fmla="*/ 695325 w 1146175"/>
                <a:gd name="connsiteY66" fmla="*/ 285738 h 373999"/>
                <a:gd name="connsiteX67" fmla="*/ 454025 w 1146175"/>
                <a:gd name="connsiteY67" fmla="*/ 292723 h 373999"/>
                <a:gd name="connsiteX68" fmla="*/ 335280 w 1146175"/>
                <a:gd name="connsiteY68" fmla="*/ 178428 h 373999"/>
                <a:gd name="connsiteX69" fmla="*/ 452120 w 1146175"/>
                <a:gd name="connsiteY69" fmla="*/ 88262 h 373999"/>
                <a:gd name="connsiteX70" fmla="*/ 384175 w 1146175"/>
                <a:gd name="connsiteY70" fmla="*/ 88262 h 373999"/>
                <a:gd name="connsiteX71" fmla="*/ 290195 w 1146175"/>
                <a:gd name="connsiteY71" fmla="*/ 160014 h 373999"/>
                <a:gd name="connsiteX72" fmla="*/ 279400 w 1146175"/>
                <a:gd name="connsiteY72" fmla="*/ 160014 h 373999"/>
                <a:gd name="connsiteX73" fmla="*/ 279400 w 1146175"/>
                <a:gd name="connsiteY73" fmla="*/ 0 h 373999"/>
                <a:gd name="connsiteX74" fmla="*/ 228600 w 1146175"/>
                <a:gd name="connsiteY74" fmla="*/ 0 h 373999"/>
                <a:gd name="connsiteX75" fmla="*/ 228600 w 1146175"/>
                <a:gd name="connsiteY75" fmla="*/ 293358 h 373999"/>
                <a:gd name="connsiteX76" fmla="*/ 279400 w 1146175"/>
                <a:gd name="connsiteY76" fmla="*/ 293358 h 373999"/>
                <a:gd name="connsiteX77" fmla="*/ 279400 w 1146175"/>
                <a:gd name="connsiteY77" fmla="*/ 197477 h 373999"/>
                <a:gd name="connsiteX78" fmla="*/ 288925 w 1146175"/>
                <a:gd name="connsiteY78" fmla="*/ 197477 h 373999"/>
                <a:gd name="connsiteX79" fmla="*/ 387350 w 1146175"/>
                <a:gd name="connsiteY79" fmla="*/ 293358 h 373999"/>
                <a:gd name="connsiteX80" fmla="*/ 454025 w 1146175"/>
                <a:gd name="connsiteY80" fmla="*/ 293358 h 373999"/>
                <a:gd name="connsiteX81" fmla="*/ 196850 w 1146175"/>
                <a:gd name="connsiteY81" fmla="*/ 231766 h 373999"/>
                <a:gd name="connsiteX82" fmla="*/ 118745 w 1146175"/>
                <a:gd name="connsiteY82" fmla="*/ 170808 h 373999"/>
                <a:gd name="connsiteX83" fmla="*/ 75565 w 1146175"/>
                <a:gd name="connsiteY83" fmla="*/ 163188 h 373999"/>
                <a:gd name="connsiteX84" fmla="*/ 52070 w 1146175"/>
                <a:gd name="connsiteY84" fmla="*/ 144139 h 373999"/>
                <a:gd name="connsiteX85" fmla="*/ 62865 w 1146175"/>
                <a:gd name="connsiteY85" fmla="*/ 130170 h 373999"/>
                <a:gd name="connsiteX86" fmla="*/ 106045 w 1146175"/>
                <a:gd name="connsiteY86" fmla="*/ 125090 h 373999"/>
                <a:gd name="connsiteX87" fmla="*/ 169545 w 1146175"/>
                <a:gd name="connsiteY87" fmla="*/ 128900 h 373999"/>
                <a:gd name="connsiteX88" fmla="*/ 173355 w 1146175"/>
                <a:gd name="connsiteY88" fmla="*/ 129535 h 373999"/>
                <a:gd name="connsiteX89" fmla="*/ 179070 w 1146175"/>
                <a:gd name="connsiteY89" fmla="*/ 92706 h 373999"/>
                <a:gd name="connsiteX90" fmla="*/ 174625 w 1146175"/>
                <a:gd name="connsiteY90" fmla="*/ 92071 h 373999"/>
                <a:gd name="connsiteX91" fmla="*/ 95885 w 1146175"/>
                <a:gd name="connsiteY91" fmla="*/ 86992 h 373999"/>
                <a:gd name="connsiteX92" fmla="*/ 0 w 1146175"/>
                <a:gd name="connsiteY92" fmla="*/ 143504 h 373999"/>
                <a:gd name="connsiteX93" fmla="*/ 36830 w 1146175"/>
                <a:gd name="connsiteY93" fmla="*/ 194302 h 373999"/>
                <a:gd name="connsiteX94" fmla="*/ 90170 w 1146175"/>
                <a:gd name="connsiteY94" fmla="*/ 206367 h 373999"/>
                <a:gd name="connsiteX95" fmla="*/ 121285 w 1146175"/>
                <a:gd name="connsiteY95" fmla="*/ 213352 h 373999"/>
                <a:gd name="connsiteX96" fmla="*/ 142875 w 1146175"/>
                <a:gd name="connsiteY96" fmla="*/ 233671 h 373999"/>
                <a:gd name="connsiteX97" fmla="*/ 129540 w 1146175"/>
                <a:gd name="connsiteY97" fmla="*/ 250815 h 373999"/>
                <a:gd name="connsiteX98" fmla="*/ 83820 w 1146175"/>
                <a:gd name="connsiteY98" fmla="*/ 257800 h 373999"/>
                <a:gd name="connsiteX99" fmla="*/ 12700 w 1146175"/>
                <a:gd name="connsiteY99" fmla="*/ 253355 h 373999"/>
                <a:gd name="connsiteX100" fmla="*/ 8890 w 1146175"/>
                <a:gd name="connsiteY100" fmla="*/ 252720 h 373999"/>
                <a:gd name="connsiteX101" fmla="*/ 8255 w 1146175"/>
                <a:gd name="connsiteY101" fmla="*/ 256530 h 373999"/>
                <a:gd name="connsiteX102" fmla="*/ 1905 w 1146175"/>
                <a:gd name="connsiteY102" fmla="*/ 290818 h 373999"/>
                <a:gd name="connsiteX103" fmla="*/ 6350 w 1146175"/>
                <a:gd name="connsiteY103" fmla="*/ 291453 h 373999"/>
                <a:gd name="connsiteX104" fmla="*/ 85090 w 1146175"/>
                <a:gd name="connsiteY104" fmla="*/ 295898 h 373999"/>
                <a:gd name="connsiteX105" fmla="*/ 196850 w 1146175"/>
                <a:gd name="connsiteY105" fmla="*/ 231766 h 37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146175" h="373999">
                  <a:moveTo>
                    <a:pt x="1146175" y="231766"/>
                  </a:moveTo>
                  <a:cubicBezTo>
                    <a:pt x="1146175" y="196842"/>
                    <a:pt x="1123315" y="179698"/>
                    <a:pt x="1068070" y="170808"/>
                  </a:cubicBezTo>
                  <a:cubicBezTo>
                    <a:pt x="1043940" y="166998"/>
                    <a:pt x="1029970" y="164458"/>
                    <a:pt x="1024890" y="163188"/>
                  </a:cubicBezTo>
                  <a:cubicBezTo>
                    <a:pt x="1008380" y="159379"/>
                    <a:pt x="1001395" y="153029"/>
                    <a:pt x="1001395" y="144139"/>
                  </a:cubicBezTo>
                  <a:cubicBezTo>
                    <a:pt x="1001395" y="137155"/>
                    <a:pt x="1003935" y="133980"/>
                    <a:pt x="1012190" y="130170"/>
                  </a:cubicBezTo>
                  <a:cubicBezTo>
                    <a:pt x="1020445" y="126995"/>
                    <a:pt x="1035050" y="125090"/>
                    <a:pt x="1055370" y="125090"/>
                  </a:cubicBezTo>
                  <a:cubicBezTo>
                    <a:pt x="1075055" y="125090"/>
                    <a:pt x="1094740" y="126360"/>
                    <a:pt x="1118870" y="128900"/>
                  </a:cubicBezTo>
                  <a:lnTo>
                    <a:pt x="1122680" y="129535"/>
                  </a:lnTo>
                  <a:lnTo>
                    <a:pt x="1128395" y="92706"/>
                  </a:lnTo>
                  <a:lnTo>
                    <a:pt x="1123950" y="91436"/>
                  </a:lnTo>
                  <a:cubicBezTo>
                    <a:pt x="1096645" y="88262"/>
                    <a:pt x="1066800" y="86357"/>
                    <a:pt x="1045210" y="86357"/>
                  </a:cubicBezTo>
                  <a:cubicBezTo>
                    <a:pt x="983615" y="86357"/>
                    <a:pt x="949325" y="104136"/>
                    <a:pt x="949325" y="142869"/>
                  </a:cubicBezTo>
                  <a:cubicBezTo>
                    <a:pt x="949325" y="166998"/>
                    <a:pt x="962660" y="185412"/>
                    <a:pt x="986790" y="193667"/>
                  </a:cubicBezTo>
                  <a:cubicBezTo>
                    <a:pt x="995680" y="196842"/>
                    <a:pt x="1014730" y="200652"/>
                    <a:pt x="1040130" y="205732"/>
                  </a:cubicBezTo>
                  <a:cubicBezTo>
                    <a:pt x="1058545" y="208907"/>
                    <a:pt x="1064895" y="210811"/>
                    <a:pt x="1071245" y="212716"/>
                  </a:cubicBezTo>
                  <a:cubicBezTo>
                    <a:pt x="1087120" y="218431"/>
                    <a:pt x="1092835" y="225416"/>
                    <a:pt x="1092835" y="233036"/>
                  </a:cubicBezTo>
                  <a:cubicBezTo>
                    <a:pt x="1092835" y="240020"/>
                    <a:pt x="1089025" y="245735"/>
                    <a:pt x="1079500" y="250180"/>
                  </a:cubicBezTo>
                  <a:cubicBezTo>
                    <a:pt x="1069975" y="254625"/>
                    <a:pt x="1054100" y="257164"/>
                    <a:pt x="1033780" y="257164"/>
                  </a:cubicBezTo>
                  <a:cubicBezTo>
                    <a:pt x="1013460" y="257164"/>
                    <a:pt x="993140" y="255895"/>
                    <a:pt x="962660" y="252720"/>
                  </a:cubicBezTo>
                  <a:lnTo>
                    <a:pt x="958850" y="252085"/>
                  </a:lnTo>
                  <a:lnTo>
                    <a:pt x="958215" y="255895"/>
                  </a:lnTo>
                  <a:lnTo>
                    <a:pt x="951865" y="290183"/>
                  </a:lnTo>
                  <a:lnTo>
                    <a:pt x="956310" y="290818"/>
                  </a:lnTo>
                  <a:cubicBezTo>
                    <a:pt x="986155" y="293358"/>
                    <a:pt x="1012825" y="295263"/>
                    <a:pt x="1035050" y="295263"/>
                  </a:cubicBezTo>
                  <a:cubicBezTo>
                    <a:pt x="1106170" y="295263"/>
                    <a:pt x="1146175" y="274944"/>
                    <a:pt x="1146175" y="231766"/>
                  </a:cubicBezTo>
                  <a:moveTo>
                    <a:pt x="925830" y="231766"/>
                  </a:moveTo>
                  <a:cubicBezTo>
                    <a:pt x="926465" y="196842"/>
                    <a:pt x="902970" y="179698"/>
                    <a:pt x="847725" y="170808"/>
                  </a:cubicBezTo>
                  <a:cubicBezTo>
                    <a:pt x="823595" y="166998"/>
                    <a:pt x="809625" y="164458"/>
                    <a:pt x="804545" y="163188"/>
                  </a:cubicBezTo>
                  <a:cubicBezTo>
                    <a:pt x="788035" y="159379"/>
                    <a:pt x="781050" y="153029"/>
                    <a:pt x="781050" y="144139"/>
                  </a:cubicBezTo>
                  <a:cubicBezTo>
                    <a:pt x="781050" y="137155"/>
                    <a:pt x="783590" y="133980"/>
                    <a:pt x="791845" y="130170"/>
                  </a:cubicBezTo>
                  <a:cubicBezTo>
                    <a:pt x="800100" y="126995"/>
                    <a:pt x="814705" y="125090"/>
                    <a:pt x="835025" y="125090"/>
                  </a:cubicBezTo>
                  <a:cubicBezTo>
                    <a:pt x="854710" y="125090"/>
                    <a:pt x="874395" y="126360"/>
                    <a:pt x="898525" y="128900"/>
                  </a:cubicBezTo>
                  <a:lnTo>
                    <a:pt x="902335" y="129535"/>
                  </a:lnTo>
                  <a:lnTo>
                    <a:pt x="908050" y="92706"/>
                  </a:lnTo>
                  <a:lnTo>
                    <a:pt x="903605" y="92071"/>
                  </a:lnTo>
                  <a:cubicBezTo>
                    <a:pt x="876300" y="88896"/>
                    <a:pt x="846455" y="86992"/>
                    <a:pt x="824865" y="86992"/>
                  </a:cubicBezTo>
                  <a:cubicBezTo>
                    <a:pt x="763270" y="86992"/>
                    <a:pt x="728980" y="104771"/>
                    <a:pt x="728980" y="143504"/>
                  </a:cubicBezTo>
                  <a:cubicBezTo>
                    <a:pt x="728980" y="167633"/>
                    <a:pt x="742315" y="186048"/>
                    <a:pt x="765810" y="194302"/>
                  </a:cubicBezTo>
                  <a:cubicBezTo>
                    <a:pt x="774700" y="197477"/>
                    <a:pt x="793750" y="201287"/>
                    <a:pt x="819150" y="206367"/>
                  </a:cubicBezTo>
                  <a:cubicBezTo>
                    <a:pt x="837565" y="209541"/>
                    <a:pt x="843915" y="211447"/>
                    <a:pt x="850265" y="213352"/>
                  </a:cubicBezTo>
                  <a:cubicBezTo>
                    <a:pt x="866140" y="219066"/>
                    <a:pt x="871855" y="226051"/>
                    <a:pt x="871855" y="233671"/>
                  </a:cubicBezTo>
                  <a:cubicBezTo>
                    <a:pt x="871855" y="240655"/>
                    <a:pt x="868045" y="246370"/>
                    <a:pt x="858520" y="250815"/>
                  </a:cubicBezTo>
                  <a:cubicBezTo>
                    <a:pt x="848995" y="255260"/>
                    <a:pt x="833120" y="257800"/>
                    <a:pt x="812800" y="257800"/>
                  </a:cubicBezTo>
                  <a:cubicBezTo>
                    <a:pt x="792480" y="257800"/>
                    <a:pt x="772160" y="256530"/>
                    <a:pt x="741680" y="253355"/>
                  </a:cubicBezTo>
                  <a:lnTo>
                    <a:pt x="737870" y="252720"/>
                  </a:lnTo>
                  <a:lnTo>
                    <a:pt x="737235" y="256530"/>
                  </a:lnTo>
                  <a:lnTo>
                    <a:pt x="730885" y="290818"/>
                  </a:lnTo>
                  <a:lnTo>
                    <a:pt x="735330" y="291453"/>
                  </a:lnTo>
                  <a:cubicBezTo>
                    <a:pt x="765175" y="293993"/>
                    <a:pt x="791845" y="295898"/>
                    <a:pt x="814070" y="295898"/>
                  </a:cubicBezTo>
                  <a:cubicBezTo>
                    <a:pt x="886460" y="295263"/>
                    <a:pt x="925830" y="274944"/>
                    <a:pt x="925830" y="231766"/>
                  </a:cubicBezTo>
                  <a:moveTo>
                    <a:pt x="695325" y="285738"/>
                  </a:moveTo>
                  <a:lnTo>
                    <a:pt x="695325" y="88262"/>
                  </a:lnTo>
                  <a:lnTo>
                    <a:pt x="641985" y="88262"/>
                  </a:lnTo>
                  <a:lnTo>
                    <a:pt x="641985" y="253990"/>
                  </a:lnTo>
                  <a:cubicBezTo>
                    <a:pt x="628015" y="255895"/>
                    <a:pt x="612140" y="257164"/>
                    <a:pt x="601345" y="257164"/>
                  </a:cubicBezTo>
                  <a:cubicBezTo>
                    <a:pt x="539750" y="257164"/>
                    <a:pt x="533400" y="238750"/>
                    <a:pt x="533400" y="205097"/>
                  </a:cubicBezTo>
                  <a:lnTo>
                    <a:pt x="533400" y="88262"/>
                  </a:lnTo>
                  <a:lnTo>
                    <a:pt x="480695" y="88262"/>
                  </a:lnTo>
                  <a:lnTo>
                    <a:pt x="480695" y="205732"/>
                  </a:lnTo>
                  <a:cubicBezTo>
                    <a:pt x="480695" y="278754"/>
                    <a:pt x="523875" y="295898"/>
                    <a:pt x="595630" y="295898"/>
                  </a:cubicBezTo>
                  <a:cubicBezTo>
                    <a:pt x="609600" y="295898"/>
                    <a:pt x="629920" y="293358"/>
                    <a:pt x="641985" y="290818"/>
                  </a:cubicBezTo>
                  <a:cubicBezTo>
                    <a:pt x="641985" y="302883"/>
                    <a:pt x="641350" y="316217"/>
                    <a:pt x="633095" y="325107"/>
                  </a:cubicBezTo>
                  <a:cubicBezTo>
                    <a:pt x="624840" y="333361"/>
                    <a:pt x="607695" y="334631"/>
                    <a:pt x="581025" y="334631"/>
                  </a:cubicBezTo>
                  <a:cubicBezTo>
                    <a:pt x="556895" y="334631"/>
                    <a:pt x="527685" y="331457"/>
                    <a:pt x="503555" y="327647"/>
                  </a:cubicBezTo>
                  <a:lnTo>
                    <a:pt x="497205" y="365745"/>
                  </a:lnTo>
                  <a:cubicBezTo>
                    <a:pt x="530225" y="371460"/>
                    <a:pt x="556895" y="374000"/>
                    <a:pt x="583565" y="374000"/>
                  </a:cubicBezTo>
                  <a:cubicBezTo>
                    <a:pt x="674370" y="373365"/>
                    <a:pt x="695325" y="347331"/>
                    <a:pt x="695325" y="285738"/>
                  </a:cubicBezTo>
                  <a:moveTo>
                    <a:pt x="454025" y="292723"/>
                  </a:moveTo>
                  <a:lnTo>
                    <a:pt x="335280" y="178428"/>
                  </a:lnTo>
                  <a:lnTo>
                    <a:pt x="452120" y="88262"/>
                  </a:lnTo>
                  <a:lnTo>
                    <a:pt x="384175" y="88262"/>
                  </a:lnTo>
                  <a:lnTo>
                    <a:pt x="290195" y="160014"/>
                  </a:lnTo>
                  <a:lnTo>
                    <a:pt x="279400" y="160014"/>
                  </a:lnTo>
                  <a:lnTo>
                    <a:pt x="279400" y="0"/>
                  </a:lnTo>
                  <a:lnTo>
                    <a:pt x="228600" y="0"/>
                  </a:lnTo>
                  <a:lnTo>
                    <a:pt x="228600" y="293358"/>
                  </a:lnTo>
                  <a:lnTo>
                    <a:pt x="279400" y="293358"/>
                  </a:lnTo>
                  <a:lnTo>
                    <a:pt x="279400" y="197477"/>
                  </a:lnTo>
                  <a:lnTo>
                    <a:pt x="288925" y="197477"/>
                  </a:lnTo>
                  <a:lnTo>
                    <a:pt x="387350" y="293358"/>
                  </a:lnTo>
                  <a:lnTo>
                    <a:pt x="454025" y="293358"/>
                  </a:lnTo>
                  <a:close/>
                  <a:moveTo>
                    <a:pt x="196850" y="231766"/>
                  </a:moveTo>
                  <a:cubicBezTo>
                    <a:pt x="197485" y="196842"/>
                    <a:pt x="173990" y="179698"/>
                    <a:pt x="118745" y="170808"/>
                  </a:cubicBezTo>
                  <a:cubicBezTo>
                    <a:pt x="94615" y="166998"/>
                    <a:pt x="80645" y="164458"/>
                    <a:pt x="75565" y="163188"/>
                  </a:cubicBezTo>
                  <a:cubicBezTo>
                    <a:pt x="59055" y="159379"/>
                    <a:pt x="52070" y="153029"/>
                    <a:pt x="52070" y="144139"/>
                  </a:cubicBezTo>
                  <a:cubicBezTo>
                    <a:pt x="52070" y="137155"/>
                    <a:pt x="54610" y="133980"/>
                    <a:pt x="62865" y="130170"/>
                  </a:cubicBezTo>
                  <a:cubicBezTo>
                    <a:pt x="71120" y="126995"/>
                    <a:pt x="85725" y="125090"/>
                    <a:pt x="106045" y="125090"/>
                  </a:cubicBezTo>
                  <a:cubicBezTo>
                    <a:pt x="125730" y="125090"/>
                    <a:pt x="145415" y="126360"/>
                    <a:pt x="169545" y="128900"/>
                  </a:cubicBezTo>
                  <a:lnTo>
                    <a:pt x="173355" y="129535"/>
                  </a:lnTo>
                  <a:lnTo>
                    <a:pt x="179070" y="92706"/>
                  </a:lnTo>
                  <a:lnTo>
                    <a:pt x="174625" y="92071"/>
                  </a:lnTo>
                  <a:cubicBezTo>
                    <a:pt x="147320" y="88896"/>
                    <a:pt x="117475" y="86992"/>
                    <a:pt x="95885" y="86992"/>
                  </a:cubicBezTo>
                  <a:cubicBezTo>
                    <a:pt x="34290" y="86992"/>
                    <a:pt x="0" y="104771"/>
                    <a:pt x="0" y="143504"/>
                  </a:cubicBezTo>
                  <a:cubicBezTo>
                    <a:pt x="0" y="167633"/>
                    <a:pt x="13335" y="186048"/>
                    <a:pt x="36830" y="194302"/>
                  </a:cubicBezTo>
                  <a:cubicBezTo>
                    <a:pt x="45720" y="197477"/>
                    <a:pt x="64770" y="201287"/>
                    <a:pt x="90170" y="206367"/>
                  </a:cubicBezTo>
                  <a:cubicBezTo>
                    <a:pt x="108585" y="209541"/>
                    <a:pt x="114935" y="211447"/>
                    <a:pt x="121285" y="213352"/>
                  </a:cubicBezTo>
                  <a:cubicBezTo>
                    <a:pt x="137160" y="219066"/>
                    <a:pt x="142875" y="226051"/>
                    <a:pt x="142875" y="233671"/>
                  </a:cubicBezTo>
                  <a:cubicBezTo>
                    <a:pt x="142875" y="240655"/>
                    <a:pt x="139065" y="246370"/>
                    <a:pt x="129540" y="250815"/>
                  </a:cubicBezTo>
                  <a:cubicBezTo>
                    <a:pt x="120015" y="255260"/>
                    <a:pt x="104140" y="257800"/>
                    <a:pt x="83820" y="257800"/>
                  </a:cubicBezTo>
                  <a:cubicBezTo>
                    <a:pt x="63500" y="257800"/>
                    <a:pt x="43180" y="256530"/>
                    <a:pt x="12700" y="253355"/>
                  </a:cubicBezTo>
                  <a:lnTo>
                    <a:pt x="8890" y="252720"/>
                  </a:lnTo>
                  <a:lnTo>
                    <a:pt x="8255" y="256530"/>
                  </a:lnTo>
                  <a:lnTo>
                    <a:pt x="1905" y="290818"/>
                  </a:lnTo>
                  <a:lnTo>
                    <a:pt x="6350" y="291453"/>
                  </a:lnTo>
                  <a:cubicBezTo>
                    <a:pt x="36195" y="293993"/>
                    <a:pt x="62865" y="295898"/>
                    <a:pt x="85090" y="295898"/>
                  </a:cubicBezTo>
                  <a:cubicBezTo>
                    <a:pt x="156845" y="295263"/>
                    <a:pt x="196850" y="274944"/>
                    <a:pt x="196850" y="231766"/>
                  </a:cubicBezTo>
                </a:path>
              </a:pathLst>
            </a:custGeom>
            <a:solidFill>
              <a:srgbClr val="000000"/>
            </a:solidFill>
            <a:ln w="6350" cap="flat">
              <a:noFill/>
              <a:prstDash val="solid"/>
              <a:miter/>
            </a:ln>
          </p:spPr>
          <p:txBody>
            <a:bodyPr rtlCol="0" anchor="ctr"/>
            <a:lstStyle/>
            <a:p>
              <a:endParaRPr lang="nb-NO"/>
            </a:p>
          </p:txBody>
        </p:sp>
        <p:sp>
          <p:nvSpPr>
            <p:cNvPr id="20" name="Friform 19">
              <a:extLst>
                <a:ext uri="{FF2B5EF4-FFF2-40B4-BE49-F238E27FC236}">
                  <a16:creationId xmlns:a16="http://schemas.microsoft.com/office/drawing/2014/main" id="{D5A7A310-76C7-014E-AB90-CEEB553B5088}"/>
                </a:ext>
              </a:extLst>
            </p:cNvPr>
            <p:cNvSpPr/>
            <p:nvPr/>
          </p:nvSpPr>
          <p:spPr>
            <a:xfrm>
              <a:off x="1804631" y="10087834"/>
              <a:ext cx="215333" cy="262244"/>
            </a:xfrm>
            <a:custGeom>
              <a:avLst/>
              <a:gdLst>
                <a:gd name="connsiteX0" fmla="*/ 215303 w 215333"/>
                <a:gd name="connsiteY0" fmla="*/ 6985 h 262244"/>
                <a:gd name="connsiteX1" fmla="*/ 215303 w 215333"/>
                <a:gd name="connsiteY1" fmla="*/ 0 h 262244"/>
                <a:gd name="connsiteX2" fmla="*/ 38 w 215333"/>
                <a:gd name="connsiteY2" fmla="*/ 0 h 262244"/>
                <a:gd name="connsiteX3" fmla="*/ 38 w 215333"/>
                <a:gd name="connsiteY3" fmla="*/ 6985 h 262244"/>
                <a:gd name="connsiteX4" fmla="*/ 10833 w 215333"/>
                <a:gd name="connsiteY4" fmla="*/ 132075 h 262244"/>
                <a:gd name="connsiteX5" fmla="*/ 18453 w 215333"/>
                <a:gd name="connsiteY5" fmla="*/ 157473 h 262244"/>
                <a:gd name="connsiteX6" fmla="*/ 45123 w 215333"/>
                <a:gd name="connsiteY6" fmla="*/ 203827 h 262244"/>
                <a:gd name="connsiteX7" fmla="*/ 101003 w 215333"/>
                <a:gd name="connsiteY7" fmla="*/ 257799 h 262244"/>
                <a:gd name="connsiteX8" fmla="*/ 106718 w 215333"/>
                <a:gd name="connsiteY8" fmla="*/ 262244 h 262244"/>
                <a:gd name="connsiteX9" fmla="*/ 112433 w 215333"/>
                <a:gd name="connsiteY9" fmla="*/ 257799 h 262244"/>
                <a:gd name="connsiteX10" fmla="*/ 168313 w 215333"/>
                <a:gd name="connsiteY10" fmla="*/ 203827 h 262244"/>
                <a:gd name="connsiteX11" fmla="*/ 194983 w 215333"/>
                <a:gd name="connsiteY11" fmla="*/ 157473 h 262244"/>
                <a:gd name="connsiteX12" fmla="*/ 202603 w 215333"/>
                <a:gd name="connsiteY12" fmla="*/ 132075 h 262244"/>
                <a:gd name="connsiteX13" fmla="*/ 215303 w 215333"/>
                <a:gd name="connsiteY13" fmla="*/ 6985 h 26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5333" h="262244">
                  <a:moveTo>
                    <a:pt x="215303" y="6985"/>
                  </a:moveTo>
                  <a:lnTo>
                    <a:pt x="215303" y="0"/>
                  </a:lnTo>
                  <a:lnTo>
                    <a:pt x="38" y="0"/>
                  </a:lnTo>
                  <a:lnTo>
                    <a:pt x="38" y="6985"/>
                  </a:lnTo>
                  <a:cubicBezTo>
                    <a:pt x="38" y="7620"/>
                    <a:pt x="-1232" y="79372"/>
                    <a:pt x="10833" y="132075"/>
                  </a:cubicBezTo>
                  <a:cubicBezTo>
                    <a:pt x="13373" y="141599"/>
                    <a:pt x="15913" y="149854"/>
                    <a:pt x="18453" y="157473"/>
                  </a:cubicBezTo>
                  <a:cubicBezTo>
                    <a:pt x="24803" y="173983"/>
                    <a:pt x="34328" y="189857"/>
                    <a:pt x="45123" y="203827"/>
                  </a:cubicBezTo>
                  <a:cubicBezTo>
                    <a:pt x="63538" y="227956"/>
                    <a:pt x="84493" y="244465"/>
                    <a:pt x="101003" y="257799"/>
                  </a:cubicBezTo>
                  <a:lnTo>
                    <a:pt x="106718" y="262244"/>
                  </a:lnTo>
                  <a:lnTo>
                    <a:pt x="112433" y="257799"/>
                  </a:lnTo>
                  <a:cubicBezTo>
                    <a:pt x="128943" y="244465"/>
                    <a:pt x="149898" y="227956"/>
                    <a:pt x="168313" y="203827"/>
                  </a:cubicBezTo>
                  <a:cubicBezTo>
                    <a:pt x="179743" y="189222"/>
                    <a:pt x="188633" y="173983"/>
                    <a:pt x="194983" y="157473"/>
                  </a:cubicBezTo>
                  <a:cubicBezTo>
                    <a:pt x="198158" y="150489"/>
                    <a:pt x="200698" y="141599"/>
                    <a:pt x="202603" y="132075"/>
                  </a:cubicBezTo>
                  <a:cubicBezTo>
                    <a:pt x="216573" y="79372"/>
                    <a:pt x="215303" y="7620"/>
                    <a:pt x="215303" y="6985"/>
                  </a:cubicBezTo>
                </a:path>
              </a:pathLst>
            </a:custGeom>
            <a:solidFill>
              <a:srgbClr val="000000"/>
            </a:solidFill>
            <a:ln w="6350" cap="flat">
              <a:noFill/>
              <a:prstDash val="solid"/>
              <a:miter/>
            </a:ln>
          </p:spPr>
          <p:txBody>
            <a:bodyPr rtlCol="0" anchor="ctr"/>
            <a:lstStyle/>
            <a:p>
              <a:endParaRPr lang="nb-NO"/>
            </a:p>
          </p:txBody>
        </p:sp>
        <p:sp>
          <p:nvSpPr>
            <p:cNvPr id="21" name="Friform 20">
              <a:extLst>
                <a:ext uri="{FF2B5EF4-FFF2-40B4-BE49-F238E27FC236}">
                  <a16:creationId xmlns:a16="http://schemas.microsoft.com/office/drawing/2014/main" id="{9B69F780-574A-0942-9887-0887FC3B90DB}"/>
                </a:ext>
              </a:extLst>
            </p:cNvPr>
            <p:cNvSpPr/>
            <p:nvPr/>
          </p:nvSpPr>
          <p:spPr>
            <a:xfrm>
              <a:off x="1811616" y="10094818"/>
              <a:ext cx="201968" cy="192397"/>
            </a:xfrm>
            <a:custGeom>
              <a:avLst/>
              <a:gdLst>
                <a:gd name="connsiteX0" fmla="*/ 190538 w 201968"/>
                <a:gd name="connsiteY0" fmla="*/ 123185 h 192397"/>
                <a:gd name="connsiteX1" fmla="*/ 182919 w 201968"/>
                <a:gd name="connsiteY1" fmla="*/ 147314 h 192397"/>
                <a:gd name="connsiteX2" fmla="*/ 156883 w 201968"/>
                <a:gd name="connsiteY2" fmla="*/ 192397 h 192397"/>
                <a:gd name="connsiteX3" fmla="*/ 156883 w 201968"/>
                <a:gd name="connsiteY3" fmla="*/ 192397 h 192397"/>
                <a:gd name="connsiteX4" fmla="*/ 43854 w 201968"/>
                <a:gd name="connsiteY4" fmla="*/ 192397 h 192397"/>
                <a:gd name="connsiteX5" fmla="*/ 100369 w 201968"/>
                <a:gd name="connsiteY5" fmla="*/ 123185 h 192397"/>
                <a:gd name="connsiteX6" fmla="*/ 10833 w 201968"/>
                <a:gd name="connsiteY6" fmla="*/ 123185 h 192397"/>
                <a:gd name="connsiteX7" fmla="*/ 38 w 201968"/>
                <a:gd name="connsiteY7" fmla="*/ 0 h 192397"/>
                <a:gd name="connsiteX8" fmla="*/ 101004 w 201968"/>
                <a:gd name="connsiteY8" fmla="*/ 123185 h 192397"/>
                <a:gd name="connsiteX9" fmla="*/ 201969 w 201968"/>
                <a:gd name="connsiteY9" fmla="*/ 0 h 192397"/>
                <a:gd name="connsiteX10" fmla="*/ 190538 w 201968"/>
                <a:gd name="connsiteY10" fmla="*/ 123185 h 19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1968" h="192397">
                  <a:moveTo>
                    <a:pt x="190538" y="123185"/>
                  </a:moveTo>
                  <a:cubicBezTo>
                    <a:pt x="188633" y="132075"/>
                    <a:pt x="186094" y="140329"/>
                    <a:pt x="182919" y="147314"/>
                  </a:cubicBezTo>
                  <a:cubicBezTo>
                    <a:pt x="175933" y="164458"/>
                    <a:pt x="167044" y="179698"/>
                    <a:pt x="156883" y="192397"/>
                  </a:cubicBezTo>
                  <a:lnTo>
                    <a:pt x="156883" y="192397"/>
                  </a:lnTo>
                  <a:lnTo>
                    <a:pt x="43854" y="192397"/>
                  </a:lnTo>
                  <a:lnTo>
                    <a:pt x="100369" y="123185"/>
                  </a:lnTo>
                  <a:lnTo>
                    <a:pt x="10833" y="123185"/>
                  </a:lnTo>
                  <a:cubicBezTo>
                    <a:pt x="-1231" y="71117"/>
                    <a:pt x="38" y="0"/>
                    <a:pt x="38" y="0"/>
                  </a:cubicBezTo>
                  <a:lnTo>
                    <a:pt x="101004" y="123185"/>
                  </a:lnTo>
                  <a:lnTo>
                    <a:pt x="201969" y="0"/>
                  </a:lnTo>
                  <a:cubicBezTo>
                    <a:pt x="201333" y="0"/>
                    <a:pt x="202604" y="71117"/>
                    <a:pt x="190538" y="123185"/>
                  </a:cubicBezTo>
                </a:path>
              </a:pathLst>
            </a:custGeom>
            <a:solidFill>
              <a:srgbClr val="FFFFFF"/>
            </a:solidFill>
            <a:ln w="6350" cap="flat">
              <a:noFill/>
              <a:prstDash val="solid"/>
              <a:miter/>
            </a:ln>
          </p:spPr>
          <p:txBody>
            <a:bodyPr rtlCol="0" anchor="ctr"/>
            <a:lstStyle/>
            <a:p>
              <a:endParaRPr lang="nb-NO"/>
            </a:p>
          </p:txBody>
        </p:sp>
      </p:grpSp>
      <p:grpSp>
        <p:nvGrpSpPr>
          <p:cNvPr id="24" name="Grafikk 22">
            <a:extLst>
              <a:ext uri="{FF2B5EF4-FFF2-40B4-BE49-F238E27FC236}">
                <a16:creationId xmlns:a16="http://schemas.microsoft.com/office/drawing/2014/main" id="{45388917-A4A4-BB44-A610-A243AC2FDAA1}"/>
              </a:ext>
            </a:extLst>
          </p:cNvPr>
          <p:cNvGrpSpPr/>
          <p:nvPr/>
        </p:nvGrpSpPr>
        <p:grpSpPr>
          <a:xfrm>
            <a:off x="10371772" y="6112217"/>
            <a:ext cx="1253490" cy="3162268"/>
            <a:chOff x="10379709" y="9998937"/>
            <a:chExt cx="1253490" cy="3162268"/>
          </a:xfrm>
        </p:grpSpPr>
        <p:sp>
          <p:nvSpPr>
            <p:cNvPr id="25" name="Friform 24">
              <a:extLst>
                <a:ext uri="{FF2B5EF4-FFF2-40B4-BE49-F238E27FC236}">
                  <a16:creationId xmlns:a16="http://schemas.microsoft.com/office/drawing/2014/main" id="{DD1B266F-ED1A-BF4D-B9E3-06ACBED66E3B}"/>
                </a:ext>
              </a:extLst>
            </p:cNvPr>
            <p:cNvSpPr/>
            <p:nvPr/>
          </p:nvSpPr>
          <p:spPr>
            <a:xfrm>
              <a:off x="11259184" y="9998937"/>
              <a:ext cx="374015" cy="373999"/>
            </a:xfrm>
            <a:custGeom>
              <a:avLst/>
              <a:gdLst>
                <a:gd name="connsiteX0" fmla="*/ 69850 w 374015"/>
                <a:gd name="connsiteY0" fmla="*/ 374000 h 373999"/>
                <a:gd name="connsiteX1" fmla="*/ 82550 w 374015"/>
                <a:gd name="connsiteY1" fmla="*/ 374000 h 373999"/>
                <a:gd name="connsiteX2" fmla="*/ 82550 w 374015"/>
                <a:gd name="connsiteY2" fmla="*/ 1905 h 373999"/>
                <a:gd name="connsiteX3" fmla="*/ 69850 w 374015"/>
                <a:gd name="connsiteY3" fmla="*/ 0 h 373999"/>
                <a:gd name="connsiteX4" fmla="*/ 69850 w 374015"/>
                <a:gd name="connsiteY4" fmla="*/ 374000 h 373999"/>
                <a:gd name="connsiteX5" fmla="*/ 311150 w 374015"/>
                <a:gd name="connsiteY5" fmla="*/ 374000 h 373999"/>
                <a:gd name="connsiteX6" fmla="*/ 327025 w 374015"/>
                <a:gd name="connsiteY6" fmla="*/ 374000 h 373999"/>
                <a:gd name="connsiteX7" fmla="*/ 327025 w 374015"/>
                <a:gd name="connsiteY7" fmla="*/ 374000 h 373999"/>
                <a:gd name="connsiteX8" fmla="*/ 327660 w 374015"/>
                <a:gd name="connsiteY8" fmla="*/ 374000 h 373999"/>
                <a:gd name="connsiteX9" fmla="*/ 340360 w 374015"/>
                <a:gd name="connsiteY9" fmla="*/ 372095 h 373999"/>
                <a:gd name="connsiteX10" fmla="*/ 340360 w 374015"/>
                <a:gd name="connsiteY10" fmla="*/ 271769 h 373999"/>
                <a:gd name="connsiteX11" fmla="*/ 311150 w 374015"/>
                <a:gd name="connsiteY11" fmla="*/ 240655 h 373999"/>
                <a:gd name="connsiteX12" fmla="*/ 311150 w 374015"/>
                <a:gd name="connsiteY12" fmla="*/ 374000 h 373999"/>
                <a:gd name="connsiteX13" fmla="*/ 274320 w 374015"/>
                <a:gd name="connsiteY13" fmla="*/ 374000 h 373999"/>
                <a:gd name="connsiteX14" fmla="*/ 302260 w 374015"/>
                <a:gd name="connsiteY14" fmla="*/ 374000 h 373999"/>
                <a:gd name="connsiteX15" fmla="*/ 302260 w 374015"/>
                <a:gd name="connsiteY15" fmla="*/ 231766 h 373999"/>
                <a:gd name="connsiteX16" fmla="*/ 274320 w 374015"/>
                <a:gd name="connsiteY16" fmla="*/ 201287 h 373999"/>
                <a:gd name="connsiteX17" fmla="*/ 274320 w 374015"/>
                <a:gd name="connsiteY17" fmla="*/ 374000 h 373999"/>
                <a:gd name="connsiteX18" fmla="*/ 352425 w 374015"/>
                <a:gd name="connsiteY18" fmla="*/ 286373 h 373999"/>
                <a:gd name="connsiteX19" fmla="*/ 344170 w 374015"/>
                <a:gd name="connsiteY19" fmla="*/ 277484 h 373999"/>
                <a:gd name="connsiteX20" fmla="*/ 344170 w 374015"/>
                <a:gd name="connsiteY20" fmla="*/ 371460 h 373999"/>
                <a:gd name="connsiteX21" fmla="*/ 374015 w 374015"/>
                <a:gd name="connsiteY21" fmla="*/ 327646 h 373999"/>
                <a:gd name="connsiteX22" fmla="*/ 352425 w 374015"/>
                <a:gd name="connsiteY22" fmla="*/ 286373 h 373999"/>
                <a:gd name="connsiteX23" fmla="*/ 234950 w 374015"/>
                <a:gd name="connsiteY23" fmla="*/ 374000 h 373999"/>
                <a:gd name="connsiteX24" fmla="*/ 261620 w 374015"/>
                <a:gd name="connsiteY24" fmla="*/ 374000 h 373999"/>
                <a:gd name="connsiteX25" fmla="*/ 261620 w 374015"/>
                <a:gd name="connsiteY25" fmla="*/ 187952 h 373999"/>
                <a:gd name="connsiteX26" fmla="*/ 234950 w 374015"/>
                <a:gd name="connsiteY26" fmla="*/ 158744 h 373999"/>
                <a:gd name="connsiteX27" fmla="*/ 234950 w 374015"/>
                <a:gd name="connsiteY27" fmla="*/ 374000 h 373999"/>
                <a:gd name="connsiteX28" fmla="*/ 151130 w 374015"/>
                <a:gd name="connsiteY28" fmla="*/ 374000 h 373999"/>
                <a:gd name="connsiteX29" fmla="*/ 173990 w 374015"/>
                <a:gd name="connsiteY29" fmla="*/ 374000 h 373999"/>
                <a:gd name="connsiteX30" fmla="*/ 173990 w 374015"/>
                <a:gd name="connsiteY30" fmla="*/ 92706 h 373999"/>
                <a:gd name="connsiteX31" fmla="*/ 151130 w 374015"/>
                <a:gd name="connsiteY31" fmla="*/ 67942 h 373999"/>
                <a:gd name="connsiteX32" fmla="*/ 151130 w 374015"/>
                <a:gd name="connsiteY32" fmla="*/ 374000 h 373999"/>
                <a:gd name="connsiteX33" fmla="*/ 109220 w 374015"/>
                <a:gd name="connsiteY33" fmla="*/ 22859 h 373999"/>
                <a:gd name="connsiteX34" fmla="*/ 109220 w 374015"/>
                <a:gd name="connsiteY34" fmla="*/ 374000 h 373999"/>
                <a:gd name="connsiteX35" fmla="*/ 125730 w 374015"/>
                <a:gd name="connsiteY35" fmla="*/ 374000 h 373999"/>
                <a:gd name="connsiteX36" fmla="*/ 125730 w 374015"/>
                <a:gd name="connsiteY36" fmla="*/ 41273 h 373999"/>
                <a:gd name="connsiteX37" fmla="*/ 111760 w 374015"/>
                <a:gd name="connsiteY37" fmla="*/ 26034 h 373999"/>
                <a:gd name="connsiteX38" fmla="*/ 109220 w 374015"/>
                <a:gd name="connsiteY38" fmla="*/ 22859 h 373999"/>
                <a:gd name="connsiteX39" fmla="*/ 33655 w 374015"/>
                <a:gd name="connsiteY39" fmla="*/ 374000 h 373999"/>
                <a:gd name="connsiteX40" fmla="*/ 41910 w 374015"/>
                <a:gd name="connsiteY40" fmla="*/ 374000 h 373999"/>
                <a:gd name="connsiteX41" fmla="*/ 41910 w 374015"/>
                <a:gd name="connsiteY41" fmla="*/ 0 h 373999"/>
                <a:gd name="connsiteX42" fmla="*/ 33655 w 374015"/>
                <a:gd name="connsiteY42" fmla="*/ 0 h 373999"/>
                <a:gd name="connsiteX43" fmla="*/ 33655 w 374015"/>
                <a:gd name="connsiteY43" fmla="*/ 374000 h 373999"/>
                <a:gd name="connsiteX44" fmla="*/ 0 w 374015"/>
                <a:gd name="connsiteY44" fmla="*/ 374000 h 373999"/>
                <a:gd name="connsiteX45" fmla="*/ 4445 w 374015"/>
                <a:gd name="connsiteY45" fmla="*/ 374000 h 373999"/>
                <a:gd name="connsiteX46" fmla="*/ 4445 w 374015"/>
                <a:gd name="connsiteY46" fmla="*/ 0 h 373999"/>
                <a:gd name="connsiteX47" fmla="*/ 0 w 374015"/>
                <a:gd name="connsiteY47" fmla="*/ 0 h 373999"/>
                <a:gd name="connsiteX48" fmla="*/ 0 w 374015"/>
                <a:gd name="connsiteY48" fmla="*/ 374000 h 373999"/>
                <a:gd name="connsiteX49" fmla="*/ 193675 w 374015"/>
                <a:gd name="connsiteY49" fmla="*/ 374000 h 373999"/>
                <a:gd name="connsiteX50" fmla="*/ 218440 w 374015"/>
                <a:gd name="connsiteY50" fmla="*/ 374000 h 373999"/>
                <a:gd name="connsiteX51" fmla="*/ 218440 w 374015"/>
                <a:gd name="connsiteY51" fmla="*/ 140964 h 373999"/>
                <a:gd name="connsiteX52" fmla="*/ 193675 w 374015"/>
                <a:gd name="connsiteY52" fmla="*/ 113661 h 373999"/>
                <a:gd name="connsiteX53" fmla="*/ 193675 w 374015"/>
                <a:gd name="connsiteY53" fmla="*/ 374000 h 37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74015" h="373999">
                  <a:moveTo>
                    <a:pt x="69850" y="374000"/>
                  </a:moveTo>
                  <a:lnTo>
                    <a:pt x="82550" y="374000"/>
                  </a:lnTo>
                  <a:lnTo>
                    <a:pt x="82550" y="1905"/>
                  </a:lnTo>
                  <a:cubicBezTo>
                    <a:pt x="78740" y="635"/>
                    <a:pt x="74930" y="0"/>
                    <a:pt x="69850" y="0"/>
                  </a:cubicBezTo>
                  <a:lnTo>
                    <a:pt x="69850" y="374000"/>
                  </a:lnTo>
                  <a:close/>
                  <a:moveTo>
                    <a:pt x="311150" y="374000"/>
                  </a:moveTo>
                  <a:lnTo>
                    <a:pt x="327025" y="374000"/>
                  </a:lnTo>
                  <a:lnTo>
                    <a:pt x="327025" y="374000"/>
                  </a:lnTo>
                  <a:cubicBezTo>
                    <a:pt x="327025" y="374000"/>
                    <a:pt x="327660" y="374000"/>
                    <a:pt x="327660" y="374000"/>
                  </a:cubicBezTo>
                  <a:cubicBezTo>
                    <a:pt x="332105" y="374000"/>
                    <a:pt x="336550" y="373365"/>
                    <a:pt x="340360" y="372095"/>
                  </a:cubicBezTo>
                  <a:lnTo>
                    <a:pt x="340360" y="271769"/>
                  </a:lnTo>
                  <a:cubicBezTo>
                    <a:pt x="333375" y="264149"/>
                    <a:pt x="323215" y="253355"/>
                    <a:pt x="311150" y="240655"/>
                  </a:cubicBezTo>
                  <a:lnTo>
                    <a:pt x="311150" y="374000"/>
                  </a:lnTo>
                  <a:close/>
                  <a:moveTo>
                    <a:pt x="274320" y="374000"/>
                  </a:moveTo>
                  <a:lnTo>
                    <a:pt x="302260" y="374000"/>
                  </a:lnTo>
                  <a:lnTo>
                    <a:pt x="302260" y="231766"/>
                  </a:lnTo>
                  <a:cubicBezTo>
                    <a:pt x="293370" y="222241"/>
                    <a:pt x="283845" y="212081"/>
                    <a:pt x="274320" y="201287"/>
                  </a:cubicBezTo>
                  <a:lnTo>
                    <a:pt x="274320" y="374000"/>
                  </a:lnTo>
                  <a:close/>
                  <a:moveTo>
                    <a:pt x="352425" y="286373"/>
                  </a:moveTo>
                  <a:cubicBezTo>
                    <a:pt x="351790" y="285738"/>
                    <a:pt x="348615" y="282563"/>
                    <a:pt x="344170" y="277484"/>
                  </a:cubicBezTo>
                  <a:lnTo>
                    <a:pt x="344170" y="371460"/>
                  </a:lnTo>
                  <a:cubicBezTo>
                    <a:pt x="361315" y="364475"/>
                    <a:pt x="374015" y="347966"/>
                    <a:pt x="374015" y="327646"/>
                  </a:cubicBezTo>
                  <a:cubicBezTo>
                    <a:pt x="374015" y="309232"/>
                    <a:pt x="367030" y="301613"/>
                    <a:pt x="352425" y="286373"/>
                  </a:cubicBezTo>
                  <a:moveTo>
                    <a:pt x="234950" y="374000"/>
                  </a:moveTo>
                  <a:lnTo>
                    <a:pt x="261620" y="374000"/>
                  </a:lnTo>
                  <a:lnTo>
                    <a:pt x="261620" y="187952"/>
                  </a:lnTo>
                  <a:cubicBezTo>
                    <a:pt x="252730" y="178428"/>
                    <a:pt x="243840" y="168903"/>
                    <a:pt x="234950" y="158744"/>
                  </a:cubicBezTo>
                  <a:lnTo>
                    <a:pt x="234950" y="374000"/>
                  </a:lnTo>
                  <a:close/>
                  <a:moveTo>
                    <a:pt x="151130" y="374000"/>
                  </a:moveTo>
                  <a:lnTo>
                    <a:pt x="173990" y="374000"/>
                  </a:lnTo>
                  <a:lnTo>
                    <a:pt x="173990" y="92706"/>
                  </a:lnTo>
                  <a:cubicBezTo>
                    <a:pt x="165735" y="83817"/>
                    <a:pt x="158115" y="75562"/>
                    <a:pt x="151130" y="67942"/>
                  </a:cubicBezTo>
                  <a:lnTo>
                    <a:pt x="151130" y="374000"/>
                  </a:lnTo>
                  <a:close/>
                  <a:moveTo>
                    <a:pt x="109220" y="22859"/>
                  </a:moveTo>
                  <a:lnTo>
                    <a:pt x="109220" y="374000"/>
                  </a:lnTo>
                  <a:lnTo>
                    <a:pt x="125730" y="374000"/>
                  </a:lnTo>
                  <a:lnTo>
                    <a:pt x="125730" y="41273"/>
                  </a:lnTo>
                  <a:cubicBezTo>
                    <a:pt x="118745" y="33654"/>
                    <a:pt x="113665" y="28574"/>
                    <a:pt x="111760" y="26034"/>
                  </a:cubicBezTo>
                  <a:cubicBezTo>
                    <a:pt x="111125" y="24764"/>
                    <a:pt x="110490" y="24129"/>
                    <a:pt x="109220" y="22859"/>
                  </a:cubicBezTo>
                  <a:moveTo>
                    <a:pt x="33655" y="374000"/>
                  </a:moveTo>
                  <a:lnTo>
                    <a:pt x="41910" y="374000"/>
                  </a:lnTo>
                  <a:lnTo>
                    <a:pt x="41910" y="0"/>
                  </a:lnTo>
                  <a:lnTo>
                    <a:pt x="33655" y="0"/>
                  </a:lnTo>
                  <a:lnTo>
                    <a:pt x="33655" y="374000"/>
                  </a:lnTo>
                  <a:close/>
                  <a:moveTo>
                    <a:pt x="0" y="374000"/>
                  </a:moveTo>
                  <a:lnTo>
                    <a:pt x="4445" y="374000"/>
                  </a:lnTo>
                  <a:lnTo>
                    <a:pt x="4445" y="0"/>
                  </a:lnTo>
                  <a:lnTo>
                    <a:pt x="0" y="0"/>
                  </a:lnTo>
                  <a:lnTo>
                    <a:pt x="0" y="374000"/>
                  </a:lnTo>
                  <a:close/>
                  <a:moveTo>
                    <a:pt x="193675" y="374000"/>
                  </a:moveTo>
                  <a:lnTo>
                    <a:pt x="218440" y="374000"/>
                  </a:lnTo>
                  <a:lnTo>
                    <a:pt x="218440" y="140964"/>
                  </a:lnTo>
                  <a:cubicBezTo>
                    <a:pt x="210185" y="132075"/>
                    <a:pt x="201295" y="122550"/>
                    <a:pt x="193675" y="113661"/>
                  </a:cubicBezTo>
                  <a:lnTo>
                    <a:pt x="193675" y="374000"/>
                  </a:lnTo>
                  <a:close/>
                </a:path>
              </a:pathLst>
            </a:custGeom>
            <a:solidFill>
              <a:srgbClr val="D2492A"/>
            </a:solidFill>
            <a:ln w="6350" cap="flat">
              <a:noFill/>
              <a:prstDash val="solid"/>
              <a:miter/>
            </a:ln>
          </p:spPr>
          <p:txBody>
            <a:bodyPr rtlCol="0" anchor="ctr"/>
            <a:lstStyle/>
            <a:p>
              <a:endParaRPr lang="nb-NO"/>
            </a:p>
          </p:txBody>
        </p:sp>
        <p:sp>
          <p:nvSpPr>
            <p:cNvPr id="26" name="Friform 25">
              <a:extLst>
                <a:ext uri="{FF2B5EF4-FFF2-40B4-BE49-F238E27FC236}">
                  <a16:creationId xmlns:a16="http://schemas.microsoft.com/office/drawing/2014/main" id="{138FF664-B226-AD45-9EAB-3A325224F4D3}"/>
                </a:ext>
              </a:extLst>
            </p:cNvPr>
            <p:cNvSpPr/>
            <p:nvPr/>
          </p:nvSpPr>
          <p:spPr>
            <a:xfrm>
              <a:off x="10379709" y="9998937"/>
              <a:ext cx="374015" cy="373999"/>
            </a:xfrm>
            <a:custGeom>
              <a:avLst/>
              <a:gdLst>
                <a:gd name="connsiteX0" fmla="*/ 326390 w 374015"/>
                <a:gd name="connsiteY0" fmla="*/ 635 h 373999"/>
                <a:gd name="connsiteX1" fmla="*/ 326390 w 374015"/>
                <a:gd name="connsiteY1" fmla="*/ 635 h 373999"/>
                <a:gd name="connsiteX2" fmla="*/ 310515 w 374015"/>
                <a:gd name="connsiteY2" fmla="*/ 635 h 373999"/>
                <a:gd name="connsiteX3" fmla="*/ 310515 w 374015"/>
                <a:gd name="connsiteY3" fmla="*/ 133979 h 373999"/>
                <a:gd name="connsiteX4" fmla="*/ 339725 w 374015"/>
                <a:gd name="connsiteY4" fmla="*/ 102866 h 373999"/>
                <a:gd name="connsiteX5" fmla="*/ 339725 w 374015"/>
                <a:gd name="connsiteY5" fmla="*/ 2540 h 373999"/>
                <a:gd name="connsiteX6" fmla="*/ 327025 w 374015"/>
                <a:gd name="connsiteY6" fmla="*/ 635 h 373999"/>
                <a:gd name="connsiteX7" fmla="*/ 326390 w 374015"/>
                <a:gd name="connsiteY7" fmla="*/ 635 h 373999"/>
                <a:gd name="connsiteX8" fmla="*/ 344170 w 374015"/>
                <a:gd name="connsiteY8" fmla="*/ 3810 h 373999"/>
                <a:gd name="connsiteX9" fmla="*/ 344170 w 374015"/>
                <a:gd name="connsiteY9" fmla="*/ 97786 h 373999"/>
                <a:gd name="connsiteX10" fmla="*/ 352425 w 374015"/>
                <a:gd name="connsiteY10" fmla="*/ 88896 h 373999"/>
                <a:gd name="connsiteX11" fmla="*/ 374015 w 374015"/>
                <a:gd name="connsiteY11" fmla="*/ 47623 h 373999"/>
                <a:gd name="connsiteX12" fmla="*/ 344170 w 374015"/>
                <a:gd name="connsiteY12" fmla="*/ 3810 h 373999"/>
                <a:gd name="connsiteX13" fmla="*/ 33655 w 374015"/>
                <a:gd name="connsiteY13" fmla="*/ 374000 h 373999"/>
                <a:gd name="connsiteX14" fmla="*/ 41910 w 374015"/>
                <a:gd name="connsiteY14" fmla="*/ 374000 h 373999"/>
                <a:gd name="connsiteX15" fmla="*/ 41910 w 374015"/>
                <a:gd name="connsiteY15" fmla="*/ 0 h 373999"/>
                <a:gd name="connsiteX16" fmla="*/ 33655 w 374015"/>
                <a:gd name="connsiteY16" fmla="*/ 0 h 373999"/>
                <a:gd name="connsiteX17" fmla="*/ 33655 w 374015"/>
                <a:gd name="connsiteY17" fmla="*/ 374000 h 373999"/>
                <a:gd name="connsiteX18" fmla="*/ 109220 w 374015"/>
                <a:gd name="connsiteY18" fmla="*/ 351776 h 373999"/>
                <a:gd name="connsiteX19" fmla="*/ 111760 w 374015"/>
                <a:gd name="connsiteY19" fmla="*/ 349236 h 373999"/>
                <a:gd name="connsiteX20" fmla="*/ 125730 w 374015"/>
                <a:gd name="connsiteY20" fmla="*/ 333996 h 373999"/>
                <a:gd name="connsiteX21" fmla="*/ 125730 w 374015"/>
                <a:gd name="connsiteY21" fmla="*/ 635 h 373999"/>
                <a:gd name="connsiteX22" fmla="*/ 109220 w 374015"/>
                <a:gd name="connsiteY22" fmla="*/ 635 h 373999"/>
                <a:gd name="connsiteX23" fmla="*/ 109220 w 374015"/>
                <a:gd name="connsiteY23" fmla="*/ 351776 h 373999"/>
                <a:gd name="connsiteX24" fmla="*/ 193675 w 374015"/>
                <a:gd name="connsiteY24" fmla="*/ 260339 h 373999"/>
                <a:gd name="connsiteX25" fmla="*/ 218440 w 374015"/>
                <a:gd name="connsiteY25" fmla="*/ 233036 h 373999"/>
                <a:gd name="connsiteX26" fmla="*/ 218440 w 374015"/>
                <a:gd name="connsiteY26" fmla="*/ 0 h 373999"/>
                <a:gd name="connsiteX27" fmla="*/ 193675 w 374015"/>
                <a:gd name="connsiteY27" fmla="*/ 0 h 373999"/>
                <a:gd name="connsiteX28" fmla="*/ 193675 w 374015"/>
                <a:gd name="connsiteY28" fmla="*/ 260339 h 373999"/>
                <a:gd name="connsiteX29" fmla="*/ 151130 w 374015"/>
                <a:gd name="connsiteY29" fmla="*/ 306692 h 373999"/>
                <a:gd name="connsiteX30" fmla="*/ 173990 w 374015"/>
                <a:gd name="connsiteY30" fmla="*/ 281929 h 373999"/>
                <a:gd name="connsiteX31" fmla="*/ 173990 w 374015"/>
                <a:gd name="connsiteY31" fmla="*/ 635 h 373999"/>
                <a:gd name="connsiteX32" fmla="*/ 151130 w 374015"/>
                <a:gd name="connsiteY32" fmla="*/ 635 h 373999"/>
                <a:gd name="connsiteX33" fmla="*/ 151130 w 374015"/>
                <a:gd name="connsiteY33" fmla="*/ 306692 h 373999"/>
                <a:gd name="connsiteX34" fmla="*/ 274320 w 374015"/>
                <a:gd name="connsiteY34" fmla="*/ 173348 h 373999"/>
                <a:gd name="connsiteX35" fmla="*/ 302260 w 374015"/>
                <a:gd name="connsiteY35" fmla="*/ 142869 h 373999"/>
                <a:gd name="connsiteX36" fmla="*/ 302260 w 374015"/>
                <a:gd name="connsiteY36" fmla="*/ 635 h 373999"/>
                <a:gd name="connsiteX37" fmla="*/ 274320 w 374015"/>
                <a:gd name="connsiteY37" fmla="*/ 635 h 373999"/>
                <a:gd name="connsiteX38" fmla="*/ 274320 w 374015"/>
                <a:gd name="connsiteY38" fmla="*/ 173348 h 373999"/>
                <a:gd name="connsiteX39" fmla="*/ 0 w 374015"/>
                <a:gd name="connsiteY39" fmla="*/ 374000 h 373999"/>
                <a:gd name="connsiteX40" fmla="*/ 4445 w 374015"/>
                <a:gd name="connsiteY40" fmla="*/ 374000 h 373999"/>
                <a:gd name="connsiteX41" fmla="*/ 4445 w 374015"/>
                <a:gd name="connsiteY41" fmla="*/ 0 h 373999"/>
                <a:gd name="connsiteX42" fmla="*/ 0 w 374015"/>
                <a:gd name="connsiteY42" fmla="*/ 0 h 373999"/>
                <a:gd name="connsiteX43" fmla="*/ 0 w 374015"/>
                <a:gd name="connsiteY43" fmla="*/ 374000 h 373999"/>
                <a:gd name="connsiteX44" fmla="*/ 234950 w 374015"/>
                <a:gd name="connsiteY44" fmla="*/ 215891 h 373999"/>
                <a:gd name="connsiteX45" fmla="*/ 261620 w 374015"/>
                <a:gd name="connsiteY45" fmla="*/ 186683 h 373999"/>
                <a:gd name="connsiteX46" fmla="*/ 261620 w 374015"/>
                <a:gd name="connsiteY46" fmla="*/ 635 h 373999"/>
                <a:gd name="connsiteX47" fmla="*/ 234950 w 374015"/>
                <a:gd name="connsiteY47" fmla="*/ 635 h 373999"/>
                <a:gd name="connsiteX48" fmla="*/ 234950 w 374015"/>
                <a:gd name="connsiteY48" fmla="*/ 215891 h 373999"/>
                <a:gd name="connsiteX49" fmla="*/ 70485 w 374015"/>
                <a:gd name="connsiteY49" fmla="*/ 374000 h 373999"/>
                <a:gd name="connsiteX50" fmla="*/ 83185 w 374015"/>
                <a:gd name="connsiteY50" fmla="*/ 372095 h 373999"/>
                <a:gd name="connsiteX51" fmla="*/ 83185 w 374015"/>
                <a:gd name="connsiteY51" fmla="*/ 0 h 373999"/>
                <a:gd name="connsiteX52" fmla="*/ 70485 w 374015"/>
                <a:gd name="connsiteY52" fmla="*/ 0 h 373999"/>
                <a:gd name="connsiteX53" fmla="*/ 70485 w 374015"/>
                <a:gd name="connsiteY53" fmla="*/ 374000 h 37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74015" h="373999">
                  <a:moveTo>
                    <a:pt x="326390" y="635"/>
                  </a:moveTo>
                  <a:lnTo>
                    <a:pt x="326390" y="635"/>
                  </a:lnTo>
                  <a:lnTo>
                    <a:pt x="310515" y="635"/>
                  </a:lnTo>
                  <a:lnTo>
                    <a:pt x="310515" y="133979"/>
                  </a:lnTo>
                  <a:cubicBezTo>
                    <a:pt x="322580" y="121280"/>
                    <a:pt x="332105" y="110486"/>
                    <a:pt x="339725" y="102866"/>
                  </a:cubicBezTo>
                  <a:lnTo>
                    <a:pt x="339725" y="2540"/>
                  </a:lnTo>
                  <a:cubicBezTo>
                    <a:pt x="335915" y="1270"/>
                    <a:pt x="331470" y="635"/>
                    <a:pt x="327025" y="635"/>
                  </a:cubicBezTo>
                  <a:cubicBezTo>
                    <a:pt x="327025" y="635"/>
                    <a:pt x="327025" y="635"/>
                    <a:pt x="326390" y="635"/>
                  </a:cubicBezTo>
                  <a:moveTo>
                    <a:pt x="344170" y="3810"/>
                  </a:moveTo>
                  <a:lnTo>
                    <a:pt x="344170" y="97786"/>
                  </a:lnTo>
                  <a:cubicBezTo>
                    <a:pt x="348615" y="92706"/>
                    <a:pt x="351790" y="89531"/>
                    <a:pt x="352425" y="88896"/>
                  </a:cubicBezTo>
                  <a:cubicBezTo>
                    <a:pt x="367030" y="73022"/>
                    <a:pt x="374015" y="66037"/>
                    <a:pt x="374015" y="47623"/>
                  </a:cubicBezTo>
                  <a:cubicBezTo>
                    <a:pt x="374015" y="27304"/>
                    <a:pt x="361950" y="10159"/>
                    <a:pt x="344170" y="3810"/>
                  </a:cubicBezTo>
                  <a:moveTo>
                    <a:pt x="33655" y="374000"/>
                  </a:moveTo>
                  <a:lnTo>
                    <a:pt x="41910" y="374000"/>
                  </a:lnTo>
                  <a:lnTo>
                    <a:pt x="41910" y="0"/>
                  </a:lnTo>
                  <a:lnTo>
                    <a:pt x="33655" y="0"/>
                  </a:lnTo>
                  <a:lnTo>
                    <a:pt x="33655" y="374000"/>
                  </a:lnTo>
                  <a:close/>
                  <a:moveTo>
                    <a:pt x="109220" y="351776"/>
                  </a:moveTo>
                  <a:cubicBezTo>
                    <a:pt x="109855" y="351141"/>
                    <a:pt x="110490" y="349871"/>
                    <a:pt x="111760" y="349236"/>
                  </a:cubicBezTo>
                  <a:cubicBezTo>
                    <a:pt x="113665" y="346696"/>
                    <a:pt x="118745" y="341616"/>
                    <a:pt x="125730" y="333996"/>
                  </a:cubicBezTo>
                  <a:lnTo>
                    <a:pt x="125730" y="635"/>
                  </a:lnTo>
                  <a:lnTo>
                    <a:pt x="109220" y="635"/>
                  </a:lnTo>
                  <a:lnTo>
                    <a:pt x="109220" y="351776"/>
                  </a:lnTo>
                  <a:close/>
                  <a:moveTo>
                    <a:pt x="193675" y="260339"/>
                  </a:moveTo>
                  <a:cubicBezTo>
                    <a:pt x="201930" y="251450"/>
                    <a:pt x="210185" y="242560"/>
                    <a:pt x="218440" y="233036"/>
                  </a:cubicBezTo>
                  <a:lnTo>
                    <a:pt x="218440" y="0"/>
                  </a:lnTo>
                  <a:lnTo>
                    <a:pt x="193675" y="0"/>
                  </a:lnTo>
                  <a:lnTo>
                    <a:pt x="193675" y="260339"/>
                  </a:lnTo>
                  <a:close/>
                  <a:moveTo>
                    <a:pt x="151130" y="306692"/>
                  </a:moveTo>
                  <a:cubicBezTo>
                    <a:pt x="158115" y="299073"/>
                    <a:pt x="165735" y="290818"/>
                    <a:pt x="173990" y="281929"/>
                  </a:cubicBezTo>
                  <a:lnTo>
                    <a:pt x="173990" y="635"/>
                  </a:lnTo>
                  <a:lnTo>
                    <a:pt x="151130" y="635"/>
                  </a:lnTo>
                  <a:lnTo>
                    <a:pt x="151130" y="306692"/>
                  </a:lnTo>
                  <a:close/>
                  <a:moveTo>
                    <a:pt x="274320" y="173348"/>
                  </a:moveTo>
                  <a:cubicBezTo>
                    <a:pt x="284480" y="162553"/>
                    <a:pt x="294005" y="152394"/>
                    <a:pt x="302260" y="142869"/>
                  </a:cubicBezTo>
                  <a:lnTo>
                    <a:pt x="302260" y="635"/>
                  </a:lnTo>
                  <a:lnTo>
                    <a:pt x="274320" y="635"/>
                  </a:lnTo>
                  <a:lnTo>
                    <a:pt x="274320" y="173348"/>
                  </a:lnTo>
                  <a:close/>
                  <a:moveTo>
                    <a:pt x="0" y="374000"/>
                  </a:moveTo>
                  <a:lnTo>
                    <a:pt x="4445" y="374000"/>
                  </a:lnTo>
                  <a:lnTo>
                    <a:pt x="4445" y="0"/>
                  </a:lnTo>
                  <a:lnTo>
                    <a:pt x="0" y="0"/>
                  </a:lnTo>
                  <a:lnTo>
                    <a:pt x="0" y="374000"/>
                  </a:lnTo>
                  <a:close/>
                  <a:moveTo>
                    <a:pt x="234950" y="215891"/>
                  </a:moveTo>
                  <a:cubicBezTo>
                    <a:pt x="243840" y="206367"/>
                    <a:pt x="252730" y="196207"/>
                    <a:pt x="261620" y="186683"/>
                  </a:cubicBezTo>
                  <a:lnTo>
                    <a:pt x="261620" y="635"/>
                  </a:lnTo>
                  <a:lnTo>
                    <a:pt x="234950" y="635"/>
                  </a:lnTo>
                  <a:lnTo>
                    <a:pt x="234950" y="215891"/>
                  </a:lnTo>
                  <a:close/>
                  <a:moveTo>
                    <a:pt x="70485" y="374000"/>
                  </a:moveTo>
                  <a:cubicBezTo>
                    <a:pt x="74930" y="374000"/>
                    <a:pt x="79375" y="373365"/>
                    <a:pt x="83185" y="372095"/>
                  </a:cubicBezTo>
                  <a:lnTo>
                    <a:pt x="83185" y="0"/>
                  </a:lnTo>
                  <a:lnTo>
                    <a:pt x="70485" y="0"/>
                  </a:lnTo>
                  <a:lnTo>
                    <a:pt x="70485" y="374000"/>
                  </a:lnTo>
                  <a:close/>
                </a:path>
              </a:pathLst>
            </a:custGeom>
            <a:solidFill>
              <a:srgbClr val="000000"/>
            </a:solidFill>
            <a:ln w="6350" cap="flat">
              <a:noFill/>
              <a:prstDash val="solid"/>
              <a:miter/>
            </a:ln>
          </p:spPr>
          <p:txBody>
            <a:bodyPr rtlCol="0" anchor="ctr"/>
            <a:lstStyle/>
            <a:p>
              <a:endParaRPr lang="nb-NO"/>
            </a:p>
          </p:txBody>
        </p:sp>
        <p:sp>
          <p:nvSpPr>
            <p:cNvPr id="27" name="Friform 26">
              <a:extLst>
                <a:ext uri="{FF2B5EF4-FFF2-40B4-BE49-F238E27FC236}">
                  <a16:creationId xmlns:a16="http://schemas.microsoft.com/office/drawing/2014/main" id="{75A48B6B-2AB0-DA42-AD33-9033B7B45CCD}"/>
                </a:ext>
              </a:extLst>
            </p:cNvPr>
            <p:cNvSpPr/>
            <p:nvPr/>
          </p:nvSpPr>
          <p:spPr>
            <a:xfrm>
              <a:off x="10819765" y="9998937"/>
              <a:ext cx="339725" cy="374634"/>
            </a:xfrm>
            <a:custGeom>
              <a:avLst/>
              <a:gdLst>
                <a:gd name="connsiteX0" fmla="*/ 339725 w 339725"/>
                <a:gd name="connsiteY0" fmla="*/ 46988 h 374634"/>
                <a:gd name="connsiteX1" fmla="*/ 310515 w 339725"/>
                <a:gd name="connsiteY1" fmla="*/ 3810 h 374634"/>
                <a:gd name="connsiteX2" fmla="*/ 310515 w 339725"/>
                <a:gd name="connsiteY2" fmla="*/ 370825 h 374634"/>
                <a:gd name="connsiteX3" fmla="*/ 339725 w 339725"/>
                <a:gd name="connsiteY3" fmla="*/ 327646 h 374634"/>
                <a:gd name="connsiteX4" fmla="*/ 339725 w 339725"/>
                <a:gd name="connsiteY4" fmla="*/ 327646 h 374634"/>
                <a:gd name="connsiteX5" fmla="*/ 339725 w 339725"/>
                <a:gd name="connsiteY5" fmla="*/ 46988 h 374634"/>
                <a:gd name="connsiteX6" fmla="*/ 339725 w 339725"/>
                <a:gd name="connsiteY6" fmla="*/ 46988 h 374634"/>
                <a:gd name="connsiteX7" fmla="*/ 234950 w 339725"/>
                <a:gd name="connsiteY7" fmla="*/ 374000 h 374634"/>
                <a:gd name="connsiteX8" fmla="*/ 261620 w 339725"/>
                <a:gd name="connsiteY8" fmla="*/ 374000 h 374634"/>
                <a:gd name="connsiteX9" fmla="*/ 261620 w 339725"/>
                <a:gd name="connsiteY9" fmla="*/ 0 h 374634"/>
                <a:gd name="connsiteX10" fmla="*/ 234950 w 339725"/>
                <a:gd name="connsiteY10" fmla="*/ 0 h 374634"/>
                <a:gd name="connsiteX11" fmla="*/ 234950 w 339725"/>
                <a:gd name="connsiteY11" fmla="*/ 374000 h 374634"/>
                <a:gd name="connsiteX12" fmla="*/ 274320 w 339725"/>
                <a:gd name="connsiteY12" fmla="*/ 635 h 374634"/>
                <a:gd name="connsiteX13" fmla="*/ 274320 w 339725"/>
                <a:gd name="connsiteY13" fmla="*/ 374635 h 374634"/>
                <a:gd name="connsiteX14" fmla="*/ 293370 w 339725"/>
                <a:gd name="connsiteY14" fmla="*/ 374635 h 374634"/>
                <a:gd name="connsiteX15" fmla="*/ 302260 w 339725"/>
                <a:gd name="connsiteY15" fmla="*/ 374000 h 374634"/>
                <a:gd name="connsiteX16" fmla="*/ 302260 w 339725"/>
                <a:gd name="connsiteY16" fmla="*/ 1905 h 374634"/>
                <a:gd name="connsiteX17" fmla="*/ 293370 w 339725"/>
                <a:gd name="connsiteY17" fmla="*/ 1270 h 374634"/>
                <a:gd name="connsiteX18" fmla="*/ 274320 w 339725"/>
                <a:gd name="connsiteY18" fmla="*/ 1270 h 374634"/>
                <a:gd name="connsiteX19" fmla="*/ 150495 w 339725"/>
                <a:gd name="connsiteY19" fmla="*/ 374000 h 374634"/>
                <a:gd name="connsiteX20" fmla="*/ 173355 w 339725"/>
                <a:gd name="connsiteY20" fmla="*/ 374000 h 374634"/>
                <a:gd name="connsiteX21" fmla="*/ 173355 w 339725"/>
                <a:gd name="connsiteY21" fmla="*/ 0 h 374634"/>
                <a:gd name="connsiteX22" fmla="*/ 150495 w 339725"/>
                <a:gd name="connsiteY22" fmla="*/ 0 h 374634"/>
                <a:gd name="connsiteX23" fmla="*/ 150495 w 339725"/>
                <a:gd name="connsiteY23" fmla="*/ 374000 h 374634"/>
                <a:gd name="connsiteX24" fmla="*/ 193040 w 339725"/>
                <a:gd name="connsiteY24" fmla="*/ 374000 h 374634"/>
                <a:gd name="connsiteX25" fmla="*/ 217805 w 339725"/>
                <a:gd name="connsiteY25" fmla="*/ 374000 h 374634"/>
                <a:gd name="connsiteX26" fmla="*/ 217805 w 339725"/>
                <a:gd name="connsiteY26" fmla="*/ 0 h 374634"/>
                <a:gd name="connsiteX27" fmla="*/ 193040 w 339725"/>
                <a:gd name="connsiteY27" fmla="*/ 0 h 374634"/>
                <a:gd name="connsiteX28" fmla="*/ 193040 w 339725"/>
                <a:gd name="connsiteY28" fmla="*/ 374000 h 374634"/>
                <a:gd name="connsiteX29" fmla="*/ 109220 w 339725"/>
                <a:gd name="connsiteY29" fmla="*/ 374000 h 374634"/>
                <a:gd name="connsiteX30" fmla="*/ 125730 w 339725"/>
                <a:gd name="connsiteY30" fmla="*/ 374000 h 374634"/>
                <a:gd name="connsiteX31" fmla="*/ 125730 w 339725"/>
                <a:gd name="connsiteY31" fmla="*/ 0 h 374634"/>
                <a:gd name="connsiteX32" fmla="*/ 109220 w 339725"/>
                <a:gd name="connsiteY32" fmla="*/ 0 h 374634"/>
                <a:gd name="connsiteX33" fmla="*/ 109220 w 339725"/>
                <a:gd name="connsiteY33" fmla="*/ 374000 h 374634"/>
                <a:gd name="connsiteX34" fmla="*/ 0 w 339725"/>
                <a:gd name="connsiteY34" fmla="*/ 374000 h 374634"/>
                <a:gd name="connsiteX35" fmla="*/ 4445 w 339725"/>
                <a:gd name="connsiteY35" fmla="*/ 374000 h 374634"/>
                <a:gd name="connsiteX36" fmla="*/ 4445 w 339725"/>
                <a:gd name="connsiteY36" fmla="*/ 0 h 374634"/>
                <a:gd name="connsiteX37" fmla="*/ 0 w 339725"/>
                <a:gd name="connsiteY37" fmla="*/ 0 h 374634"/>
                <a:gd name="connsiteX38" fmla="*/ 0 w 339725"/>
                <a:gd name="connsiteY38" fmla="*/ 374000 h 374634"/>
                <a:gd name="connsiteX39" fmla="*/ 33020 w 339725"/>
                <a:gd name="connsiteY39" fmla="*/ 374000 h 374634"/>
                <a:gd name="connsiteX40" fmla="*/ 41275 w 339725"/>
                <a:gd name="connsiteY40" fmla="*/ 374000 h 374634"/>
                <a:gd name="connsiteX41" fmla="*/ 41275 w 339725"/>
                <a:gd name="connsiteY41" fmla="*/ 0 h 374634"/>
                <a:gd name="connsiteX42" fmla="*/ 33020 w 339725"/>
                <a:gd name="connsiteY42" fmla="*/ 0 h 374634"/>
                <a:gd name="connsiteX43" fmla="*/ 33020 w 339725"/>
                <a:gd name="connsiteY43" fmla="*/ 374000 h 374634"/>
                <a:gd name="connsiteX44" fmla="*/ 69850 w 339725"/>
                <a:gd name="connsiteY44" fmla="*/ 374000 h 374634"/>
                <a:gd name="connsiteX45" fmla="*/ 82550 w 339725"/>
                <a:gd name="connsiteY45" fmla="*/ 374000 h 374634"/>
                <a:gd name="connsiteX46" fmla="*/ 82550 w 339725"/>
                <a:gd name="connsiteY46" fmla="*/ 0 h 374634"/>
                <a:gd name="connsiteX47" fmla="*/ 69850 w 339725"/>
                <a:gd name="connsiteY47" fmla="*/ 0 h 374634"/>
                <a:gd name="connsiteX48" fmla="*/ 69850 w 339725"/>
                <a:gd name="connsiteY48" fmla="*/ 374000 h 37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39725" h="374634">
                  <a:moveTo>
                    <a:pt x="339725" y="46988"/>
                  </a:moveTo>
                  <a:cubicBezTo>
                    <a:pt x="339725" y="27304"/>
                    <a:pt x="327660" y="10795"/>
                    <a:pt x="310515" y="3810"/>
                  </a:cubicBezTo>
                  <a:lnTo>
                    <a:pt x="310515" y="370825"/>
                  </a:lnTo>
                  <a:cubicBezTo>
                    <a:pt x="327660" y="363840"/>
                    <a:pt x="339725" y="347331"/>
                    <a:pt x="339725" y="327646"/>
                  </a:cubicBezTo>
                  <a:lnTo>
                    <a:pt x="339725" y="327646"/>
                  </a:lnTo>
                  <a:lnTo>
                    <a:pt x="339725" y="46988"/>
                  </a:lnTo>
                  <a:lnTo>
                    <a:pt x="339725" y="46988"/>
                  </a:lnTo>
                  <a:close/>
                  <a:moveTo>
                    <a:pt x="234950" y="374000"/>
                  </a:moveTo>
                  <a:lnTo>
                    <a:pt x="261620" y="374000"/>
                  </a:lnTo>
                  <a:lnTo>
                    <a:pt x="261620" y="0"/>
                  </a:lnTo>
                  <a:lnTo>
                    <a:pt x="234950" y="0"/>
                  </a:lnTo>
                  <a:lnTo>
                    <a:pt x="234950" y="374000"/>
                  </a:lnTo>
                  <a:close/>
                  <a:moveTo>
                    <a:pt x="274320" y="635"/>
                  </a:moveTo>
                  <a:lnTo>
                    <a:pt x="274320" y="374635"/>
                  </a:lnTo>
                  <a:lnTo>
                    <a:pt x="293370" y="374635"/>
                  </a:lnTo>
                  <a:cubicBezTo>
                    <a:pt x="296545" y="374635"/>
                    <a:pt x="299720" y="374000"/>
                    <a:pt x="302260" y="374000"/>
                  </a:cubicBezTo>
                  <a:lnTo>
                    <a:pt x="302260" y="1905"/>
                  </a:lnTo>
                  <a:cubicBezTo>
                    <a:pt x="299085" y="1270"/>
                    <a:pt x="296545" y="1270"/>
                    <a:pt x="293370" y="1270"/>
                  </a:cubicBezTo>
                  <a:lnTo>
                    <a:pt x="274320" y="1270"/>
                  </a:lnTo>
                  <a:close/>
                  <a:moveTo>
                    <a:pt x="150495" y="374000"/>
                  </a:moveTo>
                  <a:lnTo>
                    <a:pt x="173355" y="374000"/>
                  </a:lnTo>
                  <a:lnTo>
                    <a:pt x="173355" y="0"/>
                  </a:lnTo>
                  <a:lnTo>
                    <a:pt x="150495" y="0"/>
                  </a:lnTo>
                  <a:lnTo>
                    <a:pt x="150495" y="374000"/>
                  </a:lnTo>
                  <a:close/>
                  <a:moveTo>
                    <a:pt x="193040" y="374000"/>
                  </a:moveTo>
                  <a:lnTo>
                    <a:pt x="217805" y="374000"/>
                  </a:lnTo>
                  <a:lnTo>
                    <a:pt x="217805" y="0"/>
                  </a:lnTo>
                  <a:lnTo>
                    <a:pt x="193040" y="0"/>
                  </a:lnTo>
                  <a:lnTo>
                    <a:pt x="193040" y="374000"/>
                  </a:lnTo>
                  <a:close/>
                  <a:moveTo>
                    <a:pt x="109220" y="374000"/>
                  </a:moveTo>
                  <a:lnTo>
                    <a:pt x="125730" y="374000"/>
                  </a:lnTo>
                  <a:lnTo>
                    <a:pt x="125730" y="0"/>
                  </a:lnTo>
                  <a:lnTo>
                    <a:pt x="109220" y="0"/>
                  </a:lnTo>
                  <a:lnTo>
                    <a:pt x="109220" y="374000"/>
                  </a:lnTo>
                  <a:close/>
                  <a:moveTo>
                    <a:pt x="0" y="374000"/>
                  </a:moveTo>
                  <a:lnTo>
                    <a:pt x="4445" y="374000"/>
                  </a:lnTo>
                  <a:lnTo>
                    <a:pt x="4445" y="0"/>
                  </a:lnTo>
                  <a:lnTo>
                    <a:pt x="0" y="0"/>
                  </a:lnTo>
                  <a:lnTo>
                    <a:pt x="0" y="374000"/>
                  </a:lnTo>
                  <a:close/>
                  <a:moveTo>
                    <a:pt x="33020" y="374000"/>
                  </a:moveTo>
                  <a:lnTo>
                    <a:pt x="41275" y="374000"/>
                  </a:lnTo>
                  <a:lnTo>
                    <a:pt x="41275" y="0"/>
                  </a:lnTo>
                  <a:lnTo>
                    <a:pt x="33020" y="0"/>
                  </a:lnTo>
                  <a:lnTo>
                    <a:pt x="33020" y="374000"/>
                  </a:lnTo>
                  <a:close/>
                  <a:moveTo>
                    <a:pt x="69850" y="374000"/>
                  </a:moveTo>
                  <a:lnTo>
                    <a:pt x="82550" y="374000"/>
                  </a:lnTo>
                  <a:lnTo>
                    <a:pt x="82550" y="0"/>
                  </a:lnTo>
                  <a:lnTo>
                    <a:pt x="69850" y="0"/>
                  </a:lnTo>
                  <a:lnTo>
                    <a:pt x="69850" y="374000"/>
                  </a:lnTo>
                  <a:close/>
                </a:path>
              </a:pathLst>
            </a:custGeom>
            <a:solidFill>
              <a:srgbClr val="A4A4A4"/>
            </a:solidFill>
            <a:ln w="6350" cap="flat">
              <a:noFill/>
              <a:prstDash val="solid"/>
              <a:miter/>
            </a:ln>
          </p:spPr>
          <p:txBody>
            <a:bodyPr rtlCol="0" anchor="ctr"/>
            <a:lstStyle/>
            <a:p>
              <a:endParaRPr lang="nb-NO"/>
            </a:p>
          </p:txBody>
        </p:sp>
      </p:grpSp>
    </p:spTree>
  </p:cSld>
  <p:clrMap bg1="lt1" tx1="dk1" bg2="lt2" tx2="dk2" accent1="accent1" accent2="accent2" accent3="accent3" accent4="accent4" accent5="accent5" accent6="accent6" hlink="hlink" folHlink="folHlink"/>
  <p:sldLayoutIdLst>
    <p:sldLayoutId id="2147483749" r:id="rId1"/>
    <p:sldLayoutId id="2147483747" r:id="rId2"/>
    <p:sldLayoutId id="2147483693" r:id="rId3"/>
    <p:sldLayoutId id="2147483748" r:id="rId4"/>
    <p:sldLayoutId id="2147483697" r:id="rId5"/>
    <p:sldLayoutId id="2147483750" r:id="rId6"/>
    <p:sldLayoutId id="2147483698" r:id="rId7"/>
    <p:sldLayoutId id="2147483692" r:id="rId8"/>
    <p:sldLayoutId id="2147483699" r:id="rId9"/>
    <p:sldLayoutId id="2147483734" r:id="rId10"/>
    <p:sldLayoutId id="2147483765" r:id="rId11"/>
    <p:sldLayoutId id="2147483766" r:id="rId12"/>
    <p:sldLayoutId id="2147483767" r:id="rId13"/>
  </p:sldLayoutIdLst>
  <p:hf sldNum="0" hdr="0" dt="0"/>
  <p:txStyles>
    <p:titleStyle>
      <a:lvl1pPr algn="l" rtl="0" fontAlgn="base">
        <a:lnSpc>
          <a:spcPts val="3200"/>
        </a:lnSpc>
        <a:spcBef>
          <a:spcPct val="0"/>
        </a:spcBef>
        <a:spcAft>
          <a:spcPct val="0"/>
        </a:spcAft>
        <a:defRPr sz="3200" b="1" kern="1200">
          <a:solidFill>
            <a:schemeClr val="tx2"/>
          </a:solidFill>
          <a:latin typeface="+mj-lt"/>
          <a:ea typeface="+mj-ea"/>
          <a:cs typeface="+mj-cs"/>
        </a:defRPr>
      </a:lvl1pPr>
      <a:lvl2pPr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2pPr>
      <a:lvl3pPr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3pPr>
      <a:lvl4pPr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4pPr>
      <a:lvl5pPr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5pPr>
      <a:lvl6pPr marL="457200"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6pPr>
      <a:lvl7pPr marL="914400"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7pPr>
      <a:lvl8pPr marL="1371600"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8pPr>
      <a:lvl9pPr marL="1828800"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9pPr>
    </p:titleStyle>
    <p:bodyStyle>
      <a:lvl1pPr marL="0" indent="0" algn="l" rtl="0" fontAlgn="base">
        <a:spcBef>
          <a:spcPct val="20000"/>
        </a:spcBef>
        <a:spcAft>
          <a:spcPct val="0"/>
        </a:spcAft>
        <a:buNone/>
        <a:defRPr sz="2000" kern="1200">
          <a:solidFill>
            <a:schemeClr val="tx1"/>
          </a:solidFill>
          <a:latin typeface="+mn-lt"/>
          <a:ea typeface="+mn-ea"/>
          <a:cs typeface="+mn-cs"/>
        </a:defRPr>
      </a:lvl1pPr>
      <a:lvl2pPr marL="719138" indent="-261938" algn="l" rtl="0" fontAlgn="base">
        <a:spcBef>
          <a:spcPct val="20000"/>
        </a:spcBef>
        <a:spcAft>
          <a:spcPct val="0"/>
        </a:spcAft>
        <a:buChar char="–"/>
        <a:defRPr sz="1900" kern="1200">
          <a:solidFill>
            <a:schemeClr val="tx1"/>
          </a:solidFill>
          <a:latin typeface="+mn-lt"/>
          <a:ea typeface="+mn-ea"/>
          <a:cs typeface="+mn-cs"/>
        </a:defRPr>
      </a:lvl2pPr>
      <a:lvl3pPr marL="1165225" indent="-250825" algn="l" rtl="0" fontAlgn="base">
        <a:spcBef>
          <a:spcPct val="20000"/>
        </a:spcBef>
        <a:spcAft>
          <a:spcPct val="0"/>
        </a:spcAft>
        <a:buChar char="•"/>
        <a:defRPr sz="1700" kern="1200">
          <a:solidFill>
            <a:schemeClr val="tx1"/>
          </a:solidFill>
          <a:latin typeface="+mn-lt"/>
          <a:ea typeface="+mn-ea"/>
          <a:cs typeface="+mn-cs"/>
        </a:defRPr>
      </a:lvl3pPr>
      <a:lvl4pPr marL="1600200" indent="-255588" algn="l" rtl="0" fontAlgn="base">
        <a:spcBef>
          <a:spcPct val="20000"/>
        </a:spcBef>
        <a:spcAft>
          <a:spcPct val="0"/>
        </a:spcAft>
        <a:buChar char="–"/>
        <a:defRPr sz="1700" kern="1200">
          <a:solidFill>
            <a:schemeClr val="tx1"/>
          </a:solidFill>
          <a:latin typeface="+mn-lt"/>
          <a:ea typeface="+mn-ea"/>
          <a:cs typeface="+mn-cs"/>
        </a:defRPr>
      </a:lvl4pPr>
      <a:lvl5pPr marL="2063750" indent="-266700" algn="l" rtl="0" fontAlgn="base">
        <a:spcBef>
          <a:spcPct val="20000"/>
        </a:spcBef>
        <a:spcAft>
          <a:spcPct val="0"/>
        </a:spcAft>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9" userDrawn="1">
          <p15:clr>
            <a:srgbClr val="F26B43"/>
          </p15:clr>
        </p15:guide>
        <p15:guide id="2" pos="347" userDrawn="1">
          <p15:clr>
            <a:srgbClr val="F26B43"/>
          </p15:clr>
        </p15:guide>
        <p15:guide id="3" orient="horz" pos="346" userDrawn="1">
          <p15:clr>
            <a:srgbClr val="F26B43"/>
          </p15:clr>
        </p15:guide>
        <p15:guide id="4" orient="horz" pos="3725" userDrawn="1">
          <p15:clr>
            <a:srgbClr val="F26B43"/>
          </p15:clr>
        </p15:guide>
        <p15:guide id="5" pos="7333"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69F8C554-70B9-4149-A655-9AD47EF1481B}"/>
              </a:ext>
            </a:extLst>
          </p:cNvPr>
          <p:cNvSpPr>
            <a:spLocks noGrp="1"/>
          </p:cNvSpPr>
          <p:nvPr>
            <p:ph type="title"/>
          </p:nvPr>
        </p:nvSpPr>
        <p:spPr>
          <a:xfrm>
            <a:off x="558000" y="1772203"/>
            <a:ext cx="11083138" cy="333955"/>
          </a:xfrm>
          <a:prstGeom prst="rect">
            <a:avLst/>
          </a:prstGeom>
        </p:spPr>
        <p:txBody>
          <a:bodyPr vert="horz" lIns="0" tIns="0" rIns="0" bIns="0" rtlCol="0" anchor="t" anchorCtr="0">
            <a:normAutofit/>
          </a:bodyPr>
          <a:lstStyle/>
          <a:p>
            <a:r>
              <a:rPr lang="nb-NO"/>
              <a:t>KLIKK FOR Å REDIGERE TITTELSTIL</a:t>
            </a:r>
          </a:p>
        </p:txBody>
      </p:sp>
      <p:sp>
        <p:nvSpPr>
          <p:cNvPr id="3" name="Plassholder for tekst 2">
            <a:extLst>
              <a:ext uri="{FF2B5EF4-FFF2-40B4-BE49-F238E27FC236}">
                <a16:creationId xmlns:a16="http://schemas.microsoft.com/office/drawing/2014/main" id="{2B2F44AF-3821-6946-95D1-728120683884}"/>
              </a:ext>
            </a:extLst>
          </p:cNvPr>
          <p:cNvSpPr>
            <a:spLocks noGrp="1"/>
          </p:cNvSpPr>
          <p:nvPr>
            <p:ph type="body" idx="1"/>
          </p:nvPr>
        </p:nvSpPr>
        <p:spPr>
          <a:xfrm>
            <a:off x="557999" y="2152800"/>
            <a:ext cx="11083137" cy="333955"/>
          </a:xfrm>
          <a:prstGeom prst="rect">
            <a:avLst/>
          </a:prstGeom>
        </p:spPr>
        <p:txBody>
          <a:bodyPr vert="horz" lIns="0" tIns="0" rIns="0" bIns="0" rtlCol="0">
            <a:normAutofit/>
          </a:bodyPr>
          <a:lstStyle/>
          <a:p>
            <a:pPr lvl="0"/>
            <a:r>
              <a:rPr lang="nb-NO"/>
              <a:t>KLIKK FOR Å REDIGERE TEKSTSTILER I MALEN</a:t>
            </a:r>
          </a:p>
        </p:txBody>
      </p:sp>
      <p:grpSp>
        <p:nvGrpSpPr>
          <p:cNvPr id="13" name="Grafikk 11">
            <a:extLst>
              <a:ext uri="{FF2B5EF4-FFF2-40B4-BE49-F238E27FC236}">
                <a16:creationId xmlns:a16="http://schemas.microsoft.com/office/drawing/2014/main" id="{0A5560EC-FDB2-A34F-8AC7-74385F68CF62}"/>
              </a:ext>
            </a:extLst>
          </p:cNvPr>
          <p:cNvGrpSpPr>
            <a:grpSpLocks noChangeAspect="1"/>
          </p:cNvGrpSpPr>
          <p:nvPr/>
        </p:nvGrpSpPr>
        <p:grpSpPr>
          <a:xfrm>
            <a:off x="190626" y="134470"/>
            <a:ext cx="2189503" cy="1231595"/>
            <a:chOff x="638734" y="-399631"/>
            <a:chExt cx="5945841" cy="3344536"/>
          </a:xfrm>
        </p:grpSpPr>
        <p:sp>
          <p:nvSpPr>
            <p:cNvPr id="14" name="Friform 13">
              <a:extLst>
                <a:ext uri="{FF2B5EF4-FFF2-40B4-BE49-F238E27FC236}">
                  <a16:creationId xmlns:a16="http://schemas.microsoft.com/office/drawing/2014/main" id="{B13CEF2F-E1B5-164D-9605-5B8CAAFA4599}"/>
                </a:ext>
              </a:extLst>
            </p:cNvPr>
            <p:cNvSpPr/>
            <p:nvPr/>
          </p:nvSpPr>
          <p:spPr>
            <a:xfrm>
              <a:off x="1618551" y="761975"/>
              <a:ext cx="3120345" cy="1018535"/>
            </a:xfrm>
            <a:custGeom>
              <a:avLst/>
              <a:gdLst>
                <a:gd name="connsiteX0" fmla="*/ 3120336 w 3120345"/>
                <a:gd name="connsiteY0" fmla="*/ 632675 h 1018535"/>
                <a:gd name="connsiteX1" fmla="*/ 2908205 w 3120345"/>
                <a:gd name="connsiteY1" fmla="*/ 466067 h 1018535"/>
                <a:gd name="connsiteX2" fmla="*/ 2790218 w 3120345"/>
                <a:gd name="connsiteY2" fmla="*/ 445319 h 1018535"/>
                <a:gd name="connsiteX3" fmla="*/ 2725495 w 3120345"/>
                <a:gd name="connsiteY3" fmla="*/ 392673 h 1018535"/>
                <a:gd name="connsiteX4" fmla="*/ 2755533 w 3120345"/>
                <a:gd name="connsiteY4" fmla="*/ 354273 h 1018535"/>
                <a:gd name="connsiteX5" fmla="*/ 2873521 w 3120345"/>
                <a:gd name="connsiteY5" fmla="*/ 340338 h 1018535"/>
                <a:gd name="connsiteX6" fmla="*/ 3046013 w 3120345"/>
                <a:gd name="connsiteY6" fmla="*/ 351176 h 1018535"/>
                <a:gd name="connsiteX7" fmla="*/ 3057161 w 3120345"/>
                <a:gd name="connsiteY7" fmla="*/ 352415 h 1018535"/>
                <a:gd name="connsiteX8" fmla="*/ 3072335 w 3120345"/>
                <a:gd name="connsiteY8" fmla="*/ 251460 h 1018535"/>
                <a:gd name="connsiteX9" fmla="*/ 3060258 w 3120345"/>
                <a:gd name="connsiteY9" fmla="*/ 249911 h 1018535"/>
                <a:gd name="connsiteX10" fmla="*/ 2845960 w 3120345"/>
                <a:gd name="connsiteY10" fmla="*/ 236905 h 1018535"/>
                <a:gd name="connsiteX11" fmla="*/ 2585210 w 3120345"/>
                <a:gd name="connsiteY11" fmla="*/ 390506 h 1018535"/>
                <a:gd name="connsiteX12" fmla="*/ 2686475 w 3120345"/>
                <a:gd name="connsiteY12" fmla="*/ 528622 h 1018535"/>
                <a:gd name="connsiteX13" fmla="*/ 2832334 w 3120345"/>
                <a:gd name="connsiteY13" fmla="*/ 561449 h 1018535"/>
                <a:gd name="connsiteX14" fmla="*/ 2917496 w 3120345"/>
                <a:gd name="connsiteY14" fmla="*/ 580339 h 1018535"/>
                <a:gd name="connsiteX15" fmla="*/ 2976025 w 3120345"/>
                <a:gd name="connsiteY15" fmla="*/ 635772 h 1018535"/>
                <a:gd name="connsiteX16" fmla="*/ 2938864 w 3120345"/>
                <a:gd name="connsiteY16" fmla="*/ 681914 h 1018535"/>
                <a:gd name="connsiteX17" fmla="*/ 2814992 w 3120345"/>
                <a:gd name="connsiteY17" fmla="*/ 700185 h 1018535"/>
                <a:gd name="connsiteX18" fmla="*/ 2621442 w 3120345"/>
                <a:gd name="connsiteY18" fmla="*/ 688417 h 1018535"/>
                <a:gd name="connsiteX19" fmla="*/ 2610604 w 3120345"/>
                <a:gd name="connsiteY19" fmla="*/ 687488 h 1018535"/>
                <a:gd name="connsiteX20" fmla="*/ 2609055 w 3120345"/>
                <a:gd name="connsiteY20" fmla="*/ 698017 h 1018535"/>
                <a:gd name="connsiteX21" fmla="*/ 2592333 w 3120345"/>
                <a:gd name="connsiteY21" fmla="*/ 791850 h 1018535"/>
                <a:gd name="connsiteX22" fmla="*/ 2605029 w 3120345"/>
                <a:gd name="connsiteY22" fmla="*/ 793089 h 1018535"/>
                <a:gd name="connsiteX23" fmla="*/ 2820256 w 3120345"/>
                <a:gd name="connsiteY23" fmla="*/ 805166 h 1018535"/>
                <a:gd name="connsiteX24" fmla="*/ 3120336 w 3120345"/>
                <a:gd name="connsiteY24" fmla="*/ 632675 h 1018535"/>
                <a:gd name="connsiteX25" fmla="*/ 2521416 w 3120345"/>
                <a:gd name="connsiteY25" fmla="*/ 632675 h 1018535"/>
                <a:gd name="connsiteX26" fmla="*/ 2309286 w 3120345"/>
                <a:gd name="connsiteY26" fmla="*/ 466067 h 1018535"/>
                <a:gd name="connsiteX27" fmla="*/ 2191298 w 3120345"/>
                <a:gd name="connsiteY27" fmla="*/ 445319 h 1018535"/>
                <a:gd name="connsiteX28" fmla="*/ 2126575 w 3120345"/>
                <a:gd name="connsiteY28" fmla="*/ 392673 h 1018535"/>
                <a:gd name="connsiteX29" fmla="*/ 2156614 w 3120345"/>
                <a:gd name="connsiteY29" fmla="*/ 354273 h 1018535"/>
                <a:gd name="connsiteX30" fmla="*/ 2274602 w 3120345"/>
                <a:gd name="connsiteY30" fmla="*/ 340338 h 1018535"/>
                <a:gd name="connsiteX31" fmla="*/ 2447093 w 3120345"/>
                <a:gd name="connsiteY31" fmla="*/ 351176 h 1018535"/>
                <a:gd name="connsiteX32" fmla="*/ 2458241 w 3120345"/>
                <a:gd name="connsiteY32" fmla="*/ 352415 h 1018535"/>
                <a:gd name="connsiteX33" fmla="*/ 2473416 w 3120345"/>
                <a:gd name="connsiteY33" fmla="*/ 251460 h 1018535"/>
                <a:gd name="connsiteX34" fmla="*/ 2461648 w 3120345"/>
                <a:gd name="connsiteY34" fmla="*/ 249911 h 1018535"/>
                <a:gd name="connsiteX35" fmla="*/ 2247350 w 3120345"/>
                <a:gd name="connsiteY35" fmla="*/ 236905 h 1018535"/>
                <a:gd name="connsiteX36" fmla="*/ 1986600 w 3120345"/>
                <a:gd name="connsiteY36" fmla="*/ 390506 h 1018535"/>
                <a:gd name="connsiteX37" fmla="*/ 2087865 w 3120345"/>
                <a:gd name="connsiteY37" fmla="*/ 528622 h 1018535"/>
                <a:gd name="connsiteX38" fmla="*/ 2233724 w 3120345"/>
                <a:gd name="connsiteY38" fmla="*/ 561449 h 1018535"/>
                <a:gd name="connsiteX39" fmla="*/ 2318886 w 3120345"/>
                <a:gd name="connsiteY39" fmla="*/ 580339 h 1018535"/>
                <a:gd name="connsiteX40" fmla="*/ 2377415 w 3120345"/>
                <a:gd name="connsiteY40" fmla="*/ 635772 h 1018535"/>
                <a:gd name="connsiteX41" fmla="*/ 2340254 w 3120345"/>
                <a:gd name="connsiteY41" fmla="*/ 681914 h 1018535"/>
                <a:gd name="connsiteX42" fmla="*/ 2216382 w 3120345"/>
                <a:gd name="connsiteY42" fmla="*/ 700185 h 1018535"/>
                <a:gd name="connsiteX43" fmla="*/ 2022832 w 3120345"/>
                <a:gd name="connsiteY43" fmla="*/ 688417 h 1018535"/>
                <a:gd name="connsiteX44" fmla="*/ 2011994 w 3120345"/>
                <a:gd name="connsiteY44" fmla="*/ 687488 h 1018535"/>
                <a:gd name="connsiteX45" fmla="*/ 2010136 w 3120345"/>
                <a:gd name="connsiteY45" fmla="*/ 698017 h 1018535"/>
                <a:gd name="connsiteX46" fmla="*/ 1993413 w 3120345"/>
                <a:gd name="connsiteY46" fmla="*/ 791850 h 1018535"/>
                <a:gd name="connsiteX47" fmla="*/ 2006110 w 3120345"/>
                <a:gd name="connsiteY47" fmla="*/ 793089 h 1018535"/>
                <a:gd name="connsiteX48" fmla="*/ 2221337 w 3120345"/>
                <a:gd name="connsiteY48" fmla="*/ 805166 h 1018535"/>
                <a:gd name="connsiteX49" fmla="*/ 2521416 w 3120345"/>
                <a:gd name="connsiteY49" fmla="*/ 632675 h 1018535"/>
                <a:gd name="connsiteX50" fmla="*/ 1892148 w 3120345"/>
                <a:gd name="connsiteY50" fmla="*/ 778843 h 1018535"/>
                <a:gd name="connsiteX51" fmla="*/ 1892148 w 3120345"/>
                <a:gd name="connsiteY51" fmla="*/ 241550 h 1018535"/>
                <a:gd name="connsiteX52" fmla="*/ 1747528 w 3120345"/>
                <a:gd name="connsiteY52" fmla="*/ 241550 h 1018535"/>
                <a:gd name="connsiteX53" fmla="*/ 1747528 w 3120345"/>
                <a:gd name="connsiteY53" fmla="*/ 692443 h 1018535"/>
                <a:gd name="connsiteX54" fmla="*/ 1636972 w 3120345"/>
                <a:gd name="connsiteY54" fmla="*/ 701423 h 1018535"/>
                <a:gd name="connsiteX55" fmla="*/ 1451784 w 3120345"/>
                <a:gd name="connsiteY55" fmla="*/ 559590 h 1018535"/>
                <a:gd name="connsiteX56" fmla="*/ 1451784 w 3120345"/>
                <a:gd name="connsiteY56" fmla="*/ 241550 h 1018535"/>
                <a:gd name="connsiteX57" fmla="*/ 1307473 w 3120345"/>
                <a:gd name="connsiteY57" fmla="*/ 241550 h 1018535"/>
                <a:gd name="connsiteX58" fmla="*/ 1307473 w 3120345"/>
                <a:gd name="connsiteY58" fmla="*/ 561139 h 1018535"/>
                <a:gd name="connsiteX59" fmla="*/ 1620559 w 3120345"/>
                <a:gd name="connsiteY59" fmla="*/ 806714 h 1018535"/>
                <a:gd name="connsiteX60" fmla="*/ 1746599 w 3120345"/>
                <a:gd name="connsiteY60" fmla="*/ 792160 h 1018535"/>
                <a:gd name="connsiteX61" fmla="*/ 1722134 w 3120345"/>
                <a:gd name="connsiteY61" fmla="*/ 885683 h 1018535"/>
                <a:gd name="connsiteX62" fmla="*/ 1579681 w 3120345"/>
                <a:gd name="connsiteY62" fmla="*/ 911386 h 1018535"/>
                <a:gd name="connsiteX63" fmla="*/ 1368171 w 3120345"/>
                <a:gd name="connsiteY63" fmla="*/ 892805 h 1018535"/>
                <a:gd name="connsiteX64" fmla="*/ 1350828 w 3120345"/>
                <a:gd name="connsiteY64" fmla="*/ 996238 h 1018535"/>
                <a:gd name="connsiteX65" fmla="*/ 1586185 w 3120345"/>
                <a:gd name="connsiteY65" fmla="*/ 1018535 h 1018535"/>
                <a:gd name="connsiteX66" fmla="*/ 1892148 w 3120345"/>
                <a:gd name="connsiteY66" fmla="*/ 778843 h 1018535"/>
                <a:gd name="connsiteX67" fmla="*/ 1235628 w 3120345"/>
                <a:gd name="connsiteY67" fmla="*/ 798663 h 1018535"/>
                <a:gd name="connsiteX68" fmla="*/ 911394 w 3120345"/>
                <a:gd name="connsiteY68" fmla="*/ 487126 h 1018535"/>
                <a:gd name="connsiteX69" fmla="*/ 1229124 w 3120345"/>
                <a:gd name="connsiteY69" fmla="*/ 241550 h 1018535"/>
                <a:gd name="connsiteX70" fmla="*/ 1044556 w 3120345"/>
                <a:gd name="connsiteY70" fmla="*/ 241550 h 1018535"/>
                <a:gd name="connsiteX71" fmla="*/ 788761 w 3120345"/>
                <a:gd name="connsiteY71" fmla="*/ 436648 h 1018535"/>
                <a:gd name="connsiteX72" fmla="*/ 760270 w 3120345"/>
                <a:gd name="connsiteY72" fmla="*/ 436648 h 1018535"/>
                <a:gd name="connsiteX73" fmla="*/ 760270 w 3120345"/>
                <a:gd name="connsiteY73" fmla="*/ 0 h 1018535"/>
                <a:gd name="connsiteX74" fmla="*/ 621224 w 3120345"/>
                <a:gd name="connsiteY74" fmla="*/ 0 h 1018535"/>
                <a:gd name="connsiteX75" fmla="*/ 621224 w 3120345"/>
                <a:gd name="connsiteY75" fmla="*/ 798663 h 1018535"/>
                <a:gd name="connsiteX76" fmla="*/ 759960 w 3120345"/>
                <a:gd name="connsiteY76" fmla="*/ 798663 h 1018535"/>
                <a:gd name="connsiteX77" fmla="*/ 759960 w 3120345"/>
                <a:gd name="connsiteY77" fmla="*/ 536984 h 1018535"/>
                <a:gd name="connsiteX78" fmla="*/ 785045 w 3120345"/>
                <a:gd name="connsiteY78" fmla="*/ 536984 h 1018535"/>
                <a:gd name="connsiteX79" fmla="*/ 1053846 w 3120345"/>
                <a:gd name="connsiteY79" fmla="*/ 798663 h 1018535"/>
                <a:gd name="connsiteX80" fmla="*/ 1235628 w 3120345"/>
                <a:gd name="connsiteY80" fmla="*/ 798663 h 1018535"/>
                <a:gd name="connsiteX81" fmla="*/ 534824 w 3120345"/>
                <a:gd name="connsiteY81" fmla="*/ 632675 h 1018535"/>
                <a:gd name="connsiteX82" fmla="*/ 322693 w 3120345"/>
                <a:gd name="connsiteY82" fmla="*/ 466067 h 1018535"/>
                <a:gd name="connsiteX83" fmla="*/ 204706 w 3120345"/>
                <a:gd name="connsiteY83" fmla="*/ 445319 h 1018535"/>
                <a:gd name="connsiteX84" fmla="*/ 140292 w 3120345"/>
                <a:gd name="connsiteY84" fmla="*/ 392673 h 1018535"/>
                <a:gd name="connsiteX85" fmla="*/ 170331 w 3120345"/>
                <a:gd name="connsiteY85" fmla="*/ 354273 h 1018535"/>
                <a:gd name="connsiteX86" fmla="*/ 288319 w 3120345"/>
                <a:gd name="connsiteY86" fmla="*/ 340338 h 1018535"/>
                <a:gd name="connsiteX87" fmla="*/ 460810 w 3120345"/>
                <a:gd name="connsiteY87" fmla="*/ 351176 h 1018535"/>
                <a:gd name="connsiteX88" fmla="*/ 471959 w 3120345"/>
                <a:gd name="connsiteY88" fmla="*/ 352415 h 1018535"/>
                <a:gd name="connsiteX89" fmla="*/ 487133 w 3120345"/>
                <a:gd name="connsiteY89" fmla="*/ 251460 h 1018535"/>
                <a:gd name="connsiteX90" fmla="*/ 475056 w 3120345"/>
                <a:gd name="connsiteY90" fmla="*/ 249911 h 1018535"/>
                <a:gd name="connsiteX91" fmla="*/ 260758 w 3120345"/>
                <a:gd name="connsiteY91" fmla="*/ 236905 h 1018535"/>
                <a:gd name="connsiteX92" fmla="*/ 8 w 3120345"/>
                <a:gd name="connsiteY92" fmla="*/ 390506 h 1018535"/>
                <a:gd name="connsiteX93" fmla="*/ 101273 w 3120345"/>
                <a:gd name="connsiteY93" fmla="*/ 528622 h 1018535"/>
                <a:gd name="connsiteX94" fmla="*/ 247132 w 3120345"/>
                <a:gd name="connsiteY94" fmla="*/ 561449 h 1018535"/>
                <a:gd name="connsiteX95" fmla="*/ 332293 w 3120345"/>
                <a:gd name="connsiteY95" fmla="*/ 580339 h 1018535"/>
                <a:gd name="connsiteX96" fmla="*/ 390823 w 3120345"/>
                <a:gd name="connsiteY96" fmla="*/ 635772 h 1018535"/>
                <a:gd name="connsiteX97" fmla="*/ 353661 w 3120345"/>
                <a:gd name="connsiteY97" fmla="*/ 681914 h 1018535"/>
                <a:gd name="connsiteX98" fmla="*/ 229790 w 3120345"/>
                <a:gd name="connsiteY98" fmla="*/ 700185 h 1018535"/>
                <a:gd name="connsiteX99" fmla="*/ 36240 w 3120345"/>
                <a:gd name="connsiteY99" fmla="*/ 688417 h 1018535"/>
                <a:gd name="connsiteX100" fmla="*/ 25401 w 3120345"/>
                <a:gd name="connsiteY100" fmla="*/ 687488 h 1018535"/>
                <a:gd name="connsiteX101" fmla="*/ 23543 w 3120345"/>
                <a:gd name="connsiteY101" fmla="*/ 698017 h 1018535"/>
                <a:gd name="connsiteX102" fmla="*/ 6821 w 3120345"/>
                <a:gd name="connsiteY102" fmla="*/ 791850 h 1018535"/>
                <a:gd name="connsiteX103" fmla="*/ 19517 w 3120345"/>
                <a:gd name="connsiteY103" fmla="*/ 793089 h 1018535"/>
                <a:gd name="connsiteX104" fmla="*/ 234745 w 3120345"/>
                <a:gd name="connsiteY104" fmla="*/ 805166 h 1018535"/>
                <a:gd name="connsiteX105" fmla="*/ 534824 w 3120345"/>
                <a:gd name="connsiteY105" fmla="*/ 632675 h 1018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120345" h="1018535">
                  <a:moveTo>
                    <a:pt x="3120336" y="632675"/>
                  </a:moveTo>
                  <a:cubicBezTo>
                    <a:pt x="3121265" y="537913"/>
                    <a:pt x="3057781" y="490842"/>
                    <a:pt x="2908205" y="466067"/>
                  </a:cubicBezTo>
                  <a:cubicBezTo>
                    <a:pt x="2842243" y="454919"/>
                    <a:pt x="2804153" y="448416"/>
                    <a:pt x="2790218" y="445319"/>
                  </a:cubicBezTo>
                  <a:cubicBezTo>
                    <a:pt x="2745314" y="435099"/>
                    <a:pt x="2725495" y="416828"/>
                    <a:pt x="2725495" y="392673"/>
                  </a:cubicBezTo>
                  <a:cubicBezTo>
                    <a:pt x="2726114" y="374093"/>
                    <a:pt x="2732617" y="364183"/>
                    <a:pt x="2755533" y="354273"/>
                  </a:cubicBezTo>
                  <a:cubicBezTo>
                    <a:pt x="2778759" y="344983"/>
                    <a:pt x="2817779" y="340028"/>
                    <a:pt x="2873521" y="340338"/>
                  </a:cubicBezTo>
                  <a:cubicBezTo>
                    <a:pt x="2927715" y="340338"/>
                    <a:pt x="2981290" y="343434"/>
                    <a:pt x="3046013" y="351176"/>
                  </a:cubicBezTo>
                  <a:lnTo>
                    <a:pt x="3057161" y="352415"/>
                  </a:lnTo>
                  <a:lnTo>
                    <a:pt x="3072335" y="251460"/>
                  </a:lnTo>
                  <a:lnTo>
                    <a:pt x="3060258" y="249911"/>
                  </a:lnTo>
                  <a:cubicBezTo>
                    <a:pt x="2985935" y="241240"/>
                    <a:pt x="2905109" y="236905"/>
                    <a:pt x="2845960" y="236905"/>
                  </a:cubicBezTo>
                  <a:cubicBezTo>
                    <a:pt x="2677804" y="237214"/>
                    <a:pt x="2585210" y="285834"/>
                    <a:pt x="2585210" y="390506"/>
                  </a:cubicBezTo>
                  <a:cubicBezTo>
                    <a:pt x="2584591" y="455538"/>
                    <a:pt x="2621752" y="506016"/>
                    <a:pt x="2686475" y="528622"/>
                  </a:cubicBezTo>
                  <a:cubicBezTo>
                    <a:pt x="2711559" y="537913"/>
                    <a:pt x="2761727" y="548442"/>
                    <a:pt x="2832334" y="561449"/>
                  </a:cubicBezTo>
                  <a:cubicBezTo>
                    <a:pt x="2881883" y="570120"/>
                    <a:pt x="2900463" y="574455"/>
                    <a:pt x="2917496" y="580339"/>
                  </a:cubicBezTo>
                  <a:cubicBezTo>
                    <a:pt x="2961470" y="596752"/>
                    <a:pt x="2976025" y="614404"/>
                    <a:pt x="2976025" y="635772"/>
                  </a:cubicBezTo>
                  <a:cubicBezTo>
                    <a:pt x="2975716" y="655591"/>
                    <a:pt x="2965496" y="669527"/>
                    <a:pt x="2938864" y="681914"/>
                  </a:cubicBezTo>
                  <a:cubicBezTo>
                    <a:pt x="2912231" y="693681"/>
                    <a:pt x="2870425" y="700185"/>
                    <a:pt x="2814992" y="700185"/>
                  </a:cubicBezTo>
                  <a:cubicBezTo>
                    <a:pt x="2759559" y="700185"/>
                    <a:pt x="2704436" y="697088"/>
                    <a:pt x="2621442" y="688417"/>
                  </a:cubicBezTo>
                  <a:lnTo>
                    <a:pt x="2610604" y="687488"/>
                  </a:lnTo>
                  <a:lnTo>
                    <a:pt x="2609055" y="698017"/>
                  </a:lnTo>
                  <a:lnTo>
                    <a:pt x="2592333" y="791850"/>
                  </a:lnTo>
                  <a:lnTo>
                    <a:pt x="2605029" y="793089"/>
                  </a:lnTo>
                  <a:cubicBezTo>
                    <a:pt x="2687094" y="800831"/>
                    <a:pt x="2758630" y="805166"/>
                    <a:pt x="2820256" y="805166"/>
                  </a:cubicBezTo>
                  <a:cubicBezTo>
                    <a:pt x="3011948" y="804856"/>
                    <a:pt x="3120026" y="748805"/>
                    <a:pt x="3120336" y="632675"/>
                  </a:cubicBezTo>
                  <a:moveTo>
                    <a:pt x="2521416" y="632675"/>
                  </a:moveTo>
                  <a:cubicBezTo>
                    <a:pt x="2522345" y="537913"/>
                    <a:pt x="2458861" y="490842"/>
                    <a:pt x="2309286" y="466067"/>
                  </a:cubicBezTo>
                  <a:cubicBezTo>
                    <a:pt x="2243324" y="454919"/>
                    <a:pt x="2205233" y="448416"/>
                    <a:pt x="2191298" y="445319"/>
                  </a:cubicBezTo>
                  <a:cubicBezTo>
                    <a:pt x="2146394" y="435099"/>
                    <a:pt x="2126575" y="416828"/>
                    <a:pt x="2126575" y="392673"/>
                  </a:cubicBezTo>
                  <a:cubicBezTo>
                    <a:pt x="2127194" y="374093"/>
                    <a:pt x="2133698" y="364183"/>
                    <a:pt x="2156614" y="354273"/>
                  </a:cubicBezTo>
                  <a:cubicBezTo>
                    <a:pt x="2179840" y="344983"/>
                    <a:pt x="2218859" y="340028"/>
                    <a:pt x="2274602" y="340338"/>
                  </a:cubicBezTo>
                  <a:cubicBezTo>
                    <a:pt x="2328796" y="340338"/>
                    <a:pt x="2382370" y="343434"/>
                    <a:pt x="2447093" y="351176"/>
                  </a:cubicBezTo>
                  <a:lnTo>
                    <a:pt x="2458241" y="352415"/>
                  </a:lnTo>
                  <a:lnTo>
                    <a:pt x="2473416" y="251460"/>
                  </a:lnTo>
                  <a:lnTo>
                    <a:pt x="2461648" y="249911"/>
                  </a:lnTo>
                  <a:cubicBezTo>
                    <a:pt x="2387325" y="241240"/>
                    <a:pt x="2306498" y="236905"/>
                    <a:pt x="2247350" y="236905"/>
                  </a:cubicBezTo>
                  <a:cubicBezTo>
                    <a:pt x="2079194" y="237214"/>
                    <a:pt x="1986600" y="285834"/>
                    <a:pt x="1986600" y="390506"/>
                  </a:cubicBezTo>
                  <a:cubicBezTo>
                    <a:pt x="1985981" y="455538"/>
                    <a:pt x="2023142" y="506016"/>
                    <a:pt x="2087865" y="528622"/>
                  </a:cubicBezTo>
                  <a:cubicBezTo>
                    <a:pt x="2112949" y="537913"/>
                    <a:pt x="2163427" y="548442"/>
                    <a:pt x="2233724" y="561449"/>
                  </a:cubicBezTo>
                  <a:cubicBezTo>
                    <a:pt x="2283272" y="570120"/>
                    <a:pt x="2301853" y="574455"/>
                    <a:pt x="2318886" y="580339"/>
                  </a:cubicBezTo>
                  <a:cubicBezTo>
                    <a:pt x="2362860" y="596752"/>
                    <a:pt x="2377415" y="614404"/>
                    <a:pt x="2377415" y="635772"/>
                  </a:cubicBezTo>
                  <a:cubicBezTo>
                    <a:pt x="2377105" y="655591"/>
                    <a:pt x="2366886" y="669527"/>
                    <a:pt x="2340254" y="681914"/>
                  </a:cubicBezTo>
                  <a:cubicBezTo>
                    <a:pt x="2313621" y="693681"/>
                    <a:pt x="2271815" y="700185"/>
                    <a:pt x="2216382" y="700185"/>
                  </a:cubicBezTo>
                  <a:cubicBezTo>
                    <a:pt x="2160949" y="700185"/>
                    <a:pt x="2105827" y="697088"/>
                    <a:pt x="2022832" y="688417"/>
                  </a:cubicBezTo>
                  <a:lnTo>
                    <a:pt x="2011994" y="687488"/>
                  </a:lnTo>
                  <a:lnTo>
                    <a:pt x="2010136" y="698017"/>
                  </a:lnTo>
                  <a:lnTo>
                    <a:pt x="1993413" y="791850"/>
                  </a:lnTo>
                  <a:lnTo>
                    <a:pt x="2006110" y="793089"/>
                  </a:lnTo>
                  <a:cubicBezTo>
                    <a:pt x="2088175" y="800831"/>
                    <a:pt x="2159711" y="805166"/>
                    <a:pt x="2221337" y="805166"/>
                  </a:cubicBezTo>
                  <a:cubicBezTo>
                    <a:pt x="2413028" y="804856"/>
                    <a:pt x="2521106" y="748805"/>
                    <a:pt x="2521416" y="632675"/>
                  </a:cubicBezTo>
                  <a:moveTo>
                    <a:pt x="1892148" y="778843"/>
                  </a:moveTo>
                  <a:lnTo>
                    <a:pt x="1892148" y="241550"/>
                  </a:lnTo>
                  <a:lnTo>
                    <a:pt x="1747528" y="241550"/>
                  </a:lnTo>
                  <a:lnTo>
                    <a:pt x="1747528" y="692443"/>
                  </a:lnTo>
                  <a:cubicBezTo>
                    <a:pt x="1710056" y="697707"/>
                    <a:pt x="1666701" y="701423"/>
                    <a:pt x="1636972" y="701423"/>
                  </a:cubicBezTo>
                  <a:cubicBezTo>
                    <a:pt x="1469436" y="701423"/>
                    <a:pt x="1451784" y="651256"/>
                    <a:pt x="1451784" y="559590"/>
                  </a:cubicBezTo>
                  <a:lnTo>
                    <a:pt x="1451784" y="241550"/>
                  </a:lnTo>
                  <a:lnTo>
                    <a:pt x="1307473" y="241550"/>
                  </a:lnTo>
                  <a:lnTo>
                    <a:pt x="1307473" y="561139"/>
                  </a:lnTo>
                  <a:cubicBezTo>
                    <a:pt x="1307473" y="759334"/>
                    <a:pt x="1425151" y="806714"/>
                    <a:pt x="1620559" y="806714"/>
                  </a:cubicBezTo>
                  <a:cubicBezTo>
                    <a:pt x="1658030" y="806714"/>
                    <a:pt x="1714392" y="800521"/>
                    <a:pt x="1746599" y="792160"/>
                  </a:cubicBezTo>
                  <a:cubicBezTo>
                    <a:pt x="1745979" y="824676"/>
                    <a:pt x="1745669" y="862147"/>
                    <a:pt x="1722134" y="885683"/>
                  </a:cubicBezTo>
                  <a:cubicBezTo>
                    <a:pt x="1700456" y="907670"/>
                    <a:pt x="1653075" y="911386"/>
                    <a:pt x="1579681" y="911386"/>
                  </a:cubicBezTo>
                  <a:cubicBezTo>
                    <a:pt x="1513100" y="911386"/>
                    <a:pt x="1434442" y="903025"/>
                    <a:pt x="1368171" y="892805"/>
                  </a:cubicBezTo>
                  <a:lnTo>
                    <a:pt x="1350828" y="996238"/>
                  </a:lnTo>
                  <a:cubicBezTo>
                    <a:pt x="1440326" y="1011722"/>
                    <a:pt x="1513720" y="1018535"/>
                    <a:pt x="1586185" y="1018535"/>
                  </a:cubicBezTo>
                  <a:cubicBezTo>
                    <a:pt x="1835476" y="1018225"/>
                    <a:pt x="1892148" y="946380"/>
                    <a:pt x="1892148" y="778843"/>
                  </a:cubicBezTo>
                  <a:moveTo>
                    <a:pt x="1235628" y="798663"/>
                  </a:moveTo>
                  <a:lnTo>
                    <a:pt x="911394" y="487126"/>
                  </a:lnTo>
                  <a:lnTo>
                    <a:pt x="1229124" y="241550"/>
                  </a:lnTo>
                  <a:lnTo>
                    <a:pt x="1044556" y="241550"/>
                  </a:lnTo>
                  <a:lnTo>
                    <a:pt x="788761" y="436648"/>
                  </a:lnTo>
                  <a:lnTo>
                    <a:pt x="760270" y="436648"/>
                  </a:lnTo>
                  <a:lnTo>
                    <a:pt x="760270" y="0"/>
                  </a:lnTo>
                  <a:lnTo>
                    <a:pt x="621224" y="0"/>
                  </a:lnTo>
                  <a:lnTo>
                    <a:pt x="621224" y="798663"/>
                  </a:lnTo>
                  <a:lnTo>
                    <a:pt x="759960" y="798663"/>
                  </a:lnTo>
                  <a:lnTo>
                    <a:pt x="759960" y="536984"/>
                  </a:lnTo>
                  <a:lnTo>
                    <a:pt x="785045" y="536984"/>
                  </a:lnTo>
                  <a:lnTo>
                    <a:pt x="1053846" y="798663"/>
                  </a:lnTo>
                  <a:lnTo>
                    <a:pt x="1235628" y="798663"/>
                  </a:lnTo>
                  <a:close/>
                  <a:moveTo>
                    <a:pt x="534824" y="632675"/>
                  </a:moveTo>
                  <a:cubicBezTo>
                    <a:pt x="535753" y="537913"/>
                    <a:pt x="472268" y="490842"/>
                    <a:pt x="322693" y="466067"/>
                  </a:cubicBezTo>
                  <a:cubicBezTo>
                    <a:pt x="256732" y="454919"/>
                    <a:pt x="218641" y="448416"/>
                    <a:pt x="204706" y="445319"/>
                  </a:cubicBezTo>
                  <a:cubicBezTo>
                    <a:pt x="160112" y="435099"/>
                    <a:pt x="140292" y="416828"/>
                    <a:pt x="140292" y="392673"/>
                  </a:cubicBezTo>
                  <a:cubicBezTo>
                    <a:pt x="140912" y="374093"/>
                    <a:pt x="147415" y="364183"/>
                    <a:pt x="170331" y="354273"/>
                  </a:cubicBezTo>
                  <a:cubicBezTo>
                    <a:pt x="193557" y="344983"/>
                    <a:pt x="232577" y="340028"/>
                    <a:pt x="288319" y="340338"/>
                  </a:cubicBezTo>
                  <a:cubicBezTo>
                    <a:pt x="342513" y="340338"/>
                    <a:pt x="396087" y="343434"/>
                    <a:pt x="460810" y="351176"/>
                  </a:cubicBezTo>
                  <a:lnTo>
                    <a:pt x="471959" y="352415"/>
                  </a:lnTo>
                  <a:lnTo>
                    <a:pt x="487133" y="251460"/>
                  </a:lnTo>
                  <a:lnTo>
                    <a:pt x="475056" y="249911"/>
                  </a:lnTo>
                  <a:cubicBezTo>
                    <a:pt x="400733" y="241240"/>
                    <a:pt x="319906" y="236905"/>
                    <a:pt x="260758" y="236905"/>
                  </a:cubicBezTo>
                  <a:cubicBezTo>
                    <a:pt x="92602" y="237214"/>
                    <a:pt x="8" y="285834"/>
                    <a:pt x="8" y="390506"/>
                  </a:cubicBezTo>
                  <a:cubicBezTo>
                    <a:pt x="-612" y="455538"/>
                    <a:pt x="36550" y="506016"/>
                    <a:pt x="101273" y="528622"/>
                  </a:cubicBezTo>
                  <a:cubicBezTo>
                    <a:pt x="126357" y="537913"/>
                    <a:pt x="176834" y="548442"/>
                    <a:pt x="247132" y="561449"/>
                  </a:cubicBezTo>
                  <a:cubicBezTo>
                    <a:pt x="296680" y="570120"/>
                    <a:pt x="315261" y="574455"/>
                    <a:pt x="332293" y="580339"/>
                  </a:cubicBezTo>
                  <a:cubicBezTo>
                    <a:pt x="376268" y="596752"/>
                    <a:pt x="390823" y="614404"/>
                    <a:pt x="390823" y="635772"/>
                  </a:cubicBezTo>
                  <a:cubicBezTo>
                    <a:pt x="390513" y="655591"/>
                    <a:pt x="380294" y="669527"/>
                    <a:pt x="353661" y="681914"/>
                  </a:cubicBezTo>
                  <a:cubicBezTo>
                    <a:pt x="327029" y="693681"/>
                    <a:pt x="285222" y="700185"/>
                    <a:pt x="229790" y="700185"/>
                  </a:cubicBezTo>
                  <a:cubicBezTo>
                    <a:pt x="174357" y="700185"/>
                    <a:pt x="119234" y="697088"/>
                    <a:pt x="36240" y="688417"/>
                  </a:cubicBezTo>
                  <a:lnTo>
                    <a:pt x="25401" y="687488"/>
                  </a:lnTo>
                  <a:lnTo>
                    <a:pt x="23543" y="698017"/>
                  </a:lnTo>
                  <a:lnTo>
                    <a:pt x="6821" y="791850"/>
                  </a:lnTo>
                  <a:lnTo>
                    <a:pt x="19517" y="793089"/>
                  </a:lnTo>
                  <a:cubicBezTo>
                    <a:pt x="101582" y="800831"/>
                    <a:pt x="173118" y="805166"/>
                    <a:pt x="234745" y="805166"/>
                  </a:cubicBezTo>
                  <a:cubicBezTo>
                    <a:pt x="426436" y="804856"/>
                    <a:pt x="534514" y="748805"/>
                    <a:pt x="534824" y="632675"/>
                  </a:cubicBezTo>
                </a:path>
              </a:pathLst>
            </a:custGeom>
            <a:solidFill>
              <a:srgbClr val="000000"/>
            </a:solidFill>
            <a:ln w="3096" cap="flat">
              <a:noFill/>
              <a:prstDash val="solid"/>
              <a:miter/>
            </a:ln>
          </p:spPr>
          <p:txBody>
            <a:bodyPr rtlCol="0" anchor="ctr"/>
            <a:lstStyle/>
            <a:p>
              <a:endParaRPr lang="nb-NO"/>
            </a:p>
          </p:txBody>
        </p:sp>
        <p:sp>
          <p:nvSpPr>
            <p:cNvPr id="15" name="Friform 14">
              <a:extLst>
                <a:ext uri="{FF2B5EF4-FFF2-40B4-BE49-F238E27FC236}">
                  <a16:creationId xmlns:a16="http://schemas.microsoft.com/office/drawing/2014/main" id="{B606ADDF-9B67-3642-8142-52122168A90A}"/>
                </a:ext>
              </a:extLst>
            </p:cNvPr>
            <p:cNvSpPr/>
            <p:nvPr/>
          </p:nvSpPr>
          <p:spPr>
            <a:xfrm>
              <a:off x="5010379" y="1003835"/>
              <a:ext cx="586416" cy="713500"/>
            </a:xfrm>
            <a:custGeom>
              <a:avLst/>
              <a:gdLst>
                <a:gd name="connsiteX0" fmla="*/ 586319 w 586416"/>
                <a:gd name="connsiteY0" fmla="*/ 18271 h 713500"/>
                <a:gd name="connsiteX1" fmla="*/ 586009 w 586416"/>
                <a:gd name="connsiteY1" fmla="*/ 0 h 713500"/>
                <a:gd name="connsiteX2" fmla="*/ 406 w 586416"/>
                <a:gd name="connsiteY2" fmla="*/ 0 h 713500"/>
                <a:gd name="connsiteX3" fmla="*/ 96 w 586416"/>
                <a:gd name="connsiteY3" fmla="*/ 18271 h 713500"/>
                <a:gd name="connsiteX4" fmla="*/ 30445 w 586416"/>
                <a:gd name="connsiteY4" fmla="*/ 358299 h 713500"/>
                <a:gd name="connsiteX5" fmla="*/ 51503 w 586416"/>
                <a:gd name="connsiteY5" fmla="*/ 426738 h 713500"/>
                <a:gd name="connsiteX6" fmla="*/ 124587 w 586416"/>
                <a:gd name="connsiteY6" fmla="*/ 553707 h 713500"/>
                <a:gd name="connsiteX7" fmla="*/ 277259 w 586416"/>
                <a:gd name="connsiteY7" fmla="*/ 700495 h 713500"/>
                <a:gd name="connsiteX8" fmla="*/ 293363 w 586416"/>
                <a:gd name="connsiteY8" fmla="*/ 713501 h 713500"/>
                <a:gd name="connsiteX9" fmla="*/ 309466 w 586416"/>
                <a:gd name="connsiteY9" fmla="*/ 700495 h 713500"/>
                <a:gd name="connsiteX10" fmla="*/ 462138 w 586416"/>
                <a:gd name="connsiteY10" fmla="*/ 553707 h 713500"/>
                <a:gd name="connsiteX11" fmla="*/ 535222 w 586416"/>
                <a:gd name="connsiteY11" fmla="*/ 426738 h 713500"/>
                <a:gd name="connsiteX12" fmla="*/ 556280 w 586416"/>
                <a:gd name="connsiteY12" fmla="*/ 358299 h 713500"/>
                <a:gd name="connsiteX13" fmla="*/ 586319 w 586416"/>
                <a:gd name="connsiteY13" fmla="*/ 18271 h 71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416" h="713500">
                  <a:moveTo>
                    <a:pt x="586319" y="18271"/>
                  </a:moveTo>
                  <a:lnTo>
                    <a:pt x="586009" y="0"/>
                  </a:lnTo>
                  <a:lnTo>
                    <a:pt x="406" y="0"/>
                  </a:lnTo>
                  <a:lnTo>
                    <a:pt x="96" y="18271"/>
                  </a:lnTo>
                  <a:cubicBezTo>
                    <a:pt x="96" y="20129"/>
                    <a:pt x="-3310" y="216156"/>
                    <a:pt x="30445" y="358299"/>
                  </a:cubicBezTo>
                  <a:cubicBezTo>
                    <a:pt x="36638" y="384002"/>
                    <a:pt x="43761" y="406918"/>
                    <a:pt x="51503" y="426738"/>
                  </a:cubicBezTo>
                  <a:cubicBezTo>
                    <a:pt x="69774" y="471641"/>
                    <a:pt x="94239" y="514377"/>
                    <a:pt x="124587" y="553707"/>
                  </a:cubicBezTo>
                  <a:cubicBezTo>
                    <a:pt x="175065" y="619359"/>
                    <a:pt x="231736" y="664262"/>
                    <a:pt x="277259" y="700495"/>
                  </a:cubicBezTo>
                  <a:lnTo>
                    <a:pt x="293363" y="713501"/>
                  </a:lnTo>
                  <a:lnTo>
                    <a:pt x="309466" y="700495"/>
                  </a:lnTo>
                  <a:cubicBezTo>
                    <a:pt x="354989" y="664262"/>
                    <a:pt x="411660" y="619359"/>
                    <a:pt x="462138" y="553707"/>
                  </a:cubicBezTo>
                  <a:cubicBezTo>
                    <a:pt x="492486" y="514377"/>
                    <a:pt x="516951" y="471641"/>
                    <a:pt x="535222" y="426738"/>
                  </a:cubicBezTo>
                  <a:cubicBezTo>
                    <a:pt x="543274" y="407228"/>
                    <a:pt x="550396" y="384002"/>
                    <a:pt x="556280" y="358299"/>
                  </a:cubicBezTo>
                  <a:cubicBezTo>
                    <a:pt x="589725" y="216156"/>
                    <a:pt x="586319" y="20129"/>
                    <a:pt x="586319" y="18271"/>
                  </a:cubicBezTo>
                </a:path>
              </a:pathLst>
            </a:custGeom>
            <a:solidFill>
              <a:srgbClr val="000000"/>
            </a:solidFill>
            <a:ln w="3096" cap="flat">
              <a:noFill/>
              <a:prstDash val="solid"/>
              <a:miter/>
            </a:ln>
          </p:spPr>
          <p:txBody>
            <a:bodyPr rtlCol="0" anchor="ctr"/>
            <a:lstStyle/>
            <a:p>
              <a:endParaRPr lang="nb-NO"/>
            </a:p>
          </p:txBody>
        </p:sp>
        <p:sp>
          <p:nvSpPr>
            <p:cNvPr id="16" name="Friform 15">
              <a:extLst>
                <a:ext uri="{FF2B5EF4-FFF2-40B4-BE49-F238E27FC236}">
                  <a16:creationId xmlns:a16="http://schemas.microsoft.com/office/drawing/2014/main" id="{B708F951-C482-A741-9A46-09B4460C7DEF}"/>
                </a:ext>
              </a:extLst>
            </p:cNvPr>
            <p:cNvSpPr/>
            <p:nvPr/>
          </p:nvSpPr>
          <p:spPr>
            <a:xfrm>
              <a:off x="5028906" y="1021796"/>
              <a:ext cx="549050" cy="523667"/>
            </a:xfrm>
            <a:custGeom>
              <a:avLst/>
              <a:gdLst>
                <a:gd name="connsiteX0" fmla="*/ 519172 w 549050"/>
                <a:gd name="connsiteY0" fmla="*/ 335692 h 523667"/>
                <a:gd name="connsiteX1" fmla="*/ 499043 w 549050"/>
                <a:gd name="connsiteY1" fmla="*/ 401344 h 523667"/>
                <a:gd name="connsiteX2" fmla="*/ 428745 w 549050"/>
                <a:gd name="connsiteY2" fmla="*/ 523668 h 523667"/>
                <a:gd name="connsiteX3" fmla="*/ 428745 w 549050"/>
                <a:gd name="connsiteY3" fmla="*/ 523668 h 523667"/>
                <a:gd name="connsiteX4" fmla="*/ 120615 w 549050"/>
                <a:gd name="connsiteY4" fmla="*/ 523668 h 523667"/>
                <a:gd name="connsiteX5" fmla="*/ 274525 w 549050"/>
                <a:gd name="connsiteY5" fmla="*/ 335383 h 523667"/>
                <a:gd name="connsiteX6" fmla="*/ 29879 w 549050"/>
                <a:gd name="connsiteY6" fmla="*/ 335383 h 523667"/>
                <a:gd name="connsiteX7" fmla="*/ 149 w 549050"/>
                <a:gd name="connsiteY7" fmla="*/ 0 h 523667"/>
                <a:gd name="connsiteX8" fmla="*/ 274525 w 549050"/>
                <a:gd name="connsiteY8" fmla="*/ 335383 h 523667"/>
                <a:gd name="connsiteX9" fmla="*/ 548901 w 549050"/>
                <a:gd name="connsiteY9" fmla="*/ 0 h 523667"/>
                <a:gd name="connsiteX10" fmla="*/ 519172 w 549050"/>
                <a:gd name="connsiteY10" fmla="*/ 335692 h 523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9050" h="523667">
                  <a:moveTo>
                    <a:pt x="519172" y="335692"/>
                  </a:moveTo>
                  <a:cubicBezTo>
                    <a:pt x="513598" y="359538"/>
                    <a:pt x="506785" y="381835"/>
                    <a:pt x="499043" y="401344"/>
                  </a:cubicBezTo>
                  <a:cubicBezTo>
                    <a:pt x="479843" y="448725"/>
                    <a:pt x="455378" y="488984"/>
                    <a:pt x="428745" y="523668"/>
                  </a:cubicBezTo>
                  <a:lnTo>
                    <a:pt x="428745" y="523668"/>
                  </a:lnTo>
                  <a:lnTo>
                    <a:pt x="120615" y="523668"/>
                  </a:lnTo>
                  <a:lnTo>
                    <a:pt x="274525" y="335383"/>
                  </a:lnTo>
                  <a:lnTo>
                    <a:pt x="29879" y="335383"/>
                  </a:lnTo>
                  <a:cubicBezTo>
                    <a:pt x="-3876" y="193550"/>
                    <a:pt x="149" y="0"/>
                    <a:pt x="149" y="0"/>
                  </a:cubicBezTo>
                  <a:lnTo>
                    <a:pt x="274525" y="335383"/>
                  </a:lnTo>
                  <a:lnTo>
                    <a:pt x="548901" y="0"/>
                  </a:lnTo>
                  <a:cubicBezTo>
                    <a:pt x="548901" y="619"/>
                    <a:pt x="552927" y="194169"/>
                    <a:pt x="519172" y="335692"/>
                  </a:cubicBezTo>
                </a:path>
              </a:pathLst>
            </a:custGeom>
            <a:solidFill>
              <a:srgbClr val="FFFFFF"/>
            </a:solidFill>
            <a:ln w="3096" cap="flat">
              <a:noFill/>
              <a:prstDash val="solid"/>
              <a:miter/>
            </a:ln>
          </p:spPr>
          <p:txBody>
            <a:bodyPr rtlCol="0" anchor="ctr"/>
            <a:lstStyle/>
            <a:p>
              <a:endParaRPr lang="nb-NO"/>
            </a:p>
          </p:txBody>
        </p:sp>
      </p:grpSp>
    </p:spTree>
    <p:extLst>
      <p:ext uri="{BB962C8B-B14F-4D97-AF65-F5344CB8AC3E}">
        <p14:creationId xmlns:p14="http://schemas.microsoft.com/office/powerpoint/2010/main" val="1347592470"/>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44" r:id="rId9"/>
  </p:sldLayoutIdLst>
  <p:txStyles>
    <p:titleStyle>
      <a:lvl1pPr algn="l" defTabSz="914400" rtl="0" eaLnBrk="1" latinLnBrk="0" hangingPunct="1">
        <a:lnSpc>
          <a:spcPct val="90000"/>
        </a:lnSpc>
        <a:spcBef>
          <a:spcPct val="0"/>
        </a:spcBef>
        <a:buNone/>
        <a:defRPr sz="2000" b="1"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46">
          <p15:clr>
            <a:srgbClr val="F26B43"/>
          </p15:clr>
        </p15:guide>
        <p15:guide id="2" pos="347">
          <p15:clr>
            <a:srgbClr val="F26B43"/>
          </p15:clr>
        </p15:guide>
        <p15:guide id="3" orient="horz" pos="3974">
          <p15:clr>
            <a:srgbClr val="F26B43"/>
          </p15:clr>
        </p15:guide>
        <p15:guide id="4" pos="7333">
          <p15:clr>
            <a:srgbClr val="F26B43"/>
          </p15:clr>
        </p15:guide>
        <p15:guide id="5" orient="horz" pos="170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0BEEBB4A-64C3-B647-9A9B-0BFFDC0B6E91}"/>
              </a:ext>
            </a:extLst>
          </p:cNvPr>
          <p:cNvSpPr>
            <a:spLocks noGrp="1" noChangeArrowheads="1"/>
          </p:cNvSpPr>
          <p:nvPr>
            <p:ph type="title"/>
          </p:nvPr>
        </p:nvSpPr>
        <p:spPr bwMode="auto">
          <a:xfrm>
            <a:off x="558000" y="558000"/>
            <a:ext cx="11077200" cy="10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nb-NO" altLang="nb-NO" err="1"/>
              <a:t>Click</a:t>
            </a:r>
            <a:r>
              <a:rPr lang="nb-NO" altLang="nb-NO"/>
              <a:t> to </a:t>
            </a:r>
            <a:r>
              <a:rPr lang="nb-NO" altLang="nb-NO" err="1"/>
              <a:t>edit</a:t>
            </a:r>
            <a:r>
              <a:rPr lang="nb-NO" altLang="nb-NO"/>
              <a:t> Master </a:t>
            </a:r>
            <a:r>
              <a:rPr lang="nb-NO" altLang="nb-NO" err="1"/>
              <a:t>title</a:t>
            </a:r>
            <a:r>
              <a:rPr lang="nb-NO" altLang="nb-NO"/>
              <a:t> style</a:t>
            </a:r>
          </a:p>
        </p:txBody>
      </p:sp>
      <p:sp>
        <p:nvSpPr>
          <p:cNvPr id="12291" name="Rectangle 3">
            <a:extLst>
              <a:ext uri="{FF2B5EF4-FFF2-40B4-BE49-F238E27FC236}">
                <a16:creationId xmlns:a16="http://schemas.microsoft.com/office/drawing/2014/main" id="{24949DCF-4515-2441-BC1E-51E788000053}"/>
              </a:ext>
            </a:extLst>
          </p:cNvPr>
          <p:cNvSpPr>
            <a:spLocks noGrp="1" noChangeArrowheads="1"/>
          </p:cNvSpPr>
          <p:nvPr>
            <p:ph type="body" idx="1"/>
          </p:nvPr>
        </p:nvSpPr>
        <p:spPr bwMode="auto">
          <a:xfrm>
            <a:off x="558000" y="1812460"/>
            <a:ext cx="11077200" cy="4096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nb-NO" altLang="nb-NO"/>
              <a:t>Klikk for å legge til en undertittel</a:t>
            </a:r>
          </a:p>
          <a:p>
            <a:pPr lvl="1"/>
            <a:r>
              <a:rPr lang="nb-NO" altLang="nb-NO"/>
              <a:t>Second </a:t>
            </a:r>
            <a:r>
              <a:rPr lang="nb-NO" altLang="nb-NO" err="1"/>
              <a:t>level</a:t>
            </a:r>
            <a:endParaRPr lang="nb-NO" altLang="nb-NO"/>
          </a:p>
          <a:p>
            <a:pPr lvl="2"/>
            <a:r>
              <a:rPr lang="nb-NO" altLang="nb-NO"/>
              <a:t>Third </a:t>
            </a:r>
            <a:r>
              <a:rPr lang="nb-NO" altLang="nb-NO" err="1"/>
              <a:t>level</a:t>
            </a:r>
            <a:endParaRPr lang="nb-NO" altLang="nb-NO"/>
          </a:p>
          <a:p>
            <a:pPr lvl="3"/>
            <a:r>
              <a:rPr lang="nb-NO" altLang="nb-NO" err="1"/>
              <a:t>Fourth</a:t>
            </a:r>
            <a:r>
              <a:rPr lang="nb-NO" altLang="nb-NO"/>
              <a:t> </a:t>
            </a:r>
            <a:r>
              <a:rPr lang="nb-NO" altLang="nb-NO" err="1"/>
              <a:t>level</a:t>
            </a:r>
            <a:endParaRPr lang="nb-NO" altLang="nb-NO"/>
          </a:p>
          <a:p>
            <a:pPr lvl="4"/>
            <a:r>
              <a:rPr lang="nb-NO" altLang="nb-NO"/>
              <a:t>Fifth </a:t>
            </a:r>
            <a:r>
              <a:rPr lang="nb-NO" altLang="nb-NO" err="1"/>
              <a:t>level</a:t>
            </a:r>
            <a:endParaRPr lang="nb-NO" altLang="nb-NO"/>
          </a:p>
        </p:txBody>
      </p:sp>
      <p:grpSp>
        <p:nvGrpSpPr>
          <p:cNvPr id="18" name="Grafikk 22">
            <a:extLst>
              <a:ext uri="{FF2B5EF4-FFF2-40B4-BE49-F238E27FC236}">
                <a16:creationId xmlns:a16="http://schemas.microsoft.com/office/drawing/2014/main" id="{45388917-A4A4-BB44-A610-A243AC2FDAA1}"/>
              </a:ext>
            </a:extLst>
          </p:cNvPr>
          <p:cNvGrpSpPr/>
          <p:nvPr/>
        </p:nvGrpSpPr>
        <p:grpSpPr>
          <a:xfrm>
            <a:off x="558000" y="6120979"/>
            <a:ext cx="1461165" cy="3156908"/>
            <a:chOff x="558800" y="9999572"/>
            <a:chExt cx="1461165" cy="3156908"/>
          </a:xfrm>
        </p:grpSpPr>
        <p:sp>
          <p:nvSpPr>
            <p:cNvPr id="19" name="Friform 18">
              <a:extLst>
                <a:ext uri="{FF2B5EF4-FFF2-40B4-BE49-F238E27FC236}">
                  <a16:creationId xmlns:a16="http://schemas.microsoft.com/office/drawing/2014/main" id="{3EDD0BFF-2A70-724E-AC7C-20D66CD00F7E}"/>
                </a:ext>
              </a:extLst>
            </p:cNvPr>
            <p:cNvSpPr/>
            <p:nvPr/>
          </p:nvSpPr>
          <p:spPr>
            <a:xfrm>
              <a:off x="558800" y="9999572"/>
              <a:ext cx="1146175" cy="373999"/>
            </a:xfrm>
            <a:custGeom>
              <a:avLst/>
              <a:gdLst>
                <a:gd name="connsiteX0" fmla="*/ 1146175 w 1146175"/>
                <a:gd name="connsiteY0" fmla="*/ 231766 h 373999"/>
                <a:gd name="connsiteX1" fmla="*/ 1068070 w 1146175"/>
                <a:gd name="connsiteY1" fmla="*/ 170808 h 373999"/>
                <a:gd name="connsiteX2" fmla="*/ 1024890 w 1146175"/>
                <a:gd name="connsiteY2" fmla="*/ 163188 h 373999"/>
                <a:gd name="connsiteX3" fmla="*/ 1001395 w 1146175"/>
                <a:gd name="connsiteY3" fmla="*/ 144139 h 373999"/>
                <a:gd name="connsiteX4" fmla="*/ 1012190 w 1146175"/>
                <a:gd name="connsiteY4" fmla="*/ 130170 h 373999"/>
                <a:gd name="connsiteX5" fmla="*/ 1055370 w 1146175"/>
                <a:gd name="connsiteY5" fmla="*/ 125090 h 373999"/>
                <a:gd name="connsiteX6" fmla="*/ 1118870 w 1146175"/>
                <a:gd name="connsiteY6" fmla="*/ 128900 h 373999"/>
                <a:gd name="connsiteX7" fmla="*/ 1122680 w 1146175"/>
                <a:gd name="connsiteY7" fmla="*/ 129535 h 373999"/>
                <a:gd name="connsiteX8" fmla="*/ 1128395 w 1146175"/>
                <a:gd name="connsiteY8" fmla="*/ 92706 h 373999"/>
                <a:gd name="connsiteX9" fmla="*/ 1123950 w 1146175"/>
                <a:gd name="connsiteY9" fmla="*/ 91436 h 373999"/>
                <a:gd name="connsiteX10" fmla="*/ 1045210 w 1146175"/>
                <a:gd name="connsiteY10" fmla="*/ 86357 h 373999"/>
                <a:gd name="connsiteX11" fmla="*/ 949325 w 1146175"/>
                <a:gd name="connsiteY11" fmla="*/ 142869 h 373999"/>
                <a:gd name="connsiteX12" fmla="*/ 986790 w 1146175"/>
                <a:gd name="connsiteY12" fmla="*/ 193667 h 373999"/>
                <a:gd name="connsiteX13" fmla="*/ 1040130 w 1146175"/>
                <a:gd name="connsiteY13" fmla="*/ 205732 h 373999"/>
                <a:gd name="connsiteX14" fmla="*/ 1071245 w 1146175"/>
                <a:gd name="connsiteY14" fmla="*/ 212716 h 373999"/>
                <a:gd name="connsiteX15" fmla="*/ 1092835 w 1146175"/>
                <a:gd name="connsiteY15" fmla="*/ 233036 h 373999"/>
                <a:gd name="connsiteX16" fmla="*/ 1079500 w 1146175"/>
                <a:gd name="connsiteY16" fmla="*/ 250180 h 373999"/>
                <a:gd name="connsiteX17" fmla="*/ 1033780 w 1146175"/>
                <a:gd name="connsiteY17" fmla="*/ 257164 h 373999"/>
                <a:gd name="connsiteX18" fmla="*/ 962660 w 1146175"/>
                <a:gd name="connsiteY18" fmla="*/ 252720 h 373999"/>
                <a:gd name="connsiteX19" fmla="*/ 958850 w 1146175"/>
                <a:gd name="connsiteY19" fmla="*/ 252085 h 373999"/>
                <a:gd name="connsiteX20" fmla="*/ 958215 w 1146175"/>
                <a:gd name="connsiteY20" fmla="*/ 255895 h 373999"/>
                <a:gd name="connsiteX21" fmla="*/ 951865 w 1146175"/>
                <a:gd name="connsiteY21" fmla="*/ 290183 h 373999"/>
                <a:gd name="connsiteX22" fmla="*/ 956310 w 1146175"/>
                <a:gd name="connsiteY22" fmla="*/ 290818 h 373999"/>
                <a:gd name="connsiteX23" fmla="*/ 1035050 w 1146175"/>
                <a:gd name="connsiteY23" fmla="*/ 295263 h 373999"/>
                <a:gd name="connsiteX24" fmla="*/ 1146175 w 1146175"/>
                <a:gd name="connsiteY24" fmla="*/ 231766 h 373999"/>
                <a:gd name="connsiteX25" fmla="*/ 925830 w 1146175"/>
                <a:gd name="connsiteY25" fmla="*/ 231766 h 373999"/>
                <a:gd name="connsiteX26" fmla="*/ 847725 w 1146175"/>
                <a:gd name="connsiteY26" fmla="*/ 170808 h 373999"/>
                <a:gd name="connsiteX27" fmla="*/ 804545 w 1146175"/>
                <a:gd name="connsiteY27" fmla="*/ 163188 h 373999"/>
                <a:gd name="connsiteX28" fmla="*/ 781050 w 1146175"/>
                <a:gd name="connsiteY28" fmla="*/ 144139 h 373999"/>
                <a:gd name="connsiteX29" fmla="*/ 791845 w 1146175"/>
                <a:gd name="connsiteY29" fmla="*/ 130170 h 373999"/>
                <a:gd name="connsiteX30" fmla="*/ 835025 w 1146175"/>
                <a:gd name="connsiteY30" fmla="*/ 125090 h 373999"/>
                <a:gd name="connsiteX31" fmla="*/ 898525 w 1146175"/>
                <a:gd name="connsiteY31" fmla="*/ 128900 h 373999"/>
                <a:gd name="connsiteX32" fmla="*/ 902335 w 1146175"/>
                <a:gd name="connsiteY32" fmla="*/ 129535 h 373999"/>
                <a:gd name="connsiteX33" fmla="*/ 908050 w 1146175"/>
                <a:gd name="connsiteY33" fmla="*/ 92706 h 373999"/>
                <a:gd name="connsiteX34" fmla="*/ 903605 w 1146175"/>
                <a:gd name="connsiteY34" fmla="*/ 92071 h 373999"/>
                <a:gd name="connsiteX35" fmla="*/ 824865 w 1146175"/>
                <a:gd name="connsiteY35" fmla="*/ 86992 h 373999"/>
                <a:gd name="connsiteX36" fmla="*/ 728980 w 1146175"/>
                <a:gd name="connsiteY36" fmla="*/ 143504 h 373999"/>
                <a:gd name="connsiteX37" fmla="*/ 765810 w 1146175"/>
                <a:gd name="connsiteY37" fmla="*/ 194302 h 373999"/>
                <a:gd name="connsiteX38" fmla="*/ 819150 w 1146175"/>
                <a:gd name="connsiteY38" fmla="*/ 206367 h 373999"/>
                <a:gd name="connsiteX39" fmla="*/ 850265 w 1146175"/>
                <a:gd name="connsiteY39" fmla="*/ 213352 h 373999"/>
                <a:gd name="connsiteX40" fmla="*/ 871855 w 1146175"/>
                <a:gd name="connsiteY40" fmla="*/ 233671 h 373999"/>
                <a:gd name="connsiteX41" fmla="*/ 858520 w 1146175"/>
                <a:gd name="connsiteY41" fmla="*/ 250815 h 373999"/>
                <a:gd name="connsiteX42" fmla="*/ 812800 w 1146175"/>
                <a:gd name="connsiteY42" fmla="*/ 257800 h 373999"/>
                <a:gd name="connsiteX43" fmla="*/ 741680 w 1146175"/>
                <a:gd name="connsiteY43" fmla="*/ 253355 h 373999"/>
                <a:gd name="connsiteX44" fmla="*/ 737870 w 1146175"/>
                <a:gd name="connsiteY44" fmla="*/ 252720 h 373999"/>
                <a:gd name="connsiteX45" fmla="*/ 737235 w 1146175"/>
                <a:gd name="connsiteY45" fmla="*/ 256530 h 373999"/>
                <a:gd name="connsiteX46" fmla="*/ 730885 w 1146175"/>
                <a:gd name="connsiteY46" fmla="*/ 290818 h 373999"/>
                <a:gd name="connsiteX47" fmla="*/ 735330 w 1146175"/>
                <a:gd name="connsiteY47" fmla="*/ 291453 h 373999"/>
                <a:gd name="connsiteX48" fmla="*/ 814070 w 1146175"/>
                <a:gd name="connsiteY48" fmla="*/ 295898 h 373999"/>
                <a:gd name="connsiteX49" fmla="*/ 925830 w 1146175"/>
                <a:gd name="connsiteY49" fmla="*/ 231766 h 373999"/>
                <a:gd name="connsiteX50" fmla="*/ 695325 w 1146175"/>
                <a:gd name="connsiteY50" fmla="*/ 285738 h 373999"/>
                <a:gd name="connsiteX51" fmla="*/ 695325 w 1146175"/>
                <a:gd name="connsiteY51" fmla="*/ 88262 h 373999"/>
                <a:gd name="connsiteX52" fmla="*/ 641985 w 1146175"/>
                <a:gd name="connsiteY52" fmla="*/ 88262 h 373999"/>
                <a:gd name="connsiteX53" fmla="*/ 641985 w 1146175"/>
                <a:gd name="connsiteY53" fmla="*/ 253990 h 373999"/>
                <a:gd name="connsiteX54" fmla="*/ 601345 w 1146175"/>
                <a:gd name="connsiteY54" fmla="*/ 257164 h 373999"/>
                <a:gd name="connsiteX55" fmla="*/ 533400 w 1146175"/>
                <a:gd name="connsiteY55" fmla="*/ 205097 h 373999"/>
                <a:gd name="connsiteX56" fmla="*/ 533400 w 1146175"/>
                <a:gd name="connsiteY56" fmla="*/ 88262 h 373999"/>
                <a:gd name="connsiteX57" fmla="*/ 480695 w 1146175"/>
                <a:gd name="connsiteY57" fmla="*/ 88262 h 373999"/>
                <a:gd name="connsiteX58" fmla="*/ 480695 w 1146175"/>
                <a:gd name="connsiteY58" fmla="*/ 205732 h 373999"/>
                <a:gd name="connsiteX59" fmla="*/ 595630 w 1146175"/>
                <a:gd name="connsiteY59" fmla="*/ 295898 h 373999"/>
                <a:gd name="connsiteX60" fmla="*/ 641985 w 1146175"/>
                <a:gd name="connsiteY60" fmla="*/ 290818 h 373999"/>
                <a:gd name="connsiteX61" fmla="*/ 633095 w 1146175"/>
                <a:gd name="connsiteY61" fmla="*/ 325107 h 373999"/>
                <a:gd name="connsiteX62" fmla="*/ 581025 w 1146175"/>
                <a:gd name="connsiteY62" fmla="*/ 334631 h 373999"/>
                <a:gd name="connsiteX63" fmla="*/ 503555 w 1146175"/>
                <a:gd name="connsiteY63" fmla="*/ 327647 h 373999"/>
                <a:gd name="connsiteX64" fmla="*/ 497205 w 1146175"/>
                <a:gd name="connsiteY64" fmla="*/ 365745 h 373999"/>
                <a:gd name="connsiteX65" fmla="*/ 583565 w 1146175"/>
                <a:gd name="connsiteY65" fmla="*/ 374000 h 373999"/>
                <a:gd name="connsiteX66" fmla="*/ 695325 w 1146175"/>
                <a:gd name="connsiteY66" fmla="*/ 285738 h 373999"/>
                <a:gd name="connsiteX67" fmla="*/ 454025 w 1146175"/>
                <a:gd name="connsiteY67" fmla="*/ 292723 h 373999"/>
                <a:gd name="connsiteX68" fmla="*/ 335280 w 1146175"/>
                <a:gd name="connsiteY68" fmla="*/ 178428 h 373999"/>
                <a:gd name="connsiteX69" fmla="*/ 452120 w 1146175"/>
                <a:gd name="connsiteY69" fmla="*/ 88262 h 373999"/>
                <a:gd name="connsiteX70" fmla="*/ 384175 w 1146175"/>
                <a:gd name="connsiteY70" fmla="*/ 88262 h 373999"/>
                <a:gd name="connsiteX71" fmla="*/ 290195 w 1146175"/>
                <a:gd name="connsiteY71" fmla="*/ 160014 h 373999"/>
                <a:gd name="connsiteX72" fmla="*/ 279400 w 1146175"/>
                <a:gd name="connsiteY72" fmla="*/ 160014 h 373999"/>
                <a:gd name="connsiteX73" fmla="*/ 279400 w 1146175"/>
                <a:gd name="connsiteY73" fmla="*/ 0 h 373999"/>
                <a:gd name="connsiteX74" fmla="*/ 228600 w 1146175"/>
                <a:gd name="connsiteY74" fmla="*/ 0 h 373999"/>
                <a:gd name="connsiteX75" fmla="*/ 228600 w 1146175"/>
                <a:gd name="connsiteY75" fmla="*/ 293358 h 373999"/>
                <a:gd name="connsiteX76" fmla="*/ 279400 w 1146175"/>
                <a:gd name="connsiteY76" fmla="*/ 293358 h 373999"/>
                <a:gd name="connsiteX77" fmla="*/ 279400 w 1146175"/>
                <a:gd name="connsiteY77" fmla="*/ 197477 h 373999"/>
                <a:gd name="connsiteX78" fmla="*/ 288925 w 1146175"/>
                <a:gd name="connsiteY78" fmla="*/ 197477 h 373999"/>
                <a:gd name="connsiteX79" fmla="*/ 387350 w 1146175"/>
                <a:gd name="connsiteY79" fmla="*/ 293358 h 373999"/>
                <a:gd name="connsiteX80" fmla="*/ 454025 w 1146175"/>
                <a:gd name="connsiteY80" fmla="*/ 293358 h 373999"/>
                <a:gd name="connsiteX81" fmla="*/ 196850 w 1146175"/>
                <a:gd name="connsiteY81" fmla="*/ 231766 h 373999"/>
                <a:gd name="connsiteX82" fmla="*/ 118745 w 1146175"/>
                <a:gd name="connsiteY82" fmla="*/ 170808 h 373999"/>
                <a:gd name="connsiteX83" fmla="*/ 75565 w 1146175"/>
                <a:gd name="connsiteY83" fmla="*/ 163188 h 373999"/>
                <a:gd name="connsiteX84" fmla="*/ 52070 w 1146175"/>
                <a:gd name="connsiteY84" fmla="*/ 144139 h 373999"/>
                <a:gd name="connsiteX85" fmla="*/ 62865 w 1146175"/>
                <a:gd name="connsiteY85" fmla="*/ 130170 h 373999"/>
                <a:gd name="connsiteX86" fmla="*/ 106045 w 1146175"/>
                <a:gd name="connsiteY86" fmla="*/ 125090 h 373999"/>
                <a:gd name="connsiteX87" fmla="*/ 169545 w 1146175"/>
                <a:gd name="connsiteY87" fmla="*/ 128900 h 373999"/>
                <a:gd name="connsiteX88" fmla="*/ 173355 w 1146175"/>
                <a:gd name="connsiteY88" fmla="*/ 129535 h 373999"/>
                <a:gd name="connsiteX89" fmla="*/ 179070 w 1146175"/>
                <a:gd name="connsiteY89" fmla="*/ 92706 h 373999"/>
                <a:gd name="connsiteX90" fmla="*/ 174625 w 1146175"/>
                <a:gd name="connsiteY90" fmla="*/ 92071 h 373999"/>
                <a:gd name="connsiteX91" fmla="*/ 95885 w 1146175"/>
                <a:gd name="connsiteY91" fmla="*/ 86992 h 373999"/>
                <a:gd name="connsiteX92" fmla="*/ 0 w 1146175"/>
                <a:gd name="connsiteY92" fmla="*/ 143504 h 373999"/>
                <a:gd name="connsiteX93" fmla="*/ 36830 w 1146175"/>
                <a:gd name="connsiteY93" fmla="*/ 194302 h 373999"/>
                <a:gd name="connsiteX94" fmla="*/ 90170 w 1146175"/>
                <a:gd name="connsiteY94" fmla="*/ 206367 h 373999"/>
                <a:gd name="connsiteX95" fmla="*/ 121285 w 1146175"/>
                <a:gd name="connsiteY95" fmla="*/ 213352 h 373999"/>
                <a:gd name="connsiteX96" fmla="*/ 142875 w 1146175"/>
                <a:gd name="connsiteY96" fmla="*/ 233671 h 373999"/>
                <a:gd name="connsiteX97" fmla="*/ 129540 w 1146175"/>
                <a:gd name="connsiteY97" fmla="*/ 250815 h 373999"/>
                <a:gd name="connsiteX98" fmla="*/ 83820 w 1146175"/>
                <a:gd name="connsiteY98" fmla="*/ 257800 h 373999"/>
                <a:gd name="connsiteX99" fmla="*/ 12700 w 1146175"/>
                <a:gd name="connsiteY99" fmla="*/ 253355 h 373999"/>
                <a:gd name="connsiteX100" fmla="*/ 8890 w 1146175"/>
                <a:gd name="connsiteY100" fmla="*/ 252720 h 373999"/>
                <a:gd name="connsiteX101" fmla="*/ 8255 w 1146175"/>
                <a:gd name="connsiteY101" fmla="*/ 256530 h 373999"/>
                <a:gd name="connsiteX102" fmla="*/ 1905 w 1146175"/>
                <a:gd name="connsiteY102" fmla="*/ 290818 h 373999"/>
                <a:gd name="connsiteX103" fmla="*/ 6350 w 1146175"/>
                <a:gd name="connsiteY103" fmla="*/ 291453 h 373999"/>
                <a:gd name="connsiteX104" fmla="*/ 85090 w 1146175"/>
                <a:gd name="connsiteY104" fmla="*/ 295898 h 373999"/>
                <a:gd name="connsiteX105" fmla="*/ 196850 w 1146175"/>
                <a:gd name="connsiteY105" fmla="*/ 231766 h 37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146175" h="373999">
                  <a:moveTo>
                    <a:pt x="1146175" y="231766"/>
                  </a:moveTo>
                  <a:cubicBezTo>
                    <a:pt x="1146175" y="196842"/>
                    <a:pt x="1123315" y="179698"/>
                    <a:pt x="1068070" y="170808"/>
                  </a:cubicBezTo>
                  <a:cubicBezTo>
                    <a:pt x="1043940" y="166998"/>
                    <a:pt x="1029970" y="164458"/>
                    <a:pt x="1024890" y="163188"/>
                  </a:cubicBezTo>
                  <a:cubicBezTo>
                    <a:pt x="1008380" y="159379"/>
                    <a:pt x="1001395" y="153029"/>
                    <a:pt x="1001395" y="144139"/>
                  </a:cubicBezTo>
                  <a:cubicBezTo>
                    <a:pt x="1001395" y="137155"/>
                    <a:pt x="1003935" y="133980"/>
                    <a:pt x="1012190" y="130170"/>
                  </a:cubicBezTo>
                  <a:cubicBezTo>
                    <a:pt x="1020445" y="126995"/>
                    <a:pt x="1035050" y="125090"/>
                    <a:pt x="1055370" y="125090"/>
                  </a:cubicBezTo>
                  <a:cubicBezTo>
                    <a:pt x="1075055" y="125090"/>
                    <a:pt x="1094740" y="126360"/>
                    <a:pt x="1118870" y="128900"/>
                  </a:cubicBezTo>
                  <a:lnTo>
                    <a:pt x="1122680" y="129535"/>
                  </a:lnTo>
                  <a:lnTo>
                    <a:pt x="1128395" y="92706"/>
                  </a:lnTo>
                  <a:lnTo>
                    <a:pt x="1123950" y="91436"/>
                  </a:lnTo>
                  <a:cubicBezTo>
                    <a:pt x="1096645" y="88262"/>
                    <a:pt x="1066800" y="86357"/>
                    <a:pt x="1045210" y="86357"/>
                  </a:cubicBezTo>
                  <a:cubicBezTo>
                    <a:pt x="983615" y="86357"/>
                    <a:pt x="949325" y="104136"/>
                    <a:pt x="949325" y="142869"/>
                  </a:cubicBezTo>
                  <a:cubicBezTo>
                    <a:pt x="949325" y="166998"/>
                    <a:pt x="962660" y="185412"/>
                    <a:pt x="986790" y="193667"/>
                  </a:cubicBezTo>
                  <a:cubicBezTo>
                    <a:pt x="995680" y="196842"/>
                    <a:pt x="1014730" y="200652"/>
                    <a:pt x="1040130" y="205732"/>
                  </a:cubicBezTo>
                  <a:cubicBezTo>
                    <a:pt x="1058545" y="208907"/>
                    <a:pt x="1064895" y="210811"/>
                    <a:pt x="1071245" y="212716"/>
                  </a:cubicBezTo>
                  <a:cubicBezTo>
                    <a:pt x="1087120" y="218431"/>
                    <a:pt x="1092835" y="225416"/>
                    <a:pt x="1092835" y="233036"/>
                  </a:cubicBezTo>
                  <a:cubicBezTo>
                    <a:pt x="1092835" y="240020"/>
                    <a:pt x="1089025" y="245735"/>
                    <a:pt x="1079500" y="250180"/>
                  </a:cubicBezTo>
                  <a:cubicBezTo>
                    <a:pt x="1069975" y="254625"/>
                    <a:pt x="1054100" y="257164"/>
                    <a:pt x="1033780" y="257164"/>
                  </a:cubicBezTo>
                  <a:cubicBezTo>
                    <a:pt x="1013460" y="257164"/>
                    <a:pt x="993140" y="255895"/>
                    <a:pt x="962660" y="252720"/>
                  </a:cubicBezTo>
                  <a:lnTo>
                    <a:pt x="958850" y="252085"/>
                  </a:lnTo>
                  <a:lnTo>
                    <a:pt x="958215" y="255895"/>
                  </a:lnTo>
                  <a:lnTo>
                    <a:pt x="951865" y="290183"/>
                  </a:lnTo>
                  <a:lnTo>
                    <a:pt x="956310" y="290818"/>
                  </a:lnTo>
                  <a:cubicBezTo>
                    <a:pt x="986155" y="293358"/>
                    <a:pt x="1012825" y="295263"/>
                    <a:pt x="1035050" y="295263"/>
                  </a:cubicBezTo>
                  <a:cubicBezTo>
                    <a:pt x="1106170" y="295263"/>
                    <a:pt x="1146175" y="274944"/>
                    <a:pt x="1146175" y="231766"/>
                  </a:cubicBezTo>
                  <a:moveTo>
                    <a:pt x="925830" y="231766"/>
                  </a:moveTo>
                  <a:cubicBezTo>
                    <a:pt x="926465" y="196842"/>
                    <a:pt x="902970" y="179698"/>
                    <a:pt x="847725" y="170808"/>
                  </a:cubicBezTo>
                  <a:cubicBezTo>
                    <a:pt x="823595" y="166998"/>
                    <a:pt x="809625" y="164458"/>
                    <a:pt x="804545" y="163188"/>
                  </a:cubicBezTo>
                  <a:cubicBezTo>
                    <a:pt x="788035" y="159379"/>
                    <a:pt x="781050" y="153029"/>
                    <a:pt x="781050" y="144139"/>
                  </a:cubicBezTo>
                  <a:cubicBezTo>
                    <a:pt x="781050" y="137155"/>
                    <a:pt x="783590" y="133980"/>
                    <a:pt x="791845" y="130170"/>
                  </a:cubicBezTo>
                  <a:cubicBezTo>
                    <a:pt x="800100" y="126995"/>
                    <a:pt x="814705" y="125090"/>
                    <a:pt x="835025" y="125090"/>
                  </a:cubicBezTo>
                  <a:cubicBezTo>
                    <a:pt x="854710" y="125090"/>
                    <a:pt x="874395" y="126360"/>
                    <a:pt x="898525" y="128900"/>
                  </a:cubicBezTo>
                  <a:lnTo>
                    <a:pt x="902335" y="129535"/>
                  </a:lnTo>
                  <a:lnTo>
                    <a:pt x="908050" y="92706"/>
                  </a:lnTo>
                  <a:lnTo>
                    <a:pt x="903605" y="92071"/>
                  </a:lnTo>
                  <a:cubicBezTo>
                    <a:pt x="876300" y="88896"/>
                    <a:pt x="846455" y="86992"/>
                    <a:pt x="824865" y="86992"/>
                  </a:cubicBezTo>
                  <a:cubicBezTo>
                    <a:pt x="763270" y="86992"/>
                    <a:pt x="728980" y="104771"/>
                    <a:pt x="728980" y="143504"/>
                  </a:cubicBezTo>
                  <a:cubicBezTo>
                    <a:pt x="728980" y="167633"/>
                    <a:pt x="742315" y="186048"/>
                    <a:pt x="765810" y="194302"/>
                  </a:cubicBezTo>
                  <a:cubicBezTo>
                    <a:pt x="774700" y="197477"/>
                    <a:pt x="793750" y="201287"/>
                    <a:pt x="819150" y="206367"/>
                  </a:cubicBezTo>
                  <a:cubicBezTo>
                    <a:pt x="837565" y="209541"/>
                    <a:pt x="843915" y="211447"/>
                    <a:pt x="850265" y="213352"/>
                  </a:cubicBezTo>
                  <a:cubicBezTo>
                    <a:pt x="866140" y="219066"/>
                    <a:pt x="871855" y="226051"/>
                    <a:pt x="871855" y="233671"/>
                  </a:cubicBezTo>
                  <a:cubicBezTo>
                    <a:pt x="871855" y="240655"/>
                    <a:pt x="868045" y="246370"/>
                    <a:pt x="858520" y="250815"/>
                  </a:cubicBezTo>
                  <a:cubicBezTo>
                    <a:pt x="848995" y="255260"/>
                    <a:pt x="833120" y="257800"/>
                    <a:pt x="812800" y="257800"/>
                  </a:cubicBezTo>
                  <a:cubicBezTo>
                    <a:pt x="792480" y="257800"/>
                    <a:pt x="772160" y="256530"/>
                    <a:pt x="741680" y="253355"/>
                  </a:cubicBezTo>
                  <a:lnTo>
                    <a:pt x="737870" y="252720"/>
                  </a:lnTo>
                  <a:lnTo>
                    <a:pt x="737235" y="256530"/>
                  </a:lnTo>
                  <a:lnTo>
                    <a:pt x="730885" y="290818"/>
                  </a:lnTo>
                  <a:lnTo>
                    <a:pt x="735330" y="291453"/>
                  </a:lnTo>
                  <a:cubicBezTo>
                    <a:pt x="765175" y="293993"/>
                    <a:pt x="791845" y="295898"/>
                    <a:pt x="814070" y="295898"/>
                  </a:cubicBezTo>
                  <a:cubicBezTo>
                    <a:pt x="886460" y="295263"/>
                    <a:pt x="925830" y="274944"/>
                    <a:pt x="925830" y="231766"/>
                  </a:cubicBezTo>
                  <a:moveTo>
                    <a:pt x="695325" y="285738"/>
                  </a:moveTo>
                  <a:lnTo>
                    <a:pt x="695325" y="88262"/>
                  </a:lnTo>
                  <a:lnTo>
                    <a:pt x="641985" y="88262"/>
                  </a:lnTo>
                  <a:lnTo>
                    <a:pt x="641985" y="253990"/>
                  </a:lnTo>
                  <a:cubicBezTo>
                    <a:pt x="628015" y="255895"/>
                    <a:pt x="612140" y="257164"/>
                    <a:pt x="601345" y="257164"/>
                  </a:cubicBezTo>
                  <a:cubicBezTo>
                    <a:pt x="539750" y="257164"/>
                    <a:pt x="533400" y="238750"/>
                    <a:pt x="533400" y="205097"/>
                  </a:cubicBezTo>
                  <a:lnTo>
                    <a:pt x="533400" y="88262"/>
                  </a:lnTo>
                  <a:lnTo>
                    <a:pt x="480695" y="88262"/>
                  </a:lnTo>
                  <a:lnTo>
                    <a:pt x="480695" y="205732"/>
                  </a:lnTo>
                  <a:cubicBezTo>
                    <a:pt x="480695" y="278754"/>
                    <a:pt x="523875" y="295898"/>
                    <a:pt x="595630" y="295898"/>
                  </a:cubicBezTo>
                  <a:cubicBezTo>
                    <a:pt x="609600" y="295898"/>
                    <a:pt x="629920" y="293358"/>
                    <a:pt x="641985" y="290818"/>
                  </a:cubicBezTo>
                  <a:cubicBezTo>
                    <a:pt x="641985" y="302883"/>
                    <a:pt x="641350" y="316217"/>
                    <a:pt x="633095" y="325107"/>
                  </a:cubicBezTo>
                  <a:cubicBezTo>
                    <a:pt x="624840" y="333361"/>
                    <a:pt x="607695" y="334631"/>
                    <a:pt x="581025" y="334631"/>
                  </a:cubicBezTo>
                  <a:cubicBezTo>
                    <a:pt x="556895" y="334631"/>
                    <a:pt x="527685" y="331457"/>
                    <a:pt x="503555" y="327647"/>
                  </a:cubicBezTo>
                  <a:lnTo>
                    <a:pt x="497205" y="365745"/>
                  </a:lnTo>
                  <a:cubicBezTo>
                    <a:pt x="530225" y="371460"/>
                    <a:pt x="556895" y="374000"/>
                    <a:pt x="583565" y="374000"/>
                  </a:cubicBezTo>
                  <a:cubicBezTo>
                    <a:pt x="674370" y="373365"/>
                    <a:pt x="695325" y="347331"/>
                    <a:pt x="695325" y="285738"/>
                  </a:cubicBezTo>
                  <a:moveTo>
                    <a:pt x="454025" y="292723"/>
                  </a:moveTo>
                  <a:lnTo>
                    <a:pt x="335280" y="178428"/>
                  </a:lnTo>
                  <a:lnTo>
                    <a:pt x="452120" y="88262"/>
                  </a:lnTo>
                  <a:lnTo>
                    <a:pt x="384175" y="88262"/>
                  </a:lnTo>
                  <a:lnTo>
                    <a:pt x="290195" y="160014"/>
                  </a:lnTo>
                  <a:lnTo>
                    <a:pt x="279400" y="160014"/>
                  </a:lnTo>
                  <a:lnTo>
                    <a:pt x="279400" y="0"/>
                  </a:lnTo>
                  <a:lnTo>
                    <a:pt x="228600" y="0"/>
                  </a:lnTo>
                  <a:lnTo>
                    <a:pt x="228600" y="293358"/>
                  </a:lnTo>
                  <a:lnTo>
                    <a:pt x="279400" y="293358"/>
                  </a:lnTo>
                  <a:lnTo>
                    <a:pt x="279400" y="197477"/>
                  </a:lnTo>
                  <a:lnTo>
                    <a:pt x="288925" y="197477"/>
                  </a:lnTo>
                  <a:lnTo>
                    <a:pt x="387350" y="293358"/>
                  </a:lnTo>
                  <a:lnTo>
                    <a:pt x="454025" y="293358"/>
                  </a:lnTo>
                  <a:close/>
                  <a:moveTo>
                    <a:pt x="196850" y="231766"/>
                  </a:moveTo>
                  <a:cubicBezTo>
                    <a:pt x="197485" y="196842"/>
                    <a:pt x="173990" y="179698"/>
                    <a:pt x="118745" y="170808"/>
                  </a:cubicBezTo>
                  <a:cubicBezTo>
                    <a:pt x="94615" y="166998"/>
                    <a:pt x="80645" y="164458"/>
                    <a:pt x="75565" y="163188"/>
                  </a:cubicBezTo>
                  <a:cubicBezTo>
                    <a:pt x="59055" y="159379"/>
                    <a:pt x="52070" y="153029"/>
                    <a:pt x="52070" y="144139"/>
                  </a:cubicBezTo>
                  <a:cubicBezTo>
                    <a:pt x="52070" y="137155"/>
                    <a:pt x="54610" y="133980"/>
                    <a:pt x="62865" y="130170"/>
                  </a:cubicBezTo>
                  <a:cubicBezTo>
                    <a:pt x="71120" y="126995"/>
                    <a:pt x="85725" y="125090"/>
                    <a:pt x="106045" y="125090"/>
                  </a:cubicBezTo>
                  <a:cubicBezTo>
                    <a:pt x="125730" y="125090"/>
                    <a:pt x="145415" y="126360"/>
                    <a:pt x="169545" y="128900"/>
                  </a:cubicBezTo>
                  <a:lnTo>
                    <a:pt x="173355" y="129535"/>
                  </a:lnTo>
                  <a:lnTo>
                    <a:pt x="179070" y="92706"/>
                  </a:lnTo>
                  <a:lnTo>
                    <a:pt x="174625" y="92071"/>
                  </a:lnTo>
                  <a:cubicBezTo>
                    <a:pt x="147320" y="88896"/>
                    <a:pt x="117475" y="86992"/>
                    <a:pt x="95885" y="86992"/>
                  </a:cubicBezTo>
                  <a:cubicBezTo>
                    <a:pt x="34290" y="86992"/>
                    <a:pt x="0" y="104771"/>
                    <a:pt x="0" y="143504"/>
                  </a:cubicBezTo>
                  <a:cubicBezTo>
                    <a:pt x="0" y="167633"/>
                    <a:pt x="13335" y="186048"/>
                    <a:pt x="36830" y="194302"/>
                  </a:cubicBezTo>
                  <a:cubicBezTo>
                    <a:pt x="45720" y="197477"/>
                    <a:pt x="64770" y="201287"/>
                    <a:pt x="90170" y="206367"/>
                  </a:cubicBezTo>
                  <a:cubicBezTo>
                    <a:pt x="108585" y="209541"/>
                    <a:pt x="114935" y="211447"/>
                    <a:pt x="121285" y="213352"/>
                  </a:cubicBezTo>
                  <a:cubicBezTo>
                    <a:pt x="137160" y="219066"/>
                    <a:pt x="142875" y="226051"/>
                    <a:pt x="142875" y="233671"/>
                  </a:cubicBezTo>
                  <a:cubicBezTo>
                    <a:pt x="142875" y="240655"/>
                    <a:pt x="139065" y="246370"/>
                    <a:pt x="129540" y="250815"/>
                  </a:cubicBezTo>
                  <a:cubicBezTo>
                    <a:pt x="120015" y="255260"/>
                    <a:pt x="104140" y="257800"/>
                    <a:pt x="83820" y="257800"/>
                  </a:cubicBezTo>
                  <a:cubicBezTo>
                    <a:pt x="63500" y="257800"/>
                    <a:pt x="43180" y="256530"/>
                    <a:pt x="12700" y="253355"/>
                  </a:cubicBezTo>
                  <a:lnTo>
                    <a:pt x="8890" y="252720"/>
                  </a:lnTo>
                  <a:lnTo>
                    <a:pt x="8255" y="256530"/>
                  </a:lnTo>
                  <a:lnTo>
                    <a:pt x="1905" y="290818"/>
                  </a:lnTo>
                  <a:lnTo>
                    <a:pt x="6350" y="291453"/>
                  </a:lnTo>
                  <a:cubicBezTo>
                    <a:pt x="36195" y="293993"/>
                    <a:pt x="62865" y="295898"/>
                    <a:pt x="85090" y="295898"/>
                  </a:cubicBezTo>
                  <a:cubicBezTo>
                    <a:pt x="156845" y="295263"/>
                    <a:pt x="196850" y="274944"/>
                    <a:pt x="196850" y="231766"/>
                  </a:cubicBezTo>
                </a:path>
              </a:pathLst>
            </a:custGeom>
            <a:solidFill>
              <a:srgbClr val="000000"/>
            </a:solidFill>
            <a:ln w="6350" cap="flat">
              <a:noFill/>
              <a:prstDash val="solid"/>
              <a:miter/>
            </a:ln>
          </p:spPr>
          <p:txBody>
            <a:bodyPr rtlCol="0" anchor="ctr"/>
            <a:lstStyle/>
            <a:p>
              <a:endParaRPr lang="nb-NO"/>
            </a:p>
          </p:txBody>
        </p:sp>
        <p:sp>
          <p:nvSpPr>
            <p:cNvPr id="20" name="Friform 19">
              <a:extLst>
                <a:ext uri="{FF2B5EF4-FFF2-40B4-BE49-F238E27FC236}">
                  <a16:creationId xmlns:a16="http://schemas.microsoft.com/office/drawing/2014/main" id="{D5A7A310-76C7-014E-AB90-CEEB553B5088}"/>
                </a:ext>
              </a:extLst>
            </p:cNvPr>
            <p:cNvSpPr/>
            <p:nvPr/>
          </p:nvSpPr>
          <p:spPr>
            <a:xfrm>
              <a:off x="1804631" y="10087834"/>
              <a:ext cx="215333" cy="262244"/>
            </a:xfrm>
            <a:custGeom>
              <a:avLst/>
              <a:gdLst>
                <a:gd name="connsiteX0" fmla="*/ 215303 w 215333"/>
                <a:gd name="connsiteY0" fmla="*/ 6985 h 262244"/>
                <a:gd name="connsiteX1" fmla="*/ 215303 w 215333"/>
                <a:gd name="connsiteY1" fmla="*/ 0 h 262244"/>
                <a:gd name="connsiteX2" fmla="*/ 38 w 215333"/>
                <a:gd name="connsiteY2" fmla="*/ 0 h 262244"/>
                <a:gd name="connsiteX3" fmla="*/ 38 w 215333"/>
                <a:gd name="connsiteY3" fmla="*/ 6985 h 262244"/>
                <a:gd name="connsiteX4" fmla="*/ 10833 w 215333"/>
                <a:gd name="connsiteY4" fmla="*/ 132075 h 262244"/>
                <a:gd name="connsiteX5" fmla="*/ 18453 w 215333"/>
                <a:gd name="connsiteY5" fmla="*/ 157473 h 262244"/>
                <a:gd name="connsiteX6" fmla="*/ 45123 w 215333"/>
                <a:gd name="connsiteY6" fmla="*/ 203827 h 262244"/>
                <a:gd name="connsiteX7" fmla="*/ 101003 w 215333"/>
                <a:gd name="connsiteY7" fmla="*/ 257799 h 262244"/>
                <a:gd name="connsiteX8" fmla="*/ 106718 w 215333"/>
                <a:gd name="connsiteY8" fmla="*/ 262244 h 262244"/>
                <a:gd name="connsiteX9" fmla="*/ 112433 w 215333"/>
                <a:gd name="connsiteY9" fmla="*/ 257799 h 262244"/>
                <a:gd name="connsiteX10" fmla="*/ 168313 w 215333"/>
                <a:gd name="connsiteY10" fmla="*/ 203827 h 262244"/>
                <a:gd name="connsiteX11" fmla="*/ 194983 w 215333"/>
                <a:gd name="connsiteY11" fmla="*/ 157473 h 262244"/>
                <a:gd name="connsiteX12" fmla="*/ 202603 w 215333"/>
                <a:gd name="connsiteY12" fmla="*/ 132075 h 262244"/>
                <a:gd name="connsiteX13" fmla="*/ 215303 w 215333"/>
                <a:gd name="connsiteY13" fmla="*/ 6985 h 26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5333" h="262244">
                  <a:moveTo>
                    <a:pt x="215303" y="6985"/>
                  </a:moveTo>
                  <a:lnTo>
                    <a:pt x="215303" y="0"/>
                  </a:lnTo>
                  <a:lnTo>
                    <a:pt x="38" y="0"/>
                  </a:lnTo>
                  <a:lnTo>
                    <a:pt x="38" y="6985"/>
                  </a:lnTo>
                  <a:cubicBezTo>
                    <a:pt x="38" y="7620"/>
                    <a:pt x="-1232" y="79372"/>
                    <a:pt x="10833" y="132075"/>
                  </a:cubicBezTo>
                  <a:cubicBezTo>
                    <a:pt x="13373" y="141599"/>
                    <a:pt x="15913" y="149854"/>
                    <a:pt x="18453" y="157473"/>
                  </a:cubicBezTo>
                  <a:cubicBezTo>
                    <a:pt x="24803" y="173983"/>
                    <a:pt x="34328" y="189857"/>
                    <a:pt x="45123" y="203827"/>
                  </a:cubicBezTo>
                  <a:cubicBezTo>
                    <a:pt x="63538" y="227956"/>
                    <a:pt x="84493" y="244465"/>
                    <a:pt x="101003" y="257799"/>
                  </a:cubicBezTo>
                  <a:lnTo>
                    <a:pt x="106718" y="262244"/>
                  </a:lnTo>
                  <a:lnTo>
                    <a:pt x="112433" y="257799"/>
                  </a:lnTo>
                  <a:cubicBezTo>
                    <a:pt x="128943" y="244465"/>
                    <a:pt x="149898" y="227956"/>
                    <a:pt x="168313" y="203827"/>
                  </a:cubicBezTo>
                  <a:cubicBezTo>
                    <a:pt x="179743" y="189222"/>
                    <a:pt x="188633" y="173983"/>
                    <a:pt x="194983" y="157473"/>
                  </a:cubicBezTo>
                  <a:cubicBezTo>
                    <a:pt x="198158" y="150489"/>
                    <a:pt x="200698" y="141599"/>
                    <a:pt x="202603" y="132075"/>
                  </a:cubicBezTo>
                  <a:cubicBezTo>
                    <a:pt x="216573" y="79372"/>
                    <a:pt x="215303" y="7620"/>
                    <a:pt x="215303" y="6985"/>
                  </a:cubicBezTo>
                </a:path>
              </a:pathLst>
            </a:custGeom>
            <a:solidFill>
              <a:srgbClr val="000000"/>
            </a:solidFill>
            <a:ln w="6350" cap="flat">
              <a:noFill/>
              <a:prstDash val="solid"/>
              <a:miter/>
            </a:ln>
          </p:spPr>
          <p:txBody>
            <a:bodyPr rtlCol="0" anchor="ctr"/>
            <a:lstStyle/>
            <a:p>
              <a:endParaRPr lang="nb-NO"/>
            </a:p>
          </p:txBody>
        </p:sp>
        <p:sp>
          <p:nvSpPr>
            <p:cNvPr id="21" name="Friform 20">
              <a:extLst>
                <a:ext uri="{FF2B5EF4-FFF2-40B4-BE49-F238E27FC236}">
                  <a16:creationId xmlns:a16="http://schemas.microsoft.com/office/drawing/2014/main" id="{9B69F780-574A-0942-9887-0887FC3B90DB}"/>
                </a:ext>
              </a:extLst>
            </p:cNvPr>
            <p:cNvSpPr/>
            <p:nvPr/>
          </p:nvSpPr>
          <p:spPr>
            <a:xfrm>
              <a:off x="1811616" y="10094818"/>
              <a:ext cx="201968" cy="192397"/>
            </a:xfrm>
            <a:custGeom>
              <a:avLst/>
              <a:gdLst>
                <a:gd name="connsiteX0" fmla="*/ 190538 w 201968"/>
                <a:gd name="connsiteY0" fmla="*/ 123185 h 192397"/>
                <a:gd name="connsiteX1" fmla="*/ 182919 w 201968"/>
                <a:gd name="connsiteY1" fmla="*/ 147314 h 192397"/>
                <a:gd name="connsiteX2" fmla="*/ 156883 w 201968"/>
                <a:gd name="connsiteY2" fmla="*/ 192397 h 192397"/>
                <a:gd name="connsiteX3" fmla="*/ 156883 w 201968"/>
                <a:gd name="connsiteY3" fmla="*/ 192397 h 192397"/>
                <a:gd name="connsiteX4" fmla="*/ 43854 w 201968"/>
                <a:gd name="connsiteY4" fmla="*/ 192397 h 192397"/>
                <a:gd name="connsiteX5" fmla="*/ 100369 w 201968"/>
                <a:gd name="connsiteY5" fmla="*/ 123185 h 192397"/>
                <a:gd name="connsiteX6" fmla="*/ 10833 w 201968"/>
                <a:gd name="connsiteY6" fmla="*/ 123185 h 192397"/>
                <a:gd name="connsiteX7" fmla="*/ 38 w 201968"/>
                <a:gd name="connsiteY7" fmla="*/ 0 h 192397"/>
                <a:gd name="connsiteX8" fmla="*/ 101004 w 201968"/>
                <a:gd name="connsiteY8" fmla="*/ 123185 h 192397"/>
                <a:gd name="connsiteX9" fmla="*/ 201969 w 201968"/>
                <a:gd name="connsiteY9" fmla="*/ 0 h 192397"/>
                <a:gd name="connsiteX10" fmla="*/ 190538 w 201968"/>
                <a:gd name="connsiteY10" fmla="*/ 123185 h 19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1968" h="192397">
                  <a:moveTo>
                    <a:pt x="190538" y="123185"/>
                  </a:moveTo>
                  <a:cubicBezTo>
                    <a:pt x="188633" y="132075"/>
                    <a:pt x="186094" y="140329"/>
                    <a:pt x="182919" y="147314"/>
                  </a:cubicBezTo>
                  <a:cubicBezTo>
                    <a:pt x="175933" y="164458"/>
                    <a:pt x="167044" y="179698"/>
                    <a:pt x="156883" y="192397"/>
                  </a:cubicBezTo>
                  <a:lnTo>
                    <a:pt x="156883" y="192397"/>
                  </a:lnTo>
                  <a:lnTo>
                    <a:pt x="43854" y="192397"/>
                  </a:lnTo>
                  <a:lnTo>
                    <a:pt x="100369" y="123185"/>
                  </a:lnTo>
                  <a:lnTo>
                    <a:pt x="10833" y="123185"/>
                  </a:lnTo>
                  <a:cubicBezTo>
                    <a:pt x="-1231" y="71117"/>
                    <a:pt x="38" y="0"/>
                    <a:pt x="38" y="0"/>
                  </a:cubicBezTo>
                  <a:lnTo>
                    <a:pt x="101004" y="123185"/>
                  </a:lnTo>
                  <a:lnTo>
                    <a:pt x="201969" y="0"/>
                  </a:lnTo>
                  <a:cubicBezTo>
                    <a:pt x="201333" y="0"/>
                    <a:pt x="202604" y="71117"/>
                    <a:pt x="190538" y="123185"/>
                  </a:cubicBezTo>
                </a:path>
              </a:pathLst>
            </a:custGeom>
            <a:solidFill>
              <a:srgbClr val="FFFFFF"/>
            </a:solidFill>
            <a:ln w="6350" cap="flat">
              <a:noFill/>
              <a:prstDash val="solid"/>
              <a:miter/>
            </a:ln>
          </p:spPr>
          <p:txBody>
            <a:bodyPr rtlCol="0" anchor="ctr"/>
            <a:lstStyle/>
            <a:p>
              <a:endParaRPr lang="nb-NO"/>
            </a:p>
          </p:txBody>
        </p:sp>
      </p:grpSp>
      <p:grpSp>
        <p:nvGrpSpPr>
          <p:cNvPr id="24" name="Grafikk 22">
            <a:extLst>
              <a:ext uri="{FF2B5EF4-FFF2-40B4-BE49-F238E27FC236}">
                <a16:creationId xmlns:a16="http://schemas.microsoft.com/office/drawing/2014/main" id="{45388917-A4A4-BB44-A610-A243AC2FDAA1}"/>
              </a:ext>
            </a:extLst>
          </p:cNvPr>
          <p:cNvGrpSpPr/>
          <p:nvPr/>
        </p:nvGrpSpPr>
        <p:grpSpPr>
          <a:xfrm>
            <a:off x="10371772" y="6112217"/>
            <a:ext cx="1253490" cy="3162268"/>
            <a:chOff x="10379709" y="9998937"/>
            <a:chExt cx="1253490" cy="3162268"/>
          </a:xfrm>
        </p:grpSpPr>
        <p:sp>
          <p:nvSpPr>
            <p:cNvPr id="25" name="Friform 24">
              <a:extLst>
                <a:ext uri="{FF2B5EF4-FFF2-40B4-BE49-F238E27FC236}">
                  <a16:creationId xmlns:a16="http://schemas.microsoft.com/office/drawing/2014/main" id="{DD1B266F-ED1A-BF4D-B9E3-06ACBED66E3B}"/>
                </a:ext>
              </a:extLst>
            </p:cNvPr>
            <p:cNvSpPr/>
            <p:nvPr/>
          </p:nvSpPr>
          <p:spPr>
            <a:xfrm>
              <a:off x="11259184" y="9998937"/>
              <a:ext cx="374015" cy="373999"/>
            </a:xfrm>
            <a:custGeom>
              <a:avLst/>
              <a:gdLst>
                <a:gd name="connsiteX0" fmla="*/ 69850 w 374015"/>
                <a:gd name="connsiteY0" fmla="*/ 374000 h 373999"/>
                <a:gd name="connsiteX1" fmla="*/ 82550 w 374015"/>
                <a:gd name="connsiteY1" fmla="*/ 374000 h 373999"/>
                <a:gd name="connsiteX2" fmla="*/ 82550 w 374015"/>
                <a:gd name="connsiteY2" fmla="*/ 1905 h 373999"/>
                <a:gd name="connsiteX3" fmla="*/ 69850 w 374015"/>
                <a:gd name="connsiteY3" fmla="*/ 0 h 373999"/>
                <a:gd name="connsiteX4" fmla="*/ 69850 w 374015"/>
                <a:gd name="connsiteY4" fmla="*/ 374000 h 373999"/>
                <a:gd name="connsiteX5" fmla="*/ 311150 w 374015"/>
                <a:gd name="connsiteY5" fmla="*/ 374000 h 373999"/>
                <a:gd name="connsiteX6" fmla="*/ 327025 w 374015"/>
                <a:gd name="connsiteY6" fmla="*/ 374000 h 373999"/>
                <a:gd name="connsiteX7" fmla="*/ 327025 w 374015"/>
                <a:gd name="connsiteY7" fmla="*/ 374000 h 373999"/>
                <a:gd name="connsiteX8" fmla="*/ 327660 w 374015"/>
                <a:gd name="connsiteY8" fmla="*/ 374000 h 373999"/>
                <a:gd name="connsiteX9" fmla="*/ 340360 w 374015"/>
                <a:gd name="connsiteY9" fmla="*/ 372095 h 373999"/>
                <a:gd name="connsiteX10" fmla="*/ 340360 w 374015"/>
                <a:gd name="connsiteY10" fmla="*/ 271769 h 373999"/>
                <a:gd name="connsiteX11" fmla="*/ 311150 w 374015"/>
                <a:gd name="connsiteY11" fmla="*/ 240655 h 373999"/>
                <a:gd name="connsiteX12" fmla="*/ 311150 w 374015"/>
                <a:gd name="connsiteY12" fmla="*/ 374000 h 373999"/>
                <a:gd name="connsiteX13" fmla="*/ 274320 w 374015"/>
                <a:gd name="connsiteY13" fmla="*/ 374000 h 373999"/>
                <a:gd name="connsiteX14" fmla="*/ 302260 w 374015"/>
                <a:gd name="connsiteY14" fmla="*/ 374000 h 373999"/>
                <a:gd name="connsiteX15" fmla="*/ 302260 w 374015"/>
                <a:gd name="connsiteY15" fmla="*/ 231766 h 373999"/>
                <a:gd name="connsiteX16" fmla="*/ 274320 w 374015"/>
                <a:gd name="connsiteY16" fmla="*/ 201287 h 373999"/>
                <a:gd name="connsiteX17" fmla="*/ 274320 w 374015"/>
                <a:gd name="connsiteY17" fmla="*/ 374000 h 373999"/>
                <a:gd name="connsiteX18" fmla="*/ 352425 w 374015"/>
                <a:gd name="connsiteY18" fmla="*/ 286373 h 373999"/>
                <a:gd name="connsiteX19" fmla="*/ 344170 w 374015"/>
                <a:gd name="connsiteY19" fmla="*/ 277484 h 373999"/>
                <a:gd name="connsiteX20" fmla="*/ 344170 w 374015"/>
                <a:gd name="connsiteY20" fmla="*/ 371460 h 373999"/>
                <a:gd name="connsiteX21" fmla="*/ 374015 w 374015"/>
                <a:gd name="connsiteY21" fmla="*/ 327646 h 373999"/>
                <a:gd name="connsiteX22" fmla="*/ 352425 w 374015"/>
                <a:gd name="connsiteY22" fmla="*/ 286373 h 373999"/>
                <a:gd name="connsiteX23" fmla="*/ 234950 w 374015"/>
                <a:gd name="connsiteY23" fmla="*/ 374000 h 373999"/>
                <a:gd name="connsiteX24" fmla="*/ 261620 w 374015"/>
                <a:gd name="connsiteY24" fmla="*/ 374000 h 373999"/>
                <a:gd name="connsiteX25" fmla="*/ 261620 w 374015"/>
                <a:gd name="connsiteY25" fmla="*/ 187952 h 373999"/>
                <a:gd name="connsiteX26" fmla="*/ 234950 w 374015"/>
                <a:gd name="connsiteY26" fmla="*/ 158744 h 373999"/>
                <a:gd name="connsiteX27" fmla="*/ 234950 w 374015"/>
                <a:gd name="connsiteY27" fmla="*/ 374000 h 373999"/>
                <a:gd name="connsiteX28" fmla="*/ 151130 w 374015"/>
                <a:gd name="connsiteY28" fmla="*/ 374000 h 373999"/>
                <a:gd name="connsiteX29" fmla="*/ 173990 w 374015"/>
                <a:gd name="connsiteY29" fmla="*/ 374000 h 373999"/>
                <a:gd name="connsiteX30" fmla="*/ 173990 w 374015"/>
                <a:gd name="connsiteY30" fmla="*/ 92706 h 373999"/>
                <a:gd name="connsiteX31" fmla="*/ 151130 w 374015"/>
                <a:gd name="connsiteY31" fmla="*/ 67942 h 373999"/>
                <a:gd name="connsiteX32" fmla="*/ 151130 w 374015"/>
                <a:gd name="connsiteY32" fmla="*/ 374000 h 373999"/>
                <a:gd name="connsiteX33" fmla="*/ 109220 w 374015"/>
                <a:gd name="connsiteY33" fmla="*/ 22859 h 373999"/>
                <a:gd name="connsiteX34" fmla="*/ 109220 w 374015"/>
                <a:gd name="connsiteY34" fmla="*/ 374000 h 373999"/>
                <a:gd name="connsiteX35" fmla="*/ 125730 w 374015"/>
                <a:gd name="connsiteY35" fmla="*/ 374000 h 373999"/>
                <a:gd name="connsiteX36" fmla="*/ 125730 w 374015"/>
                <a:gd name="connsiteY36" fmla="*/ 41273 h 373999"/>
                <a:gd name="connsiteX37" fmla="*/ 111760 w 374015"/>
                <a:gd name="connsiteY37" fmla="*/ 26034 h 373999"/>
                <a:gd name="connsiteX38" fmla="*/ 109220 w 374015"/>
                <a:gd name="connsiteY38" fmla="*/ 22859 h 373999"/>
                <a:gd name="connsiteX39" fmla="*/ 33655 w 374015"/>
                <a:gd name="connsiteY39" fmla="*/ 374000 h 373999"/>
                <a:gd name="connsiteX40" fmla="*/ 41910 w 374015"/>
                <a:gd name="connsiteY40" fmla="*/ 374000 h 373999"/>
                <a:gd name="connsiteX41" fmla="*/ 41910 w 374015"/>
                <a:gd name="connsiteY41" fmla="*/ 0 h 373999"/>
                <a:gd name="connsiteX42" fmla="*/ 33655 w 374015"/>
                <a:gd name="connsiteY42" fmla="*/ 0 h 373999"/>
                <a:gd name="connsiteX43" fmla="*/ 33655 w 374015"/>
                <a:gd name="connsiteY43" fmla="*/ 374000 h 373999"/>
                <a:gd name="connsiteX44" fmla="*/ 0 w 374015"/>
                <a:gd name="connsiteY44" fmla="*/ 374000 h 373999"/>
                <a:gd name="connsiteX45" fmla="*/ 4445 w 374015"/>
                <a:gd name="connsiteY45" fmla="*/ 374000 h 373999"/>
                <a:gd name="connsiteX46" fmla="*/ 4445 w 374015"/>
                <a:gd name="connsiteY46" fmla="*/ 0 h 373999"/>
                <a:gd name="connsiteX47" fmla="*/ 0 w 374015"/>
                <a:gd name="connsiteY47" fmla="*/ 0 h 373999"/>
                <a:gd name="connsiteX48" fmla="*/ 0 w 374015"/>
                <a:gd name="connsiteY48" fmla="*/ 374000 h 373999"/>
                <a:gd name="connsiteX49" fmla="*/ 193675 w 374015"/>
                <a:gd name="connsiteY49" fmla="*/ 374000 h 373999"/>
                <a:gd name="connsiteX50" fmla="*/ 218440 w 374015"/>
                <a:gd name="connsiteY50" fmla="*/ 374000 h 373999"/>
                <a:gd name="connsiteX51" fmla="*/ 218440 w 374015"/>
                <a:gd name="connsiteY51" fmla="*/ 140964 h 373999"/>
                <a:gd name="connsiteX52" fmla="*/ 193675 w 374015"/>
                <a:gd name="connsiteY52" fmla="*/ 113661 h 373999"/>
                <a:gd name="connsiteX53" fmla="*/ 193675 w 374015"/>
                <a:gd name="connsiteY53" fmla="*/ 374000 h 37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74015" h="373999">
                  <a:moveTo>
                    <a:pt x="69850" y="374000"/>
                  </a:moveTo>
                  <a:lnTo>
                    <a:pt x="82550" y="374000"/>
                  </a:lnTo>
                  <a:lnTo>
                    <a:pt x="82550" y="1905"/>
                  </a:lnTo>
                  <a:cubicBezTo>
                    <a:pt x="78740" y="635"/>
                    <a:pt x="74930" y="0"/>
                    <a:pt x="69850" y="0"/>
                  </a:cubicBezTo>
                  <a:lnTo>
                    <a:pt x="69850" y="374000"/>
                  </a:lnTo>
                  <a:close/>
                  <a:moveTo>
                    <a:pt x="311150" y="374000"/>
                  </a:moveTo>
                  <a:lnTo>
                    <a:pt x="327025" y="374000"/>
                  </a:lnTo>
                  <a:lnTo>
                    <a:pt x="327025" y="374000"/>
                  </a:lnTo>
                  <a:cubicBezTo>
                    <a:pt x="327025" y="374000"/>
                    <a:pt x="327660" y="374000"/>
                    <a:pt x="327660" y="374000"/>
                  </a:cubicBezTo>
                  <a:cubicBezTo>
                    <a:pt x="332105" y="374000"/>
                    <a:pt x="336550" y="373365"/>
                    <a:pt x="340360" y="372095"/>
                  </a:cubicBezTo>
                  <a:lnTo>
                    <a:pt x="340360" y="271769"/>
                  </a:lnTo>
                  <a:cubicBezTo>
                    <a:pt x="333375" y="264149"/>
                    <a:pt x="323215" y="253355"/>
                    <a:pt x="311150" y="240655"/>
                  </a:cubicBezTo>
                  <a:lnTo>
                    <a:pt x="311150" y="374000"/>
                  </a:lnTo>
                  <a:close/>
                  <a:moveTo>
                    <a:pt x="274320" y="374000"/>
                  </a:moveTo>
                  <a:lnTo>
                    <a:pt x="302260" y="374000"/>
                  </a:lnTo>
                  <a:lnTo>
                    <a:pt x="302260" y="231766"/>
                  </a:lnTo>
                  <a:cubicBezTo>
                    <a:pt x="293370" y="222241"/>
                    <a:pt x="283845" y="212081"/>
                    <a:pt x="274320" y="201287"/>
                  </a:cubicBezTo>
                  <a:lnTo>
                    <a:pt x="274320" y="374000"/>
                  </a:lnTo>
                  <a:close/>
                  <a:moveTo>
                    <a:pt x="352425" y="286373"/>
                  </a:moveTo>
                  <a:cubicBezTo>
                    <a:pt x="351790" y="285738"/>
                    <a:pt x="348615" y="282563"/>
                    <a:pt x="344170" y="277484"/>
                  </a:cubicBezTo>
                  <a:lnTo>
                    <a:pt x="344170" y="371460"/>
                  </a:lnTo>
                  <a:cubicBezTo>
                    <a:pt x="361315" y="364475"/>
                    <a:pt x="374015" y="347966"/>
                    <a:pt x="374015" y="327646"/>
                  </a:cubicBezTo>
                  <a:cubicBezTo>
                    <a:pt x="374015" y="309232"/>
                    <a:pt x="367030" y="301613"/>
                    <a:pt x="352425" y="286373"/>
                  </a:cubicBezTo>
                  <a:moveTo>
                    <a:pt x="234950" y="374000"/>
                  </a:moveTo>
                  <a:lnTo>
                    <a:pt x="261620" y="374000"/>
                  </a:lnTo>
                  <a:lnTo>
                    <a:pt x="261620" y="187952"/>
                  </a:lnTo>
                  <a:cubicBezTo>
                    <a:pt x="252730" y="178428"/>
                    <a:pt x="243840" y="168903"/>
                    <a:pt x="234950" y="158744"/>
                  </a:cubicBezTo>
                  <a:lnTo>
                    <a:pt x="234950" y="374000"/>
                  </a:lnTo>
                  <a:close/>
                  <a:moveTo>
                    <a:pt x="151130" y="374000"/>
                  </a:moveTo>
                  <a:lnTo>
                    <a:pt x="173990" y="374000"/>
                  </a:lnTo>
                  <a:lnTo>
                    <a:pt x="173990" y="92706"/>
                  </a:lnTo>
                  <a:cubicBezTo>
                    <a:pt x="165735" y="83817"/>
                    <a:pt x="158115" y="75562"/>
                    <a:pt x="151130" y="67942"/>
                  </a:cubicBezTo>
                  <a:lnTo>
                    <a:pt x="151130" y="374000"/>
                  </a:lnTo>
                  <a:close/>
                  <a:moveTo>
                    <a:pt x="109220" y="22859"/>
                  </a:moveTo>
                  <a:lnTo>
                    <a:pt x="109220" y="374000"/>
                  </a:lnTo>
                  <a:lnTo>
                    <a:pt x="125730" y="374000"/>
                  </a:lnTo>
                  <a:lnTo>
                    <a:pt x="125730" y="41273"/>
                  </a:lnTo>
                  <a:cubicBezTo>
                    <a:pt x="118745" y="33654"/>
                    <a:pt x="113665" y="28574"/>
                    <a:pt x="111760" y="26034"/>
                  </a:cubicBezTo>
                  <a:cubicBezTo>
                    <a:pt x="111125" y="24764"/>
                    <a:pt x="110490" y="24129"/>
                    <a:pt x="109220" y="22859"/>
                  </a:cubicBezTo>
                  <a:moveTo>
                    <a:pt x="33655" y="374000"/>
                  </a:moveTo>
                  <a:lnTo>
                    <a:pt x="41910" y="374000"/>
                  </a:lnTo>
                  <a:lnTo>
                    <a:pt x="41910" y="0"/>
                  </a:lnTo>
                  <a:lnTo>
                    <a:pt x="33655" y="0"/>
                  </a:lnTo>
                  <a:lnTo>
                    <a:pt x="33655" y="374000"/>
                  </a:lnTo>
                  <a:close/>
                  <a:moveTo>
                    <a:pt x="0" y="374000"/>
                  </a:moveTo>
                  <a:lnTo>
                    <a:pt x="4445" y="374000"/>
                  </a:lnTo>
                  <a:lnTo>
                    <a:pt x="4445" y="0"/>
                  </a:lnTo>
                  <a:lnTo>
                    <a:pt x="0" y="0"/>
                  </a:lnTo>
                  <a:lnTo>
                    <a:pt x="0" y="374000"/>
                  </a:lnTo>
                  <a:close/>
                  <a:moveTo>
                    <a:pt x="193675" y="374000"/>
                  </a:moveTo>
                  <a:lnTo>
                    <a:pt x="218440" y="374000"/>
                  </a:lnTo>
                  <a:lnTo>
                    <a:pt x="218440" y="140964"/>
                  </a:lnTo>
                  <a:cubicBezTo>
                    <a:pt x="210185" y="132075"/>
                    <a:pt x="201295" y="122550"/>
                    <a:pt x="193675" y="113661"/>
                  </a:cubicBezTo>
                  <a:lnTo>
                    <a:pt x="193675" y="374000"/>
                  </a:lnTo>
                  <a:close/>
                </a:path>
              </a:pathLst>
            </a:custGeom>
            <a:solidFill>
              <a:srgbClr val="D2492A"/>
            </a:solidFill>
            <a:ln w="6350" cap="flat">
              <a:noFill/>
              <a:prstDash val="solid"/>
              <a:miter/>
            </a:ln>
          </p:spPr>
          <p:txBody>
            <a:bodyPr rtlCol="0" anchor="ctr"/>
            <a:lstStyle/>
            <a:p>
              <a:endParaRPr lang="nb-NO"/>
            </a:p>
          </p:txBody>
        </p:sp>
        <p:sp>
          <p:nvSpPr>
            <p:cNvPr id="26" name="Friform 25">
              <a:extLst>
                <a:ext uri="{FF2B5EF4-FFF2-40B4-BE49-F238E27FC236}">
                  <a16:creationId xmlns:a16="http://schemas.microsoft.com/office/drawing/2014/main" id="{138FF664-B226-AD45-9EAB-3A325224F4D3}"/>
                </a:ext>
              </a:extLst>
            </p:cNvPr>
            <p:cNvSpPr/>
            <p:nvPr/>
          </p:nvSpPr>
          <p:spPr>
            <a:xfrm>
              <a:off x="10379709" y="9998937"/>
              <a:ext cx="374015" cy="373999"/>
            </a:xfrm>
            <a:custGeom>
              <a:avLst/>
              <a:gdLst>
                <a:gd name="connsiteX0" fmla="*/ 326390 w 374015"/>
                <a:gd name="connsiteY0" fmla="*/ 635 h 373999"/>
                <a:gd name="connsiteX1" fmla="*/ 326390 w 374015"/>
                <a:gd name="connsiteY1" fmla="*/ 635 h 373999"/>
                <a:gd name="connsiteX2" fmla="*/ 310515 w 374015"/>
                <a:gd name="connsiteY2" fmla="*/ 635 h 373999"/>
                <a:gd name="connsiteX3" fmla="*/ 310515 w 374015"/>
                <a:gd name="connsiteY3" fmla="*/ 133979 h 373999"/>
                <a:gd name="connsiteX4" fmla="*/ 339725 w 374015"/>
                <a:gd name="connsiteY4" fmla="*/ 102866 h 373999"/>
                <a:gd name="connsiteX5" fmla="*/ 339725 w 374015"/>
                <a:gd name="connsiteY5" fmla="*/ 2540 h 373999"/>
                <a:gd name="connsiteX6" fmla="*/ 327025 w 374015"/>
                <a:gd name="connsiteY6" fmla="*/ 635 h 373999"/>
                <a:gd name="connsiteX7" fmla="*/ 326390 w 374015"/>
                <a:gd name="connsiteY7" fmla="*/ 635 h 373999"/>
                <a:gd name="connsiteX8" fmla="*/ 344170 w 374015"/>
                <a:gd name="connsiteY8" fmla="*/ 3810 h 373999"/>
                <a:gd name="connsiteX9" fmla="*/ 344170 w 374015"/>
                <a:gd name="connsiteY9" fmla="*/ 97786 h 373999"/>
                <a:gd name="connsiteX10" fmla="*/ 352425 w 374015"/>
                <a:gd name="connsiteY10" fmla="*/ 88896 h 373999"/>
                <a:gd name="connsiteX11" fmla="*/ 374015 w 374015"/>
                <a:gd name="connsiteY11" fmla="*/ 47623 h 373999"/>
                <a:gd name="connsiteX12" fmla="*/ 344170 w 374015"/>
                <a:gd name="connsiteY12" fmla="*/ 3810 h 373999"/>
                <a:gd name="connsiteX13" fmla="*/ 33655 w 374015"/>
                <a:gd name="connsiteY13" fmla="*/ 374000 h 373999"/>
                <a:gd name="connsiteX14" fmla="*/ 41910 w 374015"/>
                <a:gd name="connsiteY14" fmla="*/ 374000 h 373999"/>
                <a:gd name="connsiteX15" fmla="*/ 41910 w 374015"/>
                <a:gd name="connsiteY15" fmla="*/ 0 h 373999"/>
                <a:gd name="connsiteX16" fmla="*/ 33655 w 374015"/>
                <a:gd name="connsiteY16" fmla="*/ 0 h 373999"/>
                <a:gd name="connsiteX17" fmla="*/ 33655 w 374015"/>
                <a:gd name="connsiteY17" fmla="*/ 374000 h 373999"/>
                <a:gd name="connsiteX18" fmla="*/ 109220 w 374015"/>
                <a:gd name="connsiteY18" fmla="*/ 351776 h 373999"/>
                <a:gd name="connsiteX19" fmla="*/ 111760 w 374015"/>
                <a:gd name="connsiteY19" fmla="*/ 349236 h 373999"/>
                <a:gd name="connsiteX20" fmla="*/ 125730 w 374015"/>
                <a:gd name="connsiteY20" fmla="*/ 333996 h 373999"/>
                <a:gd name="connsiteX21" fmla="*/ 125730 w 374015"/>
                <a:gd name="connsiteY21" fmla="*/ 635 h 373999"/>
                <a:gd name="connsiteX22" fmla="*/ 109220 w 374015"/>
                <a:gd name="connsiteY22" fmla="*/ 635 h 373999"/>
                <a:gd name="connsiteX23" fmla="*/ 109220 w 374015"/>
                <a:gd name="connsiteY23" fmla="*/ 351776 h 373999"/>
                <a:gd name="connsiteX24" fmla="*/ 193675 w 374015"/>
                <a:gd name="connsiteY24" fmla="*/ 260339 h 373999"/>
                <a:gd name="connsiteX25" fmla="*/ 218440 w 374015"/>
                <a:gd name="connsiteY25" fmla="*/ 233036 h 373999"/>
                <a:gd name="connsiteX26" fmla="*/ 218440 w 374015"/>
                <a:gd name="connsiteY26" fmla="*/ 0 h 373999"/>
                <a:gd name="connsiteX27" fmla="*/ 193675 w 374015"/>
                <a:gd name="connsiteY27" fmla="*/ 0 h 373999"/>
                <a:gd name="connsiteX28" fmla="*/ 193675 w 374015"/>
                <a:gd name="connsiteY28" fmla="*/ 260339 h 373999"/>
                <a:gd name="connsiteX29" fmla="*/ 151130 w 374015"/>
                <a:gd name="connsiteY29" fmla="*/ 306692 h 373999"/>
                <a:gd name="connsiteX30" fmla="*/ 173990 w 374015"/>
                <a:gd name="connsiteY30" fmla="*/ 281929 h 373999"/>
                <a:gd name="connsiteX31" fmla="*/ 173990 w 374015"/>
                <a:gd name="connsiteY31" fmla="*/ 635 h 373999"/>
                <a:gd name="connsiteX32" fmla="*/ 151130 w 374015"/>
                <a:gd name="connsiteY32" fmla="*/ 635 h 373999"/>
                <a:gd name="connsiteX33" fmla="*/ 151130 w 374015"/>
                <a:gd name="connsiteY33" fmla="*/ 306692 h 373999"/>
                <a:gd name="connsiteX34" fmla="*/ 274320 w 374015"/>
                <a:gd name="connsiteY34" fmla="*/ 173348 h 373999"/>
                <a:gd name="connsiteX35" fmla="*/ 302260 w 374015"/>
                <a:gd name="connsiteY35" fmla="*/ 142869 h 373999"/>
                <a:gd name="connsiteX36" fmla="*/ 302260 w 374015"/>
                <a:gd name="connsiteY36" fmla="*/ 635 h 373999"/>
                <a:gd name="connsiteX37" fmla="*/ 274320 w 374015"/>
                <a:gd name="connsiteY37" fmla="*/ 635 h 373999"/>
                <a:gd name="connsiteX38" fmla="*/ 274320 w 374015"/>
                <a:gd name="connsiteY38" fmla="*/ 173348 h 373999"/>
                <a:gd name="connsiteX39" fmla="*/ 0 w 374015"/>
                <a:gd name="connsiteY39" fmla="*/ 374000 h 373999"/>
                <a:gd name="connsiteX40" fmla="*/ 4445 w 374015"/>
                <a:gd name="connsiteY40" fmla="*/ 374000 h 373999"/>
                <a:gd name="connsiteX41" fmla="*/ 4445 w 374015"/>
                <a:gd name="connsiteY41" fmla="*/ 0 h 373999"/>
                <a:gd name="connsiteX42" fmla="*/ 0 w 374015"/>
                <a:gd name="connsiteY42" fmla="*/ 0 h 373999"/>
                <a:gd name="connsiteX43" fmla="*/ 0 w 374015"/>
                <a:gd name="connsiteY43" fmla="*/ 374000 h 373999"/>
                <a:gd name="connsiteX44" fmla="*/ 234950 w 374015"/>
                <a:gd name="connsiteY44" fmla="*/ 215891 h 373999"/>
                <a:gd name="connsiteX45" fmla="*/ 261620 w 374015"/>
                <a:gd name="connsiteY45" fmla="*/ 186683 h 373999"/>
                <a:gd name="connsiteX46" fmla="*/ 261620 w 374015"/>
                <a:gd name="connsiteY46" fmla="*/ 635 h 373999"/>
                <a:gd name="connsiteX47" fmla="*/ 234950 w 374015"/>
                <a:gd name="connsiteY47" fmla="*/ 635 h 373999"/>
                <a:gd name="connsiteX48" fmla="*/ 234950 w 374015"/>
                <a:gd name="connsiteY48" fmla="*/ 215891 h 373999"/>
                <a:gd name="connsiteX49" fmla="*/ 70485 w 374015"/>
                <a:gd name="connsiteY49" fmla="*/ 374000 h 373999"/>
                <a:gd name="connsiteX50" fmla="*/ 83185 w 374015"/>
                <a:gd name="connsiteY50" fmla="*/ 372095 h 373999"/>
                <a:gd name="connsiteX51" fmla="*/ 83185 w 374015"/>
                <a:gd name="connsiteY51" fmla="*/ 0 h 373999"/>
                <a:gd name="connsiteX52" fmla="*/ 70485 w 374015"/>
                <a:gd name="connsiteY52" fmla="*/ 0 h 373999"/>
                <a:gd name="connsiteX53" fmla="*/ 70485 w 374015"/>
                <a:gd name="connsiteY53" fmla="*/ 374000 h 37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74015" h="373999">
                  <a:moveTo>
                    <a:pt x="326390" y="635"/>
                  </a:moveTo>
                  <a:lnTo>
                    <a:pt x="326390" y="635"/>
                  </a:lnTo>
                  <a:lnTo>
                    <a:pt x="310515" y="635"/>
                  </a:lnTo>
                  <a:lnTo>
                    <a:pt x="310515" y="133979"/>
                  </a:lnTo>
                  <a:cubicBezTo>
                    <a:pt x="322580" y="121280"/>
                    <a:pt x="332105" y="110486"/>
                    <a:pt x="339725" y="102866"/>
                  </a:cubicBezTo>
                  <a:lnTo>
                    <a:pt x="339725" y="2540"/>
                  </a:lnTo>
                  <a:cubicBezTo>
                    <a:pt x="335915" y="1270"/>
                    <a:pt x="331470" y="635"/>
                    <a:pt x="327025" y="635"/>
                  </a:cubicBezTo>
                  <a:cubicBezTo>
                    <a:pt x="327025" y="635"/>
                    <a:pt x="327025" y="635"/>
                    <a:pt x="326390" y="635"/>
                  </a:cubicBezTo>
                  <a:moveTo>
                    <a:pt x="344170" y="3810"/>
                  </a:moveTo>
                  <a:lnTo>
                    <a:pt x="344170" y="97786"/>
                  </a:lnTo>
                  <a:cubicBezTo>
                    <a:pt x="348615" y="92706"/>
                    <a:pt x="351790" y="89531"/>
                    <a:pt x="352425" y="88896"/>
                  </a:cubicBezTo>
                  <a:cubicBezTo>
                    <a:pt x="367030" y="73022"/>
                    <a:pt x="374015" y="66037"/>
                    <a:pt x="374015" y="47623"/>
                  </a:cubicBezTo>
                  <a:cubicBezTo>
                    <a:pt x="374015" y="27304"/>
                    <a:pt x="361950" y="10159"/>
                    <a:pt x="344170" y="3810"/>
                  </a:cubicBezTo>
                  <a:moveTo>
                    <a:pt x="33655" y="374000"/>
                  </a:moveTo>
                  <a:lnTo>
                    <a:pt x="41910" y="374000"/>
                  </a:lnTo>
                  <a:lnTo>
                    <a:pt x="41910" y="0"/>
                  </a:lnTo>
                  <a:lnTo>
                    <a:pt x="33655" y="0"/>
                  </a:lnTo>
                  <a:lnTo>
                    <a:pt x="33655" y="374000"/>
                  </a:lnTo>
                  <a:close/>
                  <a:moveTo>
                    <a:pt x="109220" y="351776"/>
                  </a:moveTo>
                  <a:cubicBezTo>
                    <a:pt x="109855" y="351141"/>
                    <a:pt x="110490" y="349871"/>
                    <a:pt x="111760" y="349236"/>
                  </a:cubicBezTo>
                  <a:cubicBezTo>
                    <a:pt x="113665" y="346696"/>
                    <a:pt x="118745" y="341616"/>
                    <a:pt x="125730" y="333996"/>
                  </a:cubicBezTo>
                  <a:lnTo>
                    <a:pt x="125730" y="635"/>
                  </a:lnTo>
                  <a:lnTo>
                    <a:pt x="109220" y="635"/>
                  </a:lnTo>
                  <a:lnTo>
                    <a:pt x="109220" y="351776"/>
                  </a:lnTo>
                  <a:close/>
                  <a:moveTo>
                    <a:pt x="193675" y="260339"/>
                  </a:moveTo>
                  <a:cubicBezTo>
                    <a:pt x="201930" y="251450"/>
                    <a:pt x="210185" y="242560"/>
                    <a:pt x="218440" y="233036"/>
                  </a:cubicBezTo>
                  <a:lnTo>
                    <a:pt x="218440" y="0"/>
                  </a:lnTo>
                  <a:lnTo>
                    <a:pt x="193675" y="0"/>
                  </a:lnTo>
                  <a:lnTo>
                    <a:pt x="193675" y="260339"/>
                  </a:lnTo>
                  <a:close/>
                  <a:moveTo>
                    <a:pt x="151130" y="306692"/>
                  </a:moveTo>
                  <a:cubicBezTo>
                    <a:pt x="158115" y="299073"/>
                    <a:pt x="165735" y="290818"/>
                    <a:pt x="173990" y="281929"/>
                  </a:cubicBezTo>
                  <a:lnTo>
                    <a:pt x="173990" y="635"/>
                  </a:lnTo>
                  <a:lnTo>
                    <a:pt x="151130" y="635"/>
                  </a:lnTo>
                  <a:lnTo>
                    <a:pt x="151130" y="306692"/>
                  </a:lnTo>
                  <a:close/>
                  <a:moveTo>
                    <a:pt x="274320" y="173348"/>
                  </a:moveTo>
                  <a:cubicBezTo>
                    <a:pt x="284480" y="162553"/>
                    <a:pt x="294005" y="152394"/>
                    <a:pt x="302260" y="142869"/>
                  </a:cubicBezTo>
                  <a:lnTo>
                    <a:pt x="302260" y="635"/>
                  </a:lnTo>
                  <a:lnTo>
                    <a:pt x="274320" y="635"/>
                  </a:lnTo>
                  <a:lnTo>
                    <a:pt x="274320" y="173348"/>
                  </a:lnTo>
                  <a:close/>
                  <a:moveTo>
                    <a:pt x="0" y="374000"/>
                  </a:moveTo>
                  <a:lnTo>
                    <a:pt x="4445" y="374000"/>
                  </a:lnTo>
                  <a:lnTo>
                    <a:pt x="4445" y="0"/>
                  </a:lnTo>
                  <a:lnTo>
                    <a:pt x="0" y="0"/>
                  </a:lnTo>
                  <a:lnTo>
                    <a:pt x="0" y="374000"/>
                  </a:lnTo>
                  <a:close/>
                  <a:moveTo>
                    <a:pt x="234950" y="215891"/>
                  </a:moveTo>
                  <a:cubicBezTo>
                    <a:pt x="243840" y="206367"/>
                    <a:pt x="252730" y="196207"/>
                    <a:pt x="261620" y="186683"/>
                  </a:cubicBezTo>
                  <a:lnTo>
                    <a:pt x="261620" y="635"/>
                  </a:lnTo>
                  <a:lnTo>
                    <a:pt x="234950" y="635"/>
                  </a:lnTo>
                  <a:lnTo>
                    <a:pt x="234950" y="215891"/>
                  </a:lnTo>
                  <a:close/>
                  <a:moveTo>
                    <a:pt x="70485" y="374000"/>
                  </a:moveTo>
                  <a:cubicBezTo>
                    <a:pt x="74930" y="374000"/>
                    <a:pt x="79375" y="373365"/>
                    <a:pt x="83185" y="372095"/>
                  </a:cubicBezTo>
                  <a:lnTo>
                    <a:pt x="83185" y="0"/>
                  </a:lnTo>
                  <a:lnTo>
                    <a:pt x="70485" y="0"/>
                  </a:lnTo>
                  <a:lnTo>
                    <a:pt x="70485" y="374000"/>
                  </a:lnTo>
                  <a:close/>
                </a:path>
              </a:pathLst>
            </a:custGeom>
            <a:solidFill>
              <a:srgbClr val="000000"/>
            </a:solidFill>
            <a:ln w="6350" cap="flat">
              <a:noFill/>
              <a:prstDash val="solid"/>
              <a:miter/>
            </a:ln>
          </p:spPr>
          <p:txBody>
            <a:bodyPr rtlCol="0" anchor="ctr"/>
            <a:lstStyle/>
            <a:p>
              <a:endParaRPr lang="nb-NO"/>
            </a:p>
          </p:txBody>
        </p:sp>
        <p:sp>
          <p:nvSpPr>
            <p:cNvPr id="27" name="Friform 26">
              <a:extLst>
                <a:ext uri="{FF2B5EF4-FFF2-40B4-BE49-F238E27FC236}">
                  <a16:creationId xmlns:a16="http://schemas.microsoft.com/office/drawing/2014/main" id="{75A48B6B-2AB0-DA42-AD33-9033B7B45CCD}"/>
                </a:ext>
              </a:extLst>
            </p:cNvPr>
            <p:cNvSpPr/>
            <p:nvPr/>
          </p:nvSpPr>
          <p:spPr>
            <a:xfrm>
              <a:off x="10819765" y="9998937"/>
              <a:ext cx="339725" cy="374634"/>
            </a:xfrm>
            <a:custGeom>
              <a:avLst/>
              <a:gdLst>
                <a:gd name="connsiteX0" fmla="*/ 339725 w 339725"/>
                <a:gd name="connsiteY0" fmla="*/ 46988 h 374634"/>
                <a:gd name="connsiteX1" fmla="*/ 310515 w 339725"/>
                <a:gd name="connsiteY1" fmla="*/ 3810 h 374634"/>
                <a:gd name="connsiteX2" fmla="*/ 310515 w 339725"/>
                <a:gd name="connsiteY2" fmla="*/ 370825 h 374634"/>
                <a:gd name="connsiteX3" fmla="*/ 339725 w 339725"/>
                <a:gd name="connsiteY3" fmla="*/ 327646 h 374634"/>
                <a:gd name="connsiteX4" fmla="*/ 339725 w 339725"/>
                <a:gd name="connsiteY4" fmla="*/ 327646 h 374634"/>
                <a:gd name="connsiteX5" fmla="*/ 339725 w 339725"/>
                <a:gd name="connsiteY5" fmla="*/ 46988 h 374634"/>
                <a:gd name="connsiteX6" fmla="*/ 339725 w 339725"/>
                <a:gd name="connsiteY6" fmla="*/ 46988 h 374634"/>
                <a:gd name="connsiteX7" fmla="*/ 234950 w 339725"/>
                <a:gd name="connsiteY7" fmla="*/ 374000 h 374634"/>
                <a:gd name="connsiteX8" fmla="*/ 261620 w 339725"/>
                <a:gd name="connsiteY8" fmla="*/ 374000 h 374634"/>
                <a:gd name="connsiteX9" fmla="*/ 261620 w 339725"/>
                <a:gd name="connsiteY9" fmla="*/ 0 h 374634"/>
                <a:gd name="connsiteX10" fmla="*/ 234950 w 339725"/>
                <a:gd name="connsiteY10" fmla="*/ 0 h 374634"/>
                <a:gd name="connsiteX11" fmla="*/ 234950 w 339725"/>
                <a:gd name="connsiteY11" fmla="*/ 374000 h 374634"/>
                <a:gd name="connsiteX12" fmla="*/ 274320 w 339725"/>
                <a:gd name="connsiteY12" fmla="*/ 635 h 374634"/>
                <a:gd name="connsiteX13" fmla="*/ 274320 w 339725"/>
                <a:gd name="connsiteY13" fmla="*/ 374635 h 374634"/>
                <a:gd name="connsiteX14" fmla="*/ 293370 w 339725"/>
                <a:gd name="connsiteY14" fmla="*/ 374635 h 374634"/>
                <a:gd name="connsiteX15" fmla="*/ 302260 w 339725"/>
                <a:gd name="connsiteY15" fmla="*/ 374000 h 374634"/>
                <a:gd name="connsiteX16" fmla="*/ 302260 w 339725"/>
                <a:gd name="connsiteY16" fmla="*/ 1905 h 374634"/>
                <a:gd name="connsiteX17" fmla="*/ 293370 w 339725"/>
                <a:gd name="connsiteY17" fmla="*/ 1270 h 374634"/>
                <a:gd name="connsiteX18" fmla="*/ 274320 w 339725"/>
                <a:gd name="connsiteY18" fmla="*/ 1270 h 374634"/>
                <a:gd name="connsiteX19" fmla="*/ 150495 w 339725"/>
                <a:gd name="connsiteY19" fmla="*/ 374000 h 374634"/>
                <a:gd name="connsiteX20" fmla="*/ 173355 w 339725"/>
                <a:gd name="connsiteY20" fmla="*/ 374000 h 374634"/>
                <a:gd name="connsiteX21" fmla="*/ 173355 w 339725"/>
                <a:gd name="connsiteY21" fmla="*/ 0 h 374634"/>
                <a:gd name="connsiteX22" fmla="*/ 150495 w 339725"/>
                <a:gd name="connsiteY22" fmla="*/ 0 h 374634"/>
                <a:gd name="connsiteX23" fmla="*/ 150495 w 339725"/>
                <a:gd name="connsiteY23" fmla="*/ 374000 h 374634"/>
                <a:gd name="connsiteX24" fmla="*/ 193040 w 339725"/>
                <a:gd name="connsiteY24" fmla="*/ 374000 h 374634"/>
                <a:gd name="connsiteX25" fmla="*/ 217805 w 339725"/>
                <a:gd name="connsiteY25" fmla="*/ 374000 h 374634"/>
                <a:gd name="connsiteX26" fmla="*/ 217805 w 339725"/>
                <a:gd name="connsiteY26" fmla="*/ 0 h 374634"/>
                <a:gd name="connsiteX27" fmla="*/ 193040 w 339725"/>
                <a:gd name="connsiteY27" fmla="*/ 0 h 374634"/>
                <a:gd name="connsiteX28" fmla="*/ 193040 w 339725"/>
                <a:gd name="connsiteY28" fmla="*/ 374000 h 374634"/>
                <a:gd name="connsiteX29" fmla="*/ 109220 w 339725"/>
                <a:gd name="connsiteY29" fmla="*/ 374000 h 374634"/>
                <a:gd name="connsiteX30" fmla="*/ 125730 w 339725"/>
                <a:gd name="connsiteY30" fmla="*/ 374000 h 374634"/>
                <a:gd name="connsiteX31" fmla="*/ 125730 w 339725"/>
                <a:gd name="connsiteY31" fmla="*/ 0 h 374634"/>
                <a:gd name="connsiteX32" fmla="*/ 109220 w 339725"/>
                <a:gd name="connsiteY32" fmla="*/ 0 h 374634"/>
                <a:gd name="connsiteX33" fmla="*/ 109220 w 339725"/>
                <a:gd name="connsiteY33" fmla="*/ 374000 h 374634"/>
                <a:gd name="connsiteX34" fmla="*/ 0 w 339725"/>
                <a:gd name="connsiteY34" fmla="*/ 374000 h 374634"/>
                <a:gd name="connsiteX35" fmla="*/ 4445 w 339725"/>
                <a:gd name="connsiteY35" fmla="*/ 374000 h 374634"/>
                <a:gd name="connsiteX36" fmla="*/ 4445 w 339725"/>
                <a:gd name="connsiteY36" fmla="*/ 0 h 374634"/>
                <a:gd name="connsiteX37" fmla="*/ 0 w 339725"/>
                <a:gd name="connsiteY37" fmla="*/ 0 h 374634"/>
                <a:gd name="connsiteX38" fmla="*/ 0 w 339725"/>
                <a:gd name="connsiteY38" fmla="*/ 374000 h 374634"/>
                <a:gd name="connsiteX39" fmla="*/ 33020 w 339725"/>
                <a:gd name="connsiteY39" fmla="*/ 374000 h 374634"/>
                <a:gd name="connsiteX40" fmla="*/ 41275 w 339725"/>
                <a:gd name="connsiteY40" fmla="*/ 374000 h 374634"/>
                <a:gd name="connsiteX41" fmla="*/ 41275 w 339725"/>
                <a:gd name="connsiteY41" fmla="*/ 0 h 374634"/>
                <a:gd name="connsiteX42" fmla="*/ 33020 w 339725"/>
                <a:gd name="connsiteY42" fmla="*/ 0 h 374634"/>
                <a:gd name="connsiteX43" fmla="*/ 33020 w 339725"/>
                <a:gd name="connsiteY43" fmla="*/ 374000 h 374634"/>
                <a:gd name="connsiteX44" fmla="*/ 69850 w 339725"/>
                <a:gd name="connsiteY44" fmla="*/ 374000 h 374634"/>
                <a:gd name="connsiteX45" fmla="*/ 82550 w 339725"/>
                <a:gd name="connsiteY45" fmla="*/ 374000 h 374634"/>
                <a:gd name="connsiteX46" fmla="*/ 82550 w 339725"/>
                <a:gd name="connsiteY46" fmla="*/ 0 h 374634"/>
                <a:gd name="connsiteX47" fmla="*/ 69850 w 339725"/>
                <a:gd name="connsiteY47" fmla="*/ 0 h 374634"/>
                <a:gd name="connsiteX48" fmla="*/ 69850 w 339725"/>
                <a:gd name="connsiteY48" fmla="*/ 374000 h 37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39725" h="374634">
                  <a:moveTo>
                    <a:pt x="339725" y="46988"/>
                  </a:moveTo>
                  <a:cubicBezTo>
                    <a:pt x="339725" y="27304"/>
                    <a:pt x="327660" y="10795"/>
                    <a:pt x="310515" y="3810"/>
                  </a:cubicBezTo>
                  <a:lnTo>
                    <a:pt x="310515" y="370825"/>
                  </a:lnTo>
                  <a:cubicBezTo>
                    <a:pt x="327660" y="363840"/>
                    <a:pt x="339725" y="347331"/>
                    <a:pt x="339725" y="327646"/>
                  </a:cubicBezTo>
                  <a:lnTo>
                    <a:pt x="339725" y="327646"/>
                  </a:lnTo>
                  <a:lnTo>
                    <a:pt x="339725" y="46988"/>
                  </a:lnTo>
                  <a:lnTo>
                    <a:pt x="339725" y="46988"/>
                  </a:lnTo>
                  <a:close/>
                  <a:moveTo>
                    <a:pt x="234950" y="374000"/>
                  </a:moveTo>
                  <a:lnTo>
                    <a:pt x="261620" y="374000"/>
                  </a:lnTo>
                  <a:lnTo>
                    <a:pt x="261620" y="0"/>
                  </a:lnTo>
                  <a:lnTo>
                    <a:pt x="234950" y="0"/>
                  </a:lnTo>
                  <a:lnTo>
                    <a:pt x="234950" y="374000"/>
                  </a:lnTo>
                  <a:close/>
                  <a:moveTo>
                    <a:pt x="274320" y="635"/>
                  </a:moveTo>
                  <a:lnTo>
                    <a:pt x="274320" y="374635"/>
                  </a:lnTo>
                  <a:lnTo>
                    <a:pt x="293370" y="374635"/>
                  </a:lnTo>
                  <a:cubicBezTo>
                    <a:pt x="296545" y="374635"/>
                    <a:pt x="299720" y="374000"/>
                    <a:pt x="302260" y="374000"/>
                  </a:cubicBezTo>
                  <a:lnTo>
                    <a:pt x="302260" y="1905"/>
                  </a:lnTo>
                  <a:cubicBezTo>
                    <a:pt x="299085" y="1270"/>
                    <a:pt x="296545" y="1270"/>
                    <a:pt x="293370" y="1270"/>
                  </a:cubicBezTo>
                  <a:lnTo>
                    <a:pt x="274320" y="1270"/>
                  </a:lnTo>
                  <a:close/>
                  <a:moveTo>
                    <a:pt x="150495" y="374000"/>
                  </a:moveTo>
                  <a:lnTo>
                    <a:pt x="173355" y="374000"/>
                  </a:lnTo>
                  <a:lnTo>
                    <a:pt x="173355" y="0"/>
                  </a:lnTo>
                  <a:lnTo>
                    <a:pt x="150495" y="0"/>
                  </a:lnTo>
                  <a:lnTo>
                    <a:pt x="150495" y="374000"/>
                  </a:lnTo>
                  <a:close/>
                  <a:moveTo>
                    <a:pt x="193040" y="374000"/>
                  </a:moveTo>
                  <a:lnTo>
                    <a:pt x="217805" y="374000"/>
                  </a:lnTo>
                  <a:lnTo>
                    <a:pt x="217805" y="0"/>
                  </a:lnTo>
                  <a:lnTo>
                    <a:pt x="193040" y="0"/>
                  </a:lnTo>
                  <a:lnTo>
                    <a:pt x="193040" y="374000"/>
                  </a:lnTo>
                  <a:close/>
                  <a:moveTo>
                    <a:pt x="109220" y="374000"/>
                  </a:moveTo>
                  <a:lnTo>
                    <a:pt x="125730" y="374000"/>
                  </a:lnTo>
                  <a:lnTo>
                    <a:pt x="125730" y="0"/>
                  </a:lnTo>
                  <a:lnTo>
                    <a:pt x="109220" y="0"/>
                  </a:lnTo>
                  <a:lnTo>
                    <a:pt x="109220" y="374000"/>
                  </a:lnTo>
                  <a:close/>
                  <a:moveTo>
                    <a:pt x="0" y="374000"/>
                  </a:moveTo>
                  <a:lnTo>
                    <a:pt x="4445" y="374000"/>
                  </a:lnTo>
                  <a:lnTo>
                    <a:pt x="4445" y="0"/>
                  </a:lnTo>
                  <a:lnTo>
                    <a:pt x="0" y="0"/>
                  </a:lnTo>
                  <a:lnTo>
                    <a:pt x="0" y="374000"/>
                  </a:lnTo>
                  <a:close/>
                  <a:moveTo>
                    <a:pt x="33020" y="374000"/>
                  </a:moveTo>
                  <a:lnTo>
                    <a:pt x="41275" y="374000"/>
                  </a:lnTo>
                  <a:lnTo>
                    <a:pt x="41275" y="0"/>
                  </a:lnTo>
                  <a:lnTo>
                    <a:pt x="33020" y="0"/>
                  </a:lnTo>
                  <a:lnTo>
                    <a:pt x="33020" y="374000"/>
                  </a:lnTo>
                  <a:close/>
                  <a:moveTo>
                    <a:pt x="69850" y="374000"/>
                  </a:moveTo>
                  <a:lnTo>
                    <a:pt x="82550" y="374000"/>
                  </a:lnTo>
                  <a:lnTo>
                    <a:pt x="82550" y="0"/>
                  </a:lnTo>
                  <a:lnTo>
                    <a:pt x="69850" y="0"/>
                  </a:lnTo>
                  <a:lnTo>
                    <a:pt x="69850" y="374000"/>
                  </a:lnTo>
                  <a:close/>
                </a:path>
              </a:pathLst>
            </a:custGeom>
            <a:solidFill>
              <a:srgbClr val="A4A4A4"/>
            </a:solidFill>
            <a:ln w="6350" cap="flat">
              <a:noFill/>
              <a:prstDash val="solid"/>
              <a:miter/>
            </a:ln>
          </p:spPr>
          <p:txBody>
            <a:bodyPr rtlCol="0" anchor="ctr"/>
            <a:lstStyle/>
            <a:p>
              <a:endParaRPr lang="nb-NO"/>
            </a:p>
          </p:txBody>
        </p:sp>
      </p:grpSp>
    </p:spTree>
    <p:extLst>
      <p:ext uri="{BB962C8B-B14F-4D97-AF65-F5344CB8AC3E}">
        <p14:creationId xmlns:p14="http://schemas.microsoft.com/office/powerpoint/2010/main" val="1225360814"/>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Lst>
  <p:hf sldNum="0" hdr="0" dt="0"/>
  <p:txStyles>
    <p:titleStyle>
      <a:lvl1pPr algn="l" rtl="0" fontAlgn="base">
        <a:lnSpc>
          <a:spcPts val="3200"/>
        </a:lnSpc>
        <a:spcBef>
          <a:spcPct val="0"/>
        </a:spcBef>
        <a:spcAft>
          <a:spcPct val="0"/>
        </a:spcAft>
        <a:defRPr sz="3200" b="1" kern="1200">
          <a:solidFill>
            <a:schemeClr val="tx2"/>
          </a:solidFill>
          <a:latin typeface="+mj-lt"/>
          <a:ea typeface="+mj-ea"/>
          <a:cs typeface="+mj-cs"/>
        </a:defRPr>
      </a:lvl1pPr>
      <a:lvl2pPr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2pPr>
      <a:lvl3pPr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3pPr>
      <a:lvl4pPr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4pPr>
      <a:lvl5pPr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5pPr>
      <a:lvl6pPr marL="457200"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6pPr>
      <a:lvl7pPr marL="914400"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7pPr>
      <a:lvl8pPr marL="1371600"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8pPr>
      <a:lvl9pPr marL="1828800"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9pPr>
    </p:titleStyle>
    <p:bodyStyle>
      <a:lvl1pPr marL="0" indent="0" algn="l" rtl="0" fontAlgn="base">
        <a:spcBef>
          <a:spcPct val="20000"/>
        </a:spcBef>
        <a:spcAft>
          <a:spcPct val="0"/>
        </a:spcAft>
        <a:buNone/>
        <a:defRPr sz="2000" kern="1200">
          <a:solidFill>
            <a:schemeClr val="tx1"/>
          </a:solidFill>
          <a:latin typeface="+mn-lt"/>
          <a:ea typeface="+mn-ea"/>
          <a:cs typeface="+mn-cs"/>
        </a:defRPr>
      </a:lvl1pPr>
      <a:lvl2pPr marL="719138" indent="-261938" algn="l" rtl="0" fontAlgn="base">
        <a:spcBef>
          <a:spcPct val="20000"/>
        </a:spcBef>
        <a:spcAft>
          <a:spcPct val="0"/>
        </a:spcAft>
        <a:buChar char="–"/>
        <a:defRPr sz="1900" kern="1200">
          <a:solidFill>
            <a:schemeClr val="tx1"/>
          </a:solidFill>
          <a:latin typeface="+mn-lt"/>
          <a:ea typeface="+mn-ea"/>
          <a:cs typeface="+mn-cs"/>
        </a:defRPr>
      </a:lvl2pPr>
      <a:lvl3pPr marL="1165225" indent="-250825" algn="l" rtl="0" fontAlgn="base">
        <a:spcBef>
          <a:spcPct val="20000"/>
        </a:spcBef>
        <a:spcAft>
          <a:spcPct val="0"/>
        </a:spcAft>
        <a:buChar char="•"/>
        <a:defRPr sz="1700" kern="1200">
          <a:solidFill>
            <a:schemeClr val="tx1"/>
          </a:solidFill>
          <a:latin typeface="+mn-lt"/>
          <a:ea typeface="+mn-ea"/>
          <a:cs typeface="+mn-cs"/>
        </a:defRPr>
      </a:lvl3pPr>
      <a:lvl4pPr marL="1600200" indent="-255588" algn="l" rtl="0" fontAlgn="base">
        <a:spcBef>
          <a:spcPct val="20000"/>
        </a:spcBef>
        <a:spcAft>
          <a:spcPct val="0"/>
        </a:spcAft>
        <a:buChar char="–"/>
        <a:defRPr sz="1700" kern="1200">
          <a:solidFill>
            <a:schemeClr val="tx1"/>
          </a:solidFill>
          <a:latin typeface="+mn-lt"/>
          <a:ea typeface="+mn-ea"/>
          <a:cs typeface="+mn-cs"/>
        </a:defRPr>
      </a:lvl4pPr>
      <a:lvl5pPr marL="2063750" indent="-266700" algn="l" rtl="0" fontAlgn="base">
        <a:spcBef>
          <a:spcPct val="20000"/>
        </a:spcBef>
        <a:spcAft>
          <a:spcPct val="0"/>
        </a:spcAft>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9">
          <p15:clr>
            <a:srgbClr val="F26B43"/>
          </p15:clr>
        </p15:guide>
        <p15:guide id="2" pos="347">
          <p15:clr>
            <a:srgbClr val="F26B43"/>
          </p15:clr>
        </p15:guide>
        <p15:guide id="3" orient="horz" pos="346">
          <p15:clr>
            <a:srgbClr val="F26B43"/>
          </p15:clr>
        </p15:guide>
        <p15:guide id="4" orient="horz" pos="3725">
          <p15:clr>
            <a:srgbClr val="F26B43"/>
          </p15:clr>
        </p15:guide>
        <p15:guide id="5" pos="7333">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0BEEBB4A-64C3-B647-9A9B-0BFFDC0B6E91}"/>
              </a:ext>
            </a:extLst>
          </p:cNvPr>
          <p:cNvSpPr>
            <a:spLocks noGrp="1" noChangeArrowheads="1"/>
          </p:cNvSpPr>
          <p:nvPr>
            <p:ph type="title"/>
          </p:nvPr>
        </p:nvSpPr>
        <p:spPr bwMode="auto">
          <a:xfrm>
            <a:off x="558000" y="558000"/>
            <a:ext cx="11077200" cy="10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nb-NO" altLang="nb-NO" err="1"/>
              <a:t>Click</a:t>
            </a:r>
            <a:r>
              <a:rPr lang="nb-NO" altLang="nb-NO"/>
              <a:t> to </a:t>
            </a:r>
            <a:r>
              <a:rPr lang="nb-NO" altLang="nb-NO" err="1"/>
              <a:t>edit</a:t>
            </a:r>
            <a:r>
              <a:rPr lang="nb-NO" altLang="nb-NO"/>
              <a:t> Master </a:t>
            </a:r>
            <a:r>
              <a:rPr lang="nb-NO" altLang="nb-NO" err="1"/>
              <a:t>title</a:t>
            </a:r>
            <a:r>
              <a:rPr lang="nb-NO" altLang="nb-NO"/>
              <a:t> style</a:t>
            </a:r>
          </a:p>
        </p:txBody>
      </p:sp>
      <p:sp>
        <p:nvSpPr>
          <p:cNvPr id="12291" name="Rectangle 3">
            <a:extLst>
              <a:ext uri="{FF2B5EF4-FFF2-40B4-BE49-F238E27FC236}">
                <a16:creationId xmlns:a16="http://schemas.microsoft.com/office/drawing/2014/main" id="{24949DCF-4515-2441-BC1E-51E788000053}"/>
              </a:ext>
            </a:extLst>
          </p:cNvPr>
          <p:cNvSpPr>
            <a:spLocks noGrp="1" noChangeArrowheads="1"/>
          </p:cNvSpPr>
          <p:nvPr>
            <p:ph type="body" idx="1"/>
          </p:nvPr>
        </p:nvSpPr>
        <p:spPr bwMode="auto">
          <a:xfrm>
            <a:off x="558000" y="1812460"/>
            <a:ext cx="11077200" cy="4096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nb-NO" altLang="nb-NO"/>
              <a:t>Klikk for å legge til en undertittel</a:t>
            </a:r>
          </a:p>
          <a:p>
            <a:pPr lvl="1"/>
            <a:r>
              <a:rPr lang="nb-NO" altLang="nb-NO"/>
              <a:t>Second </a:t>
            </a:r>
            <a:r>
              <a:rPr lang="nb-NO" altLang="nb-NO" err="1"/>
              <a:t>level</a:t>
            </a:r>
            <a:endParaRPr lang="nb-NO" altLang="nb-NO"/>
          </a:p>
          <a:p>
            <a:pPr lvl="2"/>
            <a:r>
              <a:rPr lang="nb-NO" altLang="nb-NO"/>
              <a:t>Third </a:t>
            </a:r>
            <a:r>
              <a:rPr lang="nb-NO" altLang="nb-NO" err="1"/>
              <a:t>level</a:t>
            </a:r>
            <a:endParaRPr lang="nb-NO" altLang="nb-NO"/>
          </a:p>
          <a:p>
            <a:pPr lvl="3"/>
            <a:r>
              <a:rPr lang="nb-NO" altLang="nb-NO" err="1"/>
              <a:t>Fourth</a:t>
            </a:r>
            <a:r>
              <a:rPr lang="nb-NO" altLang="nb-NO"/>
              <a:t> </a:t>
            </a:r>
            <a:r>
              <a:rPr lang="nb-NO" altLang="nb-NO" err="1"/>
              <a:t>level</a:t>
            </a:r>
            <a:endParaRPr lang="nb-NO" altLang="nb-NO"/>
          </a:p>
          <a:p>
            <a:pPr lvl="4"/>
            <a:r>
              <a:rPr lang="nb-NO" altLang="nb-NO"/>
              <a:t>Fifth </a:t>
            </a:r>
            <a:r>
              <a:rPr lang="nb-NO" altLang="nb-NO" err="1"/>
              <a:t>level</a:t>
            </a:r>
            <a:endParaRPr lang="nb-NO" altLang="nb-NO"/>
          </a:p>
        </p:txBody>
      </p:sp>
      <p:grpSp>
        <p:nvGrpSpPr>
          <p:cNvPr id="18" name="Grafikk 22">
            <a:extLst>
              <a:ext uri="{FF2B5EF4-FFF2-40B4-BE49-F238E27FC236}">
                <a16:creationId xmlns:a16="http://schemas.microsoft.com/office/drawing/2014/main" id="{45388917-A4A4-BB44-A610-A243AC2FDAA1}"/>
              </a:ext>
            </a:extLst>
          </p:cNvPr>
          <p:cNvGrpSpPr/>
          <p:nvPr/>
        </p:nvGrpSpPr>
        <p:grpSpPr>
          <a:xfrm>
            <a:off x="558000" y="6120979"/>
            <a:ext cx="1461165" cy="3156908"/>
            <a:chOff x="558800" y="9999572"/>
            <a:chExt cx="1461165" cy="3156908"/>
          </a:xfrm>
        </p:grpSpPr>
        <p:sp>
          <p:nvSpPr>
            <p:cNvPr id="19" name="Friform 18">
              <a:extLst>
                <a:ext uri="{FF2B5EF4-FFF2-40B4-BE49-F238E27FC236}">
                  <a16:creationId xmlns:a16="http://schemas.microsoft.com/office/drawing/2014/main" id="{3EDD0BFF-2A70-724E-AC7C-20D66CD00F7E}"/>
                </a:ext>
              </a:extLst>
            </p:cNvPr>
            <p:cNvSpPr/>
            <p:nvPr/>
          </p:nvSpPr>
          <p:spPr>
            <a:xfrm>
              <a:off x="558800" y="9999572"/>
              <a:ext cx="1146175" cy="373999"/>
            </a:xfrm>
            <a:custGeom>
              <a:avLst/>
              <a:gdLst>
                <a:gd name="connsiteX0" fmla="*/ 1146175 w 1146175"/>
                <a:gd name="connsiteY0" fmla="*/ 231766 h 373999"/>
                <a:gd name="connsiteX1" fmla="*/ 1068070 w 1146175"/>
                <a:gd name="connsiteY1" fmla="*/ 170808 h 373999"/>
                <a:gd name="connsiteX2" fmla="*/ 1024890 w 1146175"/>
                <a:gd name="connsiteY2" fmla="*/ 163188 h 373999"/>
                <a:gd name="connsiteX3" fmla="*/ 1001395 w 1146175"/>
                <a:gd name="connsiteY3" fmla="*/ 144139 h 373999"/>
                <a:gd name="connsiteX4" fmla="*/ 1012190 w 1146175"/>
                <a:gd name="connsiteY4" fmla="*/ 130170 h 373999"/>
                <a:gd name="connsiteX5" fmla="*/ 1055370 w 1146175"/>
                <a:gd name="connsiteY5" fmla="*/ 125090 h 373999"/>
                <a:gd name="connsiteX6" fmla="*/ 1118870 w 1146175"/>
                <a:gd name="connsiteY6" fmla="*/ 128900 h 373999"/>
                <a:gd name="connsiteX7" fmla="*/ 1122680 w 1146175"/>
                <a:gd name="connsiteY7" fmla="*/ 129535 h 373999"/>
                <a:gd name="connsiteX8" fmla="*/ 1128395 w 1146175"/>
                <a:gd name="connsiteY8" fmla="*/ 92706 h 373999"/>
                <a:gd name="connsiteX9" fmla="*/ 1123950 w 1146175"/>
                <a:gd name="connsiteY9" fmla="*/ 91436 h 373999"/>
                <a:gd name="connsiteX10" fmla="*/ 1045210 w 1146175"/>
                <a:gd name="connsiteY10" fmla="*/ 86357 h 373999"/>
                <a:gd name="connsiteX11" fmla="*/ 949325 w 1146175"/>
                <a:gd name="connsiteY11" fmla="*/ 142869 h 373999"/>
                <a:gd name="connsiteX12" fmla="*/ 986790 w 1146175"/>
                <a:gd name="connsiteY12" fmla="*/ 193667 h 373999"/>
                <a:gd name="connsiteX13" fmla="*/ 1040130 w 1146175"/>
                <a:gd name="connsiteY13" fmla="*/ 205732 h 373999"/>
                <a:gd name="connsiteX14" fmla="*/ 1071245 w 1146175"/>
                <a:gd name="connsiteY14" fmla="*/ 212716 h 373999"/>
                <a:gd name="connsiteX15" fmla="*/ 1092835 w 1146175"/>
                <a:gd name="connsiteY15" fmla="*/ 233036 h 373999"/>
                <a:gd name="connsiteX16" fmla="*/ 1079500 w 1146175"/>
                <a:gd name="connsiteY16" fmla="*/ 250180 h 373999"/>
                <a:gd name="connsiteX17" fmla="*/ 1033780 w 1146175"/>
                <a:gd name="connsiteY17" fmla="*/ 257164 h 373999"/>
                <a:gd name="connsiteX18" fmla="*/ 962660 w 1146175"/>
                <a:gd name="connsiteY18" fmla="*/ 252720 h 373999"/>
                <a:gd name="connsiteX19" fmla="*/ 958850 w 1146175"/>
                <a:gd name="connsiteY19" fmla="*/ 252085 h 373999"/>
                <a:gd name="connsiteX20" fmla="*/ 958215 w 1146175"/>
                <a:gd name="connsiteY20" fmla="*/ 255895 h 373999"/>
                <a:gd name="connsiteX21" fmla="*/ 951865 w 1146175"/>
                <a:gd name="connsiteY21" fmla="*/ 290183 h 373999"/>
                <a:gd name="connsiteX22" fmla="*/ 956310 w 1146175"/>
                <a:gd name="connsiteY22" fmla="*/ 290818 h 373999"/>
                <a:gd name="connsiteX23" fmla="*/ 1035050 w 1146175"/>
                <a:gd name="connsiteY23" fmla="*/ 295263 h 373999"/>
                <a:gd name="connsiteX24" fmla="*/ 1146175 w 1146175"/>
                <a:gd name="connsiteY24" fmla="*/ 231766 h 373999"/>
                <a:gd name="connsiteX25" fmla="*/ 925830 w 1146175"/>
                <a:gd name="connsiteY25" fmla="*/ 231766 h 373999"/>
                <a:gd name="connsiteX26" fmla="*/ 847725 w 1146175"/>
                <a:gd name="connsiteY26" fmla="*/ 170808 h 373999"/>
                <a:gd name="connsiteX27" fmla="*/ 804545 w 1146175"/>
                <a:gd name="connsiteY27" fmla="*/ 163188 h 373999"/>
                <a:gd name="connsiteX28" fmla="*/ 781050 w 1146175"/>
                <a:gd name="connsiteY28" fmla="*/ 144139 h 373999"/>
                <a:gd name="connsiteX29" fmla="*/ 791845 w 1146175"/>
                <a:gd name="connsiteY29" fmla="*/ 130170 h 373999"/>
                <a:gd name="connsiteX30" fmla="*/ 835025 w 1146175"/>
                <a:gd name="connsiteY30" fmla="*/ 125090 h 373999"/>
                <a:gd name="connsiteX31" fmla="*/ 898525 w 1146175"/>
                <a:gd name="connsiteY31" fmla="*/ 128900 h 373999"/>
                <a:gd name="connsiteX32" fmla="*/ 902335 w 1146175"/>
                <a:gd name="connsiteY32" fmla="*/ 129535 h 373999"/>
                <a:gd name="connsiteX33" fmla="*/ 908050 w 1146175"/>
                <a:gd name="connsiteY33" fmla="*/ 92706 h 373999"/>
                <a:gd name="connsiteX34" fmla="*/ 903605 w 1146175"/>
                <a:gd name="connsiteY34" fmla="*/ 92071 h 373999"/>
                <a:gd name="connsiteX35" fmla="*/ 824865 w 1146175"/>
                <a:gd name="connsiteY35" fmla="*/ 86992 h 373999"/>
                <a:gd name="connsiteX36" fmla="*/ 728980 w 1146175"/>
                <a:gd name="connsiteY36" fmla="*/ 143504 h 373999"/>
                <a:gd name="connsiteX37" fmla="*/ 765810 w 1146175"/>
                <a:gd name="connsiteY37" fmla="*/ 194302 h 373999"/>
                <a:gd name="connsiteX38" fmla="*/ 819150 w 1146175"/>
                <a:gd name="connsiteY38" fmla="*/ 206367 h 373999"/>
                <a:gd name="connsiteX39" fmla="*/ 850265 w 1146175"/>
                <a:gd name="connsiteY39" fmla="*/ 213352 h 373999"/>
                <a:gd name="connsiteX40" fmla="*/ 871855 w 1146175"/>
                <a:gd name="connsiteY40" fmla="*/ 233671 h 373999"/>
                <a:gd name="connsiteX41" fmla="*/ 858520 w 1146175"/>
                <a:gd name="connsiteY41" fmla="*/ 250815 h 373999"/>
                <a:gd name="connsiteX42" fmla="*/ 812800 w 1146175"/>
                <a:gd name="connsiteY42" fmla="*/ 257800 h 373999"/>
                <a:gd name="connsiteX43" fmla="*/ 741680 w 1146175"/>
                <a:gd name="connsiteY43" fmla="*/ 253355 h 373999"/>
                <a:gd name="connsiteX44" fmla="*/ 737870 w 1146175"/>
                <a:gd name="connsiteY44" fmla="*/ 252720 h 373999"/>
                <a:gd name="connsiteX45" fmla="*/ 737235 w 1146175"/>
                <a:gd name="connsiteY45" fmla="*/ 256530 h 373999"/>
                <a:gd name="connsiteX46" fmla="*/ 730885 w 1146175"/>
                <a:gd name="connsiteY46" fmla="*/ 290818 h 373999"/>
                <a:gd name="connsiteX47" fmla="*/ 735330 w 1146175"/>
                <a:gd name="connsiteY47" fmla="*/ 291453 h 373999"/>
                <a:gd name="connsiteX48" fmla="*/ 814070 w 1146175"/>
                <a:gd name="connsiteY48" fmla="*/ 295898 h 373999"/>
                <a:gd name="connsiteX49" fmla="*/ 925830 w 1146175"/>
                <a:gd name="connsiteY49" fmla="*/ 231766 h 373999"/>
                <a:gd name="connsiteX50" fmla="*/ 695325 w 1146175"/>
                <a:gd name="connsiteY50" fmla="*/ 285738 h 373999"/>
                <a:gd name="connsiteX51" fmla="*/ 695325 w 1146175"/>
                <a:gd name="connsiteY51" fmla="*/ 88262 h 373999"/>
                <a:gd name="connsiteX52" fmla="*/ 641985 w 1146175"/>
                <a:gd name="connsiteY52" fmla="*/ 88262 h 373999"/>
                <a:gd name="connsiteX53" fmla="*/ 641985 w 1146175"/>
                <a:gd name="connsiteY53" fmla="*/ 253990 h 373999"/>
                <a:gd name="connsiteX54" fmla="*/ 601345 w 1146175"/>
                <a:gd name="connsiteY54" fmla="*/ 257164 h 373999"/>
                <a:gd name="connsiteX55" fmla="*/ 533400 w 1146175"/>
                <a:gd name="connsiteY55" fmla="*/ 205097 h 373999"/>
                <a:gd name="connsiteX56" fmla="*/ 533400 w 1146175"/>
                <a:gd name="connsiteY56" fmla="*/ 88262 h 373999"/>
                <a:gd name="connsiteX57" fmla="*/ 480695 w 1146175"/>
                <a:gd name="connsiteY57" fmla="*/ 88262 h 373999"/>
                <a:gd name="connsiteX58" fmla="*/ 480695 w 1146175"/>
                <a:gd name="connsiteY58" fmla="*/ 205732 h 373999"/>
                <a:gd name="connsiteX59" fmla="*/ 595630 w 1146175"/>
                <a:gd name="connsiteY59" fmla="*/ 295898 h 373999"/>
                <a:gd name="connsiteX60" fmla="*/ 641985 w 1146175"/>
                <a:gd name="connsiteY60" fmla="*/ 290818 h 373999"/>
                <a:gd name="connsiteX61" fmla="*/ 633095 w 1146175"/>
                <a:gd name="connsiteY61" fmla="*/ 325107 h 373999"/>
                <a:gd name="connsiteX62" fmla="*/ 581025 w 1146175"/>
                <a:gd name="connsiteY62" fmla="*/ 334631 h 373999"/>
                <a:gd name="connsiteX63" fmla="*/ 503555 w 1146175"/>
                <a:gd name="connsiteY63" fmla="*/ 327647 h 373999"/>
                <a:gd name="connsiteX64" fmla="*/ 497205 w 1146175"/>
                <a:gd name="connsiteY64" fmla="*/ 365745 h 373999"/>
                <a:gd name="connsiteX65" fmla="*/ 583565 w 1146175"/>
                <a:gd name="connsiteY65" fmla="*/ 374000 h 373999"/>
                <a:gd name="connsiteX66" fmla="*/ 695325 w 1146175"/>
                <a:gd name="connsiteY66" fmla="*/ 285738 h 373999"/>
                <a:gd name="connsiteX67" fmla="*/ 454025 w 1146175"/>
                <a:gd name="connsiteY67" fmla="*/ 292723 h 373999"/>
                <a:gd name="connsiteX68" fmla="*/ 335280 w 1146175"/>
                <a:gd name="connsiteY68" fmla="*/ 178428 h 373999"/>
                <a:gd name="connsiteX69" fmla="*/ 452120 w 1146175"/>
                <a:gd name="connsiteY69" fmla="*/ 88262 h 373999"/>
                <a:gd name="connsiteX70" fmla="*/ 384175 w 1146175"/>
                <a:gd name="connsiteY70" fmla="*/ 88262 h 373999"/>
                <a:gd name="connsiteX71" fmla="*/ 290195 w 1146175"/>
                <a:gd name="connsiteY71" fmla="*/ 160014 h 373999"/>
                <a:gd name="connsiteX72" fmla="*/ 279400 w 1146175"/>
                <a:gd name="connsiteY72" fmla="*/ 160014 h 373999"/>
                <a:gd name="connsiteX73" fmla="*/ 279400 w 1146175"/>
                <a:gd name="connsiteY73" fmla="*/ 0 h 373999"/>
                <a:gd name="connsiteX74" fmla="*/ 228600 w 1146175"/>
                <a:gd name="connsiteY74" fmla="*/ 0 h 373999"/>
                <a:gd name="connsiteX75" fmla="*/ 228600 w 1146175"/>
                <a:gd name="connsiteY75" fmla="*/ 293358 h 373999"/>
                <a:gd name="connsiteX76" fmla="*/ 279400 w 1146175"/>
                <a:gd name="connsiteY76" fmla="*/ 293358 h 373999"/>
                <a:gd name="connsiteX77" fmla="*/ 279400 w 1146175"/>
                <a:gd name="connsiteY77" fmla="*/ 197477 h 373999"/>
                <a:gd name="connsiteX78" fmla="*/ 288925 w 1146175"/>
                <a:gd name="connsiteY78" fmla="*/ 197477 h 373999"/>
                <a:gd name="connsiteX79" fmla="*/ 387350 w 1146175"/>
                <a:gd name="connsiteY79" fmla="*/ 293358 h 373999"/>
                <a:gd name="connsiteX80" fmla="*/ 454025 w 1146175"/>
                <a:gd name="connsiteY80" fmla="*/ 293358 h 373999"/>
                <a:gd name="connsiteX81" fmla="*/ 196850 w 1146175"/>
                <a:gd name="connsiteY81" fmla="*/ 231766 h 373999"/>
                <a:gd name="connsiteX82" fmla="*/ 118745 w 1146175"/>
                <a:gd name="connsiteY82" fmla="*/ 170808 h 373999"/>
                <a:gd name="connsiteX83" fmla="*/ 75565 w 1146175"/>
                <a:gd name="connsiteY83" fmla="*/ 163188 h 373999"/>
                <a:gd name="connsiteX84" fmla="*/ 52070 w 1146175"/>
                <a:gd name="connsiteY84" fmla="*/ 144139 h 373999"/>
                <a:gd name="connsiteX85" fmla="*/ 62865 w 1146175"/>
                <a:gd name="connsiteY85" fmla="*/ 130170 h 373999"/>
                <a:gd name="connsiteX86" fmla="*/ 106045 w 1146175"/>
                <a:gd name="connsiteY86" fmla="*/ 125090 h 373999"/>
                <a:gd name="connsiteX87" fmla="*/ 169545 w 1146175"/>
                <a:gd name="connsiteY87" fmla="*/ 128900 h 373999"/>
                <a:gd name="connsiteX88" fmla="*/ 173355 w 1146175"/>
                <a:gd name="connsiteY88" fmla="*/ 129535 h 373999"/>
                <a:gd name="connsiteX89" fmla="*/ 179070 w 1146175"/>
                <a:gd name="connsiteY89" fmla="*/ 92706 h 373999"/>
                <a:gd name="connsiteX90" fmla="*/ 174625 w 1146175"/>
                <a:gd name="connsiteY90" fmla="*/ 92071 h 373999"/>
                <a:gd name="connsiteX91" fmla="*/ 95885 w 1146175"/>
                <a:gd name="connsiteY91" fmla="*/ 86992 h 373999"/>
                <a:gd name="connsiteX92" fmla="*/ 0 w 1146175"/>
                <a:gd name="connsiteY92" fmla="*/ 143504 h 373999"/>
                <a:gd name="connsiteX93" fmla="*/ 36830 w 1146175"/>
                <a:gd name="connsiteY93" fmla="*/ 194302 h 373999"/>
                <a:gd name="connsiteX94" fmla="*/ 90170 w 1146175"/>
                <a:gd name="connsiteY94" fmla="*/ 206367 h 373999"/>
                <a:gd name="connsiteX95" fmla="*/ 121285 w 1146175"/>
                <a:gd name="connsiteY95" fmla="*/ 213352 h 373999"/>
                <a:gd name="connsiteX96" fmla="*/ 142875 w 1146175"/>
                <a:gd name="connsiteY96" fmla="*/ 233671 h 373999"/>
                <a:gd name="connsiteX97" fmla="*/ 129540 w 1146175"/>
                <a:gd name="connsiteY97" fmla="*/ 250815 h 373999"/>
                <a:gd name="connsiteX98" fmla="*/ 83820 w 1146175"/>
                <a:gd name="connsiteY98" fmla="*/ 257800 h 373999"/>
                <a:gd name="connsiteX99" fmla="*/ 12700 w 1146175"/>
                <a:gd name="connsiteY99" fmla="*/ 253355 h 373999"/>
                <a:gd name="connsiteX100" fmla="*/ 8890 w 1146175"/>
                <a:gd name="connsiteY100" fmla="*/ 252720 h 373999"/>
                <a:gd name="connsiteX101" fmla="*/ 8255 w 1146175"/>
                <a:gd name="connsiteY101" fmla="*/ 256530 h 373999"/>
                <a:gd name="connsiteX102" fmla="*/ 1905 w 1146175"/>
                <a:gd name="connsiteY102" fmla="*/ 290818 h 373999"/>
                <a:gd name="connsiteX103" fmla="*/ 6350 w 1146175"/>
                <a:gd name="connsiteY103" fmla="*/ 291453 h 373999"/>
                <a:gd name="connsiteX104" fmla="*/ 85090 w 1146175"/>
                <a:gd name="connsiteY104" fmla="*/ 295898 h 373999"/>
                <a:gd name="connsiteX105" fmla="*/ 196850 w 1146175"/>
                <a:gd name="connsiteY105" fmla="*/ 231766 h 37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146175" h="373999">
                  <a:moveTo>
                    <a:pt x="1146175" y="231766"/>
                  </a:moveTo>
                  <a:cubicBezTo>
                    <a:pt x="1146175" y="196842"/>
                    <a:pt x="1123315" y="179698"/>
                    <a:pt x="1068070" y="170808"/>
                  </a:cubicBezTo>
                  <a:cubicBezTo>
                    <a:pt x="1043940" y="166998"/>
                    <a:pt x="1029970" y="164458"/>
                    <a:pt x="1024890" y="163188"/>
                  </a:cubicBezTo>
                  <a:cubicBezTo>
                    <a:pt x="1008380" y="159379"/>
                    <a:pt x="1001395" y="153029"/>
                    <a:pt x="1001395" y="144139"/>
                  </a:cubicBezTo>
                  <a:cubicBezTo>
                    <a:pt x="1001395" y="137155"/>
                    <a:pt x="1003935" y="133980"/>
                    <a:pt x="1012190" y="130170"/>
                  </a:cubicBezTo>
                  <a:cubicBezTo>
                    <a:pt x="1020445" y="126995"/>
                    <a:pt x="1035050" y="125090"/>
                    <a:pt x="1055370" y="125090"/>
                  </a:cubicBezTo>
                  <a:cubicBezTo>
                    <a:pt x="1075055" y="125090"/>
                    <a:pt x="1094740" y="126360"/>
                    <a:pt x="1118870" y="128900"/>
                  </a:cubicBezTo>
                  <a:lnTo>
                    <a:pt x="1122680" y="129535"/>
                  </a:lnTo>
                  <a:lnTo>
                    <a:pt x="1128395" y="92706"/>
                  </a:lnTo>
                  <a:lnTo>
                    <a:pt x="1123950" y="91436"/>
                  </a:lnTo>
                  <a:cubicBezTo>
                    <a:pt x="1096645" y="88262"/>
                    <a:pt x="1066800" y="86357"/>
                    <a:pt x="1045210" y="86357"/>
                  </a:cubicBezTo>
                  <a:cubicBezTo>
                    <a:pt x="983615" y="86357"/>
                    <a:pt x="949325" y="104136"/>
                    <a:pt x="949325" y="142869"/>
                  </a:cubicBezTo>
                  <a:cubicBezTo>
                    <a:pt x="949325" y="166998"/>
                    <a:pt x="962660" y="185412"/>
                    <a:pt x="986790" y="193667"/>
                  </a:cubicBezTo>
                  <a:cubicBezTo>
                    <a:pt x="995680" y="196842"/>
                    <a:pt x="1014730" y="200652"/>
                    <a:pt x="1040130" y="205732"/>
                  </a:cubicBezTo>
                  <a:cubicBezTo>
                    <a:pt x="1058545" y="208907"/>
                    <a:pt x="1064895" y="210811"/>
                    <a:pt x="1071245" y="212716"/>
                  </a:cubicBezTo>
                  <a:cubicBezTo>
                    <a:pt x="1087120" y="218431"/>
                    <a:pt x="1092835" y="225416"/>
                    <a:pt x="1092835" y="233036"/>
                  </a:cubicBezTo>
                  <a:cubicBezTo>
                    <a:pt x="1092835" y="240020"/>
                    <a:pt x="1089025" y="245735"/>
                    <a:pt x="1079500" y="250180"/>
                  </a:cubicBezTo>
                  <a:cubicBezTo>
                    <a:pt x="1069975" y="254625"/>
                    <a:pt x="1054100" y="257164"/>
                    <a:pt x="1033780" y="257164"/>
                  </a:cubicBezTo>
                  <a:cubicBezTo>
                    <a:pt x="1013460" y="257164"/>
                    <a:pt x="993140" y="255895"/>
                    <a:pt x="962660" y="252720"/>
                  </a:cubicBezTo>
                  <a:lnTo>
                    <a:pt x="958850" y="252085"/>
                  </a:lnTo>
                  <a:lnTo>
                    <a:pt x="958215" y="255895"/>
                  </a:lnTo>
                  <a:lnTo>
                    <a:pt x="951865" y="290183"/>
                  </a:lnTo>
                  <a:lnTo>
                    <a:pt x="956310" y="290818"/>
                  </a:lnTo>
                  <a:cubicBezTo>
                    <a:pt x="986155" y="293358"/>
                    <a:pt x="1012825" y="295263"/>
                    <a:pt x="1035050" y="295263"/>
                  </a:cubicBezTo>
                  <a:cubicBezTo>
                    <a:pt x="1106170" y="295263"/>
                    <a:pt x="1146175" y="274944"/>
                    <a:pt x="1146175" y="231766"/>
                  </a:cubicBezTo>
                  <a:moveTo>
                    <a:pt x="925830" y="231766"/>
                  </a:moveTo>
                  <a:cubicBezTo>
                    <a:pt x="926465" y="196842"/>
                    <a:pt x="902970" y="179698"/>
                    <a:pt x="847725" y="170808"/>
                  </a:cubicBezTo>
                  <a:cubicBezTo>
                    <a:pt x="823595" y="166998"/>
                    <a:pt x="809625" y="164458"/>
                    <a:pt x="804545" y="163188"/>
                  </a:cubicBezTo>
                  <a:cubicBezTo>
                    <a:pt x="788035" y="159379"/>
                    <a:pt x="781050" y="153029"/>
                    <a:pt x="781050" y="144139"/>
                  </a:cubicBezTo>
                  <a:cubicBezTo>
                    <a:pt x="781050" y="137155"/>
                    <a:pt x="783590" y="133980"/>
                    <a:pt x="791845" y="130170"/>
                  </a:cubicBezTo>
                  <a:cubicBezTo>
                    <a:pt x="800100" y="126995"/>
                    <a:pt x="814705" y="125090"/>
                    <a:pt x="835025" y="125090"/>
                  </a:cubicBezTo>
                  <a:cubicBezTo>
                    <a:pt x="854710" y="125090"/>
                    <a:pt x="874395" y="126360"/>
                    <a:pt x="898525" y="128900"/>
                  </a:cubicBezTo>
                  <a:lnTo>
                    <a:pt x="902335" y="129535"/>
                  </a:lnTo>
                  <a:lnTo>
                    <a:pt x="908050" y="92706"/>
                  </a:lnTo>
                  <a:lnTo>
                    <a:pt x="903605" y="92071"/>
                  </a:lnTo>
                  <a:cubicBezTo>
                    <a:pt x="876300" y="88896"/>
                    <a:pt x="846455" y="86992"/>
                    <a:pt x="824865" y="86992"/>
                  </a:cubicBezTo>
                  <a:cubicBezTo>
                    <a:pt x="763270" y="86992"/>
                    <a:pt x="728980" y="104771"/>
                    <a:pt x="728980" y="143504"/>
                  </a:cubicBezTo>
                  <a:cubicBezTo>
                    <a:pt x="728980" y="167633"/>
                    <a:pt x="742315" y="186048"/>
                    <a:pt x="765810" y="194302"/>
                  </a:cubicBezTo>
                  <a:cubicBezTo>
                    <a:pt x="774700" y="197477"/>
                    <a:pt x="793750" y="201287"/>
                    <a:pt x="819150" y="206367"/>
                  </a:cubicBezTo>
                  <a:cubicBezTo>
                    <a:pt x="837565" y="209541"/>
                    <a:pt x="843915" y="211447"/>
                    <a:pt x="850265" y="213352"/>
                  </a:cubicBezTo>
                  <a:cubicBezTo>
                    <a:pt x="866140" y="219066"/>
                    <a:pt x="871855" y="226051"/>
                    <a:pt x="871855" y="233671"/>
                  </a:cubicBezTo>
                  <a:cubicBezTo>
                    <a:pt x="871855" y="240655"/>
                    <a:pt x="868045" y="246370"/>
                    <a:pt x="858520" y="250815"/>
                  </a:cubicBezTo>
                  <a:cubicBezTo>
                    <a:pt x="848995" y="255260"/>
                    <a:pt x="833120" y="257800"/>
                    <a:pt x="812800" y="257800"/>
                  </a:cubicBezTo>
                  <a:cubicBezTo>
                    <a:pt x="792480" y="257800"/>
                    <a:pt x="772160" y="256530"/>
                    <a:pt x="741680" y="253355"/>
                  </a:cubicBezTo>
                  <a:lnTo>
                    <a:pt x="737870" y="252720"/>
                  </a:lnTo>
                  <a:lnTo>
                    <a:pt x="737235" y="256530"/>
                  </a:lnTo>
                  <a:lnTo>
                    <a:pt x="730885" y="290818"/>
                  </a:lnTo>
                  <a:lnTo>
                    <a:pt x="735330" y="291453"/>
                  </a:lnTo>
                  <a:cubicBezTo>
                    <a:pt x="765175" y="293993"/>
                    <a:pt x="791845" y="295898"/>
                    <a:pt x="814070" y="295898"/>
                  </a:cubicBezTo>
                  <a:cubicBezTo>
                    <a:pt x="886460" y="295263"/>
                    <a:pt x="925830" y="274944"/>
                    <a:pt x="925830" y="231766"/>
                  </a:cubicBezTo>
                  <a:moveTo>
                    <a:pt x="695325" y="285738"/>
                  </a:moveTo>
                  <a:lnTo>
                    <a:pt x="695325" y="88262"/>
                  </a:lnTo>
                  <a:lnTo>
                    <a:pt x="641985" y="88262"/>
                  </a:lnTo>
                  <a:lnTo>
                    <a:pt x="641985" y="253990"/>
                  </a:lnTo>
                  <a:cubicBezTo>
                    <a:pt x="628015" y="255895"/>
                    <a:pt x="612140" y="257164"/>
                    <a:pt x="601345" y="257164"/>
                  </a:cubicBezTo>
                  <a:cubicBezTo>
                    <a:pt x="539750" y="257164"/>
                    <a:pt x="533400" y="238750"/>
                    <a:pt x="533400" y="205097"/>
                  </a:cubicBezTo>
                  <a:lnTo>
                    <a:pt x="533400" y="88262"/>
                  </a:lnTo>
                  <a:lnTo>
                    <a:pt x="480695" y="88262"/>
                  </a:lnTo>
                  <a:lnTo>
                    <a:pt x="480695" y="205732"/>
                  </a:lnTo>
                  <a:cubicBezTo>
                    <a:pt x="480695" y="278754"/>
                    <a:pt x="523875" y="295898"/>
                    <a:pt x="595630" y="295898"/>
                  </a:cubicBezTo>
                  <a:cubicBezTo>
                    <a:pt x="609600" y="295898"/>
                    <a:pt x="629920" y="293358"/>
                    <a:pt x="641985" y="290818"/>
                  </a:cubicBezTo>
                  <a:cubicBezTo>
                    <a:pt x="641985" y="302883"/>
                    <a:pt x="641350" y="316217"/>
                    <a:pt x="633095" y="325107"/>
                  </a:cubicBezTo>
                  <a:cubicBezTo>
                    <a:pt x="624840" y="333361"/>
                    <a:pt x="607695" y="334631"/>
                    <a:pt x="581025" y="334631"/>
                  </a:cubicBezTo>
                  <a:cubicBezTo>
                    <a:pt x="556895" y="334631"/>
                    <a:pt x="527685" y="331457"/>
                    <a:pt x="503555" y="327647"/>
                  </a:cubicBezTo>
                  <a:lnTo>
                    <a:pt x="497205" y="365745"/>
                  </a:lnTo>
                  <a:cubicBezTo>
                    <a:pt x="530225" y="371460"/>
                    <a:pt x="556895" y="374000"/>
                    <a:pt x="583565" y="374000"/>
                  </a:cubicBezTo>
                  <a:cubicBezTo>
                    <a:pt x="674370" y="373365"/>
                    <a:pt x="695325" y="347331"/>
                    <a:pt x="695325" y="285738"/>
                  </a:cubicBezTo>
                  <a:moveTo>
                    <a:pt x="454025" y="292723"/>
                  </a:moveTo>
                  <a:lnTo>
                    <a:pt x="335280" y="178428"/>
                  </a:lnTo>
                  <a:lnTo>
                    <a:pt x="452120" y="88262"/>
                  </a:lnTo>
                  <a:lnTo>
                    <a:pt x="384175" y="88262"/>
                  </a:lnTo>
                  <a:lnTo>
                    <a:pt x="290195" y="160014"/>
                  </a:lnTo>
                  <a:lnTo>
                    <a:pt x="279400" y="160014"/>
                  </a:lnTo>
                  <a:lnTo>
                    <a:pt x="279400" y="0"/>
                  </a:lnTo>
                  <a:lnTo>
                    <a:pt x="228600" y="0"/>
                  </a:lnTo>
                  <a:lnTo>
                    <a:pt x="228600" y="293358"/>
                  </a:lnTo>
                  <a:lnTo>
                    <a:pt x="279400" y="293358"/>
                  </a:lnTo>
                  <a:lnTo>
                    <a:pt x="279400" y="197477"/>
                  </a:lnTo>
                  <a:lnTo>
                    <a:pt x="288925" y="197477"/>
                  </a:lnTo>
                  <a:lnTo>
                    <a:pt x="387350" y="293358"/>
                  </a:lnTo>
                  <a:lnTo>
                    <a:pt x="454025" y="293358"/>
                  </a:lnTo>
                  <a:close/>
                  <a:moveTo>
                    <a:pt x="196850" y="231766"/>
                  </a:moveTo>
                  <a:cubicBezTo>
                    <a:pt x="197485" y="196842"/>
                    <a:pt x="173990" y="179698"/>
                    <a:pt x="118745" y="170808"/>
                  </a:cubicBezTo>
                  <a:cubicBezTo>
                    <a:pt x="94615" y="166998"/>
                    <a:pt x="80645" y="164458"/>
                    <a:pt x="75565" y="163188"/>
                  </a:cubicBezTo>
                  <a:cubicBezTo>
                    <a:pt x="59055" y="159379"/>
                    <a:pt x="52070" y="153029"/>
                    <a:pt x="52070" y="144139"/>
                  </a:cubicBezTo>
                  <a:cubicBezTo>
                    <a:pt x="52070" y="137155"/>
                    <a:pt x="54610" y="133980"/>
                    <a:pt x="62865" y="130170"/>
                  </a:cubicBezTo>
                  <a:cubicBezTo>
                    <a:pt x="71120" y="126995"/>
                    <a:pt x="85725" y="125090"/>
                    <a:pt x="106045" y="125090"/>
                  </a:cubicBezTo>
                  <a:cubicBezTo>
                    <a:pt x="125730" y="125090"/>
                    <a:pt x="145415" y="126360"/>
                    <a:pt x="169545" y="128900"/>
                  </a:cubicBezTo>
                  <a:lnTo>
                    <a:pt x="173355" y="129535"/>
                  </a:lnTo>
                  <a:lnTo>
                    <a:pt x="179070" y="92706"/>
                  </a:lnTo>
                  <a:lnTo>
                    <a:pt x="174625" y="92071"/>
                  </a:lnTo>
                  <a:cubicBezTo>
                    <a:pt x="147320" y="88896"/>
                    <a:pt x="117475" y="86992"/>
                    <a:pt x="95885" y="86992"/>
                  </a:cubicBezTo>
                  <a:cubicBezTo>
                    <a:pt x="34290" y="86992"/>
                    <a:pt x="0" y="104771"/>
                    <a:pt x="0" y="143504"/>
                  </a:cubicBezTo>
                  <a:cubicBezTo>
                    <a:pt x="0" y="167633"/>
                    <a:pt x="13335" y="186048"/>
                    <a:pt x="36830" y="194302"/>
                  </a:cubicBezTo>
                  <a:cubicBezTo>
                    <a:pt x="45720" y="197477"/>
                    <a:pt x="64770" y="201287"/>
                    <a:pt x="90170" y="206367"/>
                  </a:cubicBezTo>
                  <a:cubicBezTo>
                    <a:pt x="108585" y="209541"/>
                    <a:pt x="114935" y="211447"/>
                    <a:pt x="121285" y="213352"/>
                  </a:cubicBezTo>
                  <a:cubicBezTo>
                    <a:pt x="137160" y="219066"/>
                    <a:pt x="142875" y="226051"/>
                    <a:pt x="142875" y="233671"/>
                  </a:cubicBezTo>
                  <a:cubicBezTo>
                    <a:pt x="142875" y="240655"/>
                    <a:pt x="139065" y="246370"/>
                    <a:pt x="129540" y="250815"/>
                  </a:cubicBezTo>
                  <a:cubicBezTo>
                    <a:pt x="120015" y="255260"/>
                    <a:pt x="104140" y="257800"/>
                    <a:pt x="83820" y="257800"/>
                  </a:cubicBezTo>
                  <a:cubicBezTo>
                    <a:pt x="63500" y="257800"/>
                    <a:pt x="43180" y="256530"/>
                    <a:pt x="12700" y="253355"/>
                  </a:cubicBezTo>
                  <a:lnTo>
                    <a:pt x="8890" y="252720"/>
                  </a:lnTo>
                  <a:lnTo>
                    <a:pt x="8255" y="256530"/>
                  </a:lnTo>
                  <a:lnTo>
                    <a:pt x="1905" y="290818"/>
                  </a:lnTo>
                  <a:lnTo>
                    <a:pt x="6350" y="291453"/>
                  </a:lnTo>
                  <a:cubicBezTo>
                    <a:pt x="36195" y="293993"/>
                    <a:pt x="62865" y="295898"/>
                    <a:pt x="85090" y="295898"/>
                  </a:cubicBezTo>
                  <a:cubicBezTo>
                    <a:pt x="156845" y="295263"/>
                    <a:pt x="196850" y="274944"/>
                    <a:pt x="196850" y="231766"/>
                  </a:cubicBezTo>
                </a:path>
              </a:pathLst>
            </a:custGeom>
            <a:solidFill>
              <a:srgbClr val="000000"/>
            </a:solidFill>
            <a:ln w="6350" cap="flat">
              <a:noFill/>
              <a:prstDash val="solid"/>
              <a:miter/>
            </a:ln>
          </p:spPr>
          <p:txBody>
            <a:bodyPr rtlCol="0" anchor="ctr"/>
            <a:lstStyle/>
            <a:p>
              <a:endParaRPr lang="nb-NO"/>
            </a:p>
          </p:txBody>
        </p:sp>
        <p:sp>
          <p:nvSpPr>
            <p:cNvPr id="20" name="Friform 19">
              <a:extLst>
                <a:ext uri="{FF2B5EF4-FFF2-40B4-BE49-F238E27FC236}">
                  <a16:creationId xmlns:a16="http://schemas.microsoft.com/office/drawing/2014/main" id="{D5A7A310-76C7-014E-AB90-CEEB553B5088}"/>
                </a:ext>
              </a:extLst>
            </p:cNvPr>
            <p:cNvSpPr/>
            <p:nvPr/>
          </p:nvSpPr>
          <p:spPr>
            <a:xfrm>
              <a:off x="1804631" y="10087834"/>
              <a:ext cx="215333" cy="262244"/>
            </a:xfrm>
            <a:custGeom>
              <a:avLst/>
              <a:gdLst>
                <a:gd name="connsiteX0" fmla="*/ 215303 w 215333"/>
                <a:gd name="connsiteY0" fmla="*/ 6985 h 262244"/>
                <a:gd name="connsiteX1" fmla="*/ 215303 w 215333"/>
                <a:gd name="connsiteY1" fmla="*/ 0 h 262244"/>
                <a:gd name="connsiteX2" fmla="*/ 38 w 215333"/>
                <a:gd name="connsiteY2" fmla="*/ 0 h 262244"/>
                <a:gd name="connsiteX3" fmla="*/ 38 w 215333"/>
                <a:gd name="connsiteY3" fmla="*/ 6985 h 262244"/>
                <a:gd name="connsiteX4" fmla="*/ 10833 w 215333"/>
                <a:gd name="connsiteY4" fmla="*/ 132075 h 262244"/>
                <a:gd name="connsiteX5" fmla="*/ 18453 w 215333"/>
                <a:gd name="connsiteY5" fmla="*/ 157473 h 262244"/>
                <a:gd name="connsiteX6" fmla="*/ 45123 w 215333"/>
                <a:gd name="connsiteY6" fmla="*/ 203827 h 262244"/>
                <a:gd name="connsiteX7" fmla="*/ 101003 w 215333"/>
                <a:gd name="connsiteY7" fmla="*/ 257799 h 262244"/>
                <a:gd name="connsiteX8" fmla="*/ 106718 w 215333"/>
                <a:gd name="connsiteY8" fmla="*/ 262244 h 262244"/>
                <a:gd name="connsiteX9" fmla="*/ 112433 w 215333"/>
                <a:gd name="connsiteY9" fmla="*/ 257799 h 262244"/>
                <a:gd name="connsiteX10" fmla="*/ 168313 w 215333"/>
                <a:gd name="connsiteY10" fmla="*/ 203827 h 262244"/>
                <a:gd name="connsiteX11" fmla="*/ 194983 w 215333"/>
                <a:gd name="connsiteY11" fmla="*/ 157473 h 262244"/>
                <a:gd name="connsiteX12" fmla="*/ 202603 w 215333"/>
                <a:gd name="connsiteY12" fmla="*/ 132075 h 262244"/>
                <a:gd name="connsiteX13" fmla="*/ 215303 w 215333"/>
                <a:gd name="connsiteY13" fmla="*/ 6985 h 26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5333" h="262244">
                  <a:moveTo>
                    <a:pt x="215303" y="6985"/>
                  </a:moveTo>
                  <a:lnTo>
                    <a:pt x="215303" y="0"/>
                  </a:lnTo>
                  <a:lnTo>
                    <a:pt x="38" y="0"/>
                  </a:lnTo>
                  <a:lnTo>
                    <a:pt x="38" y="6985"/>
                  </a:lnTo>
                  <a:cubicBezTo>
                    <a:pt x="38" y="7620"/>
                    <a:pt x="-1232" y="79372"/>
                    <a:pt x="10833" y="132075"/>
                  </a:cubicBezTo>
                  <a:cubicBezTo>
                    <a:pt x="13373" y="141599"/>
                    <a:pt x="15913" y="149854"/>
                    <a:pt x="18453" y="157473"/>
                  </a:cubicBezTo>
                  <a:cubicBezTo>
                    <a:pt x="24803" y="173983"/>
                    <a:pt x="34328" y="189857"/>
                    <a:pt x="45123" y="203827"/>
                  </a:cubicBezTo>
                  <a:cubicBezTo>
                    <a:pt x="63538" y="227956"/>
                    <a:pt x="84493" y="244465"/>
                    <a:pt x="101003" y="257799"/>
                  </a:cubicBezTo>
                  <a:lnTo>
                    <a:pt x="106718" y="262244"/>
                  </a:lnTo>
                  <a:lnTo>
                    <a:pt x="112433" y="257799"/>
                  </a:lnTo>
                  <a:cubicBezTo>
                    <a:pt x="128943" y="244465"/>
                    <a:pt x="149898" y="227956"/>
                    <a:pt x="168313" y="203827"/>
                  </a:cubicBezTo>
                  <a:cubicBezTo>
                    <a:pt x="179743" y="189222"/>
                    <a:pt x="188633" y="173983"/>
                    <a:pt x="194983" y="157473"/>
                  </a:cubicBezTo>
                  <a:cubicBezTo>
                    <a:pt x="198158" y="150489"/>
                    <a:pt x="200698" y="141599"/>
                    <a:pt x="202603" y="132075"/>
                  </a:cubicBezTo>
                  <a:cubicBezTo>
                    <a:pt x="216573" y="79372"/>
                    <a:pt x="215303" y="7620"/>
                    <a:pt x="215303" y="6985"/>
                  </a:cubicBezTo>
                </a:path>
              </a:pathLst>
            </a:custGeom>
            <a:solidFill>
              <a:srgbClr val="000000"/>
            </a:solidFill>
            <a:ln w="6350" cap="flat">
              <a:noFill/>
              <a:prstDash val="solid"/>
              <a:miter/>
            </a:ln>
          </p:spPr>
          <p:txBody>
            <a:bodyPr rtlCol="0" anchor="ctr"/>
            <a:lstStyle/>
            <a:p>
              <a:endParaRPr lang="nb-NO"/>
            </a:p>
          </p:txBody>
        </p:sp>
        <p:sp>
          <p:nvSpPr>
            <p:cNvPr id="21" name="Friform 20">
              <a:extLst>
                <a:ext uri="{FF2B5EF4-FFF2-40B4-BE49-F238E27FC236}">
                  <a16:creationId xmlns:a16="http://schemas.microsoft.com/office/drawing/2014/main" id="{9B69F780-574A-0942-9887-0887FC3B90DB}"/>
                </a:ext>
              </a:extLst>
            </p:cNvPr>
            <p:cNvSpPr/>
            <p:nvPr/>
          </p:nvSpPr>
          <p:spPr>
            <a:xfrm>
              <a:off x="1811616" y="10094818"/>
              <a:ext cx="201968" cy="192397"/>
            </a:xfrm>
            <a:custGeom>
              <a:avLst/>
              <a:gdLst>
                <a:gd name="connsiteX0" fmla="*/ 190538 w 201968"/>
                <a:gd name="connsiteY0" fmla="*/ 123185 h 192397"/>
                <a:gd name="connsiteX1" fmla="*/ 182919 w 201968"/>
                <a:gd name="connsiteY1" fmla="*/ 147314 h 192397"/>
                <a:gd name="connsiteX2" fmla="*/ 156883 w 201968"/>
                <a:gd name="connsiteY2" fmla="*/ 192397 h 192397"/>
                <a:gd name="connsiteX3" fmla="*/ 156883 w 201968"/>
                <a:gd name="connsiteY3" fmla="*/ 192397 h 192397"/>
                <a:gd name="connsiteX4" fmla="*/ 43854 w 201968"/>
                <a:gd name="connsiteY4" fmla="*/ 192397 h 192397"/>
                <a:gd name="connsiteX5" fmla="*/ 100369 w 201968"/>
                <a:gd name="connsiteY5" fmla="*/ 123185 h 192397"/>
                <a:gd name="connsiteX6" fmla="*/ 10833 w 201968"/>
                <a:gd name="connsiteY6" fmla="*/ 123185 h 192397"/>
                <a:gd name="connsiteX7" fmla="*/ 38 w 201968"/>
                <a:gd name="connsiteY7" fmla="*/ 0 h 192397"/>
                <a:gd name="connsiteX8" fmla="*/ 101004 w 201968"/>
                <a:gd name="connsiteY8" fmla="*/ 123185 h 192397"/>
                <a:gd name="connsiteX9" fmla="*/ 201969 w 201968"/>
                <a:gd name="connsiteY9" fmla="*/ 0 h 192397"/>
                <a:gd name="connsiteX10" fmla="*/ 190538 w 201968"/>
                <a:gd name="connsiteY10" fmla="*/ 123185 h 19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1968" h="192397">
                  <a:moveTo>
                    <a:pt x="190538" y="123185"/>
                  </a:moveTo>
                  <a:cubicBezTo>
                    <a:pt x="188633" y="132075"/>
                    <a:pt x="186094" y="140329"/>
                    <a:pt x="182919" y="147314"/>
                  </a:cubicBezTo>
                  <a:cubicBezTo>
                    <a:pt x="175933" y="164458"/>
                    <a:pt x="167044" y="179698"/>
                    <a:pt x="156883" y="192397"/>
                  </a:cubicBezTo>
                  <a:lnTo>
                    <a:pt x="156883" y="192397"/>
                  </a:lnTo>
                  <a:lnTo>
                    <a:pt x="43854" y="192397"/>
                  </a:lnTo>
                  <a:lnTo>
                    <a:pt x="100369" y="123185"/>
                  </a:lnTo>
                  <a:lnTo>
                    <a:pt x="10833" y="123185"/>
                  </a:lnTo>
                  <a:cubicBezTo>
                    <a:pt x="-1231" y="71117"/>
                    <a:pt x="38" y="0"/>
                    <a:pt x="38" y="0"/>
                  </a:cubicBezTo>
                  <a:lnTo>
                    <a:pt x="101004" y="123185"/>
                  </a:lnTo>
                  <a:lnTo>
                    <a:pt x="201969" y="0"/>
                  </a:lnTo>
                  <a:cubicBezTo>
                    <a:pt x="201333" y="0"/>
                    <a:pt x="202604" y="71117"/>
                    <a:pt x="190538" y="123185"/>
                  </a:cubicBezTo>
                </a:path>
              </a:pathLst>
            </a:custGeom>
            <a:solidFill>
              <a:srgbClr val="FFFFFF"/>
            </a:solidFill>
            <a:ln w="6350" cap="flat">
              <a:noFill/>
              <a:prstDash val="solid"/>
              <a:miter/>
            </a:ln>
          </p:spPr>
          <p:txBody>
            <a:bodyPr rtlCol="0" anchor="ctr"/>
            <a:lstStyle/>
            <a:p>
              <a:endParaRPr lang="nb-NO"/>
            </a:p>
          </p:txBody>
        </p:sp>
      </p:grpSp>
      <p:grpSp>
        <p:nvGrpSpPr>
          <p:cNvPr id="24" name="Grafikk 22">
            <a:extLst>
              <a:ext uri="{FF2B5EF4-FFF2-40B4-BE49-F238E27FC236}">
                <a16:creationId xmlns:a16="http://schemas.microsoft.com/office/drawing/2014/main" id="{45388917-A4A4-BB44-A610-A243AC2FDAA1}"/>
              </a:ext>
            </a:extLst>
          </p:cNvPr>
          <p:cNvGrpSpPr/>
          <p:nvPr/>
        </p:nvGrpSpPr>
        <p:grpSpPr>
          <a:xfrm>
            <a:off x="10371772" y="6112217"/>
            <a:ext cx="1253490" cy="3162268"/>
            <a:chOff x="10379709" y="9998937"/>
            <a:chExt cx="1253490" cy="3162268"/>
          </a:xfrm>
        </p:grpSpPr>
        <p:sp>
          <p:nvSpPr>
            <p:cNvPr id="25" name="Friform 24">
              <a:extLst>
                <a:ext uri="{FF2B5EF4-FFF2-40B4-BE49-F238E27FC236}">
                  <a16:creationId xmlns:a16="http://schemas.microsoft.com/office/drawing/2014/main" id="{DD1B266F-ED1A-BF4D-B9E3-06ACBED66E3B}"/>
                </a:ext>
              </a:extLst>
            </p:cNvPr>
            <p:cNvSpPr/>
            <p:nvPr/>
          </p:nvSpPr>
          <p:spPr>
            <a:xfrm>
              <a:off x="11259184" y="9998937"/>
              <a:ext cx="374015" cy="373999"/>
            </a:xfrm>
            <a:custGeom>
              <a:avLst/>
              <a:gdLst>
                <a:gd name="connsiteX0" fmla="*/ 69850 w 374015"/>
                <a:gd name="connsiteY0" fmla="*/ 374000 h 373999"/>
                <a:gd name="connsiteX1" fmla="*/ 82550 w 374015"/>
                <a:gd name="connsiteY1" fmla="*/ 374000 h 373999"/>
                <a:gd name="connsiteX2" fmla="*/ 82550 w 374015"/>
                <a:gd name="connsiteY2" fmla="*/ 1905 h 373999"/>
                <a:gd name="connsiteX3" fmla="*/ 69850 w 374015"/>
                <a:gd name="connsiteY3" fmla="*/ 0 h 373999"/>
                <a:gd name="connsiteX4" fmla="*/ 69850 w 374015"/>
                <a:gd name="connsiteY4" fmla="*/ 374000 h 373999"/>
                <a:gd name="connsiteX5" fmla="*/ 311150 w 374015"/>
                <a:gd name="connsiteY5" fmla="*/ 374000 h 373999"/>
                <a:gd name="connsiteX6" fmla="*/ 327025 w 374015"/>
                <a:gd name="connsiteY6" fmla="*/ 374000 h 373999"/>
                <a:gd name="connsiteX7" fmla="*/ 327025 w 374015"/>
                <a:gd name="connsiteY7" fmla="*/ 374000 h 373999"/>
                <a:gd name="connsiteX8" fmla="*/ 327660 w 374015"/>
                <a:gd name="connsiteY8" fmla="*/ 374000 h 373999"/>
                <a:gd name="connsiteX9" fmla="*/ 340360 w 374015"/>
                <a:gd name="connsiteY9" fmla="*/ 372095 h 373999"/>
                <a:gd name="connsiteX10" fmla="*/ 340360 w 374015"/>
                <a:gd name="connsiteY10" fmla="*/ 271769 h 373999"/>
                <a:gd name="connsiteX11" fmla="*/ 311150 w 374015"/>
                <a:gd name="connsiteY11" fmla="*/ 240655 h 373999"/>
                <a:gd name="connsiteX12" fmla="*/ 311150 w 374015"/>
                <a:gd name="connsiteY12" fmla="*/ 374000 h 373999"/>
                <a:gd name="connsiteX13" fmla="*/ 274320 w 374015"/>
                <a:gd name="connsiteY13" fmla="*/ 374000 h 373999"/>
                <a:gd name="connsiteX14" fmla="*/ 302260 w 374015"/>
                <a:gd name="connsiteY14" fmla="*/ 374000 h 373999"/>
                <a:gd name="connsiteX15" fmla="*/ 302260 w 374015"/>
                <a:gd name="connsiteY15" fmla="*/ 231766 h 373999"/>
                <a:gd name="connsiteX16" fmla="*/ 274320 w 374015"/>
                <a:gd name="connsiteY16" fmla="*/ 201287 h 373999"/>
                <a:gd name="connsiteX17" fmla="*/ 274320 w 374015"/>
                <a:gd name="connsiteY17" fmla="*/ 374000 h 373999"/>
                <a:gd name="connsiteX18" fmla="*/ 352425 w 374015"/>
                <a:gd name="connsiteY18" fmla="*/ 286373 h 373999"/>
                <a:gd name="connsiteX19" fmla="*/ 344170 w 374015"/>
                <a:gd name="connsiteY19" fmla="*/ 277484 h 373999"/>
                <a:gd name="connsiteX20" fmla="*/ 344170 w 374015"/>
                <a:gd name="connsiteY20" fmla="*/ 371460 h 373999"/>
                <a:gd name="connsiteX21" fmla="*/ 374015 w 374015"/>
                <a:gd name="connsiteY21" fmla="*/ 327646 h 373999"/>
                <a:gd name="connsiteX22" fmla="*/ 352425 w 374015"/>
                <a:gd name="connsiteY22" fmla="*/ 286373 h 373999"/>
                <a:gd name="connsiteX23" fmla="*/ 234950 w 374015"/>
                <a:gd name="connsiteY23" fmla="*/ 374000 h 373999"/>
                <a:gd name="connsiteX24" fmla="*/ 261620 w 374015"/>
                <a:gd name="connsiteY24" fmla="*/ 374000 h 373999"/>
                <a:gd name="connsiteX25" fmla="*/ 261620 w 374015"/>
                <a:gd name="connsiteY25" fmla="*/ 187952 h 373999"/>
                <a:gd name="connsiteX26" fmla="*/ 234950 w 374015"/>
                <a:gd name="connsiteY26" fmla="*/ 158744 h 373999"/>
                <a:gd name="connsiteX27" fmla="*/ 234950 w 374015"/>
                <a:gd name="connsiteY27" fmla="*/ 374000 h 373999"/>
                <a:gd name="connsiteX28" fmla="*/ 151130 w 374015"/>
                <a:gd name="connsiteY28" fmla="*/ 374000 h 373999"/>
                <a:gd name="connsiteX29" fmla="*/ 173990 w 374015"/>
                <a:gd name="connsiteY29" fmla="*/ 374000 h 373999"/>
                <a:gd name="connsiteX30" fmla="*/ 173990 w 374015"/>
                <a:gd name="connsiteY30" fmla="*/ 92706 h 373999"/>
                <a:gd name="connsiteX31" fmla="*/ 151130 w 374015"/>
                <a:gd name="connsiteY31" fmla="*/ 67942 h 373999"/>
                <a:gd name="connsiteX32" fmla="*/ 151130 w 374015"/>
                <a:gd name="connsiteY32" fmla="*/ 374000 h 373999"/>
                <a:gd name="connsiteX33" fmla="*/ 109220 w 374015"/>
                <a:gd name="connsiteY33" fmla="*/ 22859 h 373999"/>
                <a:gd name="connsiteX34" fmla="*/ 109220 w 374015"/>
                <a:gd name="connsiteY34" fmla="*/ 374000 h 373999"/>
                <a:gd name="connsiteX35" fmla="*/ 125730 w 374015"/>
                <a:gd name="connsiteY35" fmla="*/ 374000 h 373999"/>
                <a:gd name="connsiteX36" fmla="*/ 125730 w 374015"/>
                <a:gd name="connsiteY36" fmla="*/ 41273 h 373999"/>
                <a:gd name="connsiteX37" fmla="*/ 111760 w 374015"/>
                <a:gd name="connsiteY37" fmla="*/ 26034 h 373999"/>
                <a:gd name="connsiteX38" fmla="*/ 109220 w 374015"/>
                <a:gd name="connsiteY38" fmla="*/ 22859 h 373999"/>
                <a:gd name="connsiteX39" fmla="*/ 33655 w 374015"/>
                <a:gd name="connsiteY39" fmla="*/ 374000 h 373999"/>
                <a:gd name="connsiteX40" fmla="*/ 41910 w 374015"/>
                <a:gd name="connsiteY40" fmla="*/ 374000 h 373999"/>
                <a:gd name="connsiteX41" fmla="*/ 41910 w 374015"/>
                <a:gd name="connsiteY41" fmla="*/ 0 h 373999"/>
                <a:gd name="connsiteX42" fmla="*/ 33655 w 374015"/>
                <a:gd name="connsiteY42" fmla="*/ 0 h 373999"/>
                <a:gd name="connsiteX43" fmla="*/ 33655 w 374015"/>
                <a:gd name="connsiteY43" fmla="*/ 374000 h 373999"/>
                <a:gd name="connsiteX44" fmla="*/ 0 w 374015"/>
                <a:gd name="connsiteY44" fmla="*/ 374000 h 373999"/>
                <a:gd name="connsiteX45" fmla="*/ 4445 w 374015"/>
                <a:gd name="connsiteY45" fmla="*/ 374000 h 373999"/>
                <a:gd name="connsiteX46" fmla="*/ 4445 w 374015"/>
                <a:gd name="connsiteY46" fmla="*/ 0 h 373999"/>
                <a:gd name="connsiteX47" fmla="*/ 0 w 374015"/>
                <a:gd name="connsiteY47" fmla="*/ 0 h 373999"/>
                <a:gd name="connsiteX48" fmla="*/ 0 w 374015"/>
                <a:gd name="connsiteY48" fmla="*/ 374000 h 373999"/>
                <a:gd name="connsiteX49" fmla="*/ 193675 w 374015"/>
                <a:gd name="connsiteY49" fmla="*/ 374000 h 373999"/>
                <a:gd name="connsiteX50" fmla="*/ 218440 w 374015"/>
                <a:gd name="connsiteY50" fmla="*/ 374000 h 373999"/>
                <a:gd name="connsiteX51" fmla="*/ 218440 w 374015"/>
                <a:gd name="connsiteY51" fmla="*/ 140964 h 373999"/>
                <a:gd name="connsiteX52" fmla="*/ 193675 w 374015"/>
                <a:gd name="connsiteY52" fmla="*/ 113661 h 373999"/>
                <a:gd name="connsiteX53" fmla="*/ 193675 w 374015"/>
                <a:gd name="connsiteY53" fmla="*/ 374000 h 37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74015" h="373999">
                  <a:moveTo>
                    <a:pt x="69850" y="374000"/>
                  </a:moveTo>
                  <a:lnTo>
                    <a:pt x="82550" y="374000"/>
                  </a:lnTo>
                  <a:lnTo>
                    <a:pt x="82550" y="1905"/>
                  </a:lnTo>
                  <a:cubicBezTo>
                    <a:pt x="78740" y="635"/>
                    <a:pt x="74930" y="0"/>
                    <a:pt x="69850" y="0"/>
                  </a:cubicBezTo>
                  <a:lnTo>
                    <a:pt x="69850" y="374000"/>
                  </a:lnTo>
                  <a:close/>
                  <a:moveTo>
                    <a:pt x="311150" y="374000"/>
                  </a:moveTo>
                  <a:lnTo>
                    <a:pt x="327025" y="374000"/>
                  </a:lnTo>
                  <a:lnTo>
                    <a:pt x="327025" y="374000"/>
                  </a:lnTo>
                  <a:cubicBezTo>
                    <a:pt x="327025" y="374000"/>
                    <a:pt x="327660" y="374000"/>
                    <a:pt x="327660" y="374000"/>
                  </a:cubicBezTo>
                  <a:cubicBezTo>
                    <a:pt x="332105" y="374000"/>
                    <a:pt x="336550" y="373365"/>
                    <a:pt x="340360" y="372095"/>
                  </a:cubicBezTo>
                  <a:lnTo>
                    <a:pt x="340360" y="271769"/>
                  </a:lnTo>
                  <a:cubicBezTo>
                    <a:pt x="333375" y="264149"/>
                    <a:pt x="323215" y="253355"/>
                    <a:pt x="311150" y="240655"/>
                  </a:cubicBezTo>
                  <a:lnTo>
                    <a:pt x="311150" y="374000"/>
                  </a:lnTo>
                  <a:close/>
                  <a:moveTo>
                    <a:pt x="274320" y="374000"/>
                  </a:moveTo>
                  <a:lnTo>
                    <a:pt x="302260" y="374000"/>
                  </a:lnTo>
                  <a:lnTo>
                    <a:pt x="302260" y="231766"/>
                  </a:lnTo>
                  <a:cubicBezTo>
                    <a:pt x="293370" y="222241"/>
                    <a:pt x="283845" y="212081"/>
                    <a:pt x="274320" y="201287"/>
                  </a:cubicBezTo>
                  <a:lnTo>
                    <a:pt x="274320" y="374000"/>
                  </a:lnTo>
                  <a:close/>
                  <a:moveTo>
                    <a:pt x="352425" y="286373"/>
                  </a:moveTo>
                  <a:cubicBezTo>
                    <a:pt x="351790" y="285738"/>
                    <a:pt x="348615" y="282563"/>
                    <a:pt x="344170" y="277484"/>
                  </a:cubicBezTo>
                  <a:lnTo>
                    <a:pt x="344170" y="371460"/>
                  </a:lnTo>
                  <a:cubicBezTo>
                    <a:pt x="361315" y="364475"/>
                    <a:pt x="374015" y="347966"/>
                    <a:pt x="374015" y="327646"/>
                  </a:cubicBezTo>
                  <a:cubicBezTo>
                    <a:pt x="374015" y="309232"/>
                    <a:pt x="367030" y="301613"/>
                    <a:pt x="352425" y="286373"/>
                  </a:cubicBezTo>
                  <a:moveTo>
                    <a:pt x="234950" y="374000"/>
                  </a:moveTo>
                  <a:lnTo>
                    <a:pt x="261620" y="374000"/>
                  </a:lnTo>
                  <a:lnTo>
                    <a:pt x="261620" y="187952"/>
                  </a:lnTo>
                  <a:cubicBezTo>
                    <a:pt x="252730" y="178428"/>
                    <a:pt x="243840" y="168903"/>
                    <a:pt x="234950" y="158744"/>
                  </a:cubicBezTo>
                  <a:lnTo>
                    <a:pt x="234950" y="374000"/>
                  </a:lnTo>
                  <a:close/>
                  <a:moveTo>
                    <a:pt x="151130" y="374000"/>
                  </a:moveTo>
                  <a:lnTo>
                    <a:pt x="173990" y="374000"/>
                  </a:lnTo>
                  <a:lnTo>
                    <a:pt x="173990" y="92706"/>
                  </a:lnTo>
                  <a:cubicBezTo>
                    <a:pt x="165735" y="83817"/>
                    <a:pt x="158115" y="75562"/>
                    <a:pt x="151130" y="67942"/>
                  </a:cubicBezTo>
                  <a:lnTo>
                    <a:pt x="151130" y="374000"/>
                  </a:lnTo>
                  <a:close/>
                  <a:moveTo>
                    <a:pt x="109220" y="22859"/>
                  </a:moveTo>
                  <a:lnTo>
                    <a:pt x="109220" y="374000"/>
                  </a:lnTo>
                  <a:lnTo>
                    <a:pt x="125730" y="374000"/>
                  </a:lnTo>
                  <a:lnTo>
                    <a:pt x="125730" y="41273"/>
                  </a:lnTo>
                  <a:cubicBezTo>
                    <a:pt x="118745" y="33654"/>
                    <a:pt x="113665" y="28574"/>
                    <a:pt x="111760" y="26034"/>
                  </a:cubicBezTo>
                  <a:cubicBezTo>
                    <a:pt x="111125" y="24764"/>
                    <a:pt x="110490" y="24129"/>
                    <a:pt x="109220" y="22859"/>
                  </a:cubicBezTo>
                  <a:moveTo>
                    <a:pt x="33655" y="374000"/>
                  </a:moveTo>
                  <a:lnTo>
                    <a:pt x="41910" y="374000"/>
                  </a:lnTo>
                  <a:lnTo>
                    <a:pt x="41910" y="0"/>
                  </a:lnTo>
                  <a:lnTo>
                    <a:pt x="33655" y="0"/>
                  </a:lnTo>
                  <a:lnTo>
                    <a:pt x="33655" y="374000"/>
                  </a:lnTo>
                  <a:close/>
                  <a:moveTo>
                    <a:pt x="0" y="374000"/>
                  </a:moveTo>
                  <a:lnTo>
                    <a:pt x="4445" y="374000"/>
                  </a:lnTo>
                  <a:lnTo>
                    <a:pt x="4445" y="0"/>
                  </a:lnTo>
                  <a:lnTo>
                    <a:pt x="0" y="0"/>
                  </a:lnTo>
                  <a:lnTo>
                    <a:pt x="0" y="374000"/>
                  </a:lnTo>
                  <a:close/>
                  <a:moveTo>
                    <a:pt x="193675" y="374000"/>
                  </a:moveTo>
                  <a:lnTo>
                    <a:pt x="218440" y="374000"/>
                  </a:lnTo>
                  <a:lnTo>
                    <a:pt x="218440" y="140964"/>
                  </a:lnTo>
                  <a:cubicBezTo>
                    <a:pt x="210185" y="132075"/>
                    <a:pt x="201295" y="122550"/>
                    <a:pt x="193675" y="113661"/>
                  </a:cubicBezTo>
                  <a:lnTo>
                    <a:pt x="193675" y="374000"/>
                  </a:lnTo>
                  <a:close/>
                </a:path>
              </a:pathLst>
            </a:custGeom>
            <a:solidFill>
              <a:srgbClr val="D2492A"/>
            </a:solidFill>
            <a:ln w="6350" cap="flat">
              <a:noFill/>
              <a:prstDash val="solid"/>
              <a:miter/>
            </a:ln>
          </p:spPr>
          <p:txBody>
            <a:bodyPr rtlCol="0" anchor="ctr"/>
            <a:lstStyle/>
            <a:p>
              <a:endParaRPr lang="nb-NO"/>
            </a:p>
          </p:txBody>
        </p:sp>
        <p:sp>
          <p:nvSpPr>
            <p:cNvPr id="26" name="Friform 25">
              <a:extLst>
                <a:ext uri="{FF2B5EF4-FFF2-40B4-BE49-F238E27FC236}">
                  <a16:creationId xmlns:a16="http://schemas.microsoft.com/office/drawing/2014/main" id="{138FF664-B226-AD45-9EAB-3A325224F4D3}"/>
                </a:ext>
              </a:extLst>
            </p:cNvPr>
            <p:cNvSpPr/>
            <p:nvPr/>
          </p:nvSpPr>
          <p:spPr>
            <a:xfrm>
              <a:off x="10379709" y="9998937"/>
              <a:ext cx="374015" cy="373999"/>
            </a:xfrm>
            <a:custGeom>
              <a:avLst/>
              <a:gdLst>
                <a:gd name="connsiteX0" fmla="*/ 326390 w 374015"/>
                <a:gd name="connsiteY0" fmla="*/ 635 h 373999"/>
                <a:gd name="connsiteX1" fmla="*/ 326390 w 374015"/>
                <a:gd name="connsiteY1" fmla="*/ 635 h 373999"/>
                <a:gd name="connsiteX2" fmla="*/ 310515 w 374015"/>
                <a:gd name="connsiteY2" fmla="*/ 635 h 373999"/>
                <a:gd name="connsiteX3" fmla="*/ 310515 w 374015"/>
                <a:gd name="connsiteY3" fmla="*/ 133979 h 373999"/>
                <a:gd name="connsiteX4" fmla="*/ 339725 w 374015"/>
                <a:gd name="connsiteY4" fmla="*/ 102866 h 373999"/>
                <a:gd name="connsiteX5" fmla="*/ 339725 w 374015"/>
                <a:gd name="connsiteY5" fmla="*/ 2540 h 373999"/>
                <a:gd name="connsiteX6" fmla="*/ 327025 w 374015"/>
                <a:gd name="connsiteY6" fmla="*/ 635 h 373999"/>
                <a:gd name="connsiteX7" fmla="*/ 326390 w 374015"/>
                <a:gd name="connsiteY7" fmla="*/ 635 h 373999"/>
                <a:gd name="connsiteX8" fmla="*/ 344170 w 374015"/>
                <a:gd name="connsiteY8" fmla="*/ 3810 h 373999"/>
                <a:gd name="connsiteX9" fmla="*/ 344170 w 374015"/>
                <a:gd name="connsiteY9" fmla="*/ 97786 h 373999"/>
                <a:gd name="connsiteX10" fmla="*/ 352425 w 374015"/>
                <a:gd name="connsiteY10" fmla="*/ 88896 h 373999"/>
                <a:gd name="connsiteX11" fmla="*/ 374015 w 374015"/>
                <a:gd name="connsiteY11" fmla="*/ 47623 h 373999"/>
                <a:gd name="connsiteX12" fmla="*/ 344170 w 374015"/>
                <a:gd name="connsiteY12" fmla="*/ 3810 h 373999"/>
                <a:gd name="connsiteX13" fmla="*/ 33655 w 374015"/>
                <a:gd name="connsiteY13" fmla="*/ 374000 h 373999"/>
                <a:gd name="connsiteX14" fmla="*/ 41910 w 374015"/>
                <a:gd name="connsiteY14" fmla="*/ 374000 h 373999"/>
                <a:gd name="connsiteX15" fmla="*/ 41910 w 374015"/>
                <a:gd name="connsiteY15" fmla="*/ 0 h 373999"/>
                <a:gd name="connsiteX16" fmla="*/ 33655 w 374015"/>
                <a:gd name="connsiteY16" fmla="*/ 0 h 373999"/>
                <a:gd name="connsiteX17" fmla="*/ 33655 w 374015"/>
                <a:gd name="connsiteY17" fmla="*/ 374000 h 373999"/>
                <a:gd name="connsiteX18" fmla="*/ 109220 w 374015"/>
                <a:gd name="connsiteY18" fmla="*/ 351776 h 373999"/>
                <a:gd name="connsiteX19" fmla="*/ 111760 w 374015"/>
                <a:gd name="connsiteY19" fmla="*/ 349236 h 373999"/>
                <a:gd name="connsiteX20" fmla="*/ 125730 w 374015"/>
                <a:gd name="connsiteY20" fmla="*/ 333996 h 373999"/>
                <a:gd name="connsiteX21" fmla="*/ 125730 w 374015"/>
                <a:gd name="connsiteY21" fmla="*/ 635 h 373999"/>
                <a:gd name="connsiteX22" fmla="*/ 109220 w 374015"/>
                <a:gd name="connsiteY22" fmla="*/ 635 h 373999"/>
                <a:gd name="connsiteX23" fmla="*/ 109220 w 374015"/>
                <a:gd name="connsiteY23" fmla="*/ 351776 h 373999"/>
                <a:gd name="connsiteX24" fmla="*/ 193675 w 374015"/>
                <a:gd name="connsiteY24" fmla="*/ 260339 h 373999"/>
                <a:gd name="connsiteX25" fmla="*/ 218440 w 374015"/>
                <a:gd name="connsiteY25" fmla="*/ 233036 h 373999"/>
                <a:gd name="connsiteX26" fmla="*/ 218440 w 374015"/>
                <a:gd name="connsiteY26" fmla="*/ 0 h 373999"/>
                <a:gd name="connsiteX27" fmla="*/ 193675 w 374015"/>
                <a:gd name="connsiteY27" fmla="*/ 0 h 373999"/>
                <a:gd name="connsiteX28" fmla="*/ 193675 w 374015"/>
                <a:gd name="connsiteY28" fmla="*/ 260339 h 373999"/>
                <a:gd name="connsiteX29" fmla="*/ 151130 w 374015"/>
                <a:gd name="connsiteY29" fmla="*/ 306692 h 373999"/>
                <a:gd name="connsiteX30" fmla="*/ 173990 w 374015"/>
                <a:gd name="connsiteY30" fmla="*/ 281929 h 373999"/>
                <a:gd name="connsiteX31" fmla="*/ 173990 w 374015"/>
                <a:gd name="connsiteY31" fmla="*/ 635 h 373999"/>
                <a:gd name="connsiteX32" fmla="*/ 151130 w 374015"/>
                <a:gd name="connsiteY32" fmla="*/ 635 h 373999"/>
                <a:gd name="connsiteX33" fmla="*/ 151130 w 374015"/>
                <a:gd name="connsiteY33" fmla="*/ 306692 h 373999"/>
                <a:gd name="connsiteX34" fmla="*/ 274320 w 374015"/>
                <a:gd name="connsiteY34" fmla="*/ 173348 h 373999"/>
                <a:gd name="connsiteX35" fmla="*/ 302260 w 374015"/>
                <a:gd name="connsiteY35" fmla="*/ 142869 h 373999"/>
                <a:gd name="connsiteX36" fmla="*/ 302260 w 374015"/>
                <a:gd name="connsiteY36" fmla="*/ 635 h 373999"/>
                <a:gd name="connsiteX37" fmla="*/ 274320 w 374015"/>
                <a:gd name="connsiteY37" fmla="*/ 635 h 373999"/>
                <a:gd name="connsiteX38" fmla="*/ 274320 w 374015"/>
                <a:gd name="connsiteY38" fmla="*/ 173348 h 373999"/>
                <a:gd name="connsiteX39" fmla="*/ 0 w 374015"/>
                <a:gd name="connsiteY39" fmla="*/ 374000 h 373999"/>
                <a:gd name="connsiteX40" fmla="*/ 4445 w 374015"/>
                <a:gd name="connsiteY40" fmla="*/ 374000 h 373999"/>
                <a:gd name="connsiteX41" fmla="*/ 4445 w 374015"/>
                <a:gd name="connsiteY41" fmla="*/ 0 h 373999"/>
                <a:gd name="connsiteX42" fmla="*/ 0 w 374015"/>
                <a:gd name="connsiteY42" fmla="*/ 0 h 373999"/>
                <a:gd name="connsiteX43" fmla="*/ 0 w 374015"/>
                <a:gd name="connsiteY43" fmla="*/ 374000 h 373999"/>
                <a:gd name="connsiteX44" fmla="*/ 234950 w 374015"/>
                <a:gd name="connsiteY44" fmla="*/ 215891 h 373999"/>
                <a:gd name="connsiteX45" fmla="*/ 261620 w 374015"/>
                <a:gd name="connsiteY45" fmla="*/ 186683 h 373999"/>
                <a:gd name="connsiteX46" fmla="*/ 261620 w 374015"/>
                <a:gd name="connsiteY46" fmla="*/ 635 h 373999"/>
                <a:gd name="connsiteX47" fmla="*/ 234950 w 374015"/>
                <a:gd name="connsiteY47" fmla="*/ 635 h 373999"/>
                <a:gd name="connsiteX48" fmla="*/ 234950 w 374015"/>
                <a:gd name="connsiteY48" fmla="*/ 215891 h 373999"/>
                <a:gd name="connsiteX49" fmla="*/ 70485 w 374015"/>
                <a:gd name="connsiteY49" fmla="*/ 374000 h 373999"/>
                <a:gd name="connsiteX50" fmla="*/ 83185 w 374015"/>
                <a:gd name="connsiteY50" fmla="*/ 372095 h 373999"/>
                <a:gd name="connsiteX51" fmla="*/ 83185 w 374015"/>
                <a:gd name="connsiteY51" fmla="*/ 0 h 373999"/>
                <a:gd name="connsiteX52" fmla="*/ 70485 w 374015"/>
                <a:gd name="connsiteY52" fmla="*/ 0 h 373999"/>
                <a:gd name="connsiteX53" fmla="*/ 70485 w 374015"/>
                <a:gd name="connsiteY53" fmla="*/ 374000 h 37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74015" h="373999">
                  <a:moveTo>
                    <a:pt x="326390" y="635"/>
                  </a:moveTo>
                  <a:lnTo>
                    <a:pt x="326390" y="635"/>
                  </a:lnTo>
                  <a:lnTo>
                    <a:pt x="310515" y="635"/>
                  </a:lnTo>
                  <a:lnTo>
                    <a:pt x="310515" y="133979"/>
                  </a:lnTo>
                  <a:cubicBezTo>
                    <a:pt x="322580" y="121280"/>
                    <a:pt x="332105" y="110486"/>
                    <a:pt x="339725" y="102866"/>
                  </a:cubicBezTo>
                  <a:lnTo>
                    <a:pt x="339725" y="2540"/>
                  </a:lnTo>
                  <a:cubicBezTo>
                    <a:pt x="335915" y="1270"/>
                    <a:pt x="331470" y="635"/>
                    <a:pt x="327025" y="635"/>
                  </a:cubicBezTo>
                  <a:cubicBezTo>
                    <a:pt x="327025" y="635"/>
                    <a:pt x="327025" y="635"/>
                    <a:pt x="326390" y="635"/>
                  </a:cubicBezTo>
                  <a:moveTo>
                    <a:pt x="344170" y="3810"/>
                  </a:moveTo>
                  <a:lnTo>
                    <a:pt x="344170" y="97786"/>
                  </a:lnTo>
                  <a:cubicBezTo>
                    <a:pt x="348615" y="92706"/>
                    <a:pt x="351790" y="89531"/>
                    <a:pt x="352425" y="88896"/>
                  </a:cubicBezTo>
                  <a:cubicBezTo>
                    <a:pt x="367030" y="73022"/>
                    <a:pt x="374015" y="66037"/>
                    <a:pt x="374015" y="47623"/>
                  </a:cubicBezTo>
                  <a:cubicBezTo>
                    <a:pt x="374015" y="27304"/>
                    <a:pt x="361950" y="10159"/>
                    <a:pt x="344170" y="3810"/>
                  </a:cubicBezTo>
                  <a:moveTo>
                    <a:pt x="33655" y="374000"/>
                  </a:moveTo>
                  <a:lnTo>
                    <a:pt x="41910" y="374000"/>
                  </a:lnTo>
                  <a:lnTo>
                    <a:pt x="41910" y="0"/>
                  </a:lnTo>
                  <a:lnTo>
                    <a:pt x="33655" y="0"/>
                  </a:lnTo>
                  <a:lnTo>
                    <a:pt x="33655" y="374000"/>
                  </a:lnTo>
                  <a:close/>
                  <a:moveTo>
                    <a:pt x="109220" y="351776"/>
                  </a:moveTo>
                  <a:cubicBezTo>
                    <a:pt x="109855" y="351141"/>
                    <a:pt x="110490" y="349871"/>
                    <a:pt x="111760" y="349236"/>
                  </a:cubicBezTo>
                  <a:cubicBezTo>
                    <a:pt x="113665" y="346696"/>
                    <a:pt x="118745" y="341616"/>
                    <a:pt x="125730" y="333996"/>
                  </a:cubicBezTo>
                  <a:lnTo>
                    <a:pt x="125730" y="635"/>
                  </a:lnTo>
                  <a:lnTo>
                    <a:pt x="109220" y="635"/>
                  </a:lnTo>
                  <a:lnTo>
                    <a:pt x="109220" y="351776"/>
                  </a:lnTo>
                  <a:close/>
                  <a:moveTo>
                    <a:pt x="193675" y="260339"/>
                  </a:moveTo>
                  <a:cubicBezTo>
                    <a:pt x="201930" y="251450"/>
                    <a:pt x="210185" y="242560"/>
                    <a:pt x="218440" y="233036"/>
                  </a:cubicBezTo>
                  <a:lnTo>
                    <a:pt x="218440" y="0"/>
                  </a:lnTo>
                  <a:lnTo>
                    <a:pt x="193675" y="0"/>
                  </a:lnTo>
                  <a:lnTo>
                    <a:pt x="193675" y="260339"/>
                  </a:lnTo>
                  <a:close/>
                  <a:moveTo>
                    <a:pt x="151130" y="306692"/>
                  </a:moveTo>
                  <a:cubicBezTo>
                    <a:pt x="158115" y="299073"/>
                    <a:pt x="165735" y="290818"/>
                    <a:pt x="173990" y="281929"/>
                  </a:cubicBezTo>
                  <a:lnTo>
                    <a:pt x="173990" y="635"/>
                  </a:lnTo>
                  <a:lnTo>
                    <a:pt x="151130" y="635"/>
                  </a:lnTo>
                  <a:lnTo>
                    <a:pt x="151130" y="306692"/>
                  </a:lnTo>
                  <a:close/>
                  <a:moveTo>
                    <a:pt x="274320" y="173348"/>
                  </a:moveTo>
                  <a:cubicBezTo>
                    <a:pt x="284480" y="162553"/>
                    <a:pt x="294005" y="152394"/>
                    <a:pt x="302260" y="142869"/>
                  </a:cubicBezTo>
                  <a:lnTo>
                    <a:pt x="302260" y="635"/>
                  </a:lnTo>
                  <a:lnTo>
                    <a:pt x="274320" y="635"/>
                  </a:lnTo>
                  <a:lnTo>
                    <a:pt x="274320" y="173348"/>
                  </a:lnTo>
                  <a:close/>
                  <a:moveTo>
                    <a:pt x="0" y="374000"/>
                  </a:moveTo>
                  <a:lnTo>
                    <a:pt x="4445" y="374000"/>
                  </a:lnTo>
                  <a:lnTo>
                    <a:pt x="4445" y="0"/>
                  </a:lnTo>
                  <a:lnTo>
                    <a:pt x="0" y="0"/>
                  </a:lnTo>
                  <a:lnTo>
                    <a:pt x="0" y="374000"/>
                  </a:lnTo>
                  <a:close/>
                  <a:moveTo>
                    <a:pt x="234950" y="215891"/>
                  </a:moveTo>
                  <a:cubicBezTo>
                    <a:pt x="243840" y="206367"/>
                    <a:pt x="252730" y="196207"/>
                    <a:pt x="261620" y="186683"/>
                  </a:cubicBezTo>
                  <a:lnTo>
                    <a:pt x="261620" y="635"/>
                  </a:lnTo>
                  <a:lnTo>
                    <a:pt x="234950" y="635"/>
                  </a:lnTo>
                  <a:lnTo>
                    <a:pt x="234950" y="215891"/>
                  </a:lnTo>
                  <a:close/>
                  <a:moveTo>
                    <a:pt x="70485" y="374000"/>
                  </a:moveTo>
                  <a:cubicBezTo>
                    <a:pt x="74930" y="374000"/>
                    <a:pt x="79375" y="373365"/>
                    <a:pt x="83185" y="372095"/>
                  </a:cubicBezTo>
                  <a:lnTo>
                    <a:pt x="83185" y="0"/>
                  </a:lnTo>
                  <a:lnTo>
                    <a:pt x="70485" y="0"/>
                  </a:lnTo>
                  <a:lnTo>
                    <a:pt x="70485" y="374000"/>
                  </a:lnTo>
                  <a:close/>
                </a:path>
              </a:pathLst>
            </a:custGeom>
            <a:solidFill>
              <a:srgbClr val="000000"/>
            </a:solidFill>
            <a:ln w="6350" cap="flat">
              <a:noFill/>
              <a:prstDash val="solid"/>
              <a:miter/>
            </a:ln>
          </p:spPr>
          <p:txBody>
            <a:bodyPr rtlCol="0" anchor="ctr"/>
            <a:lstStyle/>
            <a:p>
              <a:endParaRPr lang="nb-NO"/>
            </a:p>
          </p:txBody>
        </p:sp>
        <p:sp>
          <p:nvSpPr>
            <p:cNvPr id="27" name="Friform 26">
              <a:extLst>
                <a:ext uri="{FF2B5EF4-FFF2-40B4-BE49-F238E27FC236}">
                  <a16:creationId xmlns:a16="http://schemas.microsoft.com/office/drawing/2014/main" id="{75A48B6B-2AB0-DA42-AD33-9033B7B45CCD}"/>
                </a:ext>
              </a:extLst>
            </p:cNvPr>
            <p:cNvSpPr/>
            <p:nvPr/>
          </p:nvSpPr>
          <p:spPr>
            <a:xfrm>
              <a:off x="10819765" y="9998937"/>
              <a:ext cx="339725" cy="374634"/>
            </a:xfrm>
            <a:custGeom>
              <a:avLst/>
              <a:gdLst>
                <a:gd name="connsiteX0" fmla="*/ 339725 w 339725"/>
                <a:gd name="connsiteY0" fmla="*/ 46988 h 374634"/>
                <a:gd name="connsiteX1" fmla="*/ 310515 w 339725"/>
                <a:gd name="connsiteY1" fmla="*/ 3810 h 374634"/>
                <a:gd name="connsiteX2" fmla="*/ 310515 w 339725"/>
                <a:gd name="connsiteY2" fmla="*/ 370825 h 374634"/>
                <a:gd name="connsiteX3" fmla="*/ 339725 w 339725"/>
                <a:gd name="connsiteY3" fmla="*/ 327646 h 374634"/>
                <a:gd name="connsiteX4" fmla="*/ 339725 w 339725"/>
                <a:gd name="connsiteY4" fmla="*/ 327646 h 374634"/>
                <a:gd name="connsiteX5" fmla="*/ 339725 w 339725"/>
                <a:gd name="connsiteY5" fmla="*/ 46988 h 374634"/>
                <a:gd name="connsiteX6" fmla="*/ 339725 w 339725"/>
                <a:gd name="connsiteY6" fmla="*/ 46988 h 374634"/>
                <a:gd name="connsiteX7" fmla="*/ 234950 w 339725"/>
                <a:gd name="connsiteY7" fmla="*/ 374000 h 374634"/>
                <a:gd name="connsiteX8" fmla="*/ 261620 w 339725"/>
                <a:gd name="connsiteY8" fmla="*/ 374000 h 374634"/>
                <a:gd name="connsiteX9" fmla="*/ 261620 w 339725"/>
                <a:gd name="connsiteY9" fmla="*/ 0 h 374634"/>
                <a:gd name="connsiteX10" fmla="*/ 234950 w 339725"/>
                <a:gd name="connsiteY10" fmla="*/ 0 h 374634"/>
                <a:gd name="connsiteX11" fmla="*/ 234950 w 339725"/>
                <a:gd name="connsiteY11" fmla="*/ 374000 h 374634"/>
                <a:gd name="connsiteX12" fmla="*/ 274320 w 339725"/>
                <a:gd name="connsiteY12" fmla="*/ 635 h 374634"/>
                <a:gd name="connsiteX13" fmla="*/ 274320 w 339725"/>
                <a:gd name="connsiteY13" fmla="*/ 374635 h 374634"/>
                <a:gd name="connsiteX14" fmla="*/ 293370 w 339725"/>
                <a:gd name="connsiteY14" fmla="*/ 374635 h 374634"/>
                <a:gd name="connsiteX15" fmla="*/ 302260 w 339725"/>
                <a:gd name="connsiteY15" fmla="*/ 374000 h 374634"/>
                <a:gd name="connsiteX16" fmla="*/ 302260 w 339725"/>
                <a:gd name="connsiteY16" fmla="*/ 1905 h 374634"/>
                <a:gd name="connsiteX17" fmla="*/ 293370 w 339725"/>
                <a:gd name="connsiteY17" fmla="*/ 1270 h 374634"/>
                <a:gd name="connsiteX18" fmla="*/ 274320 w 339725"/>
                <a:gd name="connsiteY18" fmla="*/ 1270 h 374634"/>
                <a:gd name="connsiteX19" fmla="*/ 150495 w 339725"/>
                <a:gd name="connsiteY19" fmla="*/ 374000 h 374634"/>
                <a:gd name="connsiteX20" fmla="*/ 173355 w 339725"/>
                <a:gd name="connsiteY20" fmla="*/ 374000 h 374634"/>
                <a:gd name="connsiteX21" fmla="*/ 173355 w 339725"/>
                <a:gd name="connsiteY21" fmla="*/ 0 h 374634"/>
                <a:gd name="connsiteX22" fmla="*/ 150495 w 339725"/>
                <a:gd name="connsiteY22" fmla="*/ 0 h 374634"/>
                <a:gd name="connsiteX23" fmla="*/ 150495 w 339725"/>
                <a:gd name="connsiteY23" fmla="*/ 374000 h 374634"/>
                <a:gd name="connsiteX24" fmla="*/ 193040 w 339725"/>
                <a:gd name="connsiteY24" fmla="*/ 374000 h 374634"/>
                <a:gd name="connsiteX25" fmla="*/ 217805 w 339725"/>
                <a:gd name="connsiteY25" fmla="*/ 374000 h 374634"/>
                <a:gd name="connsiteX26" fmla="*/ 217805 w 339725"/>
                <a:gd name="connsiteY26" fmla="*/ 0 h 374634"/>
                <a:gd name="connsiteX27" fmla="*/ 193040 w 339725"/>
                <a:gd name="connsiteY27" fmla="*/ 0 h 374634"/>
                <a:gd name="connsiteX28" fmla="*/ 193040 w 339725"/>
                <a:gd name="connsiteY28" fmla="*/ 374000 h 374634"/>
                <a:gd name="connsiteX29" fmla="*/ 109220 w 339725"/>
                <a:gd name="connsiteY29" fmla="*/ 374000 h 374634"/>
                <a:gd name="connsiteX30" fmla="*/ 125730 w 339725"/>
                <a:gd name="connsiteY30" fmla="*/ 374000 h 374634"/>
                <a:gd name="connsiteX31" fmla="*/ 125730 w 339725"/>
                <a:gd name="connsiteY31" fmla="*/ 0 h 374634"/>
                <a:gd name="connsiteX32" fmla="*/ 109220 w 339725"/>
                <a:gd name="connsiteY32" fmla="*/ 0 h 374634"/>
                <a:gd name="connsiteX33" fmla="*/ 109220 w 339725"/>
                <a:gd name="connsiteY33" fmla="*/ 374000 h 374634"/>
                <a:gd name="connsiteX34" fmla="*/ 0 w 339725"/>
                <a:gd name="connsiteY34" fmla="*/ 374000 h 374634"/>
                <a:gd name="connsiteX35" fmla="*/ 4445 w 339725"/>
                <a:gd name="connsiteY35" fmla="*/ 374000 h 374634"/>
                <a:gd name="connsiteX36" fmla="*/ 4445 w 339725"/>
                <a:gd name="connsiteY36" fmla="*/ 0 h 374634"/>
                <a:gd name="connsiteX37" fmla="*/ 0 w 339725"/>
                <a:gd name="connsiteY37" fmla="*/ 0 h 374634"/>
                <a:gd name="connsiteX38" fmla="*/ 0 w 339725"/>
                <a:gd name="connsiteY38" fmla="*/ 374000 h 374634"/>
                <a:gd name="connsiteX39" fmla="*/ 33020 w 339725"/>
                <a:gd name="connsiteY39" fmla="*/ 374000 h 374634"/>
                <a:gd name="connsiteX40" fmla="*/ 41275 w 339725"/>
                <a:gd name="connsiteY40" fmla="*/ 374000 h 374634"/>
                <a:gd name="connsiteX41" fmla="*/ 41275 w 339725"/>
                <a:gd name="connsiteY41" fmla="*/ 0 h 374634"/>
                <a:gd name="connsiteX42" fmla="*/ 33020 w 339725"/>
                <a:gd name="connsiteY42" fmla="*/ 0 h 374634"/>
                <a:gd name="connsiteX43" fmla="*/ 33020 w 339725"/>
                <a:gd name="connsiteY43" fmla="*/ 374000 h 374634"/>
                <a:gd name="connsiteX44" fmla="*/ 69850 w 339725"/>
                <a:gd name="connsiteY44" fmla="*/ 374000 h 374634"/>
                <a:gd name="connsiteX45" fmla="*/ 82550 w 339725"/>
                <a:gd name="connsiteY45" fmla="*/ 374000 h 374634"/>
                <a:gd name="connsiteX46" fmla="*/ 82550 w 339725"/>
                <a:gd name="connsiteY46" fmla="*/ 0 h 374634"/>
                <a:gd name="connsiteX47" fmla="*/ 69850 w 339725"/>
                <a:gd name="connsiteY47" fmla="*/ 0 h 374634"/>
                <a:gd name="connsiteX48" fmla="*/ 69850 w 339725"/>
                <a:gd name="connsiteY48" fmla="*/ 374000 h 37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39725" h="374634">
                  <a:moveTo>
                    <a:pt x="339725" y="46988"/>
                  </a:moveTo>
                  <a:cubicBezTo>
                    <a:pt x="339725" y="27304"/>
                    <a:pt x="327660" y="10795"/>
                    <a:pt x="310515" y="3810"/>
                  </a:cubicBezTo>
                  <a:lnTo>
                    <a:pt x="310515" y="370825"/>
                  </a:lnTo>
                  <a:cubicBezTo>
                    <a:pt x="327660" y="363840"/>
                    <a:pt x="339725" y="347331"/>
                    <a:pt x="339725" y="327646"/>
                  </a:cubicBezTo>
                  <a:lnTo>
                    <a:pt x="339725" y="327646"/>
                  </a:lnTo>
                  <a:lnTo>
                    <a:pt x="339725" y="46988"/>
                  </a:lnTo>
                  <a:lnTo>
                    <a:pt x="339725" y="46988"/>
                  </a:lnTo>
                  <a:close/>
                  <a:moveTo>
                    <a:pt x="234950" y="374000"/>
                  </a:moveTo>
                  <a:lnTo>
                    <a:pt x="261620" y="374000"/>
                  </a:lnTo>
                  <a:lnTo>
                    <a:pt x="261620" y="0"/>
                  </a:lnTo>
                  <a:lnTo>
                    <a:pt x="234950" y="0"/>
                  </a:lnTo>
                  <a:lnTo>
                    <a:pt x="234950" y="374000"/>
                  </a:lnTo>
                  <a:close/>
                  <a:moveTo>
                    <a:pt x="274320" y="635"/>
                  </a:moveTo>
                  <a:lnTo>
                    <a:pt x="274320" y="374635"/>
                  </a:lnTo>
                  <a:lnTo>
                    <a:pt x="293370" y="374635"/>
                  </a:lnTo>
                  <a:cubicBezTo>
                    <a:pt x="296545" y="374635"/>
                    <a:pt x="299720" y="374000"/>
                    <a:pt x="302260" y="374000"/>
                  </a:cubicBezTo>
                  <a:lnTo>
                    <a:pt x="302260" y="1905"/>
                  </a:lnTo>
                  <a:cubicBezTo>
                    <a:pt x="299085" y="1270"/>
                    <a:pt x="296545" y="1270"/>
                    <a:pt x="293370" y="1270"/>
                  </a:cubicBezTo>
                  <a:lnTo>
                    <a:pt x="274320" y="1270"/>
                  </a:lnTo>
                  <a:close/>
                  <a:moveTo>
                    <a:pt x="150495" y="374000"/>
                  </a:moveTo>
                  <a:lnTo>
                    <a:pt x="173355" y="374000"/>
                  </a:lnTo>
                  <a:lnTo>
                    <a:pt x="173355" y="0"/>
                  </a:lnTo>
                  <a:lnTo>
                    <a:pt x="150495" y="0"/>
                  </a:lnTo>
                  <a:lnTo>
                    <a:pt x="150495" y="374000"/>
                  </a:lnTo>
                  <a:close/>
                  <a:moveTo>
                    <a:pt x="193040" y="374000"/>
                  </a:moveTo>
                  <a:lnTo>
                    <a:pt x="217805" y="374000"/>
                  </a:lnTo>
                  <a:lnTo>
                    <a:pt x="217805" y="0"/>
                  </a:lnTo>
                  <a:lnTo>
                    <a:pt x="193040" y="0"/>
                  </a:lnTo>
                  <a:lnTo>
                    <a:pt x="193040" y="374000"/>
                  </a:lnTo>
                  <a:close/>
                  <a:moveTo>
                    <a:pt x="109220" y="374000"/>
                  </a:moveTo>
                  <a:lnTo>
                    <a:pt x="125730" y="374000"/>
                  </a:lnTo>
                  <a:lnTo>
                    <a:pt x="125730" y="0"/>
                  </a:lnTo>
                  <a:lnTo>
                    <a:pt x="109220" y="0"/>
                  </a:lnTo>
                  <a:lnTo>
                    <a:pt x="109220" y="374000"/>
                  </a:lnTo>
                  <a:close/>
                  <a:moveTo>
                    <a:pt x="0" y="374000"/>
                  </a:moveTo>
                  <a:lnTo>
                    <a:pt x="4445" y="374000"/>
                  </a:lnTo>
                  <a:lnTo>
                    <a:pt x="4445" y="0"/>
                  </a:lnTo>
                  <a:lnTo>
                    <a:pt x="0" y="0"/>
                  </a:lnTo>
                  <a:lnTo>
                    <a:pt x="0" y="374000"/>
                  </a:lnTo>
                  <a:close/>
                  <a:moveTo>
                    <a:pt x="33020" y="374000"/>
                  </a:moveTo>
                  <a:lnTo>
                    <a:pt x="41275" y="374000"/>
                  </a:lnTo>
                  <a:lnTo>
                    <a:pt x="41275" y="0"/>
                  </a:lnTo>
                  <a:lnTo>
                    <a:pt x="33020" y="0"/>
                  </a:lnTo>
                  <a:lnTo>
                    <a:pt x="33020" y="374000"/>
                  </a:lnTo>
                  <a:close/>
                  <a:moveTo>
                    <a:pt x="69850" y="374000"/>
                  </a:moveTo>
                  <a:lnTo>
                    <a:pt x="82550" y="374000"/>
                  </a:lnTo>
                  <a:lnTo>
                    <a:pt x="82550" y="0"/>
                  </a:lnTo>
                  <a:lnTo>
                    <a:pt x="69850" y="0"/>
                  </a:lnTo>
                  <a:lnTo>
                    <a:pt x="69850" y="374000"/>
                  </a:lnTo>
                  <a:close/>
                </a:path>
              </a:pathLst>
            </a:custGeom>
            <a:solidFill>
              <a:srgbClr val="A4A4A4"/>
            </a:solidFill>
            <a:ln w="6350" cap="flat">
              <a:noFill/>
              <a:prstDash val="solid"/>
              <a:miter/>
            </a:ln>
          </p:spPr>
          <p:txBody>
            <a:bodyPr rtlCol="0" anchor="ctr"/>
            <a:lstStyle/>
            <a:p>
              <a:endParaRPr lang="nb-NO"/>
            </a:p>
          </p:txBody>
        </p:sp>
      </p:grpSp>
    </p:spTree>
    <p:extLst>
      <p:ext uri="{BB962C8B-B14F-4D97-AF65-F5344CB8AC3E}">
        <p14:creationId xmlns:p14="http://schemas.microsoft.com/office/powerpoint/2010/main" val="3474001875"/>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Lst>
  <p:hf sldNum="0" hdr="0" ftr="0" dt="0"/>
  <p:txStyles>
    <p:titleStyle>
      <a:lvl1pPr algn="l" rtl="0" fontAlgn="base">
        <a:lnSpc>
          <a:spcPts val="3200"/>
        </a:lnSpc>
        <a:spcBef>
          <a:spcPct val="0"/>
        </a:spcBef>
        <a:spcAft>
          <a:spcPct val="0"/>
        </a:spcAft>
        <a:defRPr sz="3200" b="1" kern="1200">
          <a:solidFill>
            <a:schemeClr val="tx2"/>
          </a:solidFill>
          <a:latin typeface="+mj-lt"/>
          <a:ea typeface="+mj-ea"/>
          <a:cs typeface="+mj-cs"/>
        </a:defRPr>
      </a:lvl1pPr>
      <a:lvl2pPr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2pPr>
      <a:lvl3pPr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3pPr>
      <a:lvl4pPr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4pPr>
      <a:lvl5pPr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5pPr>
      <a:lvl6pPr marL="457200"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6pPr>
      <a:lvl7pPr marL="914400"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7pPr>
      <a:lvl8pPr marL="1371600"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8pPr>
      <a:lvl9pPr marL="1828800"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9pPr>
    </p:titleStyle>
    <p:bodyStyle>
      <a:lvl1pPr marL="0" indent="0" algn="l" rtl="0" fontAlgn="base">
        <a:spcBef>
          <a:spcPct val="20000"/>
        </a:spcBef>
        <a:spcAft>
          <a:spcPct val="0"/>
        </a:spcAft>
        <a:buNone/>
        <a:defRPr sz="2000" kern="1200">
          <a:solidFill>
            <a:schemeClr val="tx1"/>
          </a:solidFill>
          <a:latin typeface="+mn-lt"/>
          <a:ea typeface="+mn-ea"/>
          <a:cs typeface="+mn-cs"/>
        </a:defRPr>
      </a:lvl1pPr>
      <a:lvl2pPr marL="719138" indent="-261938" algn="l" rtl="0" fontAlgn="base">
        <a:spcBef>
          <a:spcPct val="20000"/>
        </a:spcBef>
        <a:spcAft>
          <a:spcPct val="0"/>
        </a:spcAft>
        <a:buChar char="–"/>
        <a:defRPr sz="1900" kern="1200">
          <a:solidFill>
            <a:schemeClr val="tx1"/>
          </a:solidFill>
          <a:latin typeface="+mn-lt"/>
          <a:ea typeface="+mn-ea"/>
          <a:cs typeface="+mn-cs"/>
        </a:defRPr>
      </a:lvl2pPr>
      <a:lvl3pPr marL="1165225" indent="-250825" algn="l" rtl="0" fontAlgn="base">
        <a:spcBef>
          <a:spcPct val="20000"/>
        </a:spcBef>
        <a:spcAft>
          <a:spcPct val="0"/>
        </a:spcAft>
        <a:buChar char="•"/>
        <a:defRPr sz="1700" kern="1200">
          <a:solidFill>
            <a:schemeClr val="tx1"/>
          </a:solidFill>
          <a:latin typeface="+mn-lt"/>
          <a:ea typeface="+mn-ea"/>
          <a:cs typeface="+mn-cs"/>
        </a:defRPr>
      </a:lvl3pPr>
      <a:lvl4pPr marL="1600200" indent="-255588" algn="l" rtl="0" fontAlgn="base">
        <a:spcBef>
          <a:spcPct val="20000"/>
        </a:spcBef>
        <a:spcAft>
          <a:spcPct val="0"/>
        </a:spcAft>
        <a:buChar char="–"/>
        <a:defRPr sz="1700" kern="1200">
          <a:solidFill>
            <a:schemeClr val="tx1"/>
          </a:solidFill>
          <a:latin typeface="+mn-lt"/>
          <a:ea typeface="+mn-ea"/>
          <a:cs typeface="+mn-cs"/>
        </a:defRPr>
      </a:lvl4pPr>
      <a:lvl5pPr marL="2063750" indent="-266700" algn="l" rtl="0" fontAlgn="base">
        <a:spcBef>
          <a:spcPct val="20000"/>
        </a:spcBef>
        <a:spcAft>
          <a:spcPct val="0"/>
        </a:spcAft>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9">
          <p15:clr>
            <a:srgbClr val="F26B43"/>
          </p15:clr>
        </p15:guide>
        <p15:guide id="2" pos="347">
          <p15:clr>
            <a:srgbClr val="F26B43"/>
          </p15:clr>
        </p15:guide>
        <p15:guide id="3" orient="horz" pos="346">
          <p15:clr>
            <a:srgbClr val="F26B43"/>
          </p15:clr>
        </p15:guide>
        <p15:guide id="4" orient="horz" pos="3725">
          <p15:clr>
            <a:srgbClr val="F26B43"/>
          </p15:clr>
        </p15:guide>
        <p15:guide id="5" pos="7333">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0BEEBB4A-64C3-B647-9A9B-0BFFDC0B6E91}"/>
              </a:ext>
            </a:extLst>
          </p:cNvPr>
          <p:cNvSpPr>
            <a:spLocks noGrp="1" noChangeArrowheads="1"/>
          </p:cNvSpPr>
          <p:nvPr>
            <p:ph type="title"/>
          </p:nvPr>
        </p:nvSpPr>
        <p:spPr bwMode="auto">
          <a:xfrm>
            <a:off x="548062" y="2349000"/>
            <a:ext cx="11077200" cy="10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nb-NO" altLang="nb-NO"/>
              <a:t>Skyss Diverse</a:t>
            </a:r>
          </a:p>
        </p:txBody>
      </p:sp>
      <p:grpSp>
        <p:nvGrpSpPr>
          <p:cNvPr id="18" name="Grafikk 22">
            <a:extLst>
              <a:ext uri="{FF2B5EF4-FFF2-40B4-BE49-F238E27FC236}">
                <a16:creationId xmlns:a16="http://schemas.microsoft.com/office/drawing/2014/main" id="{45388917-A4A4-BB44-A610-A243AC2FDAA1}"/>
              </a:ext>
            </a:extLst>
          </p:cNvPr>
          <p:cNvGrpSpPr/>
          <p:nvPr/>
        </p:nvGrpSpPr>
        <p:grpSpPr>
          <a:xfrm>
            <a:off x="558000" y="6120979"/>
            <a:ext cx="1461165" cy="3156908"/>
            <a:chOff x="558800" y="9999572"/>
            <a:chExt cx="1461165" cy="3156908"/>
          </a:xfrm>
        </p:grpSpPr>
        <p:sp>
          <p:nvSpPr>
            <p:cNvPr id="19" name="Friform 18">
              <a:extLst>
                <a:ext uri="{FF2B5EF4-FFF2-40B4-BE49-F238E27FC236}">
                  <a16:creationId xmlns:a16="http://schemas.microsoft.com/office/drawing/2014/main" id="{3EDD0BFF-2A70-724E-AC7C-20D66CD00F7E}"/>
                </a:ext>
              </a:extLst>
            </p:cNvPr>
            <p:cNvSpPr/>
            <p:nvPr/>
          </p:nvSpPr>
          <p:spPr>
            <a:xfrm>
              <a:off x="558800" y="9999572"/>
              <a:ext cx="1146175" cy="373999"/>
            </a:xfrm>
            <a:custGeom>
              <a:avLst/>
              <a:gdLst>
                <a:gd name="connsiteX0" fmla="*/ 1146175 w 1146175"/>
                <a:gd name="connsiteY0" fmla="*/ 231766 h 373999"/>
                <a:gd name="connsiteX1" fmla="*/ 1068070 w 1146175"/>
                <a:gd name="connsiteY1" fmla="*/ 170808 h 373999"/>
                <a:gd name="connsiteX2" fmla="*/ 1024890 w 1146175"/>
                <a:gd name="connsiteY2" fmla="*/ 163188 h 373999"/>
                <a:gd name="connsiteX3" fmla="*/ 1001395 w 1146175"/>
                <a:gd name="connsiteY3" fmla="*/ 144139 h 373999"/>
                <a:gd name="connsiteX4" fmla="*/ 1012190 w 1146175"/>
                <a:gd name="connsiteY4" fmla="*/ 130170 h 373999"/>
                <a:gd name="connsiteX5" fmla="*/ 1055370 w 1146175"/>
                <a:gd name="connsiteY5" fmla="*/ 125090 h 373999"/>
                <a:gd name="connsiteX6" fmla="*/ 1118870 w 1146175"/>
                <a:gd name="connsiteY6" fmla="*/ 128900 h 373999"/>
                <a:gd name="connsiteX7" fmla="*/ 1122680 w 1146175"/>
                <a:gd name="connsiteY7" fmla="*/ 129535 h 373999"/>
                <a:gd name="connsiteX8" fmla="*/ 1128395 w 1146175"/>
                <a:gd name="connsiteY8" fmla="*/ 92706 h 373999"/>
                <a:gd name="connsiteX9" fmla="*/ 1123950 w 1146175"/>
                <a:gd name="connsiteY9" fmla="*/ 91436 h 373999"/>
                <a:gd name="connsiteX10" fmla="*/ 1045210 w 1146175"/>
                <a:gd name="connsiteY10" fmla="*/ 86357 h 373999"/>
                <a:gd name="connsiteX11" fmla="*/ 949325 w 1146175"/>
                <a:gd name="connsiteY11" fmla="*/ 142869 h 373999"/>
                <a:gd name="connsiteX12" fmla="*/ 986790 w 1146175"/>
                <a:gd name="connsiteY12" fmla="*/ 193667 h 373999"/>
                <a:gd name="connsiteX13" fmla="*/ 1040130 w 1146175"/>
                <a:gd name="connsiteY13" fmla="*/ 205732 h 373999"/>
                <a:gd name="connsiteX14" fmla="*/ 1071245 w 1146175"/>
                <a:gd name="connsiteY14" fmla="*/ 212716 h 373999"/>
                <a:gd name="connsiteX15" fmla="*/ 1092835 w 1146175"/>
                <a:gd name="connsiteY15" fmla="*/ 233036 h 373999"/>
                <a:gd name="connsiteX16" fmla="*/ 1079500 w 1146175"/>
                <a:gd name="connsiteY16" fmla="*/ 250180 h 373999"/>
                <a:gd name="connsiteX17" fmla="*/ 1033780 w 1146175"/>
                <a:gd name="connsiteY17" fmla="*/ 257164 h 373999"/>
                <a:gd name="connsiteX18" fmla="*/ 962660 w 1146175"/>
                <a:gd name="connsiteY18" fmla="*/ 252720 h 373999"/>
                <a:gd name="connsiteX19" fmla="*/ 958850 w 1146175"/>
                <a:gd name="connsiteY19" fmla="*/ 252085 h 373999"/>
                <a:gd name="connsiteX20" fmla="*/ 958215 w 1146175"/>
                <a:gd name="connsiteY20" fmla="*/ 255895 h 373999"/>
                <a:gd name="connsiteX21" fmla="*/ 951865 w 1146175"/>
                <a:gd name="connsiteY21" fmla="*/ 290183 h 373999"/>
                <a:gd name="connsiteX22" fmla="*/ 956310 w 1146175"/>
                <a:gd name="connsiteY22" fmla="*/ 290818 h 373999"/>
                <a:gd name="connsiteX23" fmla="*/ 1035050 w 1146175"/>
                <a:gd name="connsiteY23" fmla="*/ 295263 h 373999"/>
                <a:gd name="connsiteX24" fmla="*/ 1146175 w 1146175"/>
                <a:gd name="connsiteY24" fmla="*/ 231766 h 373999"/>
                <a:gd name="connsiteX25" fmla="*/ 925830 w 1146175"/>
                <a:gd name="connsiteY25" fmla="*/ 231766 h 373999"/>
                <a:gd name="connsiteX26" fmla="*/ 847725 w 1146175"/>
                <a:gd name="connsiteY26" fmla="*/ 170808 h 373999"/>
                <a:gd name="connsiteX27" fmla="*/ 804545 w 1146175"/>
                <a:gd name="connsiteY27" fmla="*/ 163188 h 373999"/>
                <a:gd name="connsiteX28" fmla="*/ 781050 w 1146175"/>
                <a:gd name="connsiteY28" fmla="*/ 144139 h 373999"/>
                <a:gd name="connsiteX29" fmla="*/ 791845 w 1146175"/>
                <a:gd name="connsiteY29" fmla="*/ 130170 h 373999"/>
                <a:gd name="connsiteX30" fmla="*/ 835025 w 1146175"/>
                <a:gd name="connsiteY30" fmla="*/ 125090 h 373999"/>
                <a:gd name="connsiteX31" fmla="*/ 898525 w 1146175"/>
                <a:gd name="connsiteY31" fmla="*/ 128900 h 373999"/>
                <a:gd name="connsiteX32" fmla="*/ 902335 w 1146175"/>
                <a:gd name="connsiteY32" fmla="*/ 129535 h 373999"/>
                <a:gd name="connsiteX33" fmla="*/ 908050 w 1146175"/>
                <a:gd name="connsiteY33" fmla="*/ 92706 h 373999"/>
                <a:gd name="connsiteX34" fmla="*/ 903605 w 1146175"/>
                <a:gd name="connsiteY34" fmla="*/ 92071 h 373999"/>
                <a:gd name="connsiteX35" fmla="*/ 824865 w 1146175"/>
                <a:gd name="connsiteY35" fmla="*/ 86992 h 373999"/>
                <a:gd name="connsiteX36" fmla="*/ 728980 w 1146175"/>
                <a:gd name="connsiteY36" fmla="*/ 143504 h 373999"/>
                <a:gd name="connsiteX37" fmla="*/ 765810 w 1146175"/>
                <a:gd name="connsiteY37" fmla="*/ 194302 h 373999"/>
                <a:gd name="connsiteX38" fmla="*/ 819150 w 1146175"/>
                <a:gd name="connsiteY38" fmla="*/ 206367 h 373999"/>
                <a:gd name="connsiteX39" fmla="*/ 850265 w 1146175"/>
                <a:gd name="connsiteY39" fmla="*/ 213352 h 373999"/>
                <a:gd name="connsiteX40" fmla="*/ 871855 w 1146175"/>
                <a:gd name="connsiteY40" fmla="*/ 233671 h 373999"/>
                <a:gd name="connsiteX41" fmla="*/ 858520 w 1146175"/>
                <a:gd name="connsiteY41" fmla="*/ 250815 h 373999"/>
                <a:gd name="connsiteX42" fmla="*/ 812800 w 1146175"/>
                <a:gd name="connsiteY42" fmla="*/ 257800 h 373999"/>
                <a:gd name="connsiteX43" fmla="*/ 741680 w 1146175"/>
                <a:gd name="connsiteY43" fmla="*/ 253355 h 373999"/>
                <a:gd name="connsiteX44" fmla="*/ 737870 w 1146175"/>
                <a:gd name="connsiteY44" fmla="*/ 252720 h 373999"/>
                <a:gd name="connsiteX45" fmla="*/ 737235 w 1146175"/>
                <a:gd name="connsiteY45" fmla="*/ 256530 h 373999"/>
                <a:gd name="connsiteX46" fmla="*/ 730885 w 1146175"/>
                <a:gd name="connsiteY46" fmla="*/ 290818 h 373999"/>
                <a:gd name="connsiteX47" fmla="*/ 735330 w 1146175"/>
                <a:gd name="connsiteY47" fmla="*/ 291453 h 373999"/>
                <a:gd name="connsiteX48" fmla="*/ 814070 w 1146175"/>
                <a:gd name="connsiteY48" fmla="*/ 295898 h 373999"/>
                <a:gd name="connsiteX49" fmla="*/ 925830 w 1146175"/>
                <a:gd name="connsiteY49" fmla="*/ 231766 h 373999"/>
                <a:gd name="connsiteX50" fmla="*/ 695325 w 1146175"/>
                <a:gd name="connsiteY50" fmla="*/ 285738 h 373999"/>
                <a:gd name="connsiteX51" fmla="*/ 695325 w 1146175"/>
                <a:gd name="connsiteY51" fmla="*/ 88262 h 373999"/>
                <a:gd name="connsiteX52" fmla="*/ 641985 w 1146175"/>
                <a:gd name="connsiteY52" fmla="*/ 88262 h 373999"/>
                <a:gd name="connsiteX53" fmla="*/ 641985 w 1146175"/>
                <a:gd name="connsiteY53" fmla="*/ 253990 h 373999"/>
                <a:gd name="connsiteX54" fmla="*/ 601345 w 1146175"/>
                <a:gd name="connsiteY54" fmla="*/ 257164 h 373999"/>
                <a:gd name="connsiteX55" fmla="*/ 533400 w 1146175"/>
                <a:gd name="connsiteY55" fmla="*/ 205097 h 373999"/>
                <a:gd name="connsiteX56" fmla="*/ 533400 w 1146175"/>
                <a:gd name="connsiteY56" fmla="*/ 88262 h 373999"/>
                <a:gd name="connsiteX57" fmla="*/ 480695 w 1146175"/>
                <a:gd name="connsiteY57" fmla="*/ 88262 h 373999"/>
                <a:gd name="connsiteX58" fmla="*/ 480695 w 1146175"/>
                <a:gd name="connsiteY58" fmla="*/ 205732 h 373999"/>
                <a:gd name="connsiteX59" fmla="*/ 595630 w 1146175"/>
                <a:gd name="connsiteY59" fmla="*/ 295898 h 373999"/>
                <a:gd name="connsiteX60" fmla="*/ 641985 w 1146175"/>
                <a:gd name="connsiteY60" fmla="*/ 290818 h 373999"/>
                <a:gd name="connsiteX61" fmla="*/ 633095 w 1146175"/>
                <a:gd name="connsiteY61" fmla="*/ 325107 h 373999"/>
                <a:gd name="connsiteX62" fmla="*/ 581025 w 1146175"/>
                <a:gd name="connsiteY62" fmla="*/ 334631 h 373999"/>
                <a:gd name="connsiteX63" fmla="*/ 503555 w 1146175"/>
                <a:gd name="connsiteY63" fmla="*/ 327647 h 373999"/>
                <a:gd name="connsiteX64" fmla="*/ 497205 w 1146175"/>
                <a:gd name="connsiteY64" fmla="*/ 365745 h 373999"/>
                <a:gd name="connsiteX65" fmla="*/ 583565 w 1146175"/>
                <a:gd name="connsiteY65" fmla="*/ 374000 h 373999"/>
                <a:gd name="connsiteX66" fmla="*/ 695325 w 1146175"/>
                <a:gd name="connsiteY66" fmla="*/ 285738 h 373999"/>
                <a:gd name="connsiteX67" fmla="*/ 454025 w 1146175"/>
                <a:gd name="connsiteY67" fmla="*/ 292723 h 373999"/>
                <a:gd name="connsiteX68" fmla="*/ 335280 w 1146175"/>
                <a:gd name="connsiteY68" fmla="*/ 178428 h 373999"/>
                <a:gd name="connsiteX69" fmla="*/ 452120 w 1146175"/>
                <a:gd name="connsiteY69" fmla="*/ 88262 h 373999"/>
                <a:gd name="connsiteX70" fmla="*/ 384175 w 1146175"/>
                <a:gd name="connsiteY70" fmla="*/ 88262 h 373999"/>
                <a:gd name="connsiteX71" fmla="*/ 290195 w 1146175"/>
                <a:gd name="connsiteY71" fmla="*/ 160014 h 373999"/>
                <a:gd name="connsiteX72" fmla="*/ 279400 w 1146175"/>
                <a:gd name="connsiteY72" fmla="*/ 160014 h 373999"/>
                <a:gd name="connsiteX73" fmla="*/ 279400 w 1146175"/>
                <a:gd name="connsiteY73" fmla="*/ 0 h 373999"/>
                <a:gd name="connsiteX74" fmla="*/ 228600 w 1146175"/>
                <a:gd name="connsiteY74" fmla="*/ 0 h 373999"/>
                <a:gd name="connsiteX75" fmla="*/ 228600 w 1146175"/>
                <a:gd name="connsiteY75" fmla="*/ 293358 h 373999"/>
                <a:gd name="connsiteX76" fmla="*/ 279400 w 1146175"/>
                <a:gd name="connsiteY76" fmla="*/ 293358 h 373999"/>
                <a:gd name="connsiteX77" fmla="*/ 279400 w 1146175"/>
                <a:gd name="connsiteY77" fmla="*/ 197477 h 373999"/>
                <a:gd name="connsiteX78" fmla="*/ 288925 w 1146175"/>
                <a:gd name="connsiteY78" fmla="*/ 197477 h 373999"/>
                <a:gd name="connsiteX79" fmla="*/ 387350 w 1146175"/>
                <a:gd name="connsiteY79" fmla="*/ 293358 h 373999"/>
                <a:gd name="connsiteX80" fmla="*/ 454025 w 1146175"/>
                <a:gd name="connsiteY80" fmla="*/ 293358 h 373999"/>
                <a:gd name="connsiteX81" fmla="*/ 196850 w 1146175"/>
                <a:gd name="connsiteY81" fmla="*/ 231766 h 373999"/>
                <a:gd name="connsiteX82" fmla="*/ 118745 w 1146175"/>
                <a:gd name="connsiteY82" fmla="*/ 170808 h 373999"/>
                <a:gd name="connsiteX83" fmla="*/ 75565 w 1146175"/>
                <a:gd name="connsiteY83" fmla="*/ 163188 h 373999"/>
                <a:gd name="connsiteX84" fmla="*/ 52070 w 1146175"/>
                <a:gd name="connsiteY84" fmla="*/ 144139 h 373999"/>
                <a:gd name="connsiteX85" fmla="*/ 62865 w 1146175"/>
                <a:gd name="connsiteY85" fmla="*/ 130170 h 373999"/>
                <a:gd name="connsiteX86" fmla="*/ 106045 w 1146175"/>
                <a:gd name="connsiteY86" fmla="*/ 125090 h 373999"/>
                <a:gd name="connsiteX87" fmla="*/ 169545 w 1146175"/>
                <a:gd name="connsiteY87" fmla="*/ 128900 h 373999"/>
                <a:gd name="connsiteX88" fmla="*/ 173355 w 1146175"/>
                <a:gd name="connsiteY88" fmla="*/ 129535 h 373999"/>
                <a:gd name="connsiteX89" fmla="*/ 179070 w 1146175"/>
                <a:gd name="connsiteY89" fmla="*/ 92706 h 373999"/>
                <a:gd name="connsiteX90" fmla="*/ 174625 w 1146175"/>
                <a:gd name="connsiteY90" fmla="*/ 92071 h 373999"/>
                <a:gd name="connsiteX91" fmla="*/ 95885 w 1146175"/>
                <a:gd name="connsiteY91" fmla="*/ 86992 h 373999"/>
                <a:gd name="connsiteX92" fmla="*/ 0 w 1146175"/>
                <a:gd name="connsiteY92" fmla="*/ 143504 h 373999"/>
                <a:gd name="connsiteX93" fmla="*/ 36830 w 1146175"/>
                <a:gd name="connsiteY93" fmla="*/ 194302 h 373999"/>
                <a:gd name="connsiteX94" fmla="*/ 90170 w 1146175"/>
                <a:gd name="connsiteY94" fmla="*/ 206367 h 373999"/>
                <a:gd name="connsiteX95" fmla="*/ 121285 w 1146175"/>
                <a:gd name="connsiteY95" fmla="*/ 213352 h 373999"/>
                <a:gd name="connsiteX96" fmla="*/ 142875 w 1146175"/>
                <a:gd name="connsiteY96" fmla="*/ 233671 h 373999"/>
                <a:gd name="connsiteX97" fmla="*/ 129540 w 1146175"/>
                <a:gd name="connsiteY97" fmla="*/ 250815 h 373999"/>
                <a:gd name="connsiteX98" fmla="*/ 83820 w 1146175"/>
                <a:gd name="connsiteY98" fmla="*/ 257800 h 373999"/>
                <a:gd name="connsiteX99" fmla="*/ 12700 w 1146175"/>
                <a:gd name="connsiteY99" fmla="*/ 253355 h 373999"/>
                <a:gd name="connsiteX100" fmla="*/ 8890 w 1146175"/>
                <a:gd name="connsiteY100" fmla="*/ 252720 h 373999"/>
                <a:gd name="connsiteX101" fmla="*/ 8255 w 1146175"/>
                <a:gd name="connsiteY101" fmla="*/ 256530 h 373999"/>
                <a:gd name="connsiteX102" fmla="*/ 1905 w 1146175"/>
                <a:gd name="connsiteY102" fmla="*/ 290818 h 373999"/>
                <a:gd name="connsiteX103" fmla="*/ 6350 w 1146175"/>
                <a:gd name="connsiteY103" fmla="*/ 291453 h 373999"/>
                <a:gd name="connsiteX104" fmla="*/ 85090 w 1146175"/>
                <a:gd name="connsiteY104" fmla="*/ 295898 h 373999"/>
                <a:gd name="connsiteX105" fmla="*/ 196850 w 1146175"/>
                <a:gd name="connsiteY105" fmla="*/ 231766 h 37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146175" h="373999">
                  <a:moveTo>
                    <a:pt x="1146175" y="231766"/>
                  </a:moveTo>
                  <a:cubicBezTo>
                    <a:pt x="1146175" y="196842"/>
                    <a:pt x="1123315" y="179698"/>
                    <a:pt x="1068070" y="170808"/>
                  </a:cubicBezTo>
                  <a:cubicBezTo>
                    <a:pt x="1043940" y="166998"/>
                    <a:pt x="1029970" y="164458"/>
                    <a:pt x="1024890" y="163188"/>
                  </a:cubicBezTo>
                  <a:cubicBezTo>
                    <a:pt x="1008380" y="159379"/>
                    <a:pt x="1001395" y="153029"/>
                    <a:pt x="1001395" y="144139"/>
                  </a:cubicBezTo>
                  <a:cubicBezTo>
                    <a:pt x="1001395" y="137155"/>
                    <a:pt x="1003935" y="133980"/>
                    <a:pt x="1012190" y="130170"/>
                  </a:cubicBezTo>
                  <a:cubicBezTo>
                    <a:pt x="1020445" y="126995"/>
                    <a:pt x="1035050" y="125090"/>
                    <a:pt x="1055370" y="125090"/>
                  </a:cubicBezTo>
                  <a:cubicBezTo>
                    <a:pt x="1075055" y="125090"/>
                    <a:pt x="1094740" y="126360"/>
                    <a:pt x="1118870" y="128900"/>
                  </a:cubicBezTo>
                  <a:lnTo>
                    <a:pt x="1122680" y="129535"/>
                  </a:lnTo>
                  <a:lnTo>
                    <a:pt x="1128395" y="92706"/>
                  </a:lnTo>
                  <a:lnTo>
                    <a:pt x="1123950" y="91436"/>
                  </a:lnTo>
                  <a:cubicBezTo>
                    <a:pt x="1096645" y="88262"/>
                    <a:pt x="1066800" y="86357"/>
                    <a:pt x="1045210" y="86357"/>
                  </a:cubicBezTo>
                  <a:cubicBezTo>
                    <a:pt x="983615" y="86357"/>
                    <a:pt x="949325" y="104136"/>
                    <a:pt x="949325" y="142869"/>
                  </a:cubicBezTo>
                  <a:cubicBezTo>
                    <a:pt x="949325" y="166998"/>
                    <a:pt x="962660" y="185412"/>
                    <a:pt x="986790" y="193667"/>
                  </a:cubicBezTo>
                  <a:cubicBezTo>
                    <a:pt x="995680" y="196842"/>
                    <a:pt x="1014730" y="200652"/>
                    <a:pt x="1040130" y="205732"/>
                  </a:cubicBezTo>
                  <a:cubicBezTo>
                    <a:pt x="1058545" y="208907"/>
                    <a:pt x="1064895" y="210811"/>
                    <a:pt x="1071245" y="212716"/>
                  </a:cubicBezTo>
                  <a:cubicBezTo>
                    <a:pt x="1087120" y="218431"/>
                    <a:pt x="1092835" y="225416"/>
                    <a:pt x="1092835" y="233036"/>
                  </a:cubicBezTo>
                  <a:cubicBezTo>
                    <a:pt x="1092835" y="240020"/>
                    <a:pt x="1089025" y="245735"/>
                    <a:pt x="1079500" y="250180"/>
                  </a:cubicBezTo>
                  <a:cubicBezTo>
                    <a:pt x="1069975" y="254625"/>
                    <a:pt x="1054100" y="257164"/>
                    <a:pt x="1033780" y="257164"/>
                  </a:cubicBezTo>
                  <a:cubicBezTo>
                    <a:pt x="1013460" y="257164"/>
                    <a:pt x="993140" y="255895"/>
                    <a:pt x="962660" y="252720"/>
                  </a:cubicBezTo>
                  <a:lnTo>
                    <a:pt x="958850" y="252085"/>
                  </a:lnTo>
                  <a:lnTo>
                    <a:pt x="958215" y="255895"/>
                  </a:lnTo>
                  <a:lnTo>
                    <a:pt x="951865" y="290183"/>
                  </a:lnTo>
                  <a:lnTo>
                    <a:pt x="956310" y="290818"/>
                  </a:lnTo>
                  <a:cubicBezTo>
                    <a:pt x="986155" y="293358"/>
                    <a:pt x="1012825" y="295263"/>
                    <a:pt x="1035050" y="295263"/>
                  </a:cubicBezTo>
                  <a:cubicBezTo>
                    <a:pt x="1106170" y="295263"/>
                    <a:pt x="1146175" y="274944"/>
                    <a:pt x="1146175" y="231766"/>
                  </a:cubicBezTo>
                  <a:moveTo>
                    <a:pt x="925830" y="231766"/>
                  </a:moveTo>
                  <a:cubicBezTo>
                    <a:pt x="926465" y="196842"/>
                    <a:pt x="902970" y="179698"/>
                    <a:pt x="847725" y="170808"/>
                  </a:cubicBezTo>
                  <a:cubicBezTo>
                    <a:pt x="823595" y="166998"/>
                    <a:pt x="809625" y="164458"/>
                    <a:pt x="804545" y="163188"/>
                  </a:cubicBezTo>
                  <a:cubicBezTo>
                    <a:pt x="788035" y="159379"/>
                    <a:pt x="781050" y="153029"/>
                    <a:pt x="781050" y="144139"/>
                  </a:cubicBezTo>
                  <a:cubicBezTo>
                    <a:pt x="781050" y="137155"/>
                    <a:pt x="783590" y="133980"/>
                    <a:pt x="791845" y="130170"/>
                  </a:cubicBezTo>
                  <a:cubicBezTo>
                    <a:pt x="800100" y="126995"/>
                    <a:pt x="814705" y="125090"/>
                    <a:pt x="835025" y="125090"/>
                  </a:cubicBezTo>
                  <a:cubicBezTo>
                    <a:pt x="854710" y="125090"/>
                    <a:pt x="874395" y="126360"/>
                    <a:pt x="898525" y="128900"/>
                  </a:cubicBezTo>
                  <a:lnTo>
                    <a:pt x="902335" y="129535"/>
                  </a:lnTo>
                  <a:lnTo>
                    <a:pt x="908050" y="92706"/>
                  </a:lnTo>
                  <a:lnTo>
                    <a:pt x="903605" y="92071"/>
                  </a:lnTo>
                  <a:cubicBezTo>
                    <a:pt x="876300" y="88896"/>
                    <a:pt x="846455" y="86992"/>
                    <a:pt x="824865" y="86992"/>
                  </a:cubicBezTo>
                  <a:cubicBezTo>
                    <a:pt x="763270" y="86992"/>
                    <a:pt x="728980" y="104771"/>
                    <a:pt x="728980" y="143504"/>
                  </a:cubicBezTo>
                  <a:cubicBezTo>
                    <a:pt x="728980" y="167633"/>
                    <a:pt x="742315" y="186048"/>
                    <a:pt x="765810" y="194302"/>
                  </a:cubicBezTo>
                  <a:cubicBezTo>
                    <a:pt x="774700" y="197477"/>
                    <a:pt x="793750" y="201287"/>
                    <a:pt x="819150" y="206367"/>
                  </a:cubicBezTo>
                  <a:cubicBezTo>
                    <a:pt x="837565" y="209541"/>
                    <a:pt x="843915" y="211447"/>
                    <a:pt x="850265" y="213352"/>
                  </a:cubicBezTo>
                  <a:cubicBezTo>
                    <a:pt x="866140" y="219066"/>
                    <a:pt x="871855" y="226051"/>
                    <a:pt x="871855" y="233671"/>
                  </a:cubicBezTo>
                  <a:cubicBezTo>
                    <a:pt x="871855" y="240655"/>
                    <a:pt x="868045" y="246370"/>
                    <a:pt x="858520" y="250815"/>
                  </a:cubicBezTo>
                  <a:cubicBezTo>
                    <a:pt x="848995" y="255260"/>
                    <a:pt x="833120" y="257800"/>
                    <a:pt x="812800" y="257800"/>
                  </a:cubicBezTo>
                  <a:cubicBezTo>
                    <a:pt x="792480" y="257800"/>
                    <a:pt x="772160" y="256530"/>
                    <a:pt x="741680" y="253355"/>
                  </a:cubicBezTo>
                  <a:lnTo>
                    <a:pt x="737870" y="252720"/>
                  </a:lnTo>
                  <a:lnTo>
                    <a:pt x="737235" y="256530"/>
                  </a:lnTo>
                  <a:lnTo>
                    <a:pt x="730885" y="290818"/>
                  </a:lnTo>
                  <a:lnTo>
                    <a:pt x="735330" y="291453"/>
                  </a:lnTo>
                  <a:cubicBezTo>
                    <a:pt x="765175" y="293993"/>
                    <a:pt x="791845" y="295898"/>
                    <a:pt x="814070" y="295898"/>
                  </a:cubicBezTo>
                  <a:cubicBezTo>
                    <a:pt x="886460" y="295263"/>
                    <a:pt x="925830" y="274944"/>
                    <a:pt x="925830" y="231766"/>
                  </a:cubicBezTo>
                  <a:moveTo>
                    <a:pt x="695325" y="285738"/>
                  </a:moveTo>
                  <a:lnTo>
                    <a:pt x="695325" y="88262"/>
                  </a:lnTo>
                  <a:lnTo>
                    <a:pt x="641985" y="88262"/>
                  </a:lnTo>
                  <a:lnTo>
                    <a:pt x="641985" y="253990"/>
                  </a:lnTo>
                  <a:cubicBezTo>
                    <a:pt x="628015" y="255895"/>
                    <a:pt x="612140" y="257164"/>
                    <a:pt x="601345" y="257164"/>
                  </a:cubicBezTo>
                  <a:cubicBezTo>
                    <a:pt x="539750" y="257164"/>
                    <a:pt x="533400" y="238750"/>
                    <a:pt x="533400" y="205097"/>
                  </a:cubicBezTo>
                  <a:lnTo>
                    <a:pt x="533400" y="88262"/>
                  </a:lnTo>
                  <a:lnTo>
                    <a:pt x="480695" y="88262"/>
                  </a:lnTo>
                  <a:lnTo>
                    <a:pt x="480695" y="205732"/>
                  </a:lnTo>
                  <a:cubicBezTo>
                    <a:pt x="480695" y="278754"/>
                    <a:pt x="523875" y="295898"/>
                    <a:pt x="595630" y="295898"/>
                  </a:cubicBezTo>
                  <a:cubicBezTo>
                    <a:pt x="609600" y="295898"/>
                    <a:pt x="629920" y="293358"/>
                    <a:pt x="641985" y="290818"/>
                  </a:cubicBezTo>
                  <a:cubicBezTo>
                    <a:pt x="641985" y="302883"/>
                    <a:pt x="641350" y="316217"/>
                    <a:pt x="633095" y="325107"/>
                  </a:cubicBezTo>
                  <a:cubicBezTo>
                    <a:pt x="624840" y="333361"/>
                    <a:pt x="607695" y="334631"/>
                    <a:pt x="581025" y="334631"/>
                  </a:cubicBezTo>
                  <a:cubicBezTo>
                    <a:pt x="556895" y="334631"/>
                    <a:pt x="527685" y="331457"/>
                    <a:pt x="503555" y="327647"/>
                  </a:cubicBezTo>
                  <a:lnTo>
                    <a:pt x="497205" y="365745"/>
                  </a:lnTo>
                  <a:cubicBezTo>
                    <a:pt x="530225" y="371460"/>
                    <a:pt x="556895" y="374000"/>
                    <a:pt x="583565" y="374000"/>
                  </a:cubicBezTo>
                  <a:cubicBezTo>
                    <a:pt x="674370" y="373365"/>
                    <a:pt x="695325" y="347331"/>
                    <a:pt x="695325" y="285738"/>
                  </a:cubicBezTo>
                  <a:moveTo>
                    <a:pt x="454025" y="292723"/>
                  </a:moveTo>
                  <a:lnTo>
                    <a:pt x="335280" y="178428"/>
                  </a:lnTo>
                  <a:lnTo>
                    <a:pt x="452120" y="88262"/>
                  </a:lnTo>
                  <a:lnTo>
                    <a:pt x="384175" y="88262"/>
                  </a:lnTo>
                  <a:lnTo>
                    <a:pt x="290195" y="160014"/>
                  </a:lnTo>
                  <a:lnTo>
                    <a:pt x="279400" y="160014"/>
                  </a:lnTo>
                  <a:lnTo>
                    <a:pt x="279400" y="0"/>
                  </a:lnTo>
                  <a:lnTo>
                    <a:pt x="228600" y="0"/>
                  </a:lnTo>
                  <a:lnTo>
                    <a:pt x="228600" y="293358"/>
                  </a:lnTo>
                  <a:lnTo>
                    <a:pt x="279400" y="293358"/>
                  </a:lnTo>
                  <a:lnTo>
                    <a:pt x="279400" y="197477"/>
                  </a:lnTo>
                  <a:lnTo>
                    <a:pt x="288925" y="197477"/>
                  </a:lnTo>
                  <a:lnTo>
                    <a:pt x="387350" y="293358"/>
                  </a:lnTo>
                  <a:lnTo>
                    <a:pt x="454025" y="293358"/>
                  </a:lnTo>
                  <a:close/>
                  <a:moveTo>
                    <a:pt x="196850" y="231766"/>
                  </a:moveTo>
                  <a:cubicBezTo>
                    <a:pt x="197485" y="196842"/>
                    <a:pt x="173990" y="179698"/>
                    <a:pt x="118745" y="170808"/>
                  </a:cubicBezTo>
                  <a:cubicBezTo>
                    <a:pt x="94615" y="166998"/>
                    <a:pt x="80645" y="164458"/>
                    <a:pt x="75565" y="163188"/>
                  </a:cubicBezTo>
                  <a:cubicBezTo>
                    <a:pt x="59055" y="159379"/>
                    <a:pt x="52070" y="153029"/>
                    <a:pt x="52070" y="144139"/>
                  </a:cubicBezTo>
                  <a:cubicBezTo>
                    <a:pt x="52070" y="137155"/>
                    <a:pt x="54610" y="133980"/>
                    <a:pt x="62865" y="130170"/>
                  </a:cubicBezTo>
                  <a:cubicBezTo>
                    <a:pt x="71120" y="126995"/>
                    <a:pt x="85725" y="125090"/>
                    <a:pt x="106045" y="125090"/>
                  </a:cubicBezTo>
                  <a:cubicBezTo>
                    <a:pt x="125730" y="125090"/>
                    <a:pt x="145415" y="126360"/>
                    <a:pt x="169545" y="128900"/>
                  </a:cubicBezTo>
                  <a:lnTo>
                    <a:pt x="173355" y="129535"/>
                  </a:lnTo>
                  <a:lnTo>
                    <a:pt x="179070" y="92706"/>
                  </a:lnTo>
                  <a:lnTo>
                    <a:pt x="174625" y="92071"/>
                  </a:lnTo>
                  <a:cubicBezTo>
                    <a:pt x="147320" y="88896"/>
                    <a:pt x="117475" y="86992"/>
                    <a:pt x="95885" y="86992"/>
                  </a:cubicBezTo>
                  <a:cubicBezTo>
                    <a:pt x="34290" y="86992"/>
                    <a:pt x="0" y="104771"/>
                    <a:pt x="0" y="143504"/>
                  </a:cubicBezTo>
                  <a:cubicBezTo>
                    <a:pt x="0" y="167633"/>
                    <a:pt x="13335" y="186048"/>
                    <a:pt x="36830" y="194302"/>
                  </a:cubicBezTo>
                  <a:cubicBezTo>
                    <a:pt x="45720" y="197477"/>
                    <a:pt x="64770" y="201287"/>
                    <a:pt x="90170" y="206367"/>
                  </a:cubicBezTo>
                  <a:cubicBezTo>
                    <a:pt x="108585" y="209541"/>
                    <a:pt x="114935" y="211447"/>
                    <a:pt x="121285" y="213352"/>
                  </a:cubicBezTo>
                  <a:cubicBezTo>
                    <a:pt x="137160" y="219066"/>
                    <a:pt x="142875" y="226051"/>
                    <a:pt x="142875" y="233671"/>
                  </a:cubicBezTo>
                  <a:cubicBezTo>
                    <a:pt x="142875" y="240655"/>
                    <a:pt x="139065" y="246370"/>
                    <a:pt x="129540" y="250815"/>
                  </a:cubicBezTo>
                  <a:cubicBezTo>
                    <a:pt x="120015" y="255260"/>
                    <a:pt x="104140" y="257800"/>
                    <a:pt x="83820" y="257800"/>
                  </a:cubicBezTo>
                  <a:cubicBezTo>
                    <a:pt x="63500" y="257800"/>
                    <a:pt x="43180" y="256530"/>
                    <a:pt x="12700" y="253355"/>
                  </a:cubicBezTo>
                  <a:lnTo>
                    <a:pt x="8890" y="252720"/>
                  </a:lnTo>
                  <a:lnTo>
                    <a:pt x="8255" y="256530"/>
                  </a:lnTo>
                  <a:lnTo>
                    <a:pt x="1905" y="290818"/>
                  </a:lnTo>
                  <a:lnTo>
                    <a:pt x="6350" y="291453"/>
                  </a:lnTo>
                  <a:cubicBezTo>
                    <a:pt x="36195" y="293993"/>
                    <a:pt x="62865" y="295898"/>
                    <a:pt x="85090" y="295898"/>
                  </a:cubicBezTo>
                  <a:cubicBezTo>
                    <a:pt x="156845" y="295263"/>
                    <a:pt x="196850" y="274944"/>
                    <a:pt x="196850" y="231766"/>
                  </a:cubicBezTo>
                </a:path>
              </a:pathLst>
            </a:custGeom>
            <a:solidFill>
              <a:srgbClr val="000000"/>
            </a:solidFill>
            <a:ln w="6350" cap="flat">
              <a:noFill/>
              <a:prstDash val="solid"/>
              <a:miter/>
            </a:ln>
          </p:spPr>
          <p:txBody>
            <a:bodyPr rtlCol="0" anchor="ctr"/>
            <a:lstStyle/>
            <a:p>
              <a:endParaRPr lang="nb-NO"/>
            </a:p>
          </p:txBody>
        </p:sp>
        <p:sp>
          <p:nvSpPr>
            <p:cNvPr id="20" name="Friform 19">
              <a:extLst>
                <a:ext uri="{FF2B5EF4-FFF2-40B4-BE49-F238E27FC236}">
                  <a16:creationId xmlns:a16="http://schemas.microsoft.com/office/drawing/2014/main" id="{D5A7A310-76C7-014E-AB90-CEEB553B5088}"/>
                </a:ext>
              </a:extLst>
            </p:cNvPr>
            <p:cNvSpPr/>
            <p:nvPr/>
          </p:nvSpPr>
          <p:spPr>
            <a:xfrm>
              <a:off x="1804631" y="10087834"/>
              <a:ext cx="215333" cy="262244"/>
            </a:xfrm>
            <a:custGeom>
              <a:avLst/>
              <a:gdLst>
                <a:gd name="connsiteX0" fmla="*/ 215303 w 215333"/>
                <a:gd name="connsiteY0" fmla="*/ 6985 h 262244"/>
                <a:gd name="connsiteX1" fmla="*/ 215303 w 215333"/>
                <a:gd name="connsiteY1" fmla="*/ 0 h 262244"/>
                <a:gd name="connsiteX2" fmla="*/ 38 w 215333"/>
                <a:gd name="connsiteY2" fmla="*/ 0 h 262244"/>
                <a:gd name="connsiteX3" fmla="*/ 38 w 215333"/>
                <a:gd name="connsiteY3" fmla="*/ 6985 h 262244"/>
                <a:gd name="connsiteX4" fmla="*/ 10833 w 215333"/>
                <a:gd name="connsiteY4" fmla="*/ 132075 h 262244"/>
                <a:gd name="connsiteX5" fmla="*/ 18453 w 215333"/>
                <a:gd name="connsiteY5" fmla="*/ 157473 h 262244"/>
                <a:gd name="connsiteX6" fmla="*/ 45123 w 215333"/>
                <a:gd name="connsiteY6" fmla="*/ 203827 h 262244"/>
                <a:gd name="connsiteX7" fmla="*/ 101003 w 215333"/>
                <a:gd name="connsiteY7" fmla="*/ 257799 h 262244"/>
                <a:gd name="connsiteX8" fmla="*/ 106718 w 215333"/>
                <a:gd name="connsiteY8" fmla="*/ 262244 h 262244"/>
                <a:gd name="connsiteX9" fmla="*/ 112433 w 215333"/>
                <a:gd name="connsiteY9" fmla="*/ 257799 h 262244"/>
                <a:gd name="connsiteX10" fmla="*/ 168313 w 215333"/>
                <a:gd name="connsiteY10" fmla="*/ 203827 h 262244"/>
                <a:gd name="connsiteX11" fmla="*/ 194983 w 215333"/>
                <a:gd name="connsiteY11" fmla="*/ 157473 h 262244"/>
                <a:gd name="connsiteX12" fmla="*/ 202603 w 215333"/>
                <a:gd name="connsiteY12" fmla="*/ 132075 h 262244"/>
                <a:gd name="connsiteX13" fmla="*/ 215303 w 215333"/>
                <a:gd name="connsiteY13" fmla="*/ 6985 h 26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5333" h="262244">
                  <a:moveTo>
                    <a:pt x="215303" y="6985"/>
                  </a:moveTo>
                  <a:lnTo>
                    <a:pt x="215303" y="0"/>
                  </a:lnTo>
                  <a:lnTo>
                    <a:pt x="38" y="0"/>
                  </a:lnTo>
                  <a:lnTo>
                    <a:pt x="38" y="6985"/>
                  </a:lnTo>
                  <a:cubicBezTo>
                    <a:pt x="38" y="7620"/>
                    <a:pt x="-1232" y="79372"/>
                    <a:pt x="10833" y="132075"/>
                  </a:cubicBezTo>
                  <a:cubicBezTo>
                    <a:pt x="13373" y="141599"/>
                    <a:pt x="15913" y="149854"/>
                    <a:pt x="18453" y="157473"/>
                  </a:cubicBezTo>
                  <a:cubicBezTo>
                    <a:pt x="24803" y="173983"/>
                    <a:pt x="34328" y="189857"/>
                    <a:pt x="45123" y="203827"/>
                  </a:cubicBezTo>
                  <a:cubicBezTo>
                    <a:pt x="63538" y="227956"/>
                    <a:pt x="84493" y="244465"/>
                    <a:pt x="101003" y="257799"/>
                  </a:cubicBezTo>
                  <a:lnTo>
                    <a:pt x="106718" y="262244"/>
                  </a:lnTo>
                  <a:lnTo>
                    <a:pt x="112433" y="257799"/>
                  </a:lnTo>
                  <a:cubicBezTo>
                    <a:pt x="128943" y="244465"/>
                    <a:pt x="149898" y="227956"/>
                    <a:pt x="168313" y="203827"/>
                  </a:cubicBezTo>
                  <a:cubicBezTo>
                    <a:pt x="179743" y="189222"/>
                    <a:pt x="188633" y="173983"/>
                    <a:pt x="194983" y="157473"/>
                  </a:cubicBezTo>
                  <a:cubicBezTo>
                    <a:pt x="198158" y="150489"/>
                    <a:pt x="200698" y="141599"/>
                    <a:pt x="202603" y="132075"/>
                  </a:cubicBezTo>
                  <a:cubicBezTo>
                    <a:pt x="216573" y="79372"/>
                    <a:pt x="215303" y="7620"/>
                    <a:pt x="215303" y="6985"/>
                  </a:cubicBezTo>
                </a:path>
              </a:pathLst>
            </a:custGeom>
            <a:solidFill>
              <a:srgbClr val="000000"/>
            </a:solidFill>
            <a:ln w="6350" cap="flat">
              <a:noFill/>
              <a:prstDash val="solid"/>
              <a:miter/>
            </a:ln>
          </p:spPr>
          <p:txBody>
            <a:bodyPr rtlCol="0" anchor="ctr"/>
            <a:lstStyle/>
            <a:p>
              <a:endParaRPr lang="nb-NO"/>
            </a:p>
          </p:txBody>
        </p:sp>
        <p:sp>
          <p:nvSpPr>
            <p:cNvPr id="21" name="Friform 20">
              <a:extLst>
                <a:ext uri="{FF2B5EF4-FFF2-40B4-BE49-F238E27FC236}">
                  <a16:creationId xmlns:a16="http://schemas.microsoft.com/office/drawing/2014/main" id="{9B69F780-574A-0942-9887-0887FC3B90DB}"/>
                </a:ext>
              </a:extLst>
            </p:cNvPr>
            <p:cNvSpPr/>
            <p:nvPr/>
          </p:nvSpPr>
          <p:spPr>
            <a:xfrm>
              <a:off x="1811616" y="10094818"/>
              <a:ext cx="201968" cy="192397"/>
            </a:xfrm>
            <a:custGeom>
              <a:avLst/>
              <a:gdLst>
                <a:gd name="connsiteX0" fmla="*/ 190538 w 201968"/>
                <a:gd name="connsiteY0" fmla="*/ 123185 h 192397"/>
                <a:gd name="connsiteX1" fmla="*/ 182919 w 201968"/>
                <a:gd name="connsiteY1" fmla="*/ 147314 h 192397"/>
                <a:gd name="connsiteX2" fmla="*/ 156883 w 201968"/>
                <a:gd name="connsiteY2" fmla="*/ 192397 h 192397"/>
                <a:gd name="connsiteX3" fmla="*/ 156883 w 201968"/>
                <a:gd name="connsiteY3" fmla="*/ 192397 h 192397"/>
                <a:gd name="connsiteX4" fmla="*/ 43854 w 201968"/>
                <a:gd name="connsiteY4" fmla="*/ 192397 h 192397"/>
                <a:gd name="connsiteX5" fmla="*/ 100369 w 201968"/>
                <a:gd name="connsiteY5" fmla="*/ 123185 h 192397"/>
                <a:gd name="connsiteX6" fmla="*/ 10833 w 201968"/>
                <a:gd name="connsiteY6" fmla="*/ 123185 h 192397"/>
                <a:gd name="connsiteX7" fmla="*/ 38 w 201968"/>
                <a:gd name="connsiteY7" fmla="*/ 0 h 192397"/>
                <a:gd name="connsiteX8" fmla="*/ 101004 w 201968"/>
                <a:gd name="connsiteY8" fmla="*/ 123185 h 192397"/>
                <a:gd name="connsiteX9" fmla="*/ 201969 w 201968"/>
                <a:gd name="connsiteY9" fmla="*/ 0 h 192397"/>
                <a:gd name="connsiteX10" fmla="*/ 190538 w 201968"/>
                <a:gd name="connsiteY10" fmla="*/ 123185 h 19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1968" h="192397">
                  <a:moveTo>
                    <a:pt x="190538" y="123185"/>
                  </a:moveTo>
                  <a:cubicBezTo>
                    <a:pt x="188633" y="132075"/>
                    <a:pt x="186094" y="140329"/>
                    <a:pt x="182919" y="147314"/>
                  </a:cubicBezTo>
                  <a:cubicBezTo>
                    <a:pt x="175933" y="164458"/>
                    <a:pt x="167044" y="179698"/>
                    <a:pt x="156883" y="192397"/>
                  </a:cubicBezTo>
                  <a:lnTo>
                    <a:pt x="156883" y="192397"/>
                  </a:lnTo>
                  <a:lnTo>
                    <a:pt x="43854" y="192397"/>
                  </a:lnTo>
                  <a:lnTo>
                    <a:pt x="100369" y="123185"/>
                  </a:lnTo>
                  <a:lnTo>
                    <a:pt x="10833" y="123185"/>
                  </a:lnTo>
                  <a:cubicBezTo>
                    <a:pt x="-1231" y="71117"/>
                    <a:pt x="38" y="0"/>
                    <a:pt x="38" y="0"/>
                  </a:cubicBezTo>
                  <a:lnTo>
                    <a:pt x="101004" y="123185"/>
                  </a:lnTo>
                  <a:lnTo>
                    <a:pt x="201969" y="0"/>
                  </a:lnTo>
                  <a:cubicBezTo>
                    <a:pt x="201333" y="0"/>
                    <a:pt x="202604" y="71117"/>
                    <a:pt x="190538" y="123185"/>
                  </a:cubicBezTo>
                </a:path>
              </a:pathLst>
            </a:custGeom>
            <a:solidFill>
              <a:srgbClr val="FFFFFF"/>
            </a:solidFill>
            <a:ln w="6350" cap="flat">
              <a:noFill/>
              <a:prstDash val="solid"/>
              <a:miter/>
            </a:ln>
          </p:spPr>
          <p:txBody>
            <a:bodyPr rtlCol="0" anchor="ctr"/>
            <a:lstStyle/>
            <a:p>
              <a:endParaRPr lang="nb-NO"/>
            </a:p>
          </p:txBody>
        </p:sp>
      </p:grpSp>
      <p:grpSp>
        <p:nvGrpSpPr>
          <p:cNvPr id="24" name="Grafikk 22">
            <a:extLst>
              <a:ext uri="{FF2B5EF4-FFF2-40B4-BE49-F238E27FC236}">
                <a16:creationId xmlns:a16="http://schemas.microsoft.com/office/drawing/2014/main" id="{45388917-A4A4-BB44-A610-A243AC2FDAA1}"/>
              </a:ext>
            </a:extLst>
          </p:cNvPr>
          <p:cNvGrpSpPr/>
          <p:nvPr/>
        </p:nvGrpSpPr>
        <p:grpSpPr>
          <a:xfrm>
            <a:off x="10371772" y="6112217"/>
            <a:ext cx="1253490" cy="3162268"/>
            <a:chOff x="10379709" y="9998937"/>
            <a:chExt cx="1253490" cy="3162268"/>
          </a:xfrm>
        </p:grpSpPr>
        <p:sp>
          <p:nvSpPr>
            <p:cNvPr id="25" name="Friform 24">
              <a:extLst>
                <a:ext uri="{FF2B5EF4-FFF2-40B4-BE49-F238E27FC236}">
                  <a16:creationId xmlns:a16="http://schemas.microsoft.com/office/drawing/2014/main" id="{DD1B266F-ED1A-BF4D-B9E3-06ACBED66E3B}"/>
                </a:ext>
              </a:extLst>
            </p:cNvPr>
            <p:cNvSpPr/>
            <p:nvPr/>
          </p:nvSpPr>
          <p:spPr>
            <a:xfrm>
              <a:off x="11259184" y="9998937"/>
              <a:ext cx="374015" cy="373999"/>
            </a:xfrm>
            <a:custGeom>
              <a:avLst/>
              <a:gdLst>
                <a:gd name="connsiteX0" fmla="*/ 69850 w 374015"/>
                <a:gd name="connsiteY0" fmla="*/ 374000 h 373999"/>
                <a:gd name="connsiteX1" fmla="*/ 82550 w 374015"/>
                <a:gd name="connsiteY1" fmla="*/ 374000 h 373999"/>
                <a:gd name="connsiteX2" fmla="*/ 82550 w 374015"/>
                <a:gd name="connsiteY2" fmla="*/ 1905 h 373999"/>
                <a:gd name="connsiteX3" fmla="*/ 69850 w 374015"/>
                <a:gd name="connsiteY3" fmla="*/ 0 h 373999"/>
                <a:gd name="connsiteX4" fmla="*/ 69850 w 374015"/>
                <a:gd name="connsiteY4" fmla="*/ 374000 h 373999"/>
                <a:gd name="connsiteX5" fmla="*/ 311150 w 374015"/>
                <a:gd name="connsiteY5" fmla="*/ 374000 h 373999"/>
                <a:gd name="connsiteX6" fmla="*/ 327025 w 374015"/>
                <a:gd name="connsiteY6" fmla="*/ 374000 h 373999"/>
                <a:gd name="connsiteX7" fmla="*/ 327025 w 374015"/>
                <a:gd name="connsiteY7" fmla="*/ 374000 h 373999"/>
                <a:gd name="connsiteX8" fmla="*/ 327660 w 374015"/>
                <a:gd name="connsiteY8" fmla="*/ 374000 h 373999"/>
                <a:gd name="connsiteX9" fmla="*/ 340360 w 374015"/>
                <a:gd name="connsiteY9" fmla="*/ 372095 h 373999"/>
                <a:gd name="connsiteX10" fmla="*/ 340360 w 374015"/>
                <a:gd name="connsiteY10" fmla="*/ 271769 h 373999"/>
                <a:gd name="connsiteX11" fmla="*/ 311150 w 374015"/>
                <a:gd name="connsiteY11" fmla="*/ 240655 h 373999"/>
                <a:gd name="connsiteX12" fmla="*/ 311150 w 374015"/>
                <a:gd name="connsiteY12" fmla="*/ 374000 h 373999"/>
                <a:gd name="connsiteX13" fmla="*/ 274320 w 374015"/>
                <a:gd name="connsiteY13" fmla="*/ 374000 h 373999"/>
                <a:gd name="connsiteX14" fmla="*/ 302260 w 374015"/>
                <a:gd name="connsiteY14" fmla="*/ 374000 h 373999"/>
                <a:gd name="connsiteX15" fmla="*/ 302260 w 374015"/>
                <a:gd name="connsiteY15" fmla="*/ 231766 h 373999"/>
                <a:gd name="connsiteX16" fmla="*/ 274320 w 374015"/>
                <a:gd name="connsiteY16" fmla="*/ 201287 h 373999"/>
                <a:gd name="connsiteX17" fmla="*/ 274320 w 374015"/>
                <a:gd name="connsiteY17" fmla="*/ 374000 h 373999"/>
                <a:gd name="connsiteX18" fmla="*/ 352425 w 374015"/>
                <a:gd name="connsiteY18" fmla="*/ 286373 h 373999"/>
                <a:gd name="connsiteX19" fmla="*/ 344170 w 374015"/>
                <a:gd name="connsiteY19" fmla="*/ 277484 h 373999"/>
                <a:gd name="connsiteX20" fmla="*/ 344170 w 374015"/>
                <a:gd name="connsiteY20" fmla="*/ 371460 h 373999"/>
                <a:gd name="connsiteX21" fmla="*/ 374015 w 374015"/>
                <a:gd name="connsiteY21" fmla="*/ 327646 h 373999"/>
                <a:gd name="connsiteX22" fmla="*/ 352425 w 374015"/>
                <a:gd name="connsiteY22" fmla="*/ 286373 h 373999"/>
                <a:gd name="connsiteX23" fmla="*/ 234950 w 374015"/>
                <a:gd name="connsiteY23" fmla="*/ 374000 h 373999"/>
                <a:gd name="connsiteX24" fmla="*/ 261620 w 374015"/>
                <a:gd name="connsiteY24" fmla="*/ 374000 h 373999"/>
                <a:gd name="connsiteX25" fmla="*/ 261620 w 374015"/>
                <a:gd name="connsiteY25" fmla="*/ 187952 h 373999"/>
                <a:gd name="connsiteX26" fmla="*/ 234950 w 374015"/>
                <a:gd name="connsiteY26" fmla="*/ 158744 h 373999"/>
                <a:gd name="connsiteX27" fmla="*/ 234950 w 374015"/>
                <a:gd name="connsiteY27" fmla="*/ 374000 h 373999"/>
                <a:gd name="connsiteX28" fmla="*/ 151130 w 374015"/>
                <a:gd name="connsiteY28" fmla="*/ 374000 h 373999"/>
                <a:gd name="connsiteX29" fmla="*/ 173990 w 374015"/>
                <a:gd name="connsiteY29" fmla="*/ 374000 h 373999"/>
                <a:gd name="connsiteX30" fmla="*/ 173990 w 374015"/>
                <a:gd name="connsiteY30" fmla="*/ 92706 h 373999"/>
                <a:gd name="connsiteX31" fmla="*/ 151130 w 374015"/>
                <a:gd name="connsiteY31" fmla="*/ 67942 h 373999"/>
                <a:gd name="connsiteX32" fmla="*/ 151130 w 374015"/>
                <a:gd name="connsiteY32" fmla="*/ 374000 h 373999"/>
                <a:gd name="connsiteX33" fmla="*/ 109220 w 374015"/>
                <a:gd name="connsiteY33" fmla="*/ 22859 h 373999"/>
                <a:gd name="connsiteX34" fmla="*/ 109220 w 374015"/>
                <a:gd name="connsiteY34" fmla="*/ 374000 h 373999"/>
                <a:gd name="connsiteX35" fmla="*/ 125730 w 374015"/>
                <a:gd name="connsiteY35" fmla="*/ 374000 h 373999"/>
                <a:gd name="connsiteX36" fmla="*/ 125730 w 374015"/>
                <a:gd name="connsiteY36" fmla="*/ 41273 h 373999"/>
                <a:gd name="connsiteX37" fmla="*/ 111760 w 374015"/>
                <a:gd name="connsiteY37" fmla="*/ 26034 h 373999"/>
                <a:gd name="connsiteX38" fmla="*/ 109220 w 374015"/>
                <a:gd name="connsiteY38" fmla="*/ 22859 h 373999"/>
                <a:gd name="connsiteX39" fmla="*/ 33655 w 374015"/>
                <a:gd name="connsiteY39" fmla="*/ 374000 h 373999"/>
                <a:gd name="connsiteX40" fmla="*/ 41910 w 374015"/>
                <a:gd name="connsiteY40" fmla="*/ 374000 h 373999"/>
                <a:gd name="connsiteX41" fmla="*/ 41910 w 374015"/>
                <a:gd name="connsiteY41" fmla="*/ 0 h 373999"/>
                <a:gd name="connsiteX42" fmla="*/ 33655 w 374015"/>
                <a:gd name="connsiteY42" fmla="*/ 0 h 373999"/>
                <a:gd name="connsiteX43" fmla="*/ 33655 w 374015"/>
                <a:gd name="connsiteY43" fmla="*/ 374000 h 373999"/>
                <a:gd name="connsiteX44" fmla="*/ 0 w 374015"/>
                <a:gd name="connsiteY44" fmla="*/ 374000 h 373999"/>
                <a:gd name="connsiteX45" fmla="*/ 4445 w 374015"/>
                <a:gd name="connsiteY45" fmla="*/ 374000 h 373999"/>
                <a:gd name="connsiteX46" fmla="*/ 4445 w 374015"/>
                <a:gd name="connsiteY46" fmla="*/ 0 h 373999"/>
                <a:gd name="connsiteX47" fmla="*/ 0 w 374015"/>
                <a:gd name="connsiteY47" fmla="*/ 0 h 373999"/>
                <a:gd name="connsiteX48" fmla="*/ 0 w 374015"/>
                <a:gd name="connsiteY48" fmla="*/ 374000 h 373999"/>
                <a:gd name="connsiteX49" fmla="*/ 193675 w 374015"/>
                <a:gd name="connsiteY49" fmla="*/ 374000 h 373999"/>
                <a:gd name="connsiteX50" fmla="*/ 218440 w 374015"/>
                <a:gd name="connsiteY50" fmla="*/ 374000 h 373999"/>
                <a:gd name="connsiteX51" fmla="*/ 218440 w 374015"/>
                <a:gd name="connsiteY51" fmla="*/ 140964 h 373999"/>
                <a:gd name="connsiteX52" fmla="*/ 193675 w 374015"/>
                <a:gd name="connsiteY52" fmla="*/ 113661 h 373999"/>
                <a:gd name="connsiteX53" fmla="*/ 193675 w 374015"/>
                <a:gd name="connsiteY53" fmla="*/ 374000 h 37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74015" h="373999">
                  <a:moveTo>
                    <a:pt x="69850" y="374000"/>
                  </a:moveTo>
                  <a:lnTo>
                    <a:pt x="82550" y="374000"/>
                  </a:lnTo>
                  <a:lnTo>
                    <a:pt x="82550" y="1905"/>
                  </a:lnTo>
                  <a:cubicBezTo>
                    <a:pt x="78740" y="635"/>
                    <a:pt x="74930" y="0"/>
                    <a:pt x="69850" y="0"/>
                  </a:cubicBezTo>
                  <a:lnTo>
                    <a:pt x="69850" y="374000"/>
                  </a:lnTo>
                  <a:close/>
                  <a:moveTo>
                    <a:pt x="311150" y="374000"/>
                  </a:moveTo>
                  <a:lnTo>
                    <a:pt x="327025" y="374000"/>
                  </a:lnTo>
                  <a:lnTo>
                    <a:pt x="327025" y="374000"/>
                  </a:lnTo>
                  <a:cubicBezTo>
                    <a:pt x="327025" y="374000"/>
                    <a:pt x="327660" y="374000"/>
                    <a:pt x="327660" y="374000"/>
                  </a:cubicBezTo>
                  <a:cubicBezTo>
                    <a:pt x="332105" y="374000"/>
                    <a:pt x="336550" y="373365"/>
                    <a:pt x="340360" y="372095"/>
                  </a:cubicBezTo>
                  <a:lnTo>
                    <a:pt x="340360" y="271769"/>
                  </a:lnTo>
                  <a:cubicBezTo>
                    <a:pt x="333375" y="264149"/>
                    <a:pt x="323215" y="253355"/>
                    <a:pt x="311150" y="240655"/>
                  </a:cubicBezTo>
                  <a:lnTo>
                    <a:pt x="311150" y="374000"/>
                  </a:lnTo>
                  <a:close/>
                  <a:moveTo>
                    <a:pt x="274320" y="374000"/>
                  </a:moveTo>
                  <a:lnTo>
                    <a:pt x="302260" y="374000"/>
                  </a:lnTo>
                  <a:lnTo>
                    <a:pt x="302260" y="231766"/>
                  </a:lnTo>
                  <a:cubicBezTo>
                    <a:pt x="293370" y="222241"/>
                    <a:pt x="283845" y="212081"/>
                    <a:pt x="274320" y="201287"/>
                  </a:cubicBezTo>
                  <a:lnTo>
                    <a:pt x="274320" y="374000"/>
                  </a:lnTo>
                  <a:close/>
                  <a:moveTo>
                    <a:pt x="352425" y="286373"/>
                  </a:moveTo>
                  <a:cubicBezTo>
                    <a:pt x="351790" y="285738"/>
                    <a:pt x="348615" y="282563"/>
                    <a:pt x="344170" y="277484"/>
                  </a:cubicBezTo>
                  <a:lnTo>
                    <a:pt x="344170" y="371460"/>
                  </a:lnTo>
                  <a:cubicBezTo>
                    <a:pt x="361315" y="364475"/>
                    <a:pt x="374015" y="347966"/>
                    <a:pt x="374015" y="327646"/>
                  </a:cubicBezTo>
                  <a:cubicBezTo>
                    <a:pt x="374015" y="309232"/>
                    <a:pt x="367030" y="301613"/>
                    <a:pt x="352425" y="286373"/>
                  </a:cubicBezTo>
                  <a:moveTo>
                    <a:pt x="234950" y="374000"/>
                  </a:moveTo>
                  <a:lnTo>
                    <a:pt x="261620" y="374000"/>
                  </a:lnTo>
                  <a:lnTo>
                    <a:pt x="261620" y="187952"/>
                  </a:lnTo>
                  <a:cubicBezTo>
                    <a:pt x="252730" y="178428"/>
                    <a:pt x="243840" y="168903"/>
                    <a:pt x="234950" y="158744"/>
                  </a:cubicBezTo>
                  <a:lnTo>
                    <a:pt x="234950" y="374000"/>
                  </a:lnTo>
                  <a:close/>
                  <a:moveTo>
                    <a:pt x="151130" y="374000"/>
                  </a:moveTo>
                  <a:lnTo>
                    <a:pt x="173990" y="374000"/>
                  </a:lnTo>
                  <a:lnTo>
                    <a:pt x="173990" y="92706"/>
                  </a:lnTo>
                  <a:cubicBezTo>
                    <a:pt x="165735" y="83817"/>
                    <a:pt x="158115" y="75562"/>
                    <a:pt x="151130" y="67942"/>
                  </a:cubicBezTo>
                  <a:lnTo>
                    <a:pt x="151130" y="374000"/>
                  </a:lnTo>
                  <a:close/>
                  <a:moveTo>
                    <a:pt x="109220" y="22859"/>
                  </a:moveTo>
                  <a:lnTo>
                    <a:pt x="109220" y="374000"/>
                  </a:lnTo>
                  <a:lnTo>
                    <a:pt x="125730" y="374000"/>
                  </a:lnTo>
                  <a:lnTo>
                    <a:pt x="125730" y="41273"/>
                  </a:lnTo>
                  <a:cubicBezTo>
                    <a:pt x="118745" y="33654"/>
                    <a:pt x="113665" y="28574"/>
                    <a:pt x="111760" y="26034"/>
                  </a:cubicBezTo>
                  <a:cubicBezTo>
                    <a:pt x="111125" y="24764"/>
                    <a:pt x="110490" y="24129"/>
                    <a:pt x="109220" y="22859"/>
                  </a:cubicBezTo>
                  <a:moveTo>
                    <a:pt x="33655" y="374000"/>
                  </a:moveTo>
                  <a:lnTo>
                    <a:pt x="41910" y="374000"/>
                  </a:lnTo>
                  <a:lnTo>
                    <a:pt x="41910" y="0"/>
                  </a:lnTo>
                  <a:lnTo>
                    <a:pt x="33655" y="0"/>
                  </a:lnTo>
                  <a:lnTo>
                    <a:pt x="33655" y="374000"/>
                  </a:lnTo>
                  <a:close/>
                  <a:moveTo>
                    <a:pt x="0" y="374000"/>
                  </a:moveTo>
                  <a:lnTo>
                    <a:pt x="4445" y="374000"/>
                  </a:lnTo>
                  <a:lnTo>
                    <a:pt x="4445" y="0"/>
                  </a:lnTo>
                  <a:lnTo>
                    <a:pt x="0" y="0"/>
                  </a:lnTo>
                  <a:lnTo>
                    <a:pt x="0" y="374000"/>
                  </a:lnTo>
                  <a:close/>
                  <a:moveTo>
                    <a:pt x="193675" y="374000"/>
                  </a:moveTo>
                  <a:lnTo>
                    <a:pt x="218440" y="374000"/>
                  </a:lnTo>
                  <a:lnTo>
                    <a:pt x="218440" y="140964"/>
                  </a:lnTo>
                  <a:cubicBezTo>
                    <a:pt x="210185" y="132075"/>
                    <a:pt x="201295" y="122550"/>
                    <a:pt x="193675" y="113661"/>
                  </a:cubicBezTo>
                  <a:lnTo>
                    <a:pt x="193675" y="374000"/>
                  </a:lnTo>
                  <a:close/>
                </a:path>
              </a:pathLst>
            </a:custGeom>
            <a:solidFill>
              <a:srgbClr val="D2492A"/>
            </a:solidFill>
            <a:ln w="6350" cap="flat">
              <a:noFill/>
              <a:prstDash val="solid"/>
              <a:miter/>
            </a:ln>
          </p:spPr>
          <p:txBody>
            <a:bodyPr rtlCol="0" anchor="ctr"/>
            <a:lstStyle/>
            <a:p>
              <a:endParaRPr lang="nb-NO"/>
            </a:p>
          </p:txBody>
        </p:sp>
        <p:sp>
          <p:nvSpPr>
            <p:cNvPr id="26" name="Friform 25">
              <a:extLst>
                <a:ext uri="{FF2B5EF4-FFF2-40B4-BE49-F238E27FC236}">
                  <a16:creationId xmlns:a16="http://schemas.microsoft.com/office/drawing/2014/main" id="{138FF664-B226-AD45-9EAB-3A325224F4D3}"/>
                </a:ext>
              </a:extLst>
            </p:cNvPr>
            <p:cNvSpPr/>
            <p:nvPr/>
          </p:nvSpPr>
          <p:spPr>
            <a:xfrm>
              <a:off x="10379709" y="9998937"/>
              <a:ext cx="374015" cy="373999"/>
            </a:xfrm>
            <a:custGeom>
              <a:avLst/>
              <a:gdLst>
                <a:gd name="connsiteX0" fmla="*/ 326390 w 374015"/>
                <a:gd name="connsiteY0" fmla="*/ 635 h 373999"/>
                <a:gd name="connsiteX1" fmla="*/ 326390 w 374015"/>
                <a:gd name="connsiteY1" fmla="*/ 635 h 373999"/>
                <a:gd name="connsiteX2" fmla="*/ 310515 w 374015"/>
                <a:gd name="connsiteY2" fmla="*/ 635 h 373999"/>
                <a:gd name="connsiteX3" fmla="*/ 310515 w 374015"/>
                <a:gd name="connsiteY3" fmla="*/ 133979 h 373999"/>
                <a:gd name="connsiteX4" fmla="*/ 339725 w 374015"/>
                <a:gd name="connsiteY4" fmla="*/ 102866 h 373999"/>
                <a:gd name="connsiteX5" fmla="*/ 339725 w 374015"/>
                <a:gd name="connsiteY5" fmla="*/ 2540 h 373999"/>
                <a:gd name="connsiteX6" fmla="*/ 327025 w 374015"/>
                <a:gd name="connsiteY6" fmla="*/ 635 h 373999"/>
                <a:gd name="connsiteX7" fmla="*/ 326390 w 374015"/>
                <a:gd name="connsiteY7" fmla="*/ 635 h 373999"/>
                <a:gd name="connsiteX8" fmla="*/ 344170 w 374015"/>
                <a:gd name="connsiteY8" fmla="*/ 3810 h 373999"/>
                <a:gd name="connsiteX9" fmla="*/ 344170 w 374015"/>
                <a:gd name="connsiteY9" fmla="*/ 97786 h 373999"/>
                <a:gd name="connsiteX10" fmla="*/ 352425 w 374015"/>
                <a:gd name="connsiteY10" fmla="*/ 88896 h 373999"/>
                <a:gd name="connsiteX11" fmla="*/ 374015 w 374015"/>
                <a:gd name="connsiteY11" fmla="*/ 47623 h 373999"/>
                <a:gd name="connsiteX12" fmla="*/ 344170 w 374015"/>
                <a:gd name="connsiteY12" fmla="*/ 3810 h 373999"/>
                <a:gd name="connsiteX13" fmla="*/ 33655 w 374015"/>
                <a:gd name="connsiteY13" fmla="*/ 374000 h 373999"/>
                <a:gd name="connsiteX14" fmla="*/ 41910 w 374015"/>
                <a:gd name="connsiteY14" fmla="*/ 374000 h 373999"/>
                <a:gd name="connsiteX15" fmla="*/ 41910 w 374015"/>
                <a:gd name="connsiteY15" fmla="*/ 0 h 373999"/>
                <a:gd name="connsiteX16" fmla="*/ 33655 w 374015"/>
                <a:gd name="connsiteY16" fmla="*/ 0 h 373999"/>
                <a:gd name="connsiteX17" fmla="*/ 33655 w 374015"/>
                <a:gd name="connsiteY17" fmla="*/ 374000 h 373999"/>
                <a:gd name="connsiteX18" fmla="*/ 109220 w 374015"/>
                <a:gd name="connsiteY18" fmla="*/ 351776 h 373999"/>
                <a:gd name="connsiteX19" fmla="*/ 111760 w 374015"/>
                <a:gd name="connsiteY19" fmla="*/ 349236 h 373999"/>
                <a:gd name="connsiteX20" fmla="*/ 125730 w 374015"/>
                <a:gd name="connsiteY20" fmla="*/ 333996 h 373999"/>
                <a:gd name="connsiteX21" fmla="*/ 125730 w 374015"/>
                <a:gd name="connsiteY21" fmla="*/ 635 h 373999"/>
                <a:gd name="connsiteX22" fmla="*/ 109220 w 374015"/>
                <a:gd name="connsiteY22" fmla="*/ 635 h 373999"/>
                <a:gd name="connsiteX23" fmla="*/ 109220 w 374015"/>
                <a:gd name="connsiteY23" fmla="*/ 351776 h 373999"/>
                <a:gd name="connsiteX24" fmla="*/ 193675 w 374015"/>
                <a:gd name="connsiteY24" fmla="*/ 260339 h 373999"/>
                <a:gd name="connsiteX25" fmla="*/ 218440 w 374015"/>
                <a:gd name="connsiteY25" fmla="*/ 233036 h 373999"/>
                <a:gd name="connsiteX26" fmla="*/ 218440 w 374015"/>
                <a:gd name="connsiteY26" fmla="*/ 0 h 373999"/>
                <a:gd name="connsiteX27" fmla="*/ 193675 w 374015"/>
                <a:gd name="connsiteY27" fmla="*/ 0 h 373999"/>
                <a:gd name="connsiteX28" fmla="*/ 193675 w 374015"/>
                <a:gd name="connsiteY28" fmla="*/ 260339 h 373999"/>
                <a:gd name="connsiteX29" fmla="*/ 151130 w 374015"/>
                <a:gd name="connsiteY29" fmla="*/ 306692 h 373999"/>
                <a:gd name="connsiteX30" fmla="*/ 173990 w 374015"/>
                <a:gd name="connsiteY30" fmla="*/ 281929 h 373999"/>
                <a:gd name="connsiteX31" fmla="*/ 173990 w 374015"/>
                <a:gd name="connsiteY31" fmla="*/ 635 h 373999"/>
                <a:gd name="connsiteX32" fmla="*/ 151130 w 374015"/>
                <a:gd name="connsiteY32" fmla="*/ 635 h 373999"/>
                <a:gd name="connsiteX33" fmla="*/ 151130 w 374015"/>
                <a:gd name="connsiteY33" fmla="*/ 306692 h 373999"/>
                <a:gd name="connsiteX34" fmla="*/ 274320 w 374015"/>
                <a:gd name="connsiteY34" fmla="*/ 173348 h 373999"/>
                <a:gd name="connsiteX35" fmla="*/ 302260 w 374015"/>
                <a:gd name="connsiteY35" fmla="*/ 142869 h 373999"/>
                <a:gd name="connsiteX36" fmla="*/ 302260 w 374015"/>
                <a:gd name="connsiteY36" fmla="*/ 635 h 373999"/>
                <a:gd name="connsiteX37" fmla="*/ 274320 w 374015"/>
                <a:gd name="connsiteY37" fmla="*/ 635 h 373999"/>
                <a:gd name="connsiteX38" fmla="*/ 274320 w 374015"/>
                <a:gd name="connsiteY38" fmla="*/ 173348 h 373999"/>
                <a:gd name="connsiteX39" fmla="*/ 0 w 374015"/>
                <a:gd name="connsiteY39" fmla="*/ 374000 h 373999"/>
                <a:gd name="connsiteX40" fmla="*/ 4445 w 374015"/>
                <a:gd name="connsiteY40" fmla="*/ 374000 h 373999"/>
                <a:gd name="connsiteX41" fmla="*/ 4445 w 374015"/>
                <a:gd name="connsiteY41" fmla="*/ 0 h 373999"/>
                <a:gd name="connsiteX42" fmla="*/ 0 w 374015"/>
                <a:gd name="connsiteY42" fmla="*/ 0 h 373999"/>
                <a:gd name="connsiteX43" fmla="*/ 0 w 374015"/>
                <a:gd name="connsiteY43" fmla="*/ 374000 h 373999"/>
                <a:gd name="connsiteX44" fmla="*/ 234950 w 374015"/>
                <a:gd name="connsiteY44" fmla="*/ 215891 h 373999"/>
                <a:gd name="connsiteX45" fmla="*/ 261620 w 374015"/>
                <a:gd name="connsiteY45" fmla="*/ 186683 h 373999"/>
                <a:gd name="connsiteX46" fmla="*/ 261620 w 374015"/>
                <a:gd name="connsiteY46" fmla="*/ 635 h 373999"/>
                <a:gd name="connsiteX47" fmla="*/ 234950 w 374015"/>
                <a:gd name="connsiteY47" fmla="*/ 635 h 373999"/>
                <a:gd name="connsiteX48" fmla="*/ 234950 w 374015"/>
                <a:gd name="connsiteY48" fmla="*/ 215891 h 373999"/>
                <a:gd name="connsiteX49" fmla="*/ 70485 w 374015"/>
                <a:gd name="connsiteY49" fmla="*/ 374000 h 373999"/>
                <a:gd name="connsiteX50" fmla="*/ 83185 w 374015"/>
                <a:gd name="connsiteY50" fmla="*/ 372095 h 373999"/>
                <a:gd name="connsiteX51" fmla="*/ 83185 w 374015"/>
                <a:gd name="connsiteY51" fmla="*/ 0 h 373999"/>
                <a:gd name="connsiteX52" fmla="*/ 70485 w 374015"/>
                <a:gd name="connsiteY52" fmla="*/ 0 h 373999"/>
                <a:gd name="connsiteX53" fmla="*/ 70485 w 374015"/>
                <a:gd name="connsiteY53" fmla="*/ 374000 h 37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74015" h="373999">
                  <a:moveTo>
                    <a:pt x="326390" y="635"/>
                  </a:moveTo>
                  <a:lnTo>
                    <a:pt x="326390" y="635"/>
                  </a:lnTo>
                  <a:lnTo>
                    <a:pt x="310515" y="635"/>
                  </a:lnTo>
                  <a:lnTo>
                    <a:pt x="310515" y="133979"/>
                  </a:lnTo>
                  <a:cubicBezTo>
                    <a:pt x="322580" y="121280"/>
                    <a:pt x="332105" y="110486"/>
                    <a:pt x="339725" y="102866"/>
                  </a:cubicBezTo>
                  <a:lnTo>
                    <a:pt x="339725" y="2540"/>
                  </a:lnTo>
                  <a:cubicBezTo>
                    <a:pt x="335915" y="1270"/>
                    <a:pt x="331470" y="635"/>
                    <a:pt x="327025" y="635"/>
                  </a:cubicBezTo>
                  <a:cubicBezTo>
                    <a:pt x="327025" y="635"/>
                    <a:pt x="327025" y="635"/>
                    <a:pt x="326390" y="635"/>
                  </a:cubicBezTo>
                  <a:moveTo>
                    <a:pt x="344170" y="3810"/>
                  </a:moveTo>
                  <a:lnTo>
                    <a:pt x="344170" y="97786"/>
                  </a:lnTo>
                  <a:cubicBezTo>
                    <a:pt x="348615" y="92706"/>
                    <a:pt x="351790" y="89531"/>
                    <a:pt x="352425" y="88896"/>
                  </a:cubicBezTo>
                  <a:cubicBezTo>
                    <a:pt x="367030" y="73022"/>
                    <a:pt x="374015" y="66037"/>
                    <a:pt x="374015" y="47623"/>
                  </a:cubicBezTo>
                  <a:cubicBezTo>
                    <a:pt x="374015" y="27304"/>
                    <a:pt x="361950" y="10159"/>
                    <a:pt x="344170" y="3810"/>
                  </a:cubicBezTo>
                  <a:moveTo>
                    <a:pt x="33655" y="374000"/>
                  </a:moveTo>
                  <a:lnTo>
                    <a:pt x="41910" y="374000"/>
                  </a:lnTo>
                  <a:lnTo>
                    <a:pt x="41910" y="0"/>
                  </a:lnTo>
                  <a:lnTo>
                    <a:pt x="33655" y="0"/>
                  </a:lnTo>
                  <a:lnTo>
                    <a:pt x="33655" y="374000"/>
                  </a:lnTo>
                  <a:close/>
                  <a:moveTo>
                    <a:pt x="109220" y="351776"/>
                  </a:moveTo>
                  <a:cubicBezTo>
                    <a:pt x="109855" y="351141"/>
                    <a:pt x="110490" y="349871"/>
                    <a:pt x="111760" y="349236"/>
                  </a:cubicBezTo>
                  <a:cubicBezTo>
                    <a:pt x="113665" y="346696"/>
                    <a:pt x="118745" y="341616"/>
                    <a:pt x="125730" y="333996"/>
                  </a:cubicBezTo>
                  <a:lnTo>
                    <a:pt x="125730" y="635"/>
                  </a:lnTo>
                  <a:lnTo>
                    <a:pt x="109220" y="635"/>
                  </a:lnTo>
                  <a:lnTo>
                    <a:pt x="109220" y="351776"/>
                  </a:lnTo>
                  <a:close/>
                  <a:moveTo>
                    <a:pt x="193675" y="260339"/>
                  </a:moveTo>
                  <a:cubicBezTo>
                    <a:pt x="201930" y="251450"/>
                    <a:pt x="210185" y="242560"/>
                    <a:pt x="218440" y="233036"/>
                  </a:cubicBezTo>
                  <a:lnTo>
                    <a:pt x="218440" y="0"/>
                  </a:lnTo>
                  <a:lnTo>
                    <a:pt x="193675" y="0"/>
                  </a:lnTo>
                  <a:lnTo>
                    <a:pt x="193675" y="260339"/>
                  </a:lnTo>
                  <a:close/>
                  <a:moveTo>
                    <a:pt x="151130" y="306692"/>
                  </a:moveTo>
                  <a:cubicBezTo>
                    <a:pt x="158115" y="299073"/>
                    <a:pt x="165735" y="290818"/>
                    <a:pt x="173990" y="281929"/>
                  </a:cubicBezTo>
                  <a:lnTo>
                    <a:pt x="173990" y="635"/>
                  </a:lnTo>
                  <a:lnTo>
                    <a:pt x="151130" y="635"/>
                  </a:lnTo>
                  <a:lnTo>
                    <a:pt x="151130" y="306692"/>
                  </a:lnTo>
                  <a:close/>
                  <a:moveTo>
                    <a:pt x="274320" y="173348"/>
                  </a:moveTo>
                  <a:cubicBezTo>
                    <a:pt x="284480" y="162553"/>
                    <a:pt x="294005" y="152394"/>
                    <a:pt x="302260" y="142869"/>
                  </a:cubicBezTo>
                  <a:lnTo>
                    <a:pt x="302260" y="635"/>
                  </a:lnTo>
                  <a:lnTo>
                    <a:pt x="274320" y="635"/>
                  </a:lnTo>
                  <a:lnTo>
                    <a:pt x="274320" y="173348"/>
                  </a:lnTo>
                  <a:close/>
                  <a:moveTo>
                    <a:pt x="0" y="374000"/>
                  </a:moveTo>
                  <a:lnTo>
                    <a:pt x="4445" y="374000"/>
                  </a:lnTo>
                  <a:lnTo>
                    <a:pt x="4445" y="0"/>
                  </a:lnTo>
                  <a:lnTo>
                    <a:pt x="0" y="0"/>
                  </a:lnTo>
                  <a:lnTo>
                    <a:pt x="0" y="374000"/>
                  </a:lnTo>
                  <a:close/>
                  <a:moveTo>
                    <a:pt x="234950" y="215891"/>
                  </a:moveTo>
                  <a:cubicBezTo>
                    <a:pt x="243840" y="206367"/>
                    <a:pt x="252730" y="196207"/>
                    <a:pt x="261620" y="186683"/>
                  </a:cubicBezTo>
                  <a:lnTo>
                    <a:pt x="261620" y="635"/>
                  </a:lnTo>
                  <a:lnTo>
                    <a:pt x="234950" y="635"/>
                  </a:lnTo>
                  <a:lnTo>
                    <a:pt x="234950" y="215891"/>
                  </a:lnTo>
                  <a:close/>
                  <a:moveTo>
                    <a:pt x="70485" y="374000"/>
                  </a:moveTo>
                  <a:cubicBezTo>
                    <a:pt x="74930" y="374000"/>
                    <a:pt x="79375" y="373365"/>
                    <a:pt x="83185" y="372095"/>
                  </a:cubicBezTo>
                  <a:lnTo>
                    <a:pt x="83185" y="0"/>
                  </a:lnTo>
                  <a:lnTo>
                    <a:pt x="70485" y="0"/>
                  </a:lnTo>
                  <a:lnTo>
                    <a:pt x="70485" y="374000"/>
                  </a:lnTo>
                  <a:close/>
                </a:path>
              </a:pathLst>
            </a:custGeom>
            <a:solidFill>
              <a:srgbClr val="000000"/>
            </a:solidFill>
            <a:ln w="6350" cap="flat">
              <a:noFill/>
              <a:prstDash val="solid"/>
              <a:miter/>
            </a:ln>
          </p:spPr>
          <p:txBody>
            <a:bodyPr rtlCol="0" anchor="ctr"/>
            <a:lstStyle/>
            <a:p>
              <a:endParaRPr lang="nb-NO"/>
            </a:p>
          </p:txBody>
        </p:sp>
        <p:sp>
          <p:nvSpPr>
            <p:cNvPr id="27" name="Friform 26">
              <a:extLst>
                <a:ext uri="{FF2B5EF4-FFF2-40B4-BE49-F238E27FC236}">
                  <a16:creationId xmlns:a16="http://schemas.microsoft.com/office/drawing/2014/main" id="{75A48B6B-2AB0-DA42-AD33-9033B7B45CCD}"/>
                </a:ext>
              </a:extLst>
            </p:cNvPr>
            <p:cNvSpPr/>
            <p:nvPr/>
          </p:nvSpPr>
          <p:spPr>
            <a:xfrm>
              <a:off x="10819765" y="9998937"/>
              <a:ext cx="339725" cy="374634"/>
            </a:xfrm>
            <a:custGeom>
              <a:avLst/>
              <a:gdLst>
                <a:gd name="connsiteX0" fmla="*/ 339725 w 339725"/>
                <a:gd name="connsiteY0" fmla="*/ 46988 h 374634"/>
                <a:gd name="connsiteX1" fmla="*/ 310515 w 339725"/>
                <a:gd name="connsiteY1" fmla="*/ 3810 h 374634"/>
                <a:gd name="connsiteX2" fmla="*/ 310515 w 339725"/>
                <a:gd name="connsiteY2" fmla="*/ 370825 h 374634"/>
                <a:gd name="connsiteX3" fmla="*/ 339725 w 339725"/>
                <a:gd name="connsiteY3" fmla="*/ 327646 h 374634"/>
                <a:gd name="connsiteX4" fmla="*/ 339725 w 339725"/>
                <a:gd name="connsiteY4" fmla="*/ 327646 h 374634"/>
                <a:gd name="connsiteX5" fmla="*/ 339725 w 339725"/>
                <a:gd name="connsiteY5" fmla="*/ 46988 h 374634"/>
                <a:gd name="connsiteX6" fmla="*/ 339725 w 339725"/>
                <a:gd name="connsiteY6" fmla="*/ 46988 h 374634"/>
                <a:gd name="connsiteX7" fmla="*/ 234950 w 339725"/>
                <a:gd name="connsiteY7" fmla="*/ 374000 h 374634"/>
                <a:gd name="connsiteX8" fmla="*/ 261620 w 339725"/>
                <a:gd name="connsiteY8" fmla="*/ 374000 h 374634"/>
                <a:gd name="connsiteX9" fmla="*/ 261620 w 339725"/>
                <a:gd name="connsiteY9" fmla="*/ 0 h 374634"/>
                <a:gd name="connsiteX10" fmla="*/ 234950 w 339725"/>
                <a:gd name="connsiteY10" fmla="*/ 0 h 374634"/>
                <a:gd name="connsiteX11" fmla="*/ 234950 w 339725"/>
                <a:gd name="connsiteY11" fmla="*/ 374000 h 374634"/>
                <a:gd name="connsiteX12" fmla="*/ 274320 w 339725"/>
                <a:gd name="connsiteY12" fmla="*/ 635 h 374634"/>
                <a:gd name="connsiteX13" fmla="*/ 274320 w 339725"/>
                <a:gd name="connsiteY13" fmla="*/ 374635 h 374634"/>
                <a:gd name="connsiteX14" fmla="*/ 293370 w 339725"/>
                <a:gd name="connsiteY14" fmla="*/ 374635 h 374634"/>
                <a:gd name="connsiteX15" fmla="*/ 302260 w 339725"/>
                <a:gd name="connsiteY15" fmla="*/ 374000 h 374634"/>
                <a:gd name="connsiteX16" fmla="*/ 302260 w 339725"/>
                <a:gd name="connsiteY16" fmla="*/ 1905 h 374634"/>
                <a:gd name="connsiteX17" fmla="*/ 293370 w 339725"/>
                <a:gd name="connsiteY17" fmla="*/ 1270 h 374634"/>
                <a:gd name="connsiteX18" fmla="*/ 274320 w 339725"/>
                <a:gd name="connsiteY18" fmla="*/ 1270 h 374634"/>
                <a:gd name="connsiteX19" fmla="*/ 150495 w 339725"/>
                <a:gd name="connsiteY19" fmla="*/ 374000 h 374634"/>
                <a:gd name="connsiteX20" fmla="*/ 173355 w 339725"/>
                <a:gd name="connsiteY20" fmla="*/ 374000 h 374634"/>
                <a:gd name="connsiteX21" fmla="*/ 173355 w 339725"/>
                <a:gd name="connsiteY21" fmla="*/ 0 h 374634"/>
                <a:gd name="connsiteX22" fmla="*/ 150495 w 339725"/>
                <a:gd name="connsiteY22" fmla="*/ 0 h 374634"/>
                <a:gd name="connsiteX23" fmla="*/ 150495 w 339725"/>
                <a:gd name="connsiteY23" fmla="*/ 374000 h 374634"/>
                <a:gd name="connsiteX24" fmla="*/ 193040 w 339725"/>
                <a:gd name="connsiteY24" fmla="*/ 374000 h 374634"/>
                <a:gd name="connsiteX25" fmla="*/ 217805 w 339725"/>
                <a:gd name="connsiteY25" fmla="*/ 374000 h 374634"/>
                <a:gd name="connsiteX26" fmla="*/ 217805 w 339725"/>
                <a:gd name="connsiteY26" fmla="*/ 0 h 374634"/>
                <a:gd name="connsiteX27" fmla="*/ 193040 w 339725"/>
                <a:gd name="connsiteY27" fmla="*/ 0 h 374634"/>
                <a:gd name="connsiteX28" fmla="*/ 193040 w 339725"/>
                <a:gd name="connsiteY28" fmla="*/ 374000 h 374634"/>
                <a:gd name="connsiteX29" fmla="*/ 109220 w 339725"/>
                <a:gd name="connsiteY29" fmla="*/ 374000 h 374634"/>
                <a:gd name="connsiteX30" fmla="*/ 125730 w 339725"/>
                <a:gd name="connsiteY30" fmla="*/ 374000 h 374634"/>
                <a:gd name="connsiteX31" fmla="*/ 125730 w 339725"/>
                <a:gd name="connsiteY31" fmla="*/ 0 h 374634"/>
                <a:gd name="connsiteX32" fmla="*/ 109220 w 339725"/>
                <a:gd name="connsiteY32" fmla="*/ 0 h 374634"/>
                <a:gd name="connsiteX33" fmla="*/ 109220 w 339725"/>
                <a:gd name="connsiteY33" fmla="*/ 374000 h 374634"/>
                <a:gd name="connsiteX34" fmla="*/ 0 w 339725"/>
                <a:gd name="connsiteY34" fmla="*/ 374000 h 374634"/>
                <a:gd name="connsiteX35" fmla="*/ 4445 w 339725"/>
                <a:gd name="connsiteY35" fmla="*/ 374000 h 374634"/>
                <a:gd name="connsiteX36" fmla="*/ 4445 w 339725"/>
                <a:gd name="connsiteY36" fmla="*/ 0 h 374634"/>
                <a:gd name="connsiteX37" fmla="*/ 0 w 339725"/>
                <a:gd name="connsiteY37" fmla="*/ 0 h 374634"/>
                <a:gd name="connsiteX38" fmla="*/ 0 w 339725"/>
                <a:gd name="connsiteY38" fmla="*/ 374000 h 374634"/>
                <a:gd name="connsiteX39" fmla="*/ 33020 w 339725"/>
                <a:gd name="connsiteY39" fmla="*/ 374000 h 374634"/>
                <a:gd name="connsiteX40" fmla="*/ 41275 w 339725"/>
                <a:gd name="connsiteY40" fmla="*/ 374000 h 374634"/>
                <a:gd name="connsiteX41" fmla="*/ 41275 w 339725"/>
                <a:gd name="connsiteY41" fmla="*/ 0 h 374634"/>
                <a:gd name="connsiteX42" fmla="*/ 33020 w 339725"/>
                <a:gd name="connsiteY42" fmla="*/ 0 h 374634"/>
                <a:gd name="connsiteX43" fmla="*/ 33020 w 339725"/>
                <a:gd name="connsiteY43" fmla="*/ 374000 h 374634"/>
                <a:gd name="connsiteX44" fmla="*/ 69850 w 339725"/>
                <a:gd name="connsiteY44" fmla="*/ 374000 h 374634"/>
                <a:gd name="connsiteX45" fmla="*/ 82550 w 339725"/>
                <a:gd name="connsiteY45" fmla="*/ 374000 h 374634"/>
                <a:gd name="connsiteX46" fmla="*/ 82550 w 339725"/>
                <a:gd name="connsiteY46" fmla="*/ 0 h 374634"/>
                <a:gd name="connsiteX47" fmla="*/ 69850 w 339725"/>
                <a:gd name="connsiteY47" fmla="*/ 0 h 374634"/>
                <a:gd name="connsiteX48" fmla="*/ 69850 w 339725"/>
                <a:gd name="connsiteY48" fmla="*/ 374000 h 37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39725" h="374634">
                  <a:moveTo>
                    <a:pt x="339725" y="46988"/>
                  </a:moveTo>
                  <a:cubicBezTo>
                    <a:pt x="339725" y="27304"/>
                    <a:pt x="327660" y="10795"/>
                    <a:pt x="310515" y="3810"/>
                  </a:cubicBezTo>
                  <a:lnTo>
                    <a:pt x="310515" y="370825"/>
                  </a:lnTo>
                  <a:cubicBezTo>
                    <a:pt x="327660" y="363840"/>
                    <a:pt x="339725" y="347331"/>
                    <a:pt x="339725" y="327646"/>
                  </a:cubicBezTo>
                  <a:lnTo>
                    <a:pt x="339725" y="327646"/>
                  </a:lnTo>
                  <a:lnTo>
                    <a:pt x="339725" y="46988"/>
                  </a:lnTo>
                  <a:lnTo>
                    <a:pt x="339725" y="46988"/>
                  </a:lnTo>
                  <a:close/>
                  <a:moveTo>
                    <a:pt x="234950" y="374000"/>
                  </a:moveTo>
                  <a:lnTo>
                    <a:pt x="261620" y="374000"/>
                  </a:lnTo>
                  <a:lnTo>
                    <a:pt x="261620" y="0"/>
                  </a:lnTo>
                  <a:lnTo>
                    <a:pt x="234950" y="0"/>
                  </a:lnTo>
                  <a:lnTo>
                    <a:pt x="234950" y="374000"/>
                  </a:lnTo>
                  <a:close/>
                  <a:moveTo>
                    <a:pt x="274320" y="635"/>
                  </a:moveTo>
                  <a:lnTo>
                    <a:pt x="274320" y="374635"/>
                  </a:lnTo>
                  <a:lnTo>
                    <a:pt x="293370" y="374635"/>
                  </a:lnTo>
                  <a:cubicBezTo>
                    <a:pt x="296545" y="374635"/>
                    <a:pt x="299720" y="374000"/>
                    <a:pt x="302260" y="374000"/>
                  </a:cubicBezTo>
                  <a:lnTo>
                    <a:pt x="302260" y="1905"/>
                  </a:lnTo>
                  <a:cubicBezTo>
                    <a:pt x="299085" y="1270"/>
                    <a:pt x="296545" y="1270"/>
                    <a:pt x="293370" y="1270"/>
                  </a:cubicBezTo>
                  <a:lnTo>
                    <a:pt x="274320" y="1270"/>
                  </a:lnTo>
                  <a:close/>
                  <a:moveTo>
                    <a:pt x="150495" y="374000"/>
                  </a:moveTo>
                  <a:lnTo>
                    <a:pt x="173355" y="374000"/>
                  </a:lnTo>
                  <a:lnTo>
                    <a:pt x="173355" y="0"/>
                  </a:lnTo>
                  <a:lnTo>
                    <a:pt x="150495" y="0"/>
                  </a:lnTo>
                  <a:lnTo>
                    <a:pt x="150495" y="374000"/>
                  </a:lnTo>
                  <a:close/>
                  <a:moveTo>
                    <a:pt x="193040" y="374000"/>
                  </a:moveTo>
                  <a:lnTo>
                    <a:pt x="217805" y="374000"/>
                  </a:lnTo>
                  <a:lnTo>
                    <a:pt x="217805" y="0"/>
                  </a:lnTo>
                  <a:lnTo>
                    <a:pt x="193040" y="0"/>
                  </a:lnTo>
                  <a:lnTo>
                    <a:pt x="193040" y="374000"/>
                  </a:lnTo>
                  <a:close/>
                  <a:moveTo>
                    <a:pt x="109220" y="374000"/>
                  </a:moveTo>
                  <a:lnTo>
                    <a:pt x="125730" y="374000"/>
                  </a:lnTo>
                  <a:lnTo>
                    <a:pt x="125730" y="0"/>
                  </a:lnTo>
                  <a:lnTo>
                    <a:pt x="109220" y="0"/>
                  </a:lnTo>
                  <a:lnTo>
                    <a:pt x="109220" y="374000"/>
                  </a:lnTo>
                  <a:close/>
                  <a:moveTo>
                    <a:pt x="0" y="374000"/>
                  </a:moveTo>
                  <a:lnTo>
                    <a:pt x="4445" y="374000"/>
                  </a:lnTo>
                  <a:lnTo>
                    <a:pt x="4445" y="0"/>
                  </a:lnTo>
                  <a:lnTo>
                    <a:pt x="0" y="0"/>
                  </a:lnTo>
                  <a:lnTo>
                    <a:pt x="0" y="374000"/>
                  </a:lnTo>
                  <a:close/>
                  <a:moveTo>
                    <a:pt x="33020" y="374000"/>
                  </a:moveTo>
                  <a:lnTo>
                    <a:pt x="41275" y="374000"/>
                  </a:lnTo>
                  <a:lnTo>
                    <a:pt x="41275" y="0"/>
                  </a:lnTo>
                  <a:lnTo>
                    <a:pt x="33020" y="0"/>
                  </a:lnTo>
                  <a:lnTo>
                    <a:pt x="33020" y="374000"/>
                  </a:lnTo>
                  <a:close/>
                  <a:moveTo>
                    <a:pt x="69850" y="374000"/>
                  </a:moveTo>
                  <a:lnTo>
                    <a:pt x="82550" y="374000"/>
                  </a:lnTo>
                  <a:lnTo>
                    <a:pt x="82550" y="0"/>
                  </a:lnTo>
                  <a:lnTo>
                    <a:pt x="69850" y="0"/>
                  </a:lnTo>
                  <a:lnTo>
                    <a:pt x="69850" y="374000"/>
                  </a:lnTo>
                  <a:close/>
                </a:path>
              </a:pathLst>
            </a:custGeom>
            <a:solidFill>
              <a:srgbClr val="A4A4A4"/>
            </a:solidFill>
            <a:ln w="6350" cap="flat">
              <a:noFill/>
              <a:prstDash val="solid"/>
              <a:miter/>
            </a:ln>
          </p:spPr>
          <p:txBody>
            <a:bodyPr rtlCol="0" anchor="ctr"/>
            <a:lstStyle/>
            <a:p>
              <a:endParaRPr lang="nb-NO"/>
            </a:p>
          </p:txBody>
        </p:sp>
      </p:grpSp>
    </p:spTree>
    <p:extLst>
      <p:ext uri="{BB962C8B-B14F-4D97-AF65-F5344CB8AC3E}">
        <p14:creationId xmlns:p14="http://schemas.microsoft.com/office/powerpoint/2010/main" val="3883926799"/>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Lst>
  <p:hf sldNum="0" hdr="0" dt="0"/>
  <p:txStyles>
    <p:titleStyle>
      <a:lvl1pPr algn="l" rtl="0" fontAlgn="base">
        <a:lnSpc>
          <a:spcPts val="3200"/>
        </a:lnSpc>
        <a:spcBef>
          <a:spcPct val="0"/>
        </a:spcBef>
        <a:spcAft>
          <a:spcPct val="0"/>
        </a:spcAft>
        <a:defRPr sz="3200" b="1" kern="1200">
          <a:solidFill>
            <a:schemeClr val="tx2"/>
          </a:solidFill>
          <a:latin typeface="+mj-lt"/>
          <a:ea typeface="+mj-ea"/>
          <a:cs typeface="+mj-cs"/>
        </a:defRPr>
      </a:lvl1pPr>
      <a:lvl2pPr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2pPr>
      <a:lvl3pPr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3pPr>
      <a:lvl4pPr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4pPr>
      <a:lvl5pPr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5pPr>
      <a:lvl6pPr marL="457200"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6pPr>
      <a:lvl7pPr marL="914400"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7pPr>
      <a:lvl8pPr marL="1371600"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8pPr>
      <a:lvl9pPr marL="1828800"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9pPr>
    </p:titleStyle>
    <p:bodyStyle>
      <a:lvl1pPr marL="0" indent="0" algn="l" rtl="0" fontAlgn="base">
        <a:spcBef>
          <a:spcPct val="20000"/>
        </a:spcBef>
        <a:spcAft>
          <a:spcPct val="0"/>
        </a:spcAft>
        <a:buNone/>
        <a:defRPr sz="2000" kern="1200">
          <a:solidFill>
            <a:schemeClr val="tx1"/>
          </a:solidFill>
          <a:latin typeface="+mn-lt"/>
          <a:ea typeface="+mn-ea"/>
          <a:cs typeface="+mn-cs"/>
        </a:defRPr>
      </a:lvl1pPr>
      <a:lvl2pPr marL="719138" indent="-261938" algn="l" rtl="0" fontAlgn="base">
        <a:spcBef>
          <a:spcPct val="20000"/>
        </a:spcBef>
        <a:spcAft>
          <a:spcPct val="0"/>
        </a:spcAft>
        <a:buChar char="–"/>
        <a:defRPr sz="1900" kern="1200">
          <a:solidFill>
            <a:schemeClr val="tx1"/>
          </a:solidFill>
          <a:latin typeface="+mn-lt"/>
          <a:ea typeface="+mn-ea"/>
          <a:cs typeface="+mn-cs"/>
        </a:defRPr>
      </a:lvl2pPr>
      <a:lvl3pPr marL="1165225" indent="-250825" algn="l" rtl="0" fontAlgn="base">
        <a:spcBef>
          <a:spcPct val="20000"/>
        </a:spcBef>
        <a:spcAft>
          <a:spcPct val="0"/>
        </a:spcAft>
        <a:buChar char="•"/>
        <a:defRPr sz="1700" kern="1200">
          <a:solidFill>
            <a:schemeClr val="tx1"/>
          </a:solidFill>
          <a:latin typeface="+mn-lt"/>
          <a:ea typeface="+mn-ea"/>
          <a:cs typeface="+mn-cs"/>
        </a:defRPr>
      </a:lvl3pPr>
      <a:lvl4pPr marL="1600200" indent="-255588" algn="l" rtl="0" fontAlgn="base">
        <a:spcBef>
          <a:spcPct val="20000"/>
        </a:spcBef>
        <a:spcAft>
          <a:spcPct val="0"/>
        </a:spcAft>
        <a:buChar char="–"/>
        <a:defRPr sz="1700" kern="1200">
          <a:solidFill>
            <a:schemeClr val="tx1"/>
          </a:solidFill>
          <a:latin typeface="+mn-lt"/>
          <a:ea typeface="+mn-ea"/>
          <a:cs typeface="+mn-cs"/>
        </a:defRPr>
      </a:lvl4pPr>
      <a:lvl5pPr marL="2063750" indent="-266700" algn="l" rtl="0" fontAlgn="base">
        <a:spcBef>
          <a:spcPct val="20000"/>
        </a:spcBef>
        <a:spcAft>
          <a:spcPct val="0"/>
        </a:spcAft>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9">
          <p15:clr>
            <a:srgbClr val="F26B43"/>
          </p15:clr>
        </p15:guide>
        <p15:guide id="2" pos="347">
          <p15:clr>
            <a:srgbClr val="F26B43"/>
          </p15:clr>
        </p15:guide>
        <p15:guide id="3" orient="horz" pos="346">
          <p15:clr>
            <a:srgbClr val="F26B43"/>
          </p15:clr>
        </p15:guide>
        <p15:guide id="4" orient="horz" pos="3725">
          <p15:clr>
            <a:srgbClr val="F26B43"/>
          </p15:clr>
        </p15:guide>
        <p15:guide id="5" pos="7333">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0BEEBB4A-64C3-B647-9A9B-0BFFDC0B6E91}"/>
              </a:ext>
            </a:extLst>
          </p:cNvPr>
          <p:cNvSpPr>
            <a:spLocks noGrp="1" noChangeArrowheads="1"/>
          </p:cNvSpPr>
          <p:nvPr>
            <p:ph type="title"/>
          </p:nvPr>
        </p:nvSpPr>
        <p:spPr bwMode="auto">
          <a:xfrm>
            <a:off x="558000" y="558000"/>
            <a:ext cx="11077200" cy="10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nb-NO" altLang="nb-NO" err="1"/>
              <a:t>Click</a:t>
            </a:r>
            <a:r>
              <a:rPr lang="nb-NO" altLang="nb-NO"/>
              <a:t> to </a:t>
            </a:r>
            <a:r>
              <a:rPr lang="nb-NO" altLang="nb-NO" err="1"/>
              <a:t>edit</a:t>
            </a:r>
            <a:r>
              <a:rPr lang="nb-NO" altLang="nb-NO"/>
              <a:t> Master </a:t>
            </a:r>
            <a:r>
              <a:rPr lang="nb-NO" altLang="nb-NO" err="1"/>
              <a:t>title</a:t>
            </a:r>
            <a:r>
              <a:rPr lang="nb-NO" altLang="nb-NO"/>
              <a:t> style</a:t>
            </a:r>
          </a:p>
        </p:txBody>
      </p:sp>
      <p:sp>
        <p:nvSpPr>
          <p:cNvPr id="12291" name="Rectangle 3">
            <a:extLst>
              <a:ext uri="{FF2B5EF4-FFF2-40B4-BE49-F238E27FC236}">
                <a16:creationId xmlns:a16="http://schemas.microsoft.com/office/drawing/2014/main" id="{24949DCF-4515-2441-BC1E-51E788000053}"/>
              </a:ext>
            </a:extLst>
          </p:cNvPr>
          <p:cNvSpPr>
            <a:spLocks noGrp="1" noChangeArrowheads="1"/>
          </p:cNvSpPr>
          <p:nvPr>
            <p:ph type="body" idx="1"/>
          </p:nvPr>
        </p:nvSpPr>
        <p:spPr bwMode="auto">
          <a:xfrm>
            <a:off x="558000" y="1812460"/>
            <a:ext cx="11077200" cy="4096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nb-NO" altLang="nb-NO"/>
              <a:t>Klikk for å legge til en undertittel</a:t>
            </a:r>
          </a:p>
          <a:p>
            <a:pPr lvl="1"/>
            <a:r>
              <a:rPr lang="nb-NO" altLang="nb-NO"/>
              <a:t>Second </a:t>
            </a:r>
            <a:r>
              <a:rPr lang="nb-NO" altLang="nb-NO" err="1"/>
              <a:t>level</a:t>
            </a:r>
            <a:endParaRPr lang="nb-NO" altLang="nb-NO"/>
          </a:p>
          <a:p>
            <a:pPr lvl="2"/>
            <a:r>
              <a:rPr lang="nb-NO" altLang="nb-NO"/>
              <a:t>Third </a:t>
            </a:r>
            <a:r>
              <a:rPr lang="nb-NO" altLang="nb-NO" err="1"/>
              <a:t>level</a:t>
            </a:r>
            <a:endParaRPr lang="nb-NO" altLang="nb-NO"/>
          </a:p>
          <a:p>
            <a:pPr lvl="3"/>
            <a:r>
              <a:rPr lang="nb-NO" altLang="nb-NO" err="1"/>
              <a:t>Fourth</a:t>
            </a:r>
            <a:r>
              <a:rPr lang="nb-NO" altLang="nb-NO"/>
              <a:t> </a:t>
            </a:r>
            <a:r>
              <a:rPr lang="nb-NO" altLang="nb-NO" err="1"/>
              <a:t>level</a:t>
            </a:r>
            <a:endParaRPr lang="nb-NO" altLang="nb-NO"/>
          </a:p>
          <a:p>
            <a:pPr lvl="4"/>
            <a:r>
              <a:rPr lang="nb-NO" altLang="nb-NO"/>
              <a:t>Fifth </a:t>
            </a:r>
            <a:r>
              <a:rPr lang="nb-NO" altLang="nb-NO" err="1"/>
              <a:t>level</a:t>
            </a:r>
            <a:endParaRPr lang="nb-NO" altLang="nb-NO"/>
          </a:p>
        </p:txBody>
      </p:sp>
      <p:grpSp>
        <p:nvGrpSpPr>
          <p:cNvPr id="18" name="Grafikk 22">
            <a:extLst>
              <a:ext uri="{FF2B5EF4-FFF2-40B4-BE49-F238E27FC236}">
                <a16:creationId xmlns:a16="http://schemas.microsoft.com/office/drawing/2014/main" id="{45388917-A4A4-BB44-A610-A243AC2FDAA1}"/>
              </a:ext>
            </a:extLst>
          </p:cNvPr>
          <p:cNvGrpSpPr/>
          <p:nvPr/>
        </p:nvGrpSpPr>
        <p:grpSpPr>
          <a:xfrm>
            <a:off x="558000" y="6120979"/>
            <a:ext cx="1461165" cy="3156908"/>
            <a:chOff x="558800" y="9999572"/>
            <a:chExt cx="1461165" cy="3156908"/>
          </a:xfrm>
        </p:grpSpPr>
        <p:sp>
          <p:nvSpPr>
            <p:cNvPr id="19" name="Friform 18">
              <a:extLst>
                <a:ext uri="{FF2B5EF4-FFF2-40B4-BE49-F238E27FC236}">
                  <a16:creationId xmlns:a16="http://schemas.microsoft.com/office/drawing/2014/main" id="{3EDD0BFF-2A70-724E-AC7C-20D66CD00F7E}"/>
                </a:ext>
              </a:extLst>
            </p:cNvPr>
            <p:cNvSpPr/>
            <p:nvPr/>
          </p:nvSpPr>
          <p:spPr>
            <a:xfrm>
              <a:off x="558800" y="9999572"/>
              <a:ext cx="1146175" cy="373999"/>
            </a:xfrm>
            <a:custGeom>
              <a:avLst/>
              <a:gdLst>
                <a:gd name="connsiteX0" fmla="*/ 1146175 w 1146175"/>
                <a:gd name="connsiteY0" fmla="*/ 231766 h 373999"/>
                <a:gd name="connsiteX1" fmla="*/ 1068070 w 1146175"/>
                <a:gd name="connsiteY1" fmla="*/ 170808 h 373999"/>
                <a:gd name="connsiteX2" fmla="*/ 1024890 w 1146175"/>
                <a:gd name="connsiteY2" fmla="*/ 163188 h 373999"/>
                <a:gd name="connsiteX3" fmla="*/ 1001395 w 1146175"/>
                <a:gd name="connsiteY3" fmla="*/ 144139 h 373999"/>
                <a:gd name="connsiteX4" fmla="*/ 1012190 w 1146175"/>
                <a:gd name="connsiteY4" fmla="*/ 130170 h 373999"/>
                <a:gd name="connsiteX5" fmla="*/ 1055370 w 1146175"/>
                <a:gd name="connsiteY5" fmla="*/ 125090 h 373999"/>
                <a:gd name="connsiteX6" fmla="*/ 1118870 w 1146175"/>
                <a:gd name="connsiteY6" fmla="*/ 128900 h 373999"/>
                <a:gd name="connsiteX7" fmla="*/ 1122680 w 1146175"/>
                <a:gd name="connsiteY7" fmla="*/ 129535 h 373999"/>
                <a:gd name="connsiteX8" fmla="*/ 1128395 w 1146175"/>
                <a:gd name="connsiteY8" fmla="*/ 92706 h 373999"/>
                <a:gd name="connsiteX9" fmla="*/ 1123950 w 1146175"/>
                <a:gd name="connsiteY9" fmla="*/ 91436 h 373999"/>
                <a:gd name="connsiteX10" fmla="*/ 1045210 w 1146175"/>
                <a:gd name="connsiteY10" fmla="*/ 86357 h 373999"/>
                <a:gd name="connsiteX11" fmla="*/ 949325 w 1146175"/>
                <a:gd name="connsiteY11" fmla="*/ 142869 h 373999"/>
                <a:gd name="connsiteX12" fmla="*/ 986790 w 1146175"/>
                <a:gd name="connsiteY12" fmla="*/ 193667 h 373999"/>
                <a:gd name="connsiteX13" fmla="*/ 1040130 w 1146175"/>
                <a:gd name="connsiteY13" fmla="*/ 205732 h 373999"/>
                <a:gd name="connsiteX14" fmla="*/ 1071245 w 1146175"/>
                <a:gd name="connsiteY14" fmla="*/ 212716 h 373999"/>
                <a:gd name="connsiteX15" fmla="*/ 1092835 w 1146175"/>
                <a:gd name="connsiteY15" fmla="*/ 233036 h 373999"/>
                <a:gd name="connsiteX16" fmla="*/ 1079500 w 1146175"/>
                <a:gd name="connsiteY16" fmla="*/ 250180 h 373999"/>
                <a:gd name="connsiteX17" fmla="*/ 1033780 w 1146175"/>
                <a:gd name="connsiteY17" fmla="*/ 257164 h 373999"/>
                <a:gd name="connsiteX18" fmla="*/ 962660 w 1146175"/>
                <a:gd name="connsiteY18" fmla="*/ 252720 h 373999"/>
                <a:gd name="connsiteX19" fmla="*/ 958850 w 1146175"/>
                <a:gd name="connsiteY19" fmla="*/ 252085 h 373999"/>
                <a:gd name="connsiteX20" fmla="*/ 958215 w 1146175"/>
                <a:gd name="connsiteY20" fmla="*/ 255895 h 373999"/>
                <a:gd name="connsiteX21" fmla="*/ 951865 w 1146175"/>
                <a:gd name="connsiteY21" fmla="*/ 290183 h 373999"/>
                <a:gd name="connsiteX22" fmla="*/ 956310 w 1146175"/>
                <a:gd name="connsiteY22" fmla="*/ 290818 h 373999"/>
                <a:gd name="connsiteX23" fmla="*/ 1035050 w 1146175"/>
                <a:gd name="connsiteY23" fmla="*/ 295263 h 373999"/>
                <a:gd name="connsiteX24" fmla="*/ 1146175 w 1146175"/>
                <a:gd name="connsiteY24" fmla="*/ 231766 h 373999"/>
                <a:gd name="connsiteX25" fmla="*/ 925830 w 1146175"/>
                <a:gd name="connsiteY25" fmla="*/ 231766 h 373999"/>
                <a:gd name="connsiteX26" fmla="*/ 847725 w 1146175"/>
                <a:gd name="connsiteY26" fmla="*/ 170808 h 373999"/>
                <a:gd name="connsiteX27" fmla="*/ 804545 w 1146175"/>
                <a:gd name="connsiteY27" fmla="*/ 163188 h 373999"/>
                <a:gd name="connsiteX28" fmla="*/ 781050 w 1146175"/>
                <a:gd name="connsiteY28" fmla="*/ 144139 h 373999"/>
                <a:gd name="connsiteX29" fmla="*/ 791845 w 1146175"/>
                <a:gd name="connsiteY29" fmla="*/ 130170 h 373999"/>
                <a:gd name="connsiteX30" fmla="*/ 835025 w 1146175"/>
                <a:gd name="connsiteY30" fmla="*/ 125090 h 373999"/>
                <a:gd name="connsiteX31" fmla="*/ 898525 w 1146175"/>
                <a:gd name="connsiteY31" fmla="*/ 128900 h 373999"/>
                <a:gd name="connsiteX32" fmla="*/ 902335 w 1146175"/>
                <a:gd name="connsiteY32" fmla="*/ 129535 h 373999"/>
                <a:gd name="connsiteX33" fmla="*/ 908050 w 1146175"/>
                <a:gd name="connsiteY33" fmla="*/ 92706 h 373999"/>
                <a:gd name="connsiteX34" fmla="*/ 903605 w 1146175"/>
                <a:gd name="connsiteY34" fmla="*/ 92071 h 373999"/>
                <a:gd name="connsiteX35" fmla="*/ 824865 w 1146175"/>
                <a:gd name="connsiteY35" fmla="*/ 86992 h 373999"/>
                <a:gd name="connsiteX36" fmla="*/ 728980 w 1146175"/>
                <a:gd name="connsiteY36" fmla="*/ 143504 h 373999"/>
                <a:gd name="connsiteX37" fmla="*/ 765810 w 1146175"/>
                <a:gd name="connsiteY37" fmla="*/ 194302 h 373999"/>
                <a:gd name="connsiteX38" fmla="*/ 819150 w 1146175"/>
                <a:gd name="connsiteY38" fmla="*/ 206367 h 373999"/>
                <a:gd name="connsiteX39" fmla="*/ 850265 w 1146175"/>
                <a:gd name="connsiteY39" fmla="*/ 213352 h 373999"/>
                <a:gd name="connsiteX40" fmla="*/ 871855 w 1146175"/>
                <a:gd name="connsiteY40" fmla="*/ 233671 h 373999"/>
                <a:gd name="connsiteX41" fmla="*/ 858520 w 1146175"/>
                <a:gd name="connsiteY41" fmla="*/ 250815 h 373999"/>
                <a:gd name="connsiteX42" fmla="*/ 812800 w 1146175"/>
                <a:gd name="connsiteY42" fmla="*/ 257800 h 373999"/>
                <a:gd name="connsiteX43" fmla="*/ 741680 w 1146175"/>
                <a:gd name="connsiteY43" fmla="*/ 253355 h 373999"/>
                <a:gd name="connsiteX44" fmla="*/ 737870 w 1146175"/>
                <a:gd name="connsiteY44" fmla="*/ 252720 h 373999"/>
                <a:gd name="connsiteX45" fmla="*/ 737235 w 1146175"/>
                <a:gd name="connsiteY45" fmla="*/ 256530 h 373999"/>
                <a:gd name="connsiteX46" fmla="*/ 730885 w 1146175"/>
                <a:gd name="connsiteY46" fmla="*/ 290818 h 373999"/>
                <a:gd name="connsiteX47" fmla="*/ 735330 w 1146175"/>
                <a:gd name="connsiteY47" fmla="*/ 291453 h 373999"/>
                <a:gd name="connsiteX48" fmla="*/ 814070 w 1146175"/>
                <a:gd name="connsiteY48" fmla="*/ 295898 h 373999"/>
                <a:gd name="connsiteX49" fmla="*/ 925830 w 1146175"/>
                <a:gd name="connsiteY49" fmla="*/ 231766 h 373999"/>
                <a:gd name="connsiteX50" fmla="*/ 695325 w 1146175"/>
                <a:gd name="connsiteY50" fmla="*/ 285738 h 373999"/>
                <a:gd name="connsiteX51" fmla="*/ 695325 w 1146175"/>
                <a:gd name="connsiteY51" fmla="*/ 88262 h 373999"/>
                <a:gd name="connsiteX52" fmla="*/ 641985 w 1146175"/>
                <a:gd name="connsiteY52" fmla="*/ 88262 h 373999"/>
                <a:gd name="connsiteX53" fmla="*/ 641985 w 1146175"/>
                <a:gd name="connsiteY53" fmla="*/ 253990 h 373999"/>
                <a:gd name="connsiteX54" fmla="*/ 601345 w 1146175"/>
                <a:gd name="connsiteY54" fmla="*/ 257164 h 373999"/>
                <a:gd name="connsiteX55" fmla="*/ 533400 w 1146175"/>
                <a:gd name="connsiteY55" fmla="*/ 205097 h 373999"/>
                <a:gd name="connsiteX56" fmla="*/ 533400 w 1146175"/>
                <a:gd name="connsiteY56" fmla="*/ 88262 h 373999"/>
                <a:gd name="connsiteX57" fmla="*/ 480695 w 1146175"/>
                <a:gd name="connsiteY57" fmla="*/ 88262 h 373999"/>
                <a:gd name="connsiteX58" fmla="*/ 480695 w 1146175"/>
                <a:gd name="connsiteY58" fmla="*/ 205732 h 373999"/>
                <a:gd name="connsiteX59" fmla="*/ 595630 w 1146175"/>
                <a:gd name="connsiteY59" fmla="*/ 295898 h 373999"/>
                <a:gd name="connsiteX60" fmla="*/ 641985 w 1146175"/>
                <a:gd name="connsiteY60" fmla="*/ 290818 h 373999"/>
                <a:gd name="connsiteX61" fmla="*/ 633095 w 1146175"/>
                <a:gd name="connsiteY61" fmla="*/ 325107 h 373999"/>
                <a:gd name="connsiteX62" fmla="*/ 581025 w 1146175"/>
                <a:gd name="connsiteY62" fmla="*/ 334631 h 373999"/>
                <a:gd name="connsiteX63" fmla="*/ 503555 w 1146175"/>
                <a:gd name="connsiteY63" fmla="*/ 327647 h 373999"/>
                <a:gd name="connsiteX64" fmla="*/ 497205 w 1146175"/>
                <a:gd name="connsiteY64" fmla="*/ 365745 h 373999"/>
                <a:gd name="connsiteX65" fmla="*/ 583565 w 1146175"/>
                <a:gd name="connsiteY65" fmla="*/ 374000 h 373999"/>
                <a:gd name="connsiteX66" fmla="*/ 695325 w 1146175"/>
                <a:gd name="connsiteY66" fmla="*/ 285738 h 373999"/>
                <a:gd name="connsiteX67" fmla="*/ 454025 w 1146175"/>
                <a:gd name="connsiteY67" fmla="*/ 292723 h 373999"/>
                <a:gd name="connsiteX68" fmla="*/ 335280 w 1146175"/>
                <a:gd name="connsiteY68" fmla="*/ 178428 h 373999"/>
                <a:gd name="connsiteX69" fmla="*/ 452120 w 1146175"/>
                <a:gd name="connsiteY69" fmla="*/ 88262 h 373999"/>
                <a:gd name="connsiteX70" fmla="*/ 384175 w 1146175"/>
                <a:gd name="connsiteY70" fmla="*/ 88262 h 373999"/>
                <a:gd name="connsiteX71" fmla="*/ 290195 w 1146175"/>
                <a:gd name="connsiteY71" fmla="*/ 160014 h 373999"/>
                <a:gd name="connsiteX72" fmla="*/ 279400 w 1146175"/>
                <a:gd name="connsiteY72" fmla="*/ 160014 h 373999"/>
                <a:gd name="connsiteX73" fmla="*/ 279400 w 1146175"/>
                <a:gd name="connsiteY73" fmla="*/ 0 h 373999"/>
                <a:gd name="connsiteX74" fmla="*/ 228600 w 1146175"/>
                <a:gd name="connsiteY74" fmla="*/ 0 h 373999"/>
                <a:gd name="connsiteX75" fmla="*/ 228600 w 1146175"/>
                <a:gd name="connsiteY75" fmla="*/ 293358 h 373999"/>
                <a:gd name="connsiteX76" fmla="*/ 279400 w 1146175"/>
                <a:gd name="connsiteY76" fmla="*/ 293358 h 373999"/>
                <a:gd name="connsiteX77" fmla="*/ 279400 w 1146175"/>
                <a:gd name="connsiteY77" fmla="*/ 197477 h 373999"/>
                <a:gd name="connsiteX78" fmla="*/ 288925 w 1146175"/>
                <a:gd name="connsiteY78" fmla="*/ 197477 h 373999"/>
                <a:gd name="connsiteX79" fmla="*/ 387350 w 1146175"/>
                <a:gd name="connsiteY79" fmla="*/ 293358 h 373999"/>
                <a:gd name="connsiteX80" fmla="*/ 454025 w 1146175"/>
                <a:gd name="connsiteY80" fmla="*/ 293358 h 373999"/>
                <a:gd name="connsiteX81" fmla="*/ 196850 w 1146175"/>
                <a:gd name="connsiteY81" fmla="*/ 231766 h 373999"/>
                <a:gd name="connsiteX82" fmla="*/ 118745 w 1146175"/>
                <a:gd name="connsiteY82" fmla="*/ 170808 h 373999"/>
                <a:gd name="connsiteX83" fmla="*/ 75565 w 1146175"/>
                <a:gd name="connsiteY83" fmla="*/ 163188 h 373999"/>
                <a:gd name="connsiteX84" fmla="*/ 52070 w 1146175"/>
                <a:gd name="connsiteY84" fmla="*/ 144139 h 373999"/>
                <a:gd name="connsiteX85" fmla="*/ 62865 w 1146175"/>
                <a:gd name="connsiteY85" fmla="*/ 130170 h 373999"/>
                <a:gd name="connsiteX86" fmla="*/ 106045 w 1146175"/>
                <a:gd name="connsiteY86" fmla="*/ 125090 h 373999"/>
                <a:gd name="connsiteX87" fmla="*/ 169545 w 1146175"/>
                <a:gd name="connsiteY87" fmla="*/ 128900 h 373999"/>
                <a:gd name="connsiteX88" fmla="*/ 173355 w 1146175"/>
                <a:gd name="connsiteY88" fmla="*/ 129535 h 373999"/>
                <a:gd name="connsiteX89" fmla="*/ 179070 w 1146175"/>
                <a:gd name="connsiteY89" fmla="*/ 92706 h 373999"/>
                <a:gd name="connsiteX90" fmla="*/ 174625 w 1146175"/>
                <a:gd name="connsiteY90" fmla="*/ 92071 h 373999"/>
                <a:gd name="connsiteX91" fmla="*/ 95885 w 1146175"/>
                <a:gd name="connsiteY91" fmla="*/ 86992 h 373999"/>
                <a:gd name="connsiteX92" fmla="*/ 0 w 1146175"/>
                <a:gd name="connsiteY92" fmla="*/ 143504 h 373999"/>
                <a:gd name="connsiteX93" fmla="*/ 36830 w 1146175"/>
                <a:gd name="connsiteY93" fmla="*/ 194302 h 373999"/>
                <a:gd name="connsiteX94" fmla="*/ 90170 w 1146175"/>
                <a:gd name="connsiteY94" fmla="*/ 206367 h 373999"/>
                <a:gd name="connsiteX95" fmla="*/ 121285 w 1146175"/>
                <a:gd name="connsiteY95" fmla="*/ 213352 h 373999"/>
                <a:gd name="connsiteX96" fmla="*/ 142875 w 1146175"/>
                <a:gd name="connsiteY96" fmla="*/ 233671 h 373999"/>
                <a:gd name="connsiteX97" fmla="*/ 129540 w 1146175"/>
                <a:gd name="connsiteY97" fmla="*/ 250815 h 373999"/>
                <a:gd name="connsiteX98" fmla="*/ 83820 w 1146175"/>
                <a:gd name="connsiteY98" fmla="*/ 257800 h 373999"/>
                <a:gd name="connsiteX99" fmla="*/ 12700 w 1146175"/>
                <a:gd name="connsiteY99" fmla="*/ 253355 h 373999"/>
                <a:gd name="connsiteX100" fmla="*/ 8890 w 1146175"/>
                <a:gd name="connsiteY100" fmla="*/ 252720 h 373999"/>
                <a:gd name="connsiteX101" fmla="*/ 8255 w 1146175"/>
                <a:gd name="connsiteY101" fmla="*/ 256530 h 373999"/>
                <a:gd name="connsiteX102" fmla="*/ 1905 w 1146175"/>
                <a:gd name="connsiteY102" fmla="*/ 290818 h 373999"/>
                <a:gd name="connsiteX103" fmla="*/ 6350 w 1146175"/>
                <a:gd name="connsiteY103" fmla="*/ 291453 h 373999"/>
                <a:gd name="connsiteX104" fmla="*/ 85090 w 1146175"/>
                <a:gd name="connsiteY104" fmla="*/ 295898 h 373999"/>
                <a:gd name="connsiteX105" fmla="*/ 196850 w 1146175"/>
                <a:gd name="connsiteY105" fmla="*/ 231766 h 37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146175" h="373999">
                  <a:moveTo>
                    <a:pt x="1146175" y="231766"/>
                  </a:moveTo>
                  <a:cubicBezTo>
                    <a:pt x="1146175" y="196842"/>
                    <a:pt x="1123315" y="179698"/>
                    <a:pt x="1068070" y="170808"/>
                  </a:cubicBezTo>
                  <a:cubicBezTo>
                    <a:pt x="1043940" y="166998"/>
                    <a:pt x="1029970" y="164458"/>
                    <a:pt x="1024890" y="163188"/>
                  </a:cubicBezTo>
                  <a:cubicBezTo>
                    <a:pt x="1008380" y="159379"/>
                    <a:pt x="1001395" y="153029"/>
                    <a:pt x="1001395" y="144139"/>
                  </a:cubicBezTo>
                  <a:cubicBezTo>
                    <a:pt x="1001395" y="137155"/>
                    <a:pt x="1003935" y="133980"/>
                    <a:pt x="1012190" y="130170"/>
                  </a:cubicBezTo>
                  <a:cubicBezTo>
                    <a:pt x="1020445" y="126995"/>
                    <a:pt x="1035050" y="125090"/>
                    <a:pt x="1055370" y="125090"/>
                  </a:cubicBezTo>
                  <a:cubicBezTo>
                    <a:pt x="1075055" y="125090"/>
                    <a:pt x="1094740" y="126360"/>
                    <a:pt x="1118870" y="128900"/>
                  </a:cubicBezTo>
                  <a:lnTo>
                    <a:pt x="1122680" y="129535"/>
                  </a:lnTo>
                  <a:lnTo>
                    <a:pt x="1128395" y="92706"/>
                  </a:lnTo>
                  <a:lnTo>
                    <a:pt x="1123950" y="91436"/>
                  </a:lnTo>
                  <a:cubicBezTo>
                    <a:pt x="1096645" y="88262"/>
                    <a:pt x="1066800" y="86357"/>
                    <a:pt x="1045210" y="86357"/>
                  </a:cubicBezTo>
                  <a:cubicBezTo>
                    <a:pt x="983615" y="86357"/>
                    <a:pt x="949325" y="104136"/>
                    <a:pt x="949325" y="142869"/>
                  </a:cubicBezTo>
                  <a:cubicBezTo>
                    <a:pt x="949325" y="166998"/>
                    <a:pt x="962660" y="185412"/>
                    <a:pt x="986790" y="193667"/>
                  </a:cubicBezTo>
                  <a:cubicBezTo>
                    <a:pt x="995680" y="196842"/>
                    <a:pt x="1014730" y="200652"/>
                    <a:pt x="1040130" y="205732"/>
                  </a:cubicBezTo>
                  <a:cubicBezTo>
                    <a:pt x="1058545" y="208907"/>
                    <a:pt x="1064895" y="210811"/>
                    <a:pt x="1071245" y="212716"/>
                  </a:cubicBezTo>
                  <a:cubicBezTo>
                    <a:pt x="1087120" y="218431"/>
                    <a:pt x="1092835" y="225416"/>
                    <a:pt x="1092835" y="233036"/>
                  </a:cubicBezTo>
                  <a:cubicBezTo>
                    <a:pt x="1092835" y="240020"/>
                    <a:pt x="1089025" y="245735"/>
                    <a:pt x="1079500" y="250180"/>
                  </a:cubicBezTo>
                  <a:cubicBezTo>
                    <a:pt x="1069975" y="254625"/>
                    <a:pt x="1054100" y="257164"/>
                    <a:pt x="1033780" y="257164"/>
                  </a:cubicBezTo>
                  <a:cubicBezTo>
                    <a:pt x="1013460" y="257164"/>
                    <a:pt x="993140" y="255895"/>
                    <a:pt x="962660" y="252720"/>
                  </a:cubicBezTo>
                  <a:lnTo>
                    <a:pt x="958850" y="252085"/>
                  </a:lnTo>
                  <a:lnTo>
                    <a:pt x="958215" y="255895"/>
                  </a:lnTo>
                  <a:lnTo>
                    <a:pt x="951865" y="290183"/>
                  </a:lnTo>
                  <a:lnTo>
                    <a:pt x="956310" y="290818"/>
                  </a:lnTo>
                  <a:cubicBezTo>
                    <a:pt x="986155" y="293358"/>
                    <a:pt x="1012825" y="295263"/>
                    <a:pt x="1035050" y="295263"/>
                  </a:cubicBezTo>
                  <a:cubicBezTo>
                    <a:pt x="1106170" y="295263"/>
                    <a:pt x="1146175" y="274944"/>
                    <a:pt x="1146175" y="231766"/>
                  </a:cubicBezTo>
                  <a:moveTo>
                    <a:pt x="925830" y="231766"/>
                  </a:moveTo>
                  <a:cubicBezTo>
                    <a:pt x="926465" y="196842"/>
                    <a:pt x="902970" y="179698"/>
                    <a:pt x="847725" y="170808"/>
                  </a:cubicBezTo>
                  <a:cubicBezTo>
                    <a:pt x="823595" y="166998"/>
                    <a:pt x="809625" y="164458"/>
                    <a:pt x="804545" y="163188"/>
                  </a:cubicBezTo>
                  <a:cubicBezTo>
                    <a:pt x="788035" y="159379"/>
                    <a:pt x="781050" y="153029"/>
                    <a:pt x="781050" y="144139"/>
                  </a:cubicBezTo>
                  <a:cubicBezTo>
                    <a:pt x="781050" y="137155"/>
                    <a:pt x="783590" y="133980"/>
                    <a:pt x="791845" y="130170"/>
                  </a:cubicBezTo>
                  <a:cubicBezTo>
                    <a:pt x="800100" y="126995"/>
                    <a:pt x="814705" y="125090"/>
                    <a:pt x="835025" y="125090"/>
                  </a:cubicBezTo>
                  <a:cubicBezTo>
                    <a:pt x="854710" y="125090"/>
                    <a:pt x="874395" y="126360"/>
                    <a:pt x="898525" y="128900"/>
                  </a:cubicBezTo>
                  <a:lnTo>
                    <a:pt x="902335" y="129535"/>
                  </a:lnTo>
                  <a:lnTo>
                    <a:pt x="908050" y="92706"/>
                  </a:lnTo>
                  <a:lnTo>
                    <a:pt x="903605" y="92071"/>
                  </a:lnTo>
                  <a:cubicBezTo>
                    <a:pt x="876300" y="88896"/>
                    <a:pt x="846455" y="86992"/>
                    <a:pt x="824865" y="86992"/>
                  </a:cubicBezTo>
                  <a:cubicBezTo>
                    <a:pt x="763270" y="86992"/>
                    <a:pt x="728980" y="104771"/>
                    <a:pt x="728980" y="143504"/>
                  </a:cubicBezTo>
                  <a:cubicBezTo>
                    <a:pt x="728980" y="167633"/>
                    <a:pt x="742315" y="186048"/>
                    <a:pt x="765810" y="194302"/>
                  </a:cubicBezTo>
                  <a:cubicBezTo>
                    <a:pt x="774700" y="197477"/>
                    <a:pt x="793750" y="201287"/>
                    <a:pt x="819150" y="206367"/>
                  </a:cubicBezTo>
                  <a:cubicBezTo>
                    <a:pt x="837565" y="209541"/>
                    <a:pt x="843915" y="211447"/>
                    <a:pt x="850265" y="213352"/>
                  </a:cubicBezTo>
                  <a:cubicBezTo>
                    <a:pt x="866140" y="219066"/>
                    <a:pt x="871855" y="226051"/>
                    <a:pt x="871855" y="233671"/>
                  </a:cubicBezTo>
                  <a:cubicBezTo>
                    <a:pt x="871855" y="240655"/>
                    <a:pt x="868045" y="246370"/>
                    <a:pt x="858520" y="250815"/>
                  </a:cubicBezTo>
                  <a:cubicBezTo>
                    <a:pt x="848995" y="255260"/>
                    <a:pt x="833120" y="257800"/>
                    <a:pt x="812800" y="257800"/>
                  </a:cubicBezTo>
                  <a:cubicBezTo>
                    <a:pt x="792480" y="257800"/>
                    <a:pt x="772160" y="256530"/>
                    <a:pt x="741680" y="253355"/>
                  </a:cubicBezTo>
                  <a:lnTo>
                    <a:pt x="737870" y="252720"/>
                  </a:lnTo>
                  <a:lnTo>
                    <a:pt x="737235" y="256530"/>
                  </a:lnTo>
                  <a:lnTo>
                    <a:pt x="730885" y="290818"/>
                  </a:lnTo>
                  <a:lnTo>
                    <a:pt x="735330" y="291453"/>
                  </a:lnTo>
                  <a:cubicBezTo>
                    <a:pt x="765175" y="293993"/>
                    <a:pt x="791845" y="295898"/>
                    <a:pt x="814070" y="295898"/>
                  </a:cubicBezTo>
                  <a:cubicBezTo>
                    <a:pt x="886460" y="295263"/>
                    <a:pt x="925830" y="274944"/>
                    <a:pt x="925830" y="231766"/>
                  </a:cubicBezTo>
                  <a:moveTo>
                    <a:pt x="695325" y="285738"/>
                  </a:moveTo>
                  <a:lnTo>
                    <a:pt x="695325" y="88262"/>
                  </a:lnTo>
                  <a:lnTo>
                    <a:pt x="641985" y="88262"/>
                  </a:lnTo>
                  <a:lnTo>
                    <a:pt x="641985" y="253990"/>
                  </a:lnTo>
                  <a:cubicBezTo>
                    <a:pt x="628015" y="255895"/>
                    <a:pt x="612140" y="257164"/>
                    <a:pt x="601345" y="257164"/>
                  </a:cubicBezTo>
                  <a:cubicBezTo>
                    <a:pt x="539750" y="257164"/>
                    <a:pt x="533400" y="238750"/>
                    <a:pt x="533400" y="205097"/>
                  </a:cubicBezTo>
                  <a:lnTo>
                    <a:pt x="533400" y="88262"/>
                  </a:lnTo>
                  <a:lnTo>
                    <a:pt x="480695" y="88262"/>
                  </a:lnTo>
                  <a:lnTo>
                    <a:pt x="480695" y="205732"/>
                  </a:lnTo>
                  <a:cubicBezTo>
                    <a:pt x="480695" y="278754"/>
                    <a:pt x="523875" y="295898"/>
                    <a:pt x="595630" y="295898"/>
                  </a:cubicBezTo>
                  <a:cubicBezTo>
                    <a:pt x="609600" y="295898"/>
                    <a:pt x="629920" y="293358"/>
                    <a:pt x="641985" y="290818"/>
                  </a:cubicBezTo>
                  <a:cubicBezTo>
                    <a:pt x="641985" y="302883"/>
                    <a:pt x="641350" y="316217"/>
                    <a:pt x="633095" y="325107"/>
                  </a:cubicBezTo>
                  <a:cubicBezTo>
                    <a:pt x="624840" y="333361"/>
                    <a:pt x="607695" y="334631"/>
                    <a:pt x="581025" y="334631"/>
                  </a:cubicBezTo>
                  <a:cubicBezTo>
                    <a:pt x="556895" y="334631"/>
                    <a:pt x="527685" y="331457"/>
                    <a:pt x="503555" y="327647"/>
                  </a:cubicBezTo>
                  <a:lnTo>
                    <a:pt x="497205" y="365745"/>
                  </a:lnTo>
                  <a:cubicBezTo>
                    <a:pt x="530225" y="371460"/>
                    <a:pt x="556895" y="374000"/>
                    <a:pt x="583565" y="374000"/>
                  </a:cubicBezTo>
                  <a:cubicBezTo>
                    <a:pt x="674370" y="373365"/>
                    <a:pt x="695325" y="347331"/>
                    <a:pt x="695325" y="285738"/>
                  </a:cubicBezTo>
                  <a:moveTo>
                    <a:pt x="454025" y="292723"/>
                  </a:moveTo>
                  <a:lnTo>
                    <a:pt x="335280" y="178428"/>
                  </a:lnTo>
                  <a:lnTo>
                    <a:pt x="452120" y="88262"/>
                  </a:lnTo>
                  <a:lnTo>
                    <a:pt x="384175" y="88262"/>
                  </a:lnTo>
                  <a:lnTo>
                    <a:pt x="290195" y="160014"/>
                  </a:lnTo>
                  <a:lnTo>
                    <a:pt x="279400" y="160014"/>
                  </a:lnTo>
                  <a:lnTo>
                    <a:pt x="279400" y="0"/>
                  </a:lnTo>
                  <a:lnTo>
                    <a:pt x="228600" y="0"/>
                  </a:lnTo>
                  <a:lnTo>
                    <a:pt x="228600" y="293358"/>
                  </a:lnTo>
                  <a:lnTo>
                    <a:pt x="279400" y="293358"/>
                  </a:lnTo>
                  <a:lnTo>
                    <a:pt x="279400" y="197477"/>
                  </a:lnTo>
                  <a:lnTo>
                    <a:pt x="288925" y="197477"/>
                  </a:lnTo>
                  <a:lnTo>
                    <a:pt x="387350" y="293358"/>
                  </a:lnTo>
                  <a:lnTo>
                    <a:pt x="454025" y="293358"/>
                  </a:lnTo>
                  <a:close/>
                  <a:moveTo>
                    <a:pt x="196850" y="231766"/>
                  </a:moveTo>
                  <a:cubicBezTo>
                    <a:pt x="197485" y="196842"/>
                    <a:pt x="173990" y="179698"/>
                    <a:pt x="118745" y="170808"/>
                  </a:cubicBezTo>
                  <a:cubicBezTo>
                    <a:pt x="94615" y="166998"/>
                    <a:pt x="80645" y="164458"/>
                    <a:pt x="75565" y="163188"/>
                  </a:cubicBezTo>
                  <a:cubicBezTo>
                    <a:pt x="59055" y="159379"/>
                    <a:pt x="52070" y="153029"/>
                    <a:pt x="52070" y="144139"/>
                  </a:cubicBezTo>
                  <a:cubicBezTo>
                    <a:pt x="52070" y="137155"/>
                    <a:pt x="54610" y="133980"/>
                    <a:pt x="62865" y="130170"/>
                  </a:cubicBezTo>
                  <a:cubicBezTo>
                    <a:pt x="71120" y="126995"/>
                    <a:pt x="85725" y="125090"/>
                    <a:pt x="106045" y="125090"/>
                  </a:cubicBezTo>
                  <a:cubicBezTo>
                    <a:pt x="125730" y="125090"/>
                    <a:pt x="145415" y="126360"/>
                    <a:pt x="169545" y="128900"/>
                  </a:cubicBezTo>
                  <a:lnTo>
                    <a:pt x="173355" y="129535"/>
                  </a:lnTo>
                  <a:lnTo>
                    <a:pt x="179070" y="92706"/>
                  </a:lnTo>
                  <a:lnTo>
                    <a:pt x="174625" y="92071"/>
                  </a:lnTo>
                  <a:cubicBezTo>
                    <a:pt x="147320" y="88896"/>
                    <a:pt x="117475" y="86992"/>
                    <a:pt x="95885" y="86992"/>
                  </a:cubicBezTo>
                  <a:cubicBezTo>
                    <a:pt x="34290" y="86992"/>
                    <a:pt x="0" y="104771"/>
                    <a:pt x="0" y="143504"/>
                  </a:cubicBezTo>
                  <a:cubicBezTo>
                    <a:pt x="0" y="167633"/>
                    <a:pt x="13335" y="186048"/>
                    <a:pt x="36830" y="194302"/>
                  </a:cubicBezTo>
                  <a:cubicBezTo>
                    <a:pt x="45720" y="197477"/>
                    <a:pt x="64770" y="201287"/>
                    <a:pt x="90170" y="206367"/>
                  </a:cubicBezTo>
                  <a:cubicBezTo>
                    <a:pt x="108585" y="209541"/>
                    <a:pt x="114935" y="211447"/>
                    <a:pt x="121285" y="213352"/>
                  </a:cubicBezTo>
                  <a:cubicBezTo>
                    <a:pt x="137160" y="219066"/>
                    <a:pt x="142875" y="226051"/>
                    <a:pt x="142875" y="233671"/>
                  </a:cubicBezTo>
                  <a:cubicBezTo>
                    <a:pt x="142875" y="240655"/>
                    <a:pt x="139065" y="246370"/>
                    <a:pt x="129540" y="250815"/>
                  </a:cubicBezTo>
                  <a:cubicBezTo>
                    <a:pt x="120015" y="255260"/>
                    <a:pt x="104140" y="257800"/>
                    <a:pt x="83820" y="257800"/>
                  </a:cubicBezTo>
                  <a:cubicBezTo>
                    <a:pt x="63500" y="257800"/>
                    <a:pt x="43180" y="256530"/>
                    <a:pt x="12700" y="253355"/>
                  </a:cubicBezTo>
                  <a:lnTo>
                    <a:pt x="8890" y="252720"/>
                  </a:lnTo>
                  <a:lnTo>
                    <a:pt x="8255" y="256530"/>
                  </a:lnTo>
                  <a:lnTo>
                    <a:pt x="1905" y="290818"/>
                  </a:lnTo>
                  <a:lnTo>
                    <a:pt x="6350" y="291453"/>
                  </a:lnTo>
                  <a:cubicBezTo>
                    <a:pt x="36195" y="293993"/>
                    <a:pt x="62865" y="295898"/>
                    <a:pt x="85090" y="295898"/>
                  </a:cubicBezTo>
                  <a:cubicBezTo>
                    <a:pt x="156845" y="295263"/>
                    <a:pt x="196850" y="274944"/>
                    <a:pt x="196850" y="231766"/>
                  </a:cubicBezTo>
                </a:path>
              </a:pathLst>
            </a:custGeom>
            <a:solidFill>
              <a:srgbClr val="000000"/>
            </a:solidFill>
            <a:ln w="6350" cap="flat">
              <a:noFill/>
              <a:prstDash val="solid"/>
              <a:miter/>
            </a:ln>
          </p:spPr>
          <p:txBody>
            <a:bodyPr rtlCol="0" anchor="ctr"/>
            <a:lstStyle/>
            <a:p>
              <a:endParaRPr lang="nb-NO"/>
            </a:p>
          </p:txBody>
        </p:sp>
        <p:sp>
          <p:nvSpPr>
            <p:cNvPr id="20" name="Friform 19">
              <a:extLst>
                <a:ext uri="{FF2B5EF4-FFF2-40B4-BE49-F238E27FC236}">
                  <a16:creationId xmlns:a16="http://schemas.microsoft.com/office/drawing/2014/main" id="{D5A7A310-76C7-014E-AB90-CEEB553B5088}"/>
                </a:ext>
              </a:extLst>
            </p:cNvPr>
            <p:cNvSpPr/>
            <p:nvPr/>
          </p:nvSpPr>
          <p:spPr>
            <a:xfrm>
              <a:off x="1804631" y="10087834"/>
              <a:ext cx="215333" cy="262244"/>
            </a:xfrm>
            <a:custGeom>
              <a:avLst/>
              <a:gdLst>
                <a:gd name="connsiteX0" fmla="*/ 215303 w 215333"/>
                <a:gd name="connsiteY0" fmla="*/ 6985 h 262244"/>
                <a:gd name="connsiteX1" fmla="*/ 215303 w 215333"/>
                <a:gd name="connsiteY1" fmla="*/ 0 h 262244"/>
                <a:gd name="connsiteX2" fmla="*/ 38 w 215333"/>
                <a:gd name="connsiteY2" fmla="*/ 0 h 262244"/>
                <a:gd name="connsiteX3" fmla="*/ 38 w 215333"/>
                <a:gd name="connsiteY3" fmla="*/ 6985 h 262244"/>
                <a:gd name="connsiteX4" fmla="*/ 10833 w 215333"/>
                <a:gd name="connsiteY4" fmla="*/ 132075 h 262244"/>
                <a:gd name="connsiteX5" fmla="*/ 18453 w 215333"/>
                <a:gd name="connsiteY5" fmla="*/ 157473 h 262244"/>
                <a:gd name="connsiteX6" fmla="*/ 45123 w 215333"/>
                <a:gd name="connsiteY6" fmla="*/ 203827 h 262244"/>
                <a:gd name="connsiteX7" fmla="*/ 101003 w 215333"/>
                <a:gd name="connsiteY7" fmla="*/ 257799 h 262244"/>
                <a:gd name="connsiteX8" fmla="*/ 106718 w 215333"/>
                <a:gd name="connsiteY8" fmla="*/ 262244 h 262244"/>
                <a:gd name="connsiteX9" fmla="*/ 112433 w 215333"/>
                <a:gd name="connsiteY9" fmla="*/ 257799 h 262244"/>
                <a:gd name="connsiteX10" fmla="*/ 168313 w 215333"/>
                <a:gd name="connsiteY10" fmla="*/ 203827 h 262244"/>
                <a:gd name="connsiteX11" fmla="*/ 194983 w 215333"/>
                <a:gd name="connsiteY11" fmla="*/ 157473 h 262244"/>
                <a:gd name="connsiteX12" fmla="*/ 202603 w 215333"/>
                <a:gd name="connsiteY12" fmla="*/ 132075 h 262244"/>
                <a:gd name="connsiteX13" fmla="*/ 215303 w 215333"/>
                <a:gd name="connsiteY13" fmla="*/ 6985 h 26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5333" h="262244">
                  <a:moveTo>
                    <a:pt x="215303" y="6985"/>
                  </a:moveTo>
                  <a:lnTo>
                    <a:pt x="215303" y="0"/>
                  </a:lnTo>
                  <a:lnTo>
                    <a:pt x="38" y="0"/>
                  </a:lnTo>
                  <a:lnTo>
                    <a:pt x="38" y="6985"/>
                  </a:lnTo>
                  <a:cubicBezTo>
                    <a:pt x="38" y="7620"/>
                    <a:pt x="-1232" y="79372"/>
                    <a:pt x="10833" y="132075"/>
                  </a:cubicBezTo>
                  <a:cubicBezTo>
                    <a:pt x="13373" y="141599"/>
                    <a:pt x="15913" y="149854"/>
                    <a:pt x="18453" y="157473"/>
                  </a:cubicBezTo>
                  <a:cubicBezTo>
                    <a:pt x="24803" y="173983"/>
                    <a:pt x="34328" y="189857"/>
                    <a:pt x="45123" y="203827"/>
                  </a:cubicBezTo>
                  <a:cubicBezTo>
                    <a:pt x="63538" y="227956"/>
                    <a:pt x="84493" y="244465"/>
                    <a:pt x="101003" y="257799"/>
                  </a:cubicBezTo>
                  <a:lnTo>
                    <a:pt x="106718" y="262244"/>
                  </a:lnTo>
                  <a:lnTo>
                    <a:pt x="112433" y="257799"/>
                  </a:lnTo>
                  <a:cubicBezTo>
                    <a:pt x="128943" y="244465"/>
                    <a:pt x="149898" y="227956"/>
                    <a:pt x="168313" y="203827"/>
                  </a:cubicBezTo>
                  <a:cubicBezTo>
                    <a:pt x="179743" y="189222"/>
                    <a:pt x="188633" y="173983"/>
                    <a:pt x="194983" y="157473"/>
                  </a:cubicBezTo>
                  <a:cubicBezTo>
                    <a:pt x="198158" y="150489"/>
                    <a:pt x="200698" y="141599"/>
                    <a:pt x="202603" y="132075"/>
                  </a:cubicBezTo>
                  <a:cubicBezTo>
                    <a:pt x="216573" y="79372"/>
                    <a:pt x="215303" y="7620"/>
                    <a:pt x="215303" y="6985"/>
                  </a:cubicBezTo>
                </a:path>
              </a:pathLst>
            </a:custGeom>
            <a:solidFill>
              <a:srgbClr val="000000"/>
            </a:solidFill>
            <a:ln w="6350" cap="flat">
              <a:noFill/>
              <a:prstDash val="solid"/>
              <a:miter/>
            </a:ln>
          </p:spPr>
          <p:txBody>
            <a:bodyPr rtlCol="0" anchor="ctr"/>
            <a:lstStyle/>
            <a:p>
              <a:endParaRPr lang="nb-NO"/>
            </a:p>
          </p:txBody>
        </p:sp>
        <p:sp>
          <p:nvSpPr>
            <p:cNvPr id="21" name="Friform 20">
              <a:extLst>
                <a:ext uri="{FF2B5EF4-FFF2-40B4-BE49-F238E27FC236}">
                  <a16:creationId xmlns:a16="http://schemas.microsoft.com/office/drawing/2014/main" id="{9B69F780-574A-0942-9887-0887FC3B90DB}"/>
                </a:ext>
              </a:extLst>
            </p:cNvPr>
            <p:cNvSpPr/>
            <p:nvPr/>
          </p:nvSpPr>
          <p:spPr>
            <a:xfrm>
              <a:off x="1811616" y="10094818"/>
              <a:ext cx="201968" cy="192397"/>
            </a:xfrm>
            <a:custGeom>
              <a:avLst/>
              <a:gdLst>
                <a:gd name="connsiteX0" fmla="*/ 190538 w 201968"/>
                <a:gd name="connsiteY0" fmla="*/ 123185 h 192397"/>
                <a:gd name="connsiteX1" fmla="*/ 182919 w 201968"/>
                <a:gd name="connsiteY1" fmla="*/ 147314 h 192397"/>
                <a:gd name="connsiteX2" fmla="*/ 156883 w 201968"/>
                <a:gd name="connsiteY2" fmla="*/ 192397 h 192397"/>
                <a:gd name="connsiteX3" fmla="*/ 156883 w 201968"/>
                <a:gd name="connsiteY3" fmla="*/ 192397 h 192397"/>
                <a:gd name="connsiteX4" fmla="*/ 43854 w 201968"/>
                <a:gd name="connsiteY4" fmla="*/ 192397 h 192397"/>
                <a:gd name="connsiteX5" fmla="*/ 100369 w 201968"/>
                <a:gd name="connsiteY5" fmla="*/ 123185 h 192397"/>
                <a:gd name="connsiteX6" fmla="*/ 10833 w 201968"/>
                <a:gd name="connsiteY6" fmla="*/ 123185 h 192397"/>
                <a:gd name="connsiteX7" fmla="*/ 38 w 201968"/>
                <a:gd name="connsiteY7" fmla="*/ 0 h 192397"/>
                <a:gd name="connsiteX8" fmla="*/ 101004 w 201968"/>
                <a:gd name="connsiteY8" fmla="*/ 123185 h 192397"/>
                <a:gd name="connsiteX9" fmla="*/ 201969 w 201968"/>
                <a:gd name="connsiteY9" fmla="*/ 0 h 192397"/>
                <a:gd name="connsiteX10" fmla="*/ 190538 w 201968"/>
                <a:gd name="connsiteY10" fmla="*/ 123185 h 19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1968" h="192397">
                  <a:moveTo>
                    <a:pt x="190538" y="123185"/>
                  </a:moveTo>
                  <a:cubicBezTo>
                    <a:pt x="188633" y="132075"/>
                    <a:pt x="186094" y="140329"/>
                    <a:pt x="182919" y="147314"/>
                  </a:cubicBezTo>
                  <a:cubicBezTo>
                    <a:pt x="175933" y="164458"/>
                    <a:pt x="167044" y="179698"/>
                    <a:pt x="156883" y="192397"/>
                  </a:cubicBezTo>
                  <a:lnTo>
                    <a:pt x="156883" y="192397"/>
                  </a:lnTo>
                  <a:lnTo>
                    <a:pt x="43854" y="192397"/>
                  </a:lnTo>
                  <a:lnTo>
                    <a:pt x="100369" y="123185"/>
                  </a:lnTo>
                  <a:lnTo>
                    <a:pt x="10833" y="123185"/>
                  </a:lnTo>
                  <a:cubicBezTo>
                    <a:pt x="-1231" y="71117"/>
                    <a:pt x="38" y="0"/>
                    <a:pt x="38" y="0"/>
                  </a:cubicBezTo>
                  <a:lnTo>
                    <a:pt x="101004" y="123185"/>
                  </a:lnTo>
                  <a:lnTo>
                    <a:pt x="201969" y="0"/>
                  </a:lnTo>
                  <a:cubicBezTo>
                    <a:pt x="201333" y="0"/>
                    <a:pt x="202604" y="71117"/>
                    <a:pt x="190538" y="123185"/>
                  </a:cubicBezTo>
                </a:path>
              </a:pathLst>
            </a:custGeom>
            <a:solidFill>
              <a:srgbClr val="FFFFFF"/>
            </a:solidFill>
            <a:ln w="6350" cap="flat">
              <a:noFill/>
              <a:prstDash val="solid"/>
              <a:miter/>
            </a:ln>
          </p:spPr>
          <p:txBody>
            <a:bodyPr rtlCol="0" anchor="ctr"/>
            <a:lstStyle/>
            <a:p>
              <a:endParaRPr lang="nb-NO"/>
            </a:p>
          </p:txBody>
        </p:sp>
      </p:grpSp>
      <p:grpSp>
        <p:nvGrpSpPr>
          <p:cNvPr id="24" name="Grafikk 22">
            <a:extLst>
              <a:ext uri="{FF2B5EF4-FFF2-40B4-BE49-F238E27FC236}">
                <a16:creationId xmlns:a16="http://schemas.microsoft.com/office/drawing/2014/main" id="{45388917-A4A4-BB44-A610-A243AC2FDAA1}"/>
              </a:ext>
            </a:extLst>
          </p:cNvPr>
          <p:cNvGrpSpPr/>
          <p:nvPr/>
        </p:nvGrpSpPr>
        <p:grpSpPr>
          <a:xfrm>
            <a:off x="10371772" y="6112217"/>
            <a:ext cx="1253490" cy="3162268"/>
            <a:chOff x="10379709" y="9998937"/>
            <a:chExt cx="1253490" cy="3162268"/>
          </a:xfrm>
        </p:grpSpPr>
        <p:sp>
          <p:nvSpPr>
            <p:cNvPr id="25" name="Friform 24">
              <a:extLst>
                <a:ext uri="{FF2B5EF4-FFF2-40B4-BE49-F238E27FC236}">
                  <a16:creationId xmlns:a16="http://schemas.microsoft.com/office/drawing/2014/main" id="{DD1B266F-ED1A-BF4D-B9E3-06ACBED66E3B}"/>
                </a:ext>
              </a:extLst>
            </p:cNvPr>
            <p:cNvSpPr/>
            <p:nvPr/>
          </p:nvSpPr>
          <p:spPr>
            <a:xfrm>
              <a:off x="11259184" y="9998937"/>
              <a:ext cx="374015" cy="373999"/>
            </a:xfrm>
            <a:custGeom>
              <a:avLst/>
              <a:gdLst>
                <a:gd name="connsiteX0" fmla="*/ 69850 w 374015"/>
                <a:gd name="connsiteY0" fmla="*/ 374000 h 373999"/>
                <a:gd name="connsiteX1" fmla="*/ 82550 w 374015"/>
                <a:gd name="connsiteY1" fmla="*/ 374000 h 373999"/>
                <a:gd name="connsiteX2" fmla="*/ 82550 w 374015"/>
                <a:gd name="connsiteY2" fmla="*/ 1905 h 373999"/>
                <a:gd name="connsiteX3" fmla="*/ 69850 w 374015"/>
                <a:gd name="connsiteY3" fmla="*/ 0 h 373999"/>
                <a:gd name="connsiteX4" fmla="*/ 69850 w 374015"/>
                <a:gd name="connsiteY4" fmla="*/ 374000 h 373999"/>
                <a:gd name="connsiteX5" fmla="*/ 311150 w 374015"/>
                <a:gd name="connsiteY5" fmla="*/ 374000 h 373999"/>
                <a:gd name="connsiteX6" fmla="*/ 327025 w 374015"/>
                <a:gd name="connsiteY6" fmla="*/ 374000 h 373999"/>
                <a:gd name="connsiteX7" fmla="*/ 327025 w 374015"/>
                <a:gd name="connsiteY7" fmla="*/ 374000 h 373999"/>
                <a:gd name="connsiteX8" fmla="*/ 327660 w 374015"/>
                <a:gd name="connsiteY8" fmla="*/ 374000 h 373999"/>
                <a:gd name="connsiteX9" fmla="*/ 340360 w 374015"/>
                <a:gd name="connsiteY9" fmla="*/ 372095 h 373999"/>
                <a:gd name="connsiteX10" fmla="*/ 340360 w 374015"/>
                <a:gd name="connsiteY10" fmla="*/ 271769 h 373999"/>
                <a:gd name="connsiteX11" fmla="*/ 311150 w 374015"/>
                <a:gd name="connsiteY11" fmla="*/ 240655 h 373999"/>
                <a:gd name="connsiteX12" fmla="*/ 311150 w 374015"/>
                <a:gd name="connsiteY12" fmla="*/ 374000 h 373999"/>
                <a:gd name="connsiteX13" fmla="*/ 274320 w 374015"/>
                <a:gd name="connsiteY13" fmla="*/ 374000 h 373999"/>
                <a:gd name="connsiteX14" fmla="*/ 302260 w 374015"/>
                <a:gd name="connsiteY14" fmla="*/ 374000 h 373999"/>
                <a:gd name="connsiteX15" fmla="*/ 302260 w 374015"/>
                <a:gd name="connsiteY15" fmla="*/ 231766 h 373999"/>
                <a:gd name="connsiteX16" fmla="*/ 274320 w 374015"/>
                <a:gd name="connsiteY16" fmla="*/ 201287 h 373999"/>
                <a:gd name="connsiteX17" fmla="*/ 274320 w 374015"/>
                <a:gd name="connsiteY17" fmla="*/ 374000 h 373999"/>
                <a:gd name="connsiteX18" fmla="*/ 352425 w 374015"/>
                <a:gd name="connsiteY18" fmla="*/ 286373 h 373999"/>
                <a:gd name="connsiteX19" fmla="*/ 344170 w 374015"/>
                <a:gd name="connsiteY19" fmla="*/ 277484 h 373999"/>
                <a:gd name="connsiteX20" fmla="*/ 344170 w 374015"/>
                <a:gd name="connsiteY20" fmla="*/ 371460 h 373999"/>
                <a:gd name="connsiteX21" fmla="*/ 374015 w 374015"/>
                <a:gd name="connsiteY21" fmla="*/ 327646 h 373999"/>
                <a:gd name="connsiteX22" fmla="*/ 352425 w 374015"/>
                <a:gd name="connsiteY22" fmla="*/ 286373 h 373999"/>
                <a:gd name="connsiteX23" fmla="*/ 234950 w 374015"/>
                <a:gd name="connsiteY23" fmla="*/ 374000 h 373999"/>
                <a:gd name="connsiteX24" fmla="*/ 261620 w 374015"/>
                <a:gd name="connsiteY24" fmla="*/ 374000 h 373999"/>
                <a:gd name="connsiteX25" fmla="*/ 261620 w 374015"/>
                <a:gd name="connsiteY25" fmla="*/ 187952 h 373999"/>
                <a:gd name="connsiteX26" fmla="*/ 234950 w 374015"/>
                <a:gd name="connsiteY26" fmla="*/ 158744 h 373999"/>
                <a:gd name="connsiteX27" fmla="*/ 234950 w 374015"/>
                <a:gd name="connsiteY27" fmla="*/ 374000 h 373999"/>
                <a:gd name="connsiteX28" fmla="*/ 151130 w 374015"/>
                <a:gd name="connsiteY28" fmla="*/ 374000 h 373999"/>
                <a:gd name="connsiteX29" fmla="*/ 173990 w 374015"/>
                <a:gd name="connsiteY29" fmla="*/ 374000 h 373999"/>
                <a:gd name="connsiteX30" fmla="*/ 173990 w 374015"/>
                <a:gd name="connsiteY30" fmla="*/ 92706 h 373999"/>
                <a:gd name="connsiteX31" fmla="*/ 151130 w 374015"/>
                <a:gd name="connsiteY31" fmla="*/ 67942 h 373999"/>
                <a:gd name="connsiteX32" fmla="*/ 151130 w 374015"/>
                <a:gd name="connsiteY32" fmla="*/ 374000 h 373999"/>
                <a:gd name="connsiteX33" fmla="*/ 109220 w 374015"/>
                <a:gd name="connsiteY33" fmla="*/ 22859 h 373999"/>
                <a:gd name="connsiteX34" fmla="*/ 109220 w 374015"/>
                <a:gd name="connsiteY34" fmla="*/ 374000 h 373999"/>
                <a:gd name="connsiteX35" fmla="*/ 125730 w 374015"/>
                <a:gd name="connsiteY35" fmla="*/ 374000 h 373999"/>
                <a:gd name="connsiteX36" fmla="*/ 125730 w 374015"/>
                <a:gd name="connsiteY36" fmla="*/ 41273 h 373999"/>
                <a:gd name="connsiteX37" fmla="*/ 111760 w 374015"/>
                <a:gd name="connsiteY37" fmla="*/ 26034 h 373999"/>
                <a:gd name="connsiteX38" fmla="*/ 109220 w 374015"/>
                <a:gd name="connsiteY38" fmla="*/ 22859 h 373999"/>
                <a:gd name="connsiteX39" fmla="*/ 33655 w 374015"/>
                <a:gd name="connsiteY39" fmla="*/ 374000 h 373999"/>
                <a:gd name="connsiteX40" fmla="*/ 41910 w 374015"/>
                <a:gd name="connsiteY40" fmla="*/ 374000 h 373999"/>
                <a:gd name="connsiteX41" fmla="*/ 41910 w 374015"/>
                <a:gd name="connsiteY41" fmla="*/ 0 h 373999"/>
                <a:gd name="connsiteX42" fmla="*/ 33655 w 374015"/>
                <a:gd name="connsiteY42" fmla="*/ 0 h 373999"/>
                <a:gd name="connsiteX43" fmla="*/ 33655 w 374015"/>
                <a:gd name="connsiteY43" fmla="*/ 374000 h 373999"/>
                <a:gd name="connsiteX44" fmla="*/ 0 w 374015"/>
                <a:gd name="connsiteY44" fmla="*/ 374000 h 373999"/>
                <a:gd name="connsiteX45" fmla="*/ 4445 w 374015"/>
                <a:gd name="connsiteY45" fmla="*/ 374000 h 373999"/>
                <a:gd name="connsiteX46" fmla="*/ 4445 w 374015"/>
                <a:gd name="connsiteY46" fmla="*/ 0 h 373999"/>
                <a:gd name="connsiteX47" fmla="*/ 0 w 374015"/>
                <a:gd name="connsiteY47" fmla="*/ 0 h 373999"/>
                <a:gd name="connsiteX48" fmla="*/ 0 w 374015"/>
                <a:gd name="connsiteY48" fmla="*/ 374000 h 373999"/>
                <a:gd name="connsiteX49" fmla="*/ 193675 w 374015"/>
                <a:gd name="connsiteY49" fmla="*/ 374000 h 373999"/>
                <a:gd name="connsiteX50" fmla="*/ 218440 w 374015"/>
                <a:gd name="connsiteY50" fmla="*/ 374000 h 373999"/>
                <a:gd name="connsiteX51" fmla="*/ 218440 w 374015"/>
                <a:gd name="connsiteY51" fmla="*/ 140964 h 373999"/>
                <a:gd name="connsiteX52" fmla="*/ 193675 w 374015"/>
                <a:gd name="connsiteY52" fmla="*/ 113661 h 373999"/>
                <a:gd name="connsiteX53" fmla="*/ 193675 w 374015"/>
                <a:gd name="connsiteY53" fmla="*/ 374000 h 37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74015" h="373999">
                  <a:moveTo>
                    <a:pt x="69850" y="374000"/>
                  </a:moveTo>
                  <a:lnTo>
                    <a:pt x="82550" y="374000"/>
                  </a:lnTo>
                  <a:lnTo>
                    <a:pt x="82550" y="1905"/>
                  </a:lnTo>
                  <a:cubicBezTo>
                    <a:pt x="78740" y="635"/>
                    <a:pt x="74930" y="0"/>
                    <a:pt x="69850" y="0"/>
                  </a:cubicBezTo>
                  <a:lnTo>
                    <a:pt x="69850" y="374000"/>
                  </a:lnTo>
                  <a:close/>
                  <a:moveTo>
                    <a:pt x="311150" y="374000"/>
                  </a:moveTo>
                  <a:lnTo>
                    <a:pt x="327025" y="374000"/>
                  </a:lnTo>
                  <a:lnTo>
                    <a:pt x="327025" y="374000"/>
                  </a:lnTo>
                  <a:cubicBezTo>
                    <a:pt x="327025" y="374000"/>
                    <a:pt x="327660" y="374000"/>
                    <a:pt x="327660" y="374000"/>
                  </a:cubicBezTo>
                  <a:cubicBezTo>
                    <a:pt x="332105" y="374000"/>
                    <a:pt x="336550" y="373365"/>
                    <a:pt x="340360" y="372095"/>
                  </a:cubicBezTo>
                  <a:lnTo>
                    <a:pt x="340360" y="271769"/>
                  </a:lnTo>
                  <a:cubicBezTo>
                    <a:pt x="333375" y="264149"/>
                    <a:pt x="323215" y="253355"/>
                    <a:pt x="311150" y="240655"/>
                  </a:cubicBezTo>
                  <a:lnTo>
                    <a:pt x="311150" y="374000"/>
                  </a:lnTo>
                  <a:close/>
                  <a:moveTo>
                    <a:pt x="274320" y="374000"/>
                  </a:moveTo>
                  <a:lnTo>
                    <a:pt x="302260" y="374000"/>
                  </a:lnTo>
                  <a:lnTo>
                    <a:pt x="302260" y="231766"/>
                  </a:lnTo>
                  <a:cubicBezTo>
                    <a:pt x="293370" y="222241"/>
                    <a:pt x="283845" y="212081"/>
                    <a:pt x="274320" y="201287"/>
                  </a:cubicBezTo>
                  <a:lnTo>
                    <a:pt x="274320" y="374000"/>
                  </a:lnTo>
                  <a:close/>
                  <a:moveTo>
                    <a:pt x="352425" y="286373"/>
                  </a:moveTo>
                  <a:cubicBezTo>
                    <a:pt x="351790" y="285738"/>
                    <a:pt x="348615" y="282563"/>
                    <a:pt x="344170" y="277484"/>
                  </a:cubicBezTo>
                  <a:lnTo>
                    <a:pt x="344170" y="371460"/>
                  </a:lnTo>
                  <a:cubicBezTo>
                    <a:pt x="361315" y="364475"/>
                    <a:pt x="374015" y="347966"/>
                    <a:pt x="374015" y="327646"/>
                  </a:cubicBezTo>
                  <a:cubicBezTo>
                    <a:pt x="374015" y="309232"/>
                    <a:pt x="367030" y="301613"/>
                    <a:pt x="352425" y="286373"/>
                  </a:cubicBezTo>
                  <a:moveTo>
                    <a:pt x="234950" y="374000"/>
                  </a:moveTo>
                  <a:lnTo>
                    <a:pt x="261620" y="374000"/>
                  </a:lnTo>
                  <a:lnTo>
                    <a:pt x="261620" y="187952"/>
                  </a:lnTo>
                  <a:cubicBezTo>
                    <a:pt x="252730" y="178428"/>
                    <a:pt x="243840" y="168903"/>
                    <a:pt x="234950" y="158744"/>
                  </a:cubicBezTo>
                  <a:lnTo>
                    <a:pt x="234950" y="374000"/>
                  </a:lnTo>
                  <a:close/>
                  <a:moveTo>
                    <a:pt x="151130" y="374000"/>
                  </a:moveTo>
                  <a:lnTo>
                    <a:pt x="173990" y="374000"/>
                  </a:lnTo>
                  <a:lnTo>
                    <a:pt x="173990" y="92706"/>
                  </a:lnTo>
                  <a:cubicBezTo>
                    <a:pt x="165735" y="83817"/>
                    <a:pt x="158115" y="75562"/>
                    <a:pt x="151130" y="67942"/>
                  </a:cubicBezTo>
                  <a:lnTo>
                    <a:pt x="151130" y="374000"/>
                  </a:lnTo>
                  <a:close/>
                  <a:moveTo>
                    <a:pt x="109220" y="22859"/>
                  </a:moveTo>
                  <a:lnTo>
                    <a:pt x="109220" y="374000"/>
                  </a:lnTo>
                  <a:lnTo>
                    <a:pt x="125730" y="374000"/>
                  </a:lnTo>
                  <a:lnTo>
                    <a:pt x="125730" y="41273"/>
                  </a:lnTo>
                  <a:cubicBezTo>
                    <a:pt x="118745" y="33654"/>
                    <a:pt x="113665" y="28574"/>
                    <a:pt x="111760" y="26034"/>
                  </a:cubicBezTo>
                  <a:cubicBezTo>
                    <a:pt x="111125" y="24764"/>
                    <a:pt x="110490" y="24129"/>
                    <a:pt x="109220" y="22859"/>
                  </a:cubicBezTo>
                  <a:moveTo>
                    <a:pt x="33655" y="374000"/>
                  </a:moveTo>
                  <a:lnTo>
                    <a:pt x="41910" y="374000"/>
                  </a:lnTo>
                  <a:lnTo>
                    <a:pt x="41910" y="0"/>
                  </a:lnTo>
                  <a:lnTo>
                    <a:pt x="33655" y="0"/>
                  </a:lnTo>
                  <a:lnTo>
                    <a:pt x="33655" y="374000"/>
                  </a:lnTo>
                  <a:close/>
                  <a:moveTo>
                    <a:pt x="0" y="374000"/>
                  </a:moveTo>
                  <a:lnTo>
                    <a:pt x="4445" y="374000"/>
                  </a:lnTo>
                  <a:lnTo>
                    <a:pt x="4445" y="0"/>
                  </a:lnTo>
                  <a:lnTo>
                    <a:pt x="0" y="0"/>
                  </a:lnTo>
                  <a:lnTo>
                    <a:pt x="0" y="374000"/>
                  </a:lnTo>
                  <a:close/>
                  <a:moveTo>
                    <a:pt x="193675" y="374000"/>
                  </a:moveTo>
                  <a:lnTo>
                    <a:pt x="218440" y="374000"/>
                  </a:lnTo>
                  <a:lnTo>
                    <a:pt x="218440" y="140964"/>
                  </a:lnTo>
                  <a:cubicBezTo>
                    <a:pt x="210185" y="132075"/>
                    <a:pt x="201295" y="122550"/>
                    <a:pt x="193675" y="113661"/>
                  </a:cubicBezTo>
                  <a:lnTo>
                    <a:pt x="193675" y="374000"/>
                  </a:lnTo>
                  <a:close/>
                </a:path>
              </a:pathLst>
            </a:custGeom>
            <a:solidFill>
              <a:srgbClr val="D2492A"/>
            </a:solidFill>
            <a:ln w="6350" cap="flat">
              <a:noFill/>
              <a:prstDash val="solid"/>
              <a:miter/>
            </a:ln>
          </p:spPr>
          <p:txBody>
            <a:bodyPr rtlCol="0" anchor="ctr"/>
            <a:lstStyle/>
            <a:p>
              <a:endParaRPr lang="nb-NO"/>
            </a:p>
          </p:txBody>
        </p:sp>
        <p:sp>
          <p:nvSpPr>
            <p:cNvPr id="26" name="Friform 25">
              <a:extLst>
                <a:ext uri="{FF2B5EF4-FFF2-40B4-BE49-F238E27FC236}">
                  <a16:creationId xmlns:a16="http://schemas.microsoft.com/office/drawing/2014/main" id="{138FF664-B226-AD45-9EAB-3A325224F4D3}"/>
                </a:ext>
              </a:extLst>
            </p:cNvPr>
            <p:cNvSpPr/>
            <p:nvPr/>
          </p:nvSpPr>
          <p:spPr>
            <a:xfrm>
              <a:off x="10379709" y="9998937"/>
              <a:ext cx="374015" cy="373999"/>
            </a:xfrm>
            <a:custGeom>
              <a:avLst/>
              <a:gdLst>
                <a:gd name="connsiteX0" fmla="*/ 326390 w 374015"/>
                <a:gd name="connsiteY0" fmla="*/ 635 h 373999"/>
                <a:gd name="connsiteX1" fmla="*/ 326390 w 374015"/>
                <a:gd name="connsiteY1" fmla="*/ 635 h 373999"/>
                <a:gd name="connsiteX2" fmla="*/ 310515 w 374015"/>
                <a:gd name="connsiteY2" fmla="*/ 635 h 373999"/>
                <a:gd name="connsiteX3" fmla="*/ 310515 w 374015"/>
                <a:gd name="connsiteY3" fmla="*/ 133979 h 373999"/>
                <a:gd name="connsiteX4" fmla="*/ 339725 w 374015"/>
                <a:gd name="connsiteY4" fmla="*/ 102866 h 373999"/>
                <a:gd name="connsiteX5" fmla="*/ 339725 w 374015"/>
                <a:gd name="connsiteY5" fmla="*/ 2540 h 373999"/>
                <a:gd name="connsiteX6" fmla="*/ 327025 w 374015"/>
                <a:gd name="connsiteY6" fmla="*/ 635 h 373999"/>
                <a:gd name="connsiteX7" fmla="*/ 326390 w 374015"/>
                <a:gd name="connsiteY7" fmla="*/ 635 h 373999"/>
                <a:gd name="connsiteX8" fmla="*/ 344170 w 374015"/>
                <a:gd name="connsiteY8" fmla="*/ 3810 h 373999"/>
                <a:gd name="connsiteX9" fmla="*/ 344170 w 374015"/>
                <a:gd name="connsiteY9" fmla="*/ 97786 h 373999"/>
                <a:gd name="connsiteX10" fmla="*/ 352425 w 374015"/>
                <a:gd name="connsiteY10" fmla="*/ 88896 h 373999"/>
                <a:gd name="connsiteX11" fmla="*/ 374015 w 374015"/>
                <a:gd name="connsiteY11" fmla="*/ 47623 h 373999"/>
                <a:gd name="connsiteX12" fmla="*/ 344170 w 374015"/>
                <a:gd name="connsiteY12" fmla="*/ 3810 h 373999"/>
                <a:gd name="connsiteX13" fmla="*/ 33655 w 374015"/>
                <a:gd name="connsiteY13" fmla="*/ 374000 h 373999"/>
                <a:gd name="connsiteX14" fmla="*/ 41910 w 374015"/>
                <a:gd name="connsiteY14" fmla="*/ 374000 h 373999"/>
                <a:gd name="connsiteX15" fmla="*/ 41910 w 374015"/>
                <a:gd name="connsiteY15" fmla="*/ 0 h 373999"/>
                <a:gd name="connsiteX16" fmla="*/ 33655 w 374015"/>
                <a:gd name="connsiteY16" fmla="*/ 0 h 373999"/>
                <a:gd name="connsiteX17" fmla="*/ 33655 w 374015"/>
                <a:gd name="connsiteY17" fmla="*/ 374000 h 373999"/>
                <a:gd name="connsiteX18" fmla="*/ 109220 w 374015"/>
                <a:gd name="connsiteY18" fmla="*/ 351776 h 373999"/>
                <a:gd name="connsiteX19" fmla="*/ 111760 w 374015"/>
                <a:gd name="connsiteY19" fmla="*/ 349236 h 373999"/>
                <a:gd name="connsiteX20" fmla="*/ 125730 w 374015"/>
                <a:gd name="connsiteY20" fmla="*/ 333996 h 373999"/>
                <a:gd name="connsiteX21" fmla="*/ 125730 w 374015"/>
                <a:gd name="connsiteY21" fmla="*/ 635 h 373999"/>
                <a:gd name="connsiteX22" fmla="*/ 109220 w 374015"/>
                <a:gd name="connsiteY22" fmla="*/ 635 h 373999"/>
                <a:gd name="connsiteX23" fmla="*/ 109220 w 374015"/>
                <a:gd name="connsiteY23" fmla="*/ 351776 h 373999"/>
                <a:gd name="connsiteX24" fmla="*/ 193675 w 374015"/>
                <a:gd name="connsiteY24" fmla="*/ 260339 h 373999"/>
                <a:gd name="connsiteX25" fmla="*/ 218440 w 374015"/>
                <a:gd name="connsiteY25" fmla="*/ 233036 h 373999"/>
                <a:gd name="connsiteX26" fmla="*/ 218440 w 374015"/>
                <a:gd name="connsiteY26" fmla="*/ 0 h 373999"/>
                <a:gd name="connsiteX27" fmla="*/ 193675 w 374015"/>
                <a:gd name="connsiteY27" fmla="*/ 0 h 373999"/>
                <a:gd name="connsiteX28" fmla="*/ 193675 w 374015"/>
                <a:gd name="connsiteY28" fmla="*/ 260339 h 373999"/>
                <a:gd name="connsiteX29" fmla="*/ 151130 w 374015"/>
                <a:gd name="connsiteY29" fmla="*/ 306692 h 373999"/>
                <a:gd name="connsiteX30" fmla="*/ 173990 w 374015"/>
                <a:gd name="connsiteY30" fmla="*/ 281929 h 373999"/>
                <a:gd name="connsiteX31" fmla="*/ 173990 w 374015"/>
                <a:gd name="connsiteY31" fmla="*/ 635 h 373999"/>
                <a:gd name="connsiteX32" fmla="*/ 151130 w 374015"/>
                <a:gd name="connsiteY32" fmla="*/ 635 h 373999"/>
                <a:gd name="connsiteX33" fmla="*/ 151130 w 374015"/>
                <a:gd name="connsiteY33" fmla="*/ 306692 h 373999"/>
                <a:gd name="connsiteX34" fmla="*/ 274320 w 374015"/>
                <a:gd name="connsiteY34" fmla="*/ 173348 h 373999"/>
                <a:gd name="connsiteX35" fmla="*/ 302260 w 374015"/>
                <a:gd name="connsiteY35" fmla="*/ 142869 h 373999"/>
                <a:gd name="connsiteX36" fmla="*/ 302260 w 374015"/>
                <a:gd name="connsiteY36" fmla="*/ 635 h 373999"/>
                <a:gd name="connsiteX37" fmla="*/ 274320 w 374015"/>
                <a:gd name="connsiteY37" fmla="*/ 635 h 373999"/>
                <a:gd name="connsiteX38" fmla="*/ 274320 w 374015"/>
                <a:gd name="connsiteY38" fmla="*/ 173348 h 373999"/>
                <a:gd name="connsiteX39" fmla="*/ 0 w 374015"/>
                <a:gd name="connsiteY39" fmla="*/ 374000 h 373999"/>
                <a:gd name="connsiteX40" fmla="*/ 4445 w 374015"/>
                <a:gd name="connsiteY40" fmla="*/ 374000 h 373999"/>
                <a:gd name="connsiteX41" fmla="*/ 4445 w 374015"/>
                <a:gd name="connsiteY41" fmla="*/ 0 h 373999"/>
                <a:gd name="connsiteX42" fmla="*/ 0 w 374015"/>
                <a:gd name="connsiteY42" fmla="*/ 0 h 373999"/>
                <a:gd name="connsiteX43" fmla="*/ 0 w 374015"/>
                <a:gd name="connsiteY43" fmla="*/ 374000 h 373999"/>
                <a:gd name="connsiteX44" fmla="*/ 234950 w 374015"/>
                <a:gd name="connsiteY44" fmla="*/ 215891 h 373999"/>
                <a:gd name="connsiteX45" fmla="*/ 261620 w 374015"/>
                <a:gd name="connsiteY45" fmla="*/ 186683 h 373999"/>
                <a:gd name="connsiteX46" fmla="*/ 261620 w 374015"/>
                <a:gd name="connsiteY46" fmla="*/ 635 h 373999"/>
                <a:gd name="connsiteX47" fmla="*/ 234950 w 374015"/>
                <a:gd name="connsiteY47" fmla="*/ 635 h 373999"/>
                <a:gd name="connsiteX48" fmla="*/ 234950 w 374015"/>
                <a:gd name="connsiteY48" fmla="*/ 215891 h 373999"/>
                <a:gd name="connsiteX49" fmla="*/ 70485 w 374015"/>
                <a:gd name="connsiteY49" fmla="*/ 374000 h 373999"/>
                <a:gd name="connsiteX50" fmla="*/ 83185 w 374015"/>
                <a:gd name="connsiteY50" fmla="*/ 372095 h 373999"/>
                <a:gd name="connsiteX51" fmla="*/ 83185 w 374015"/>
                <a:gd name="connsiteY51" fmla="*/ 0 h 373999"/>
                <a:gd name="connsiteX52" fmla="*/ 70485 w 374015"/>
                <a:gd name="connsiteY52" fmla="*/ 0 h 373999"/>
                <a:gd name="connsiteX53" fmla="*/ 70485 w 374015"/>
                <a:gd name="connsiteY53" fmla="*/ 374000 h 37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74015" h="373999">
                  <a:moveTo>
                    <a:pt x="326390" y="635"/>
                  </a:moveTo>
                  <a:lnTo>
                    <a:pt x="326390" y="635"/>
                  </a:lnTo>
                  <a:lnTo>
                    <a:pt x="310515" y="635"/>
                  </a:lnTo>
                  <a:lnTo>
                    <a:pt x="310515" y="133979"/>
                  </a:lnTo>
                  <a:cubicBezTo>
                    <a:pt x="322580" y="121280"/>
                    <a:pt x="332105" y="110486"/>
                    <a:pt x="339725" y="102866"/>
                  </a:cubicBezTo>
                  <a:lnTo>
                    <a:pt x="339725" y="2540"/>
                  </a:lnTo>
                  <a:cubicBezTo>
                    <a:pt x="335915" y="1270"/>
                    <a:pt x="331470" y="635"/>
                    <a:pt x="327025" y="635"/>
                  </a:cubicBezTo>
                  <a:cubicBezTo>
                    <a:pt x="327025" y="635"/>
                    <a:pt x="327025" y="635"/>
                    <a:pt x="326390" y="635"/>
                  </a:cubicBezTo>
                  <a:moveTo>
                    <a:pt x="344170" y="3810"/>
                  </a:moveTo>
                  <a:lnTo>
                    <a:pt x="344170" y="97786"/>
                  </a:lnTo>
                  <a:cubicBezTo>
                    <a:pt x="348615" y="92706"/>
                    <a:pt x="351790" y="89531"/>
                    <a:pt x="352425" y="88896"/>
                  </a:cubicBezTo>
                  <a:cubicBezTo>
                    <a:pt x="367030" y="73022"/>
                    <a:pt x="374015" y="66037"/>
                    <a:pt x="374015" y="47623"/>
                  </a:cubicBezTo>
                  <a:cubicBezTo>
                    <a:pt x="374015" y="27304"/>
                    <a:pt x="361950" y="10159"/>
                    <a:pt x="344170" y="3810"/>
                  </a:cubicBezTo>
                  <a:moveTo>
                    <a:pt x="33655" y="374000"/>
                  </a:moveTo>
                  <a:lnTo>
                    <a:pt x="41910" y="374000"/>
                  </a:lnTo>
                  <a:lnTo>
                    <a:pt x="41910" y="0"/>
                  </a:lnTo>
                  <a:lnTo>
                    <a:pt x="33655" y="0"/>
                  </a:lnTo>
                  <a:lnTo>
                    <a:pt x="33655" y="374000"/>
                  </a:lnTo>
                  <a:close/>
                  <a:moveTo>
                    <a:pt x="109220" y="351776"/>
                  </a:moveTo>
                  <a:cubicBezTo>
                    <a:pt x="109855" y="351141"/>
                    <a:pt x="110490" y="349871"/>
                    <a:pt x="111760" y="349236"/>
                  </a:cubicBezTo>
                  <a:cubicBezTo>
                    <a:pt x="113665" y="346696"/>
                    <a:pt x="118745" y="341616"/>
                    <a:pt x="125730" y="333996"/>
                  </a:cubicBezTo>
                  <a:lnTo>
                    <a:pt x="125730" y="635"/>
                  </a:lnTo>
                  <a:lnTo>
                    <a:pt x="109220" y="635"/>
                  </a:lnTo>
                  <a:lnTo>
                    <a:pt x="109220" y="351776"/>
                  </a:lnTo>
                  <a:close/>
                  <a:moveTo>
                    <a:pt x="193675" y="260339"/>
                  </a:moveTo>
                  <a:cubicBezTo>
                    <a:pt x="201930" y="251450"/>
                    <a:pt x="210185" y="242560"/>
                    <a:pt x="218440" y="233036"/>
                  </a:cubicBezTo>
                  <a:lnTo>
                    <a:pt x="218440" y="0"/>
                  </a:lnTo>
                  <a:lnTo>
                    <a:pt x="193675" y="0"/>
                  </a:lnTo>
                  <a:lnTo>
                    <a:pt x="193675" y="260339"/>
                  </a:lnTo>
                  <a:close/>
                  <a:moveTo>
                    <a:pt x="151130" y="306692"/>
                  </a:moveTo>
                  <a:cubicBezTo>
                    <a:pt x="158115" y="299073"/>
                    <a:pt x="165735" y="290818"/>
                    <a:pt x="173990" y="281929"/>
                  </a:cubicBezTo>
                  <a:lnTo>
                    <a:pt x="173990" y="635"/>
                  </a:lnTo>
                  <a:lnTo>
                    <a:pt x="151130" y="635"/>
                  </a:lnTo>
                  <a:lnTo>
                    <a:pt x="151130" y="306692"/>
                  </a:lnTo>
                  <a:close/>
                  <a:moveTo>
                    <a:pt x="274320" y="173348"/>
                  </a:moveTo>
                  <a:cubicBezTo>
                    <a:pt x="284480" y="162553"/>
                    <a:pt x="294005" y="152394"/>
                    <a:pt x="302260" y="142869"/>
                  </a:cubicBezTo>
                  <a:lnTo>
                    <a:pt x="302260" y="635"/>
                  </a:lnTo>
                  <a:lnTo>
                    <a:pt x="274320" y="635"/>
                  </a:lnTo>
                  <a:lnTo>
                    <a:pt x="274320" y="173348"/>
                  </a:lnTo>
                  <a:close/>
                  <a:moveTo>
                    <a:pt x="0" y="374000"/>
                  </a:moveTo>
                  <a:lnTo>
                    <a:pt x="4445" y="374000"/>
                  </a:lnTo>
                  <a:lnTo>
                    <a:pt x="4445" y="0"/>
                  </a:lnTo>
                  <a:lnTo>
                    <a:pt x="0" y="0"/>
                  </a:lnTo>
                  <a:lnTo>
                    <a:pt x="0" y="374000"/>
                  </a:lnTo>
                  <a:close/>
                  <a:moveTo>
                    <a:pt x="234950" y="215891"/>
                  </a:moveTo>
                  <a:cubicBezTo>
                    <a:pt x="243840" y="206367"/>
                    <a:pt x="252730" y="196207"/>
                    <a:pt x="261620" y="186683"/>
                  </a:cubicBezTo>
                  <a:lnTo>
                    <a:pt x="261620" y="635"/>
                  </a:lnTo>
                  <a:lnTo>
                    <a:pt x="234950" y="635"/>
                  </a:lnTo>
                  <a:lnTo>
                    <a:pt x="234950" y="215891"/>
                  </a:lnTo>
                  <a:close/>
                  <a:moveTo>
                    <a:pt x="70485" y="374000"/>
                  </a:moveTo>
                  <a:cubicBezTo>
                    <a:pt x="74930" y="374000"/>
                    <a:pt x="79375" y="373365"/>
                    <a:pt x="83185" y="372095"/>
                  </a:cubicBezTo>
                  <a:lnTo>
                    <a:pt x="83185" y="0"/>
                  </a:lnTo>
                  <a:lnTo>
                    <a:pt x="70485" y="0"/>
                  </a:lnTo>
                  <a:lnTo>
                    <a:pt x="70485" y="374000"/>
                  </a:lnTo>
                  <a:close/>
                </a:path>
              </a:pathLst>
            </a:custGeom>
            <a:solidFill>
              <a:srgbClr val="000000"/>
            </a:solidFill>
            <a:ln w="6350" cap="flat">
              <a:noFill/>
              <a:prstDash val="solid"/>
              <a:miter/>
            </a:ln>
          </p:spPr>
          <p:txBody>
            <a:bodyPr rtlCol="0" anchor="ctr"/>
            <a:lstStyle/>
            <a:p>
              <a:endParaRPr lang="nb-NO"/>
            </a:p>
          </p:txBody>
        </p:sp>
        <p:sp>
          <p:nvSpPr>
            <p:cNvPr id="27" name="Friform 26">
              <a:extLst>
                <a:ext uri="{FF2B5EF4-FFF2-40B4-BE49-F238E27FC236}">
                  <a16:creationId xmlns:a16="http://schemas.microsoft.com/office/drawing/2014/main" id="{75A48B6B-2AB0-DA42-AD33-9033B7B45CCD}"/>
                </a:ext>
              </a:extLst>
            </p:cNvPr>
            <p:cNvSpPr/>
            <p:nvPr/>
          </p:nvSpPr>
          <p:spPr>
            <a:xfrm>
              <a:off x="10819765" y="9998937"/>
              <a:ext cx="339725" cy="374634"/>
            </a:xfrm>
            <a:custGeom>
              <a:avLst/>
              <a:gdLst>
                <a:gd name="connsiteX0" fmla="*/ 339725 w 339725"/>
                <a:gd name="connsiteY0" fmla="*/ 46988 h 374634"/>
                <a:gd name="connsiteX1" fmla="*/ 310515 w 339725"/>
                <a:gd name="connsiteY1" fmla="*/ 3810 h 374634"/>
                <a:gd name="connsiteX2" fmla="*/ 310515 w 339725"/>
                <a:gd name="connsiteY2" fmla="*/ 370825 h 374634"/>
                <a:gd name="connsiteX3" fmla="*/ 339725 w 339725"/>
                <a:gd name="connsiteY3" fmla="*/ 327646 h 374634"/>
                <a:gd name="connsiteX4" fmla="*/ 339725 w 339725"/>
                <a:gd name="connsiteY4" fmla="*/ 327646 h 374634"/>
                <a:gd name="connsiteX5" fmla="*/ 339725 w 339725"/>
                <a:gd name="connsiteY5" fmla="*/ 46988 h 374634"/>
                <a:gd name="connsiteX6" fmla="*/ 339725 w 339725"/>
                <a:gd name="connsiteY6" fmla="*/ 46988 h 374634"/>
                <a:gd name="connsiteX7" fmla="*/ 234950 w 339725"/>
                <a:gd name="connsiteY7" fmla="*/ 374000 h 374634"/>
                <a:gd name="connsiteX8" fmla="*/ 261620 w 339725"/>
                <a:gd name="connsiteY8" fmla="*/ 374000 h 374634"/>
                <a:gd name="connsiteX9" fmla="*/ 261620 w 339725"/>
                <a:gd name="connsiteY9" fmla="*/ 0 h 374634"/>
                <a:gd name="connsiteX10" fmla="*/ 234950 w 339725"/>
                <a:gd name="connsiteY10" fmla="*/ 0 h 374634"/>
                <a:gd name="connsiteX11" fmla="*/ 234950 w 339725"/>
                <a:gd name="connsiteY11" fmla="*/ 374000 h 374634"/>
                <a:gd name="connsiteX12" fmla="*/ 274320 w 339725"/>
                <a:gd name="connsiteY12" fmla="*/ 635 h 374634"/>
                <a:gd name="connsiteX13" fmla="*/ 274320 w 339725"/>
                <a:gd name="connsiteY13" fmla="*/ 374635 h 374634"/>
                <a:gd name="connsiteX14" fmla="*/ 293370 w 339725"/>
                <a:gd name="connsiteY14" fmla="*/ 374635 h 374634"/>
                <a:gd name="connsiteX15" fmla="*/ 302260 w 339725"/>
                <a:gd name="connsiteY15" fmla="*/ 374000 h 374634"/>
                <a:gd name="connsiteX16" fmla="*/ 302260 w 339725"/>
                <a:gd name="connsiteY16" fmla="*/ 1905 h 374634"/>
                <a:gd name="connsiteX17" fmla="*/ 293370 w 339725"/>
                <a:gd name="connsiteY17" fmla="*/ 1270 h 374634"/>
                <a:gd name="connsiteX18" fmla="*/ 274320 w 339725"/>
                <a:gd name="connsiteY18" fmla="*/ 1270 h 374634"/>
                <a:gd name="connsiteX19" fmla="*/ 150495 w 339725"/>
                <a:gd name="connsiteY19" fmla="*/ 374000 h 374634"/>
                <a:gd name="connsiteX20" fmla="*/ 173355 w 339725"/>
                <a:gd name="connsiteY20" fmla="*/ 374000 h 374634"/>
                <a:gd name="connsiteX21" fmla="*/ 173355 w 339725"/>
                <a:gd name="connsiteY21" fmla="*/ 0 h 374634"/>
                <a:gd name="connsiteX22" fmla="*/ 150495 w 339725"/>
                <a:gd name="connsiteY22" fmla="*/ 0 h 374634"/>
                <a:gd name="connsiteX23" fmla="*/ 150495 w 339725"/>
                <a:gd name="connsiteY23" fmla="*/ 374000 h 374634"/>
                <a:gd name="connsiteX24" fmla="*/ 193040 w 339725"/>
                <a:gd name="connsiteY24" fmla="*/ 374000 h 374634"/>
                <a:gd name="connsiteX25" fmla="*/ 217805 w 339725"/>
                <a:gd name="connsiteY25" fmla="*/ 374000 h 374634"/>
                <a:gd name="connsiteX26" fmla="*/ 217805 w 339725"/>
                <a:gd name="connsiteY26" fmla="*/ 0 h 374634"/>
                <a:gd name="connsiteX27" fmla="*/ 193040 w 339725"/>
                <a:gd name="connsiteY27" fmla="*/ 0 h 374634"/>
                <a:gd name="connsiteX28" fmla="*/ 193040 w 339725"/>
                <a:gd name="connsiteY28" fmla="*/ 374000 h 374634"/>
                <a:gd name="connsiteX29" fmla="*/ 109220 w 339725"/>
                <a:gd name="connsiteY29" fmla="*/ 374000 h 374634"/>
                <a:gd name="connsiteX30" fmla="*/ 125730 w 339725"/>
                <a:gd name="connsiteY30" fmla="*/ 374000 h 374634"/>
                <a:gd name="connsiteX31" fmla="*/ 125730 w 339725"/>
                <a:gd name="connsiteY31" fmla="*/ 0 h 374634"/>
                <a:gd name="connsiteX32" fmla="*/ 109220 w 339725"/>
                <a:gd name="connsiteY32" fmla="*/ 0 h 374634"/>
                <a:gd name="connsiteX33" fmla="*/ 109220 w 339725"/>
                <a:gd name="connsiteY33" fmla="*/ 374000 h 374634"/>
                <a:gd name="connsiteX34" fmla="*/ 0 w 339725"/>
                <a:gd name="connsiteY34" fmla="*/ 374000 h 374634"/>
                <a:gd name="connsiteX35" fmla="*/ 4445 w 339725"/>
                <a:gd name="connsiteY35" fmla="*/ 374000 h 374634"/>
                <a:gd name="connsiteX36" fmla="*/ 4445 w 339725"/>
                <a:gd name="connsiteY36" fmla="*/ 0 h 374634"/>
                <a:gd name="connsiteX37" fmla="*/ 0 w 339725"/>
                <a:gd name="connsiteY37" fmla="*/ 0 h 374634"/>
                <a:gd name="connsiteX38" fmla="*/ 0 w 339725"/>
                <a:gd name="connsiteY38" fmla="*/ 374000 h 374634"/>
                <a:gd name="connsiteX39" fmla="*/ 33020 w 339725"/>
                <a:gd name="connsiteY39" fmla="*/ 374000 h 374634"/>
                <a:gd name="connsiteX40" fmla="*/ 41275 w 339725"/>
                <a:gd name="connsiteY40" fmla="*/ 374000 h 374634"/>
                <a:gd name="connsiteX41" fmla="*/ 41275 w 339725"/>
                <a:gd name="connsiteY41" fmla="*/ 0 h 374634"/>
                <a:gd name="connsiteX42" fmla="*/ 33020 w 339725"/>
                <a:gd name="connsiteY42" fmla="*/ 0 h 374634"/>
                <a:gd name="connsiteX43" fmla="*/ 33020 w 339725"/>
                <a:gd name="connsiteY43" fmla="*/ 374000 h 374634"/>
                <a:gd name="connsiteX44" fmla="*/ 69850 w 339725"/>
                <a:gd name="connsiteY44" fmla="*/ 374000 h 374634"/>
                <a:gd name="connsiteX45" fmla="*/ 82550 w 339725"/>
                <a:gd name="connsiteY45" fmla="*/ 374000 h 374634"/>
                <a:gd name="connsiteX46" fmla="*/ 82550 w 339725"/>
                <a:gd name="connsiteY46" fmla="*/ 0 h 374634"/>
                <a:gd name="connsiteX47" fmla="*/ 69850 w 339725"/>
                <a:gd name="connsiteY47" fmla="*/ 0 h 374634"/>
                <a:gd name="connsiteX48" fmla="*/ 69850 w 339725"/>
                <a:gd name="connsiteY48" fmla="*/ 374000 h 37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39725" h="374634">
                  <a:moveTo>
                    <a:pt x="339725" y="46988"/>
                  </a:moveTo>
                  <a:cubicBezTo>
                    <a:pt x="339725" y="27304"/>
                    <a:pt x="327660" y="10795"/>
                    <a:pt x="310515" y="3810"/>
                  </a:cubicBezTo>
                  <a:lnTo>
                    <a:pt x="310515" y="370825"/>
                  </a:lnTo>
                  <a:cubicBezTo>
                    <a:pt x="327660" y="363840"/>
                    <a:pt x="339725" y="347331"/>
                    <a:pt x="339725" y="327646"/>
                  </a:cubicBezTo>
                  <a:lnTo>
                    <a:pt x="339725" y="327646"/>
                  </a:lnTo>
                  <a:lnTo>
                    <a:pt x="339725" y="46988"/>
                  </a:lnTo>
                  <a:lnTo>
                    <a:pt x="339725" y="46988"/>
                  </a:lnTo>
                  <a:close/>
                  <a:moveTo>
                    <a:pt x="234950" y="374000"/>
                  </a:moveTo>
                  <a:lnTo>
                    <a:pt x="261620" y="374000"/>
                  </a:lnTo>
                  <a:lnTo>
                    <a:pt x="261620" y="0"/>
                  </a:lnTo>
                  <a:lnTo>
                    <a:pt x="234950" y="0"/>
                  </a:lnTo>
                  <a:lnTo>
                    <a:pt x="234950" y="374000"/>
                  </a:lnTo>
                  <a:close/>
                  <a:moveTo>
                    <a:pt x="274320" y="635"/>
                  </a:moveTo>
                  <a:lnTo>
                    <a:pt x="274320" y="374635"/>
                  </a:lnTo>
                  <a:lnTo>
                    <a:pt x="293370" y="374635"/>
                  </a:lnTo>
                  <a:cubicBezTo>
                    <a:pt x="296545" y="374635"/>
                    <a:pt x="299720" y="374000"/>
                    <a:pt x="302260" y="374000"/>
                  </a:cubicBezTo>
                  <a:lnTo>
                    <a:pt x="302260" y="1905"/>
                  </a:lnTo>
                  <a:cubicBezTo>
                    <a:pt x="299085" y="1270"/>
                    <a:pt x="296545" y="1270"/>
                    <a:pt x="293370" y="1270"/>
                  </a:cubicBezTo>
                  <a:lnTo>
                    <a:pt x="274320" y="1270"/>
                  </a:lnTo>
                  <a:close/>
                  <a:moveTo>
                    <a:pt x="150495" y="374000"/>
                  </a:moveTo>
                  <a:lnTo>
                    <a:pt x="173355" y="374000"/>
                  </a:lnTo>
                  <a:lnTo>
                    <a:pt x="173355" y="0"/>
                  </a:lnTo>
                  <a:lnTo>
                    <a:pt x="150495" y="0"/>
                  </a:lnTo>
                  <a:lnTo>
                    <a:pt x="150495" y="374000"/>
                  </a:lnTo>
                  <a:close/>
                  <a:moveTo>
                    <a:pt x="193040" y="374000"/>
                  </a:moveTo>
                  <a:lnTo>
                    <a:pt x="217805" y="374000"/>
                  </a:lnTo>
                  <a:lnTo>
                    <a:pt x="217805" y="0"/>
                  </a:lnTo>
                  <a:lnTo>
                    <a:pt x="193040" y="0"/>
                  </a:lnTo>
                  <a:lnTo>
                    <a:pt x="193040" y="374000"/>
                  </a:lnTo>
                  <a:close/>
                  <a:moveTo>
                    <a:pt x="109220" y="374000"/>
                  </a:moveTo>
                  <a:lnTo>
                    <a:pt x="125730" y="374000"/>
                  </a:lnTo>
                  <a:lnTo>
                    <a:pt x="125730" y="0"/>
                  </a:lnTo>
                  <a:lnTo>
                    <a:pt x="109220" y="0"/>
                  </a:lnTo>
                  <a:lnTo>
                    <a:pt x="109220" y="374000"/>
                  </a:lnTo>
                  <a:close/>
                  <a:moveTo>
                    <a:pt x="0" y="374000"/>
                  </a:moveTo>
                  <a:lnTo>
                    <a:pt x="4445" y="374000"/>
                  </a:lnTo>
                  <a:lnTo>
                    <a:pt x="4445" y="0"/>
                  </a:lnTo>
                  <a:lnTo>
                    <a:pt x="0" y="0"/>
                  </a:lnTo>
                  <a:lnTo>
                    <a:pt x="0" y="374000"/>
                  </a:lnTo>
                  <a:close/>
                  <a:moveTo>
                    <a:pt x="33020" y="374000"/>
                  </a:moveTo>
                  <a:lnTo>
                    <a:pt x="41275" y="374000"/>
                  </a:lnTo>
                  <a:lnTo>
                    <a:pt x="41275" y="0"/>
                  </a:lnTo>
                  <a:lnTo>
                    <a:pt x="33020" y="0"/>
                  </a:lnTo>
                  <a:lnTo>
                    <a:pt x="33020" y="374000"/>
                  </a:lnTo>
                  <a:close/>
                  <a:moveTo>
                    <a:pt x="69850" y="374000"/>
                  </a:moveTo>
                  <a:lnTo>
                    <a:pt x="82550" y="374000"/>
                  </a:lnTo>
                  <a:lnTo>
                    <a:pt x="82550" y="0"/>
                  </a:lnTo>
                  <a:lnTo>
                    <a:pt x="69850" y="0"/>
                  </a:lnTo>
                  <a:lnTo>
                    <a:pt x="69850" y="374000"/>
                  </a:lnTo>
                  <a:close/>
                </a:path>
              </a:pathLst>
            </a:custGeom>
            <a:solidFill>
              <a:srgbClr val="A4A4A4"/>
            </a:solidFill>
            <a:ln w="6350" cap="flat">
              <a:noFill/>
              <a:prstDash val="solid"/>
              <a:miter/>
            </a:ln>
          </p:spPr>
          <p:txBody>
            <a:bodyPr rtlCol="0" anchor="ctr"/>
            <a:lstStyle/>
            <a:p>
              <a:endParaRPr lang="nb-NO"/>
            </a:p>
          </p:txBody>
        </p:sp>
      </p:grpSp>
    </p:spTree>
    <p:extLst>
      <p:ext uri="{BB962C8B-B14F-4D97-AF65-F5344CB8AC3E}">
        <p14:creationId xmlns:p14="http://schemas.microsoft.com/office/powerpoint/2010/main" val="3022301567"/>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 id="2147483690" r:id="rId21"/>
    <p:sldLayoutId id="2147483691" r:id="rId22"/>
  </p:sldLayoutIdLst>
  <p:hf sldNum="0" hdr="0" dt="0"/>
  <p:txStyles>
    <p:titleStyle>
      <a:lvl1pPr algn="l" rtl="0" fontAlgn="base">
        <a:lnSpc>
          <a:spcPts val="3200"/>
        </a:lnSpc>
        <a:spcBef>
          <a:spcPct val="0"/>
        </a:spcBef>
        <a:spcAft>
          <a:spcPct val="0"/>
        </a:spcAft>
        <a:defRPr sz="3200" b="1" kern="1200">
          <a:solidFill>
            <a:schemeClr val="tx2"/>
          </a:solidFill>
          <a:latin typeface="+mj-lt"/>
          <a:ea typeface="+mj-ea"/>
          <a:cs typeface="+mj-cs"/>
        </a:defRPr>
      </a:lvl1pPr>
      <a:lvl2pPr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2pPr>
      <a:lvl3pPr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3pPr>
      <a:lvl4pPr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4pPr>
      <a:lvl5pPr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5pPr>
      <a:lvl6pPr marL="457200"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6pPr>
      <a:lvl7pPr marL="914400"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7pPr>
      <a:lvl8pPr marL="1371600"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8pPr>
      <a:lvl9pPr marL="1828800"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9pPr>
    </p:titleStyle>
    <p:bodyStyle>
      <a:lvl1pPr marL="0" indent="0" algn="l" rtl="0" fontAlgn="base">
        <a:spcBef>
          <a:spcPct val="20000"/>
        </a:spcBef>
        <a:spcAft>
          <a:spcPct val="0"/>
        </a:spcAft>
        <a:buNone/>
        <a:defRPr sz="2000" kern="1200">
          <a:solidFill>
            <a:schemeClr val="tx1"/>
          </a:solidFill>
          <a:latin typeface="+mn-lt"/>
          <a:ea typeface="+mn-ea"/>
          <a:cs typeface="+mn-cs"/>
        </a:defRPr>
      </a:lvl1pPr>
      <a:lvl2pPr marL="719138" indent="-261938" algn="l" rtl="0" fontAlgn="base">
        <a:spcBef>
          <a:spcPct val="20000"/>
        </a:spcBef>
        <a:spcAft>
          <a:spcPct val="0"/>
        </a:spcAft>
        <a:buChar char="–"/>
        <a:defRPr sz="1900" kern="1200">
          <a:solidFill>
            <a:schemeClr val="tx1"/>
          </a:solidFill>
          <a:latin typeface="+mn-lt"/>
          <a:ea typeface="+mn-ea"/>
          <a:cs typeface="+mn-cs"/>
        </a:defRPr>
      </a:lvl2pPr>
      <a:lvl3pPr marL="1165225" indent="-250825" algn="l" rtl="0" fontAlgn="base">
        <a:spcBef>
          <a:spcPct val="20000"/>
        </a:spcBef>
        <a:spcAft>
          <a:spcPct val="0"/>
        </a:spcAft>
        <a:buChar char="•"/>
        <a:defRPr sz="1700" kern="1200">
          <a:solidFill>
            <a:schemeClr val="tx1"/>
          </a:solidFill>
          <a:latin typeface="+mn-lt"/>
          <a:ea typeface="+mn-ea"/>
          <a:cs typeface="+mn-cs"/>
        </a:defRPr>
      </a:lvl3pPr>
      <a:lvl4pPr marL="1600200" indent="-255588" algn="l" rtl="0" fontAlgn="base">
        <a:spcBef>
          <a:spcPct val="20000"/>
        </a:spcBef>
        <a:spcAft>
          <a:spcPct val="0"/>
        </a:spcAft>
        <a:buChar char="–"/>
        <a:defRPr sz="1700" kern="1200">
          <a:solidFill>
            <a:schemeClr val="tx1"/>
          </a:solidFill>
          <a:latin typeface="+mn-lt"/>
          <a:ea typeface="+mn-ea"/>
          <a:cs typeface="+mn-cs"/>
        </a:defRPr>
      </a:lvl4pPr>
      <a:lvl5pPr marL="2063750" indent="-266700" algn="l" rtl="0" fontAlgn="base">
        <a:spcBef>
          <a:spcPct val="20000"/>
        </a:spcBef>
        <a:spcAft>
          <a:spcPct val="0"/>
        </a:spcAft>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9">
          <p15:clr>
            <a:srgbClr val="F26B43"/>
          </p15:clr>
        </p15:guide>
        <p15:guide id="2" pos="347">
          <p15:clr>
            <a:srgbClr val="F26B43"/>
          </p15:clr>
        </p15:guide>
        <p15:guide id="3" orient="horz" pos="346">
          <p15:clr>
            <a:srgbClr val="F26B43"/>
          </p15:clr>
        </p15:guide>
        <p15:guide id="4" orient="horz" pos="3725">
          <p15:clr>
            <a:srgbClr val="F26B43"/>
          </p15:clr>
        </p15:guide>
        <p15:guide id="5" pos="7333">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8" name="Grafikk 22">
            <a:extLst>
              <a:ext uri="{FF2B5EF4-FFF2-40B4-BE49-F238E27FC236}">
                <a16:creationId xmlns:a16="http://schemas.microsoft.com/office/drawing/2014/main" id="{45388917-A4A4-BB44-A610-A243AC2FDAA1}"/>
              </a:ext>
            </a:extLst>
          </p:cNvPr>
          <p:cNvGrpSpPr/>
          <p:nvPr userDrawn="1"/>
        </p:nvGrpSpPr>
        <p:grpSpPr>
          <a:xfrm>
            <a:off x="558000" y="6120979"/>
            <a:ext cx="1461164" cy="373999"/>
            <a:chOff x="558800" y="9999572"/>
            <a:chExt cx="1461164" cy="373999"/>
          </a:xfrm>
        </p:grpSpPr>
        <p:sp>
          <p:nvSpPr>
            <p:cNvPr id="19" name="Friform 18">
              <a:extLst>
                <a:ext uri="{FF2B5EF4-FFF2-40B4-BE49-F238E27FC236}">
                  <a16:creationId xmlns:a16="http://schemas.microsoft.com/office/drawing/2014/main" id="{3EDD0BFF-2A70-724E-AC7C-20D66CD00F7E}"/>
                </a:ext>
              </a:extLst>
            </p:cNvPr>
            <p:cNvSpPr/>
            <p:nvPr/>
          </p:nvSpPr>
          <p:spPr>
            <a:xfrm>
              <a:off x="558800" y="9999572"/>
              <a:ext cx="1146175" cy="373999"/>
            </a:xfrm>
            <a:custGeom>
              <a:avLst/>
              <a:gdLst>
                <a:gd name="connsiteX0" fmla="*/ 1146175 w 1146175"/>
                <a:gd name="connsiteY0" fmla="*/ 231766 h 373999"/>
                <a:gd name="connsiteX1" fmla="*/ 1068070 w 1146175"/>
                <a:gd name="connsiteY1" fmla="*/ 170808 h 373999"/>
                <a:gd name="connsiteX2" fmla="*/ 1024890 w 1146175"/>
                <a:gd name="connsiteY2" fmla="*/ 163188 h 373999"/>
                <a:gd name="connsiteX3" fmla="*/ 1001395 w 1146175"/>
                <a:gd name="connsiteY3" fmla="*/ 144139 h 373999"/>
                <a:gd name="connsiteX4" fmla="*/ 1012190 w 1146175"/>
                <a:gd name="connsiteY4" fmla="*/ 130170 h 373999"/>
                <a:gd name="connsiteX5" fmla="*/ 1055370 w 1146175"/>
                <a:gd name="connsiteY5" fmla="*/ 125090 h 373999"/>
                <a:gd name="connsiteX6" fmla="*/ 1118870 w 1146175"/>
                <a:gd name="connsiteY6" fmla="*/ 128900 h 373999"/>
                <a:gd name="connsiteX7" fmla="*/ 1122680 w 1146175"/>
                <a:gd name="connsiteY7" fmla="*/ 129535 h 373999"/>
                <a:gd name="connsiteX8" fmla="*/ 1128395 w 1146175"/>
                <a:gd name="connsiteY8" fmla="*/ 92706 h 373999"/>
                <a:gd name="connsiteX9" fmla="*/ 1123950 w 1146175"/>
                <a:gd name="connsiteY9" fmla="*/ 91436 h 373999"/>
                <a:gd name="connsiteX10" fmla="*/ 1045210 w 1146175"/>
                <a:gd name="connsiteY10" fmla="*/ 86357 h 373999"/>
                <a:gd name="connsiteX11" fmla="*/ 949325 w 1146175"/>
                <a:gd name="connsiteY11" fmla="*/ 142869 h 373999"/>
                <a:gd name="connsiteX12" fmla="*/ 986790 w 1146175"/>
                <a:gd name="connsiteY12" fmla="*/ 193667 h 373999"/>
                <a:gd name="connsiteX13" fmla="*/ 1040130 w 1146175"/>
                <a:gd name="connsiteY13" fmla="*/ 205732 h 373999"/>
                <a:gd name="connsiteX14" fmla="*/ 1071245 w 1146175"/>
                <a:gd name="connsiteY14" fmla="*/ 212716 h 373999"/>
                <a:gd name="connsiteX15" fmla="*/ 1092835 w 1146175"/>
                <a:gd name="connsiteY15" fmla="*/ 233036 h 373999"/>
                <a:gd name="connsiteX16" fmla="*/ 1079500 w 1146175"/>
                <a:gd name="connsiteY16" fmla="*/ 250180 h 373999"/>
                <a:gd name="connsiteX17" fmla="*/ 1033780 w 1146175"/>
                <a:gd name="connsiteY17" fmla="*/ 257164 h 373999"/>
                <a:gd name="connsiteX18" fmla="*/ 962660 w 1146175"/>
                <a:gd name="connsiteY18" fmla="*/ 252720 h 373999"/>
                <a:gd name="connsiteX19" fmla="*/ 958850 w 1146175"/>
                <a:gd name="connsiteY19" fmla="*/ 252085 h 373999"/>
                <a:gd name="connsiteX20" fmla="*/ 958215 w 1146175"/>
                <a:gd name="connsiteY20" fmla="*/ 255895 h 373999"/>
                <a:gd name="connsiteX21" fmla="*/ 951865 w 1146175"/>
                <a:gd name="connsiteY21" fmla="*/ 290183 h 373999"/>
                <a:gd name="connsiteX22" fmla="*/ 956310 w 1146175"/>
                <a:gd name="connsiteY22" fmla="*/ 290818 h 373999"/>
                <a:gd name="connsiteX23" fmla="*/ 1035050 w 1146175"/>
                <a:gd name="connsiteY23" fmla="*/ 295263 h 373999"/>
                <a:gd name="connsiteX24" fmla="*/ 1146175 w 1146175"/>
                <a:gd name="connsiteY24" fmla="*/ 231766 h 373999"/>
                <a:gd name="connsiteX25" fmla="*/ 925830 w 1146175"/>
                <a:gd name="connsiteY25" fmla="*/ 231766 h 373999"/>
                <a:gd name="connsiteX26" fmla="*/ 847725 w 1146175"/>
                <a:gd name="connsiteY26" fmla="*/ 170808 h 373999"/>
                <a:gd name="connsiteX27" fmla="*/ 804545 w 1146175"/>
                <a:gd name="connsiteY27" fmla="*/ 163188 h 373999"/>
                <a:gd name="connsiteX28" fmla="*/ 781050 w 1146175"/>
                <a:gd name="connsiteY28" fmla="*/ 144139 h 373999"/>
                <a:gd name="connsiteX29" fmla="*/ 791845 w 1146175"/>
                <a:gd name="connsiteY29" fmla="*/ 130170 h 373999"/>
                <a:gd name="connsiteX30" fmla="*/ 835025 w 1146175"/>
                <a:gd name="connsiteY30" fmla="*/ 125090 h 373999"/>
                <a:gd name="connsiteX31" fmla="*/ 898525 w 1146175"/>
                <a:gd name="connsiteY31" fmla="*/ 128900 h 373999"/>
                <a:gd name="connsiteX32" fmla="*/ 902335 w 1146175"/>
                <a:gd name="connsiteY32" fmla="*/ 129535 h 373999"/>
                <a:gd name="connsiteX33" fmla="*/ 908050 w 1146175"/>
                <a:gd name="connsiteY33" fmla="*/ 92706 h 373999"/>
                <a:gd name="connsiteX34" fmla="*/ 903605 w 1146175"/>
                <a:gd name="connsiteY34" fmla="*/ 92071 h 373999"/>
                <a:gd name="connsiteX35" fmla="*/ 824865 w 1146175"/>
                <a:gd name="connsiteY35" fmla="*/ 86992 h 373999"/>
                <a:gd name="connsiteX36" fmla="*/ 728980 w 1146175"/>
                <a:gd name="connsiteY36" fmla="*/ 143504 h 373999"/>
                <a:gd name="connsiteX37" fmla="*/ 765810 w 1146175"/>
                <a:gd name="connsiteY37" fmla="*/ 194302 h 373999"/>
                <a:gd name="connsiteX38" fmla="*/ 819150 w 1146175"/>
                <a:gd name="connsiteY38" fmla="*/ 206367 h 373999"/>
                <a:gd name="connsiteX39" fmla="*/ 850265 w 1146175"/>
                <a:gd name="connsiteY39" fmla="*/ 213352 h 373999"/>
                <a:gd name="connsiteX40" fmla="*/ 871855 w 1146175"/>
                <a:gd name="connsiteY40" fmla="*/ 233671 h 373999"/>
                <a:gd name="connsiteX41" fmla="*/ 858520 w 1146175"/>
                <a:gd name="connsiteY41" fmla="*/ 250815 h 373999"/>
                <a:gd name="connsiteX42" fmla="*/ 812800 w 1146175"/>
                <a:gd name="connsiteY42" fmla="*/ 257800 h 373999"/>
                <a:gd name="connsiteX43" fmla="*/ 741680 w 1146175"/>
                <a:gd name="connsiteY43" fmla="*/ 253355 h 373999"/>
                <a:gd name="connsiteX44" fmla="*/ 737870 w 1146175"/>
                <a:gd name="connsiteY44" fmla="*/ 252720 h 373999"/>
                <a:gd name="connsiteX45" fmla="*/ 737235 w 1146175"/>
                <a:gd name="connsiteY45" fmla="*/ 256530 h 373999"/>
                <a:gd name="connsiteX46" fmla="*/ 730885 w 1146175"/>
                <a:gd name="connsiteY46" fmla="*/ 290818 h 373999"/>
                <a:gd name="connsiteX47" fmla="*/ 735330 w 1146175"/>
                <a:gd name="connsiteY47" fmla="*/ 291453 h 373999"/>
                <a:gd name="connsiteX48" fmla="*/ 814070 w 1146175"/>
                <a:gd name="connsiteY48" fmla="*/ 295898 h 373999"/>
                <a:gd name="connsiteX49" fmla="*/ 925830 w 1146175"/>
                <a:gd name="connsiteY49" fmla="*/ 231766 h 373999"/>
                <a:gd name="connsiteX50" fmla="*/ 695325 w 1146175"/>
                <a:gd name="connsiteY50" fmla="*/ 285738 h 373999"/>
                <a:gd name="connsiteX51" fmla="*/ 695325 w 1146175"/>
                <a:gd name="connsiteY51" fmla="*/ 88262 h 373999"/>
                <a:gd name="connsiteX52" fmla="*/ 641985 w 1146175"/>
                <a:gd name="connsiteY52" fmla="*/ 88262 h 373999"/>
                <a:gd name="connsiteX53" fmla="*/ 641985 w 1146175"/>
                <a:gd name="connsiteY53" fmla="*/ 253990 h 373999"/>
                <a:gd name="connsiteX54" fmla="*/ 601345 w 1146175"/>
                <a:gd name="connsiteY54" fmla="*/ 257164 h 373999"/>
                <a:gd name="connsiteX55" fmla="*/ 533400 w 1146175"/>
                <a:gd name="connsiteY55" fmla="*/ 205097 h 373999"/>
                <a:gd name="connsiteX56" fmla="*/ 533400 w 1146175"/>
                <a:gd name="connsiteY56" fmla="*/ 88262 h 373999"/>
                <a:gd name="connsiteX57" fmla="*/ 480695 w 1146175"/>
                <a:gd name="connsiteY57" fmla="*/ 88262 h 373999"/>
                <a:gd name="connsiteX58" fmla="*/ 480695 w 1146175"/>
                <a:gd name="connsiteY58" fmla="*/ 205732 h 373999"/>
                <a:gd name="connsiteX59" fmla="*/ 595630 w 1146175"/>
                <a:gd name="connsiteY59" fmla="*/ 295898 h 373999"/>
                <a:gd name="connsiteX60" fmla="*/ 641985 w 1146175"/>
                <a:gd name="connsiteY60" fmla="*/ 290818 h 373999"/>
                <a:gd name="connsiteX61" fmla="*/ 633095 w 1146175"/>
                <a:gd name="connsiteY61" fmla="*/ 325107 h 373999"/>
                <a:gd name="connsiteX62" fmla="*/ 581025 w 1146175"/>
                <a:gd name="connsiteY62" fmla="*/ 334631 h 373999"/>
                <a:gd name="connsiteX63" fmla="*/ 503555 w 1146175"/>
                <a:gd name="connsiteY63" fmla="*/ 327647 h 373999"/>
                <a:gd name="connsiteX64" fmla="*/ 497205 w 1146175"/>
                <a:gd name="connsiteY64" fmla="*/ 365745 h 373999"/>
                <a:gd name="connsiteX65" fmla="*/ 583565 w 1146175"/>
                <a:gd name="connsiteY65" fmla="*/ 374000 h 373999"/>
                <a:gd name="connsiteX66" fmla="*/ 695325 w 1146175"/>
                <a:gd name="connsiteY66" fmla="*/ 285738 h 373999"/>
                <a:gd name="connsiteX67" fmla="*/ 454025 w 1146175"/>
                <a:gd name="connsiteY67" fmla="*/ 292723 h 373999"/>
                <a:gd name="connsiteX68" fmla="*/ 335280 w 1146175"/>
                <a:gd name="connsiteY68" fmla="*/ 178428 h 373999"/>
                <a:gd name="connsiteX69" fmla="*/ 452120 w 1146175"/>
                <a:gd name="connsiteY69" fmla="*/ 88262 h 373999"/>
                <a:gd name="connsiteX70" fmla="*/ 384175 w 1146175"/>
                <a:gd name="connsiteY70" fmla="*/ 88262 h 373999"/>
                <a:gd name="connsiteX71" fmla="*/ 290195 w 1146175"/>
                <a:gd name="connsiteY71" fmla="*/ 160014 h 373999"/>
                <a:gd name="connsiteX72" fmla="*/ 279400 w 1146175"/>
                <a:gd name="connsiteY72" fmla="*/ 160014 h 373999"/>
                <a:gd name="connsiteX73" fmla="*/ 279400 w 1146175"/>
                <a:gd name="connsiteY73" fmla="*/ 0 h 373999"/>
                <a:gd name="connsiteX74" fmla="*/ 228600 w 1146175"/>
                <a:gd name="connsiteY74" fmla="*/ 0 h 373999"/>
                <a:gd name="connsiteX75" fmla="*/ 228600 w 1146175"/>
                <a:gd name="connsiteY75" fmla="*/ 293358 h 373999"/>
                <a:gd name="connsiteX76" fmla="*/ 279400 w 1146175"/>
                <a:gd name="connsiteY76" fmla="*/ 293358 h 373999"/>
                <a:gd name="connsiteX77" fmla="*/ 279400 w 1146175"/>
                <a:gd name="connsiteY77" fmla="*/ 197477 h 373999"/>
                <a:gd name="connsiteX78" fmla="*/ 288925 w 1146175"/>
                <a:gd name="connsiteY78" fmla="*/ 197477 h 373999"/>
                <a:gd name="connsiteX79" fmla="*/ 387350 w 1146175"/>
                <a:gd name="connsiteY79" fmla="*/ 293358 h 373999"/>
                <a:gd name="connsiteX80" fmla="*/ 454025 w 1146175"/>
                <a:gd name="connsiteY80" fmla="*/ 293358 h 373999"/>
                <a:gd name="connsiteX81" fmla="*/ 196850 w 1146175"/>
                <a:gd name="connsiteY81" fmla="*/ 231766 h 373999"/>
                <a:gd name="connsiteX82" fmla="*/ 118745 w 1146175"/>
                <a:gd name="connsiteY82" fmla="*/ 170808 h 373999"/>
                <a:gd name="connsiteX83" fmla="*/ 75565 w 1146175"/>
                <a:gd name="connsiteY83" fmla="*/ 163188 h 373999"/>
                <a:gd name="connsiteX84" fmla="*/ 52070 w 1146175"/>
                <a:gd name="connsiteY84" fmla="*/ 144139 h 373999"/>
                <a:gd name="connsiteX85" fmla="*/ 62865 w 1146175"/>
                <a:gd name="connsiteY85" fmla="*/ 130170 h 373999"/>
                <a:gd name="connsiteX86" fmla="*/ 106045 w 1146175"/>
                <a:gd name="connsiteY86" fmla="*/ 125090 h 373999"/>
                <a:gd name="connsiteX87" fmla="*/ 169545 w 1146175"/>
                <a:gd name="connsiteY87" fmla="*/ 128900 h 373999"/>
                <a:gd name="connsiteX88" fmla="*/ 173355 w 1146175"/>
                <a:gd name="connsiteY88" fmla="*/ 129535 h 373999"/>
                <a:gd name="connsiteX89" fmla="*/ 179070 w 1146175"/>
                <a:gd name="connsiteY89" fmla="*/ 92706 h 373999"/>
                <a:gd name="connsiteX90" fmla="*/ 174625 w 1146175"/>
                <a:gd name="connsiteY90" fmla="*/ 92071 h 373999"/>
                <a:gd name="connsiteX91" fmla="*/ 95885 w 1146175"/>
                <a:gd name="connsiteY91" fmla="*/ 86992 h 373999"/>
                <a:gd name="connsiteX92" fmla="*/ 0 w 1146175"/>
                <a:gd name="connsiteY92" fmla="*/ 143504 h 373999"/>
                <a:gd name="connsiteX93" fmla="*/ 36830 w 1146175"/>
                <a:gd name="connsiteY93" fmla="*/ 194302 h 373999"/>
                <a:gd name="connsiteX94" fmla="*/ 90170 w 1146175"/>
                <a:gd name="connsiteY94" fmla="*/ 206367 h 373999"/>
                <a:gd name="connsiteX95" fmla="*/ 121285 w 1146175"/>
                <a:gd name="connsiteY95" fmla="*/ 213352 h 373999"/>
                <a:gd name="connsiteX96" fmla="*/ 142875 w 1146175"/>
                <a:gd name="connsiteY96" fmla="*/ 233671 h 373999"/>
                <a:gd name="connsiteX97" fmla="*/ 129540 w 1146175"/>
                <a:gd name="connsiteY97" fmla="*/ 250815 h 373999"/>
                <a:gd name="connsiteX98" fmla="*/ 83820 w 1146175"/>
                <a:gd name="connsiteY98" fmla="*/ 257800 h 373999"/>
                <a:gd name="connsiteX99" fmla="*/ 12700 w 1146175"/>
                <a:gd name="connsiteY99" fmla="*/ 253355 h 373999"/>
                <a:gd name="connsiteX100" fmla="*/ 8890 w 1146175"/>
                <a:gd name="connsiteY100" fmla="*/ 252720 h 373999"/>
                <a:gd name="connsiteX101" fmla="*/ 8255 w 1146175"/>
                <a:gd name="connsiteY101" fmla="*/ 256530 h 373999"/>
                <a:gd name="connsiteX102" fmla="*/ 1905 w 1146175"/>
                <a:gd name="connsiteY102" fmla="*/ 290818 h 373999"/>
                <a:gd name="connsiteX103" fmla="*/ 6350 w 1146175"/>
                <a:gd name="connsiteY103" fmla="*/ 291453 h 373999"/>
                <a:gd name="connsiteX104" fmla="*/ 85090 w 1146175"/>
                <a:gd name="connsiteY104" fmla="*/ 295898 h 373999"/>
                <a:gd name="connsiteX105" fmla="*/ 196850 w 1146175"/>
                <a:gd name="connsiteY105" fmla="*/ 231766 h 37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146175" h="373999">
                  <a:moveTo>
                    <a:pt x="1146175" y="231766"/>
                  </a:moveTo>
                  <a:cubicBezTo>
                    <a:pt x="1146175" y="196842"/>
                    <a:pt x="1123315" y="179698"/>
                    <a:pt x="1068070" y="170808"/>
                  </a:cubicBezTo>
                  <a:cubicBezTo>
                    <a:pt x="1043940" y="166998"/>
                    <a:pt x="1029970" y="164458"/>
                    <a:pt x="1024890" y="163188"/>
                  </a:cubicBezTo>
                  <a:cubicBezTo>
                    <a:pt x="1008380" y="159379"/>
                    <a:pt x="1001395" y="153029"/>
                    <a:pt x="1001395" y="144139"/>
                  </a:cubicBezTo>
                  <a:cubicBezTo>
                    <a:pt x="1001395" y="137155"/>
                    <a:pt x="1003935" y="133980"/>
                    <a:pt x="1012190" y="130170"/>
                  </a:cubicBezTo>
                  <a:cubicBezTo>
                    <a:pt x="1020445" y="126995"/>
                    <a:pt x="1035050" y="125090"/>
                    <a:pt x="1055370" y="125090"/>
                  </a:cubicBezTo>
                  <a:cubicBezTo>
                    <a:pt x="1075055" y="125090"/>
                    <a:pt x="1094740" y="126360"/>
                    <a:pt x="1118870" y="128900"/>
                  </a:cubicBezTo>
                  <a:lnTo>
                    <a:pt x="1122680" y="129535"/>
                  </a:lnTo>
                  <a:lnTo>
                    <a:pt x="1128395" y="92706"/>
                  </a:lnTo>
                  <a:lnTo>
                    <a:pt x="1123950" y="91436"/>
                  </a:lnTo>
                  <a:cubicBezTo>
                    <a:pt x="1096645" y="88262"/>
                    <a:pt x="1066800" y="86357"/>
                    <a:pt x="1045210" y="86357"/>
                  </a:cubicBezTo>
                  <a:cubicBezTo>
                    <a:pt x="983615" y="86357"/>
                    <a:pt x="949325" y="104136"/>
                    <a:pt x="949325" y="142869"/>
                  </a:cubicBezTo>
                  <a:cubicBezTo>
                    <a:pt x="949325" y="166998"/>
                    <a:pt x="962660" y="185412"/>
                    <a:pt x="986790" y="193667"/>
                  </a:cubicBezTo>
                  <a:cubicBezTo>
                    <a:pt x="995680" y="196842"/>
                    <a:pt x="1014730" y="200652"/>
                    <a:pt x="1040130" y="205732"/>
                  </a:cubicBezTo>
                  <a:cubicBezTo>
                    <a:pt x="1058545" y="208907"/>
                    <a:pt x="1064895" y="210811"/>
                    <a:pt x="1071245" y="212716"/>
                  </a:cubicBezTo>
                  <a:cubicBezTo>
                    <a:pt x="1087120" y="218431"/>
                    <a:pt x="1092835" y="225416"/>
                    <a:pt x="1092835" y="233036"/>
                  </a:cubicBezTo>
                  <a:cubicBezTo>
                    <a:pt x="1092835" y="240020"/>
                    <a:pt x="1089025" y="245735"/>
                    <a:pt x="1079500" y="250180"/>
                  </a:cubicBezTo>
                  <a:cubicBezTo>
                    <a:pt x="1069975" y="254625"/>
                    <a:pt x="1054100" y="257164"/>
                    <a:pt x="1033780" y="257164"/>
                  </a:cubicBezTo>
                  <a:cubicBezTo>
                    <a:pt x="1013460" y="257164"/>
                    <a:pt x="993140" y="255895"/>
                    <a:pt x="962660" y="252720"/>
                  </a:cubicBezTo>
                  <a:lnTo>
                    <a:pt x="958850" y="252085"/>
                  </a:lnTo>
                  <a:lnTo>
                    <a:pt x="958215" y="255895"/>
                  </a:lnTo>
                  <a:lnTo>
                    <a:pt x="951865" y="290183"/>
                  </a:lnTo>
                  <a:lnTo>
                    <a:pt x="956310" y="290818"/>
                  </a:lnTo>
                  <a:cubicBezTo>
                    <a:pt x="986155" y="293358"/>
                    <a:pt x="1012825" y="295263"/>
                    <a:pt x="1035050" y="295263"/>
                  </a:cubicBezTo>
                  <a:cubicBezTo>
                    <a:pt x="1106170" y="295263"/>
                    <a:pt x="1146175" y="274944"/>
                    <a:pt x="1146175" y="231766"/>
                  </a:cubicBezTo>
                  <a:moveTo>
                    <a:pt x="925830" y="231766"/>
                  </a:moveTo>
                  <a:cubicBezTo>
                    <a:pt x="926465" y="196842"/>
                    <a:pt x="902970" y="179698"/>
                    <a:pt x="847725" y="170808"/>
                  </a:cubicBezTo>
                  <a:cubicBezTo>
                    <a:pt x="823595" y="166998"/>
                    <a:pt x="809625" y="164458"/>
                    <a:pt x="804545" y="163188"/>
                  </a:cubicBezTo>
                  <a:cubicBezTo>
                    <a:pt x="788035" y="159379"/>
                    <a:pt x="781050" y="153029"/>
                    <a:pt x="781050" y="144139"/>
                  </a:cubicBezTo>
                  <a:cubicBezTo>
                    <a:pt x="781050" y="137155"/>
                    <a:pt x="783590" y="133980"/>
                    <a:pt x="791845" y="130170"/>
                  </a:cubicBezTo>
                  <a:cubicBezTo>
                    <a:pt x="800100" y="126995"/>
                    <a:pt x="814705" y="125090"/>
                    <a:pt x="835025" y="125090"/>
                  </a:cubicBezTo>
                  <a:cubicBezTo>
                    <a:pt x="854710" y="125090"/>
                    <a:pt x="874395" y="126360"/>
                    <a:pt x="898525" y="128900"/>
                  </a:cubicBezTo>
                  <a:lnTo>
                    <a:pt x="902335" y="129535"/>
                  </a:lnTo>
                  <a:lnTo>
                    <a:pt x="908050" y="92706"/>
                  </a:lnTo>
                  <a:lnTo>
                    <a:pt x="903605" y="92071"/>
                  </a:lnTo>
                  <a:cubicBezTo>
                    <a:pt x="876300" y="88896"/>
                    <a:pt x="846455" y="86992"/>
                    <a:pt x="824865" y="86992"/>
                  </a:cubicBezTo>
                  <a:cubicBezTo>
                    <a:pt x="763270" y="86992"/>
                    <a:pt x="728980" y="104771"/>
                    <a:pt x="728980" y="143504"/>
                  </a:cubicBezTo>
                  <a:cubicBezTo>
                    <a:pt x="728980" y="167633"/>
                    <a:pt x="742315" y="186048"/>
                    <a:pt x="765810" y="194302"/>
                  </a:cubicBezTo>
                  <a:cubicBezTo>
                    <a:pt x="774700" y="197477"/>
                    <a:pt x="793750" y="201287"/>
                    <a:pt x="819150" y="206367"/>
                  </a:cubicBezTo>
                  <a:cubicBezTo>
                    <a:pt x="837565" y="209541"/>
                    <a:pt x="843915" y="211447"/>
                    <a:pt x="850265" y="213352"/>
                  </a:cubicBezTo>
                  <a:cubicBezTo>
                    <a:pt x="866140" y="219066"/>
                    <a:pt x="871855" y="226051"/>
                    <a:pt x="871855" y="233671"/>
                  </a:cubicBezTo>
                  <a:cubicBezTo>
                    <a:pt x="871855" y="240655"/>
                    <a:pt x="868045" y="246370"/>
                    <a:pt x="858520" y="250815"/>
                  </a:cubicBezTo>
                  <a:cubicBezTo>
                    <a:pt x="848995" y="255260"/>
                    <a:pt x="833120" y="257800"/>
                    <a:pt x="812800" y="257800"/>
                  </a:cubicBezTo>
                  <a:cubicBezTo>
                    <a:pt x="792480" y="257800"/>
                    <a:pt x="772160" y="256530"/>
                    <a:pt x="741680" y="253355"/>
                  </a:cubicBezTo>
                  <a:lnTo>
                    <a:pt x="737870" y="252720"/>
                  </a:lnTo>
                  <a:lnTo>
                    <a:pt x="737235" y="256530"/>
                  </a:lnTo>
                  <a:lnTo>
                    <a:pt x="730885" y="290818"/>
                  </a:lnTo>
                  <a:lnTo>
                    <a:pt x="735330" y="291453"/>
                  </a:lnTo>
                  <a:cubicBezTo>
                    <a:pt x="765175" y="293993"/>
                    <a:pt x="791845" y="295898"/>
                    <a:pt x="814070" y="295898"/>
                  </a:cubicBezTo>
                  <a:cubicBezTo>
                    <a:pt x="886460" y="295263"/>
                    <a:pt x="925830" y="274944"/>
                    <a:pt x="925830" y="231766"/>
                  </a:cubicBezTo>
                  <a:moveTo>
                    <a:pt x="695325" y="285738"/>
                  </a:moveTo>
                  <a:lnTo>
                    <a:pt x="695325" y="88262"/>
                  </a:lnTo>
                  <a:lnTo>
                    <a:pt x="641985" y="88262"/>
                  </a:lnTo>
                  <a:lnTo>
                    <a:pt x="641985" y="253990"/>
                  </a:lnTo>
                  <a:cubicBezTo>
                    <a:pt x="628015" y="255895"/>
                    <a:pt x="612140" y="257164"/>
                    <a:pt x="601345" y="257164"/>
                  </a:cubicBezTo>
                  <a:cubicBezTo>
                    <a:pt x="539750" y="257164"/>
                    <a:pt x="533400" y="238750"/>
                    <a:pt x="533400" y="205097"/>
                  </a:cubicBezTo>
                  <a:lnTo>
                    <a:pt x="533400" y="88262"/>
                  </a:lnTo>
                  <a:lnTo>
                    <a:pt x="480695" y="88262"/>
                  </a:lnTo>
                  <a:lnTo>
                    <a:pt x="480695" y="205732"/>
                  </a:lnTo>
                  <a:cubicBezTo>
                    <a:pt x="480695" y="278754"/>
                    <a:pt x="523875" y="295898"/>
                    <a:pt x="595630" y="295898"/>
                  </a:cubicBezTo>
                  <a:cubicBezTo>
                    <a:pt x="609600" y="295898"/>
                    <a:pt x="629920" y="293358"/>
                    <a:pt x="641985" y="290818"/>
                  </a:cubicBezTo>
                  <a:cubicBezTo>
                    <a:pt x="641985" y="302883"/>
                    <a:pt x="641350" y="316217"/>
                    <a:pt x="633095" y="325107"/>
                  </a:cubicBezTo>
                  <a:cubicBezTo>
                    <a:pt x="624840" y="333361"/>
                    <a:pt x="607695" y="334631"/>
                    <a:pt x="581025" y="334631"/>
                  </a:cubicBezTo>
                  <a:cubicBezTo>
                    <a:pt x="556895" y="334631"/>
                    <a:pt x="527685" y="331457"/>
                    <a:pt x="503555" y="327647"/>
                  </a:cubicBezTo>
                  <a:lnTo>
                    <a:pt x="497205" y="365745"/>
                  </a:lnTo>
                  <a:cubicBezTo>
                    <a:pt x="530225" y="371460"/>
                    <a:pt x="556895" y="374000"/>
                    <a:pt x="583565" y="374000"/>
                  </a:cubicBezTo>
                  <a:cubicBezTo>
                    <a:pt x="674370" y="373365"/>
                    <a:pt x="695325" y="347331"/>
                    <a:pt x="695325" y="285738"/>
                  </a:cubicBezTo>
                  <a:moveTo>
                    <a:pt x="454025" y="292723"/>
                  </a:moveTo>
                  <a:lnTo>
                    <a:pt x="335280" y="178428"/>
                  </a:lnTo>
                  <a:lnTo>
                    <a:pt x="452120" y="88262"/>
                  </a:lnTo>
                  <a:lnTo>
                    <a:pt x="384175" y="88262"/>
                  </a:lnTo>
                  <a:lnTo>
                    <a:pt x="290195" y="160014"/>
                  </a:lnTo>
                  <a:lnTo>
                    <a:pt x="279400" y="160014"/>
                  </a:lnTo>
                  <a:lnTo>
                    <a:pt x="279400" y="0"/>
                  </a:lnTo>
                  <a:lnTo>
                    <a:pt x="228600" y="0"/>
                  </a:lnTo>
                  <a:lnTo>
                    <a:pt x="228600" y="293358"/>
                  </a:lnTo>
                  <a:lnTo>
                    <a:pt x="279400" y="293358"/>
                  </a:lnTo>
                  <a:lnTo>
                    <a:pt x="279400" y="197477"/>
                  </a:lnTo>
                  <a:lnTo>
                    <a:pt x="288925" y="197477"/>
                  </a:lnTo>
                  <a:lnTo>
                    <a:pt x="387350" y="293358"/>
                  </a:lnTo>
                  <a:lnTo>
                    <a:pt x="454025" y="293358"/>
                  </a:lnTo>
                  <a:close/>
                  <a:moveTo>
                    <a:pt x="196850" y="231766"/>
                  </a:moveTo>
                  <a:cubicBezTo>
                    <a:pt x="197485" y="196842"/>
                    <a:pt x="173990" y="179698"/>
                    <a:pt x="118745" y="170808"/>
                  </a:cubicBezTo>
                  <a:cubicBezTo>
                    <a:pt x="94615" y="166998"/>
                    <a:pt x="80645" y="164458"/>
                    <a:pt x="75565" y="163188"/>
                  </a:cubicBezTo>
                  <a:cubicBezTo>
                    <a:pt x="59055" y="159379"/>
                    <a:pt x="52070" y="153029"/>
                    <a:pt x="52070" y="144139"/>
                  </a:cubicBezTo>
                  <a:cubicBezTo>
                    <a:pt x="52070" y="137155"/>
                    <a:pt x="54610" y="133980"/>
                    <a:pt x="62865" y="130170"/>
                  </a:cubicBezTo>
                  <a:cubicBezTo>
                    <a:pt x="71120" y="126995"/>
                    <a:pt x="85725" y="125090"/>
                    <a:pt x="106045" y="125090"/>
                  </a:cubicBezTo>
                  <a:cubicBezTo>
                    <a:pt x="125730" y="125090"/>
                    <a:pt x="145415" y="126360"/>
                    <a:pt x="169545" y="128900"/>
                  </a:cubicBezTo>
                  <a:lnTo>
                    <a:pt x="173355" y="129535"/>
                  </a:lnTo>
                  <a:lnTo>
                    <a:pt x="179070" y="92706"/>
                  </a:lnTo>
                  <a:lnTo>
                    <a:pt x="174625" y="92071"/>
                  </a:lnTo>
                  <a:cubicBezTo>
                    <a:pt x="147320" y="88896"/>
                    <a:pt x="117475" y="86992"/>
                    <a:pt x="95885" y="86992"/>
                  </a:cubicBezTo>
                  <a:cubicBezTo>
                    <a:pt x="34290" y="86992"/>
                    <a:pt x="0" y="104771"/>
                    <a:pt x="0" y="143504"/>
                  </a:cubicBezTo>
                  <a:cubicBezTo>
                    <a:pt x="0" y="167633"/>
                    <a:pt x="13335" y="186048"/>
                    <a:pt x="36830" y="194302"/>
                  </a:cubicBezTo>
                  <a:cubicBezTo>
                    <a:pt x="45720" y="197477"/>
                    <a:pt x="64770" y="201287"/>
                    <a:pt x="90170" y="206367"/>
                  </a:cubicBezTo>
                  <a:cubicBezTo>
                    <a:pt x="108585" y="209541"/>
                    <a:pt x="114935" y="211447"/>
                    <a:pt x="121285" y="213352"/>
                  </a:cubicBezTo>
                  <a:cubicBezTo>
                    <a:pt x="137160" y="219066"/>
                    <a:pt x="142875" y="226051"/>
                    <a:pt x="142875" y="233671"/>
                  </a:cubicBezTo>
                  <a:cubicBezTo>
                    <a:pt x="142875" y="240655"/>
                    <a:pt x="139065" y="246370"/>
                    <a:pt x="129540" y="250815"/>
                  </a:cubicBezTo>
                  <a:cubicBezTo>
                    <a:pt x="120015" y="255260"/>
                    <a:pt x="104140" y="257800"/>
                    <a:pt x="83820" y="257800"/>
                  </a:cubicBezTo>
                  <a:cubicBezTo>
                    <a:pt x="63500" y="257800"/>
                    <a:pt x="43180" y="256530"/>
                    <a:pt x="12700" y="253355"/>
                  </a:cubicBezTo>
                  <a:lnTo>
                    <a:pt x="8890" y="252720"/>
                  </a:lnTo>
                  <a:lnTo>
                    <a:pt x="8255" y="256530"/>
                  </a:lnTo>
                  <a:lnTo>
                    <a:pt x="1905" y="290818"/>
                  </a:lnTo>
                  <a:lnTo>
                    <a:pt x="6350" y="291453"/>
                  </a:lnTo>
                  <a:cubicBezTo>
                    <a:pt x="36195" y="293993"/>
                    <a:pt x="62865" y="295898"/>
                    <a:pt x="85090" y="295898"/>
                  </a:cubicBezTo>
                  <a:cubicBezTo>
                    <a:pt x="156845" y="295263"/>
                    <a:pt x="196850" y="274944"/>
                    <a:pt x="196850" y="231766"/>
                  </a:cubicBezTo>
                </a:path>
              </a:pathLst>
            </a:custGeom>
            <a:solidFill>
              <a:srgbClr val="000000"/>
            </a:solidFill>
            <a:ln w="6350" cap="flat">
              <a:noFill/>
              <a:prstDash val="solid"/>
              <a:miter/>
            </a:ln>
          </p:spPr>
          <p:txBody>
            <a:bodyPr rtlCol="0" anchor="ctr"/>
            <a:lstStyle/>
            <a:p>
              <a:endParaRPr lang="nb-NO"/>
            </a:p>
          </p:txBody>
        </p:sp>
        <p:sp>
          <p:nvSpPr>
            <p:cNvPr id="20" name="Friform 19">
              <a:extLst>
                <a:ext uri="{FF2B5EF4-FFF2-40B4-BE49-F238E27FC236}">
                  <a16:creationId xmlns:a16="http://schemas.microsoft.com/office/drawing/2014/main" id="{D5A7A310-76C7-014E-AB90-CEEB553B5088}"/>
                </a:ext>
              </a:extLst>
            </p:cNvPr>
            <p:cNvSpPr/>
            <p:nvPr/>
          </p:nvSpPr>
          <p:spPr>
            <a:xfrm>
              <a:off x="1804631" y="10087834"/>
              <a:ext cx="215333" cy="262244"/>
            </a:xfrm>
            <a:custGeom>
              <a:avLst/>
              <a:gdLst>
                <a:gd name="connsiteX0" fmla="*/ 215303 w 215333"/>
                <a:gd name="connsiteY0" fmla="*/ 6985 h 262244"/>
                <a:gd name="connsiteX1" fmla="*/ 215303 w 215333"/>
                <a:gd name="connsiteY1" fmla="*/ 0 h 262244"/>
                <a:gd name="connsiteX2" fmla="*/ 38 w 215333"/>
                <a:gd name="connsiteY2" fmla="*/ 0 h 262244"/>
                <a:gd name="connsiteX3" fmla="*/ 38 w 215333"/>
                <a:gd name="connsiteY3" fmla="*/ 6985 h 262244"/>
                <a:gd name="connsiteX4" fmla="*/ 10833 w 215333"/>
                <a:gd name="connsiteY4" fmla="*/ 132075 h 262244"/>
                <a:gd name="connsiteX5" fmla="*/ 18453 w 215333"/>
                <a:gd name="connsiteY5" fmla="*/ 157473 h 262244"/>
                <a:gd name="connsiteX6" fmla="*/ 45123 w 215333"/>
                <a:gd name="connsiteY6" fmla="*/ 203827 h 262244"/>
                <a:gd name="connsiteX7" fmla="*/ 101003 w 215333"/>
                <a:gd name="connsiteY7" fmla="*/ 257799 h 262244"/>
                <a:gd name="connsiteX8" fmla="*/ 106718 w 215333"/>
                <a:gd name="connsiteY8" fmla="*/ 262244 h 262244"/>
                <a:gd name="connsiteX9" fmla="*/ 112433 w 215333"/>
                <a:gd name="connsiteY9" fmla="*/ 257799 h 262244"/>
                <a:gd name="connsiteX10" fmla="*/ 168313 w 215333"/>
                <a:gd name="connsiteY10" fmla="*/ 203827 h 262244"/>
                <a:gd name="connsiteX11" fmla="*/ 194983 w 215333"/>
                <a:gd name="connsiteY11" fmla="*/ 157473 h 262244"/>
                <a:gd name="connsiteX12" fmla="*/ 202603 w 215333"/>
                <a:gd name="connsiteY12" fmla="*/ 132075 h 262244"/>
                <a:gd name="connsiteX13" fmla="*/ 215303 w 215333"/>
                <a:gd name="connsiteY13" fmla="*/ 6985 h 26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5333" h="262244">
                  <a:moveTo>
                    <a:pt x="215303" y="6985"/>
                  </a:moveTo>
                  <a:lnTo>
                    <a:pt x="215303" y="0"/>
                  </a:lnTo>
                  <a:lnTo>
                    <a:pt x="38" y="0"/>
                  </a:lnTo>
                  <a:lnTo>
                    <a:pt x="38" y="6985"/>
                  </a:lnTo>
                  <a:cubicBezTo>
                    <a:pt x="38" y="7620"/>
                    <a:pt x="-1232" y="79372"/>
                    <a:pt x="10833" y="132075"/>
                  </a:cubicBezTo>
                  <a:cubicBezTo>
                    <a:pt x="13373" y="141599"/>
                    <a:pt x="15913" y="149854"/>
                    <a:pt x="18453" y="157473"/>
                  </a:cubicBezTo>
                  <a:cubicBezTo>
                    <a:pt x="24803" y="173983"/>
                    <a:pt x="34328" y="189857"/>
                    <a:pt x="45123" y="203827"/>
                  </a:cubicBezTo>
                  <a:cubicBezTo>
                    <a:pt x="63538" y="227956"/>
                    <a:pt x="84493" y="244465"/>
                    <a:pt x="101003" y="257799"/>
                  </a:cubicBezTo>
                  <a:lnTo>
                    <a:pt x="106718" y="262244"/>
                  </a:lnTo>
                  <a:lnTo>
                    <a:pt x="112433" y="257799"/>
                  </a:lnTo>
                  <a:cubicBezTo>
                    <a:pt x="128943" y="244465"/>
                    <a:pt x="149898" y="227956"/>
                    <a:pt x="168313" y="203827"/>
                  </a:cubicBezTo>
                  <a:cubicBezTo>
                    <a:pt x="179743" y="189222"/>
                    <a:pt x="188633" y="173983"/>
                    <a:pt x="194983" y="157473"/>
                  </a:cubicBezTo>
                  <a:cubicBezTo>
                    <a:pt x="198158" y="150489"/>
                    <a:pt x="200698" y="141599"/>
                    <a:pt x="202603" y="132075"/>
                  </a:cubicBezTo>
                  <a:cubicBezTo>
                    <a:pt x="216573" y="79372"/>
                    <a:pt x="215303" y="7620"/>
                    <a:pt x="215303" y="6985"/>
                  </a:cubicBezTo>
                </a:path>
              </a:pathLst>
            </a:custGeom>
            <a:solidFill>
              <a:srgbClr val="000000"/>
            </a:solidFill>
            <a:ln w="6350" cap="flat">
              <a:noFill/>
              <a:prstDash val="solid"/>
              <a:miter/>
            </a:ln>
          </p:spPr>
          <p:txBody>
            <a:bodyPr rtlCol="0" anchor="ctr"/>
            <a:lstStyle/>
            <a:p>
              <a:endParaRPr lang="nb-NO"/>
            </a:p>
          </p:txBody>
        </p:sp>
        <p:sp>
          <p:nvSpPr>
            <p:cNvPr id="21" name="Friform 20">
              <a:extLst>
                <a:ext uri="{FF2B5EF4-FFF2-40B4-BE49-F238E27FC236}">
                  <a16:creationId xmlns:a16="http://schemas.microsoft.com/office/drawing/2014/main" id="{9B69F780-574A-0942-9887-0887FC3B90DB}"/>
                </a:ext>
              </a:extLst>
            </p:cNvPr>
            <p:cNvSpPr/>
            <p:nvPr/>
          </p:nvSpPr>
          <p:spPr>
            <a:xfrm>
              <a:off x="1811616" y="10094818"/>
              <a:ext cx="201968" cy="192397"/>
            </a:xfrm>
            <a:custGeom>
              <a:avLst/>
              <a:gdLst>
                <a:gd name="connsiteX0" fmla="*/ 190538 w 201968"/>
                <a:gd name="connsiteY0" fmla="*/ 123185 h 192397"/>
                <a:gd name="connsiteX1" fmla="*/ 182919 w 201968"/>
                <a:gd name="connsiteY1" fmla="*/ 147314 h 192397"/>
                <a:gd name="connsiteX2" fmla="*/ 156883 w 201968"/>
                <a:gd name="connsiteY2" fmla="*/ 192397 h 192397"/>
                <a:gd name="connsiteX3" fmla="*/ 156883 w 201968"/>
                <a:gd name="connsiteY3" fmla="*/ 192397 h 192397"/>
                <a:gd name="connsiteX4" fmla="*/ 43854 w 201968"/>
                <a:gd name="connsiteY4" fmla="*/ 192397 h 192397"/>
                <a:gd name="connsiteX5" fmla="*/ 100369 w 201968"/>
                <a:gd name="connsiteY5" fmla="*/ 123185 h 192397"/>
                <a:gd name="connsiteX6" fmla="*/ 10833 w 201968"/>
                <a:gd name="connsiteY6" fmla="*/ 123185 h 192397"/>
                <a:gd name="connsiteX7" fmla="*/ 38 w 201968"/>
                <a:gd name="connsiteY7" fmla="*/ 0 h 192397"/>
                <a:gd name="connsiteX8" fmla="*/ 101004 w 201968"/>
                <a:gd name="connsiteY8" fmla="*/ 123185 h 192397"/>
                <a:gd name="connsiteX9" fmla="*/ 201969 w 201968"/>
                <a:gd name="connsiteY9" fmla="*/ 0 h 192397"/>
                <a:gd name="connsiteX10" fmla="*/ 190538 w 201968"/>
                <a:gd name="connsiteY10" fmla="*/ 123185 h 19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1968" h="192397">
                  <a:moveTo>
                    <a:pt x="190538" y="123185"/>
                  </a:moveTo>
                  <a:cubicBezTo>
                    <a:pt x="188633" y="132075"/>
                    <a:pt x="186094" y="140329"/>
                    <a:pt x="182919" y="147314"/>
                  </a:cubicBezTo>
                  <a:cubicBezTo>
                    <a:pt x="175933" y="164458"/>
                    <a:pt x="167044" y="179698"/>
                    <a:pt x="156883" y="192397"/>
                  </a:cubicBezTo>
                  <a:lnTo>
                    <a:pt x="156883" y="192397"/>
                  </a:lnTo>
                  <a:lnTo>
                    <a:pt x="43854" y="192397"/>
                  </a:lnTo>
                  <a:lnTo>
                    <a:pt x="100369" y="123185"/>
                  </a:lnTo>
                  <a:lnTo>
                    <a:pt x="10833" y="123185"/>
                  </a:lnTo>
                  <a:cubicBezTo>
                    <a:pt x="-1231" y="71117"/>
                    <a:pt x="38" y="0"/>
                    <a:pt x="38" y="0"/>
                  </a:cubicBezTo>
                  <a:lnTo>
                    <a:pt x="101004" y="123185"/>
                  </a:lnTo>
                  <a:lnTo>
                    <a:pt x="201969" y="0"/>
                  </a:lnTo>
                  <a:cubicBezTo>
                    <a:pt x="201333" y="0"/>
                    <a:pt x="202604" y="71117"/>
                    <a:pt x="190538" y="123185"/>
                  </a:cubicBezTo>
                </a:path>
              </a:pathLst>
            </a:custGeom>
            <a:solidFill>
              <a:srgbClr val="FFFFFF"/>
            </a:solidFill>
            <a:ln w="6350" cap="flat">
              <a:noFill/>
              <a:prstDash val="solid"/>
              <a:miter/>
            </a:ln>
          </p:spPr>
          <p:txBody>
            <a:bodyPr rtlCol="0" anchor="ctr"/>
            <a:lstStyle/>
            <a:p>
              <a:endParaRPr lang="nb-NO"/>
            </a:p>
          </p:txBody>
        </p:sp>
      </p:grpSp>
      <p:grpSp>
        <p:nvGrpSpPr>
          <p:cNvPr id="12" name="Gruppe 11">
            <a:extLst>
              <a:ext uri="{FF2B5EF4-FFF2-40B4-BE49-F238E27FC236}">
                <a16:creationId xmlns:a16="http://schemas.microsoft.com/office/drawing/2014/main" id="{5C13DE5B-0D4F-5E38-E5A9-E1E609E10870}"/>
              </a:ext>
            </a:extLst>
          </p:cNvPr>
          <p:cNvGrpSpPr/>
          <p:nvPr userDrawn="1"/>
        </p:nvGrpSpPr>
        <p:grpSpPr>
          <a:xfrm>
            <a:off x="10371772" y="6112217"/>
            <a:ext cx="1253490" cy="374634"/>
            <a:chOff x="7456020" y="3763242"/>
            <a:chExt cx="1253490" cy="374634"/>
          </a:xfrm>
        </p:grpSpPr>
        <p:sp>
          <p:nvSpPr>
            <p:cNvPr id="9" name="Friform 8">
              <a:extLst>
                <a:ext uri="{FF2B5EF4-FFF2-40B4-BE49-F238E27FC236}">
                  <a16:creationId xmlns:a16="http://schemas.microsoft.com/office/drawing/2014/main" id="{9762A972-EDDA-AF71-F995-1711E23C3AB9}"/>
                </a:ext>
              </a:extLst>
            </p:cNvPr>
            <p:cNvSpPr/>
            <p:nvPr userDrawn="1"/>
          </p:nvSpPr>
          <p:spPr>
            <a:xfrm>
              <a:off x="8335495" y="3763242"/>
              <a:ext cx="374015" cy="373999"/>
            </a:xfrm>
            <a:custGeom>
              <a:avLst/>
              <a:gdLst>
                <a:gd name="connsiteX0" fmla="*/ 69850 w 374015"/>
                <a:gd name="connsiteY0" fmla="*/ 374000 h 373999"/>
                <a:gd name="connsiteX1" fmla="*/ 82550 w 374015"/>
                <a:gd name="connsiteY1" fmla="*/ 374000 h 373999"/>
                <a:gd name="connsiteX2" fmla="*/ 82550 w 374015"/>
                <a:gd name="connsiteY2" fmla="*/ 1905 h 373999"/>
                <a:gd name="connsiteX3" fmla="*/ 69850 w 374015"/>
                <a:gd name="connsiteY3" fmla="*/ 0 h 373999"/>
                <a:gd name="connsiteX4" fmla="*/ 69850 w 374015"/>
                <a:gd name="connsiteY4" fmla="*/ 374000 h 373999"/>
                <a:gd name="connsiteX5" fmla="*/ 311150 w 374015"/>
                <a:gd name="connsiteY5" fmla="*/ 374000 h 373999"/>
                <a:gd name="connsiteX6" fmla="*/ 327025 w 374015"/>
                <a:gd name="connsiteY6" fmla="*/ 374000 h 373999"/>
                <a:gd name="connsiteX7" fmla="*/ 327025 w 374015"/>
                <a:gd name="connsiteY7" fmla="*/ 374000 h 373999"/>
                <a:gd name="connsiteX8" fmla="*/ 327660 w 374015"/>
                <a:gd name="connsiteY8" fmla="*/ 374000 h 373999"/>
                <a:gd name="connsiteX9" fmla="*/ 340360 w 374015"/>
                <a:gd name="connsiteY9" fmla="*/ 372095 h 373999"/>
                <a:gd name="connsiteX10" fmla="*/ 340360 w 374015"/>
                <a:gd name="connsiteY10" fmla="*/ 271769 h 373999"/>
                <a:gd name="connsiteX11" fmla="*/ 311150 w 374015"/>
                <a:gd name="connsiteY11" fmla="*/ 240655 h 373999"/>
                <a:gd name="connsiteX12" fmla="*/ 311150 w 374015"/>
                <a:gd name="connsiteY12" fmla="*/ 374000 h 373999"/>
                <a:gd name="connsiteX13" fmla="*/ 274320 w 374015"/>
                <a:gd name="connsiteY13" fmla="*/ 374000 h 373999"/>
                <a:gd name="connsiteX14" fmla="*/ 302260 w 374015"/>
                <a:gd name="connsiteY14" fmla="*/ 374000 h 373999"/>
                <a:gd name="connsiteX15" fmla="*/ 302260 w 374015"/>
                <a:gd name="connsiteY15" fmla="*/ 231766 h 373999"/>
                <a:gd name="connsiteX16" fmla="*/ 274320 w 374015"/>
                <a:gd name="connsiteY16" fmla="*/ 201287 h 373999"/>
                <a:gd name="connsiteX17" fmla="*/ 274320 w 374015"/>
                <a:gd name="connsiteY17" fmla="*/ 374000 h 373999"/>
                <a:gd name="connsiteX18" fmla="*/ 352425 w 374015"/>
                <a:gd name="connsiteY18" fmla="*/ 286373 h 373999"/>
                <a:gd name="connsiteX19" fmla="*/ 344170 w 374015"/>
                <a:gd name="connsiteY19" fmla="*/ 277484 h 373999"/>
                <a:gd name="connsiteX20" fmla="*/ 344170 w 374015"/>
                <a:gd name="connsiteY20" fmla="*/ 371460 h 373999"/>
                <a:gd name="connsiteX21" fmla="*/ 374015 w 374015"/>
                <a:gd name="connsiteY21" fmla="*/ 327646 h 373999"/>
                <a:gd name="connsiteX22" fmla="*/ 352425 w 374015"/>
                <a:gd name="connsiteY22" fmla="*/ 286373 h 373999"/>
                <a:gd name="connsiteX23" fmla="*/ 234950 w 374015"/>
                <a:gd name="connsiteY23" fmla="*/ 374000 h 373999"/>
                <a:gd name="connsiteX24" fmla="*/ 261620 w 374015"/>
                <a:gd name="connsiteY24" fmla="*/ 374000 h 373999"/>
                <a:gd name="connsiteX25" fmla="*/ 261620 w 374015"/>
                <a:gd name="connsiteY25" fmla="*/ 187952 h 373999"/>
                <a:gd name="connsiteX26" fmla="*/ 234950 w 374015"/>
                <a:gd name="connsiteY26" fmla="*/ 158744 h 373999"/>
                <a:gd name="connsiteX27" fmla="*/ 234950 w 374015"/>
                <a:gd name="connsiteY27" fmla="*/ 374000 h 373999"/>
                <a:gd name="connsiteX28" fmla="*/ 151130 w 374015"/>
                <a:gd name="connsiteY28" fmla="*/ 374000 h 373999"/>
                <a:gd name="connsiteX29" fmla="*/ 173990 w 374015"/>
                <a:gd name="connsiteY29" fmla="*/ 374000 h 373999"/>
                <a:gd name="connsiteX30" fmla="*/ 173990 w 374015"/>
                <a:gd name="connsiteY30" fmla="*/ 92706 h 373999"/>
                <a:gd name="connsiteX31" fmla="*/ 151130 w 374015"/>
                <a:gd name="connsiteY31" fmla="*/ 67942 h 373999"/>
                <a:gd name="connsiteX32" fmla="*/ 151130 w 374015"/>
                <a:gd name="connsiteY32" fmla="*/ 374000 h 373999"/>
                <a:gd name="connsiteX33" fmla="*/ 109220 w 374015"/>
                <a:gd name="connsiteY33" fmla="*/ 22859 h 373999"/>
                <a:gd name="connsiteX34" fmla="*/ 109220 w 374015"/>
                <a:gd name="connsiteY34" fmla="*/ 374000 h 373999"/>
                <a:gd name="connsiteX35" fmla="*/ 125730 w 374015"/>
                <a:gd name="connsiteY35" fmla="*/ 374000 h 373999"/>
                <a:gd name="connsiteX36" fmla="*/ 125730 w 374015"/>
                <a:gd name="connsiteY36" fmla="*/ 41273 h 373999"/>
                <a:gd name="connsiteX37" fmla="*/ 111760 w 374015"/>
                <a:gd name="connsiteY37" fmla="*/ 26034 h 373999"/>
                <a:gd name="connsiteX38" fmla="*/ 109220 w 374015"/>
                <a:gd name="connsiteY38" fmla="*/ 22859 h 373999"/>
                <a:gd name="connsiteX39" fmla="*/ 33655 w 374015"/>
                <a:gd name="connsiteY39" fmla="*/ 374000 h 373999"/>
                <a:gd name="connsiteX40" fmla="*/ 41910 w 374015"/>
                <a:gd name="connsiteY40" fmla="*/ 374000 h 373999"/>
                <a:gd name="connsiteX41" fmla="*/ 41910 w 374015"/>
                <a:gd name="connsiteY41" fmla="*/ 0 h 373999"/>
                <a:gd name="connsiteX42" fmla="*/ 33655 w 374015"/>
                <a:gd name="connsiteY42" fmla="*/ 0 h 373999"/>
                <a:gd name="connsiteX43" fmla="*/ 33655 w 374015"/>
                <a:gd name="connsiteY43" fmla="*/ 374000 h 373999"/>
                <a:gd name="connsiteX44" fmla="*/ 0 w 374015"/>
                <a:gd name="connsiteY44" fmla="*/ 374000 h 373999"/>
                <a:gd name="connsiteX45" fmla="*/ 4445 w 374015"/>
                <a:gd name="connsiteY45" fmla="*/ 374000 h 373999"/>
                <a:gd name="connsiteX46" fmla="*/ 4445 w 374015"/>
                <a:gd name="connsiteY46" fmla="*/ 0 h 373999"/>
                <a:gd name="connsiteX47" fmla="*/ 0 w 374015"/>
                <a:gd name="connsiteY47" fmla="*/ 0 h 373999"/>
                <a:gd name="connsiteX48" fmla="*/ 0 w 374015"/>
                <a:gd name="connsiteY48" fmla="*/ 374000 h 373999"/>
                <a:gd name="connsiteX49" fmla="*/ 193675 w 374015"/>
                <a:gd name="connsiteY49" fmla="*/ 374000 h 373999"/>
                <a:gd name="connsiteX50" fmla="*/ 218440 w 374015"/>
                <a:gd name="connsiteY50" fmla="*/ 374000 h 373999"/>
                <a:gd name="connsiteX51" fmla="*/ 218440 w 374015"/>
                <a:gd name="connsiteY51" fmla="*/ 140964 h 373999"/>
                <a:gd name="connsiteX52" fmla="*/ 193675 w 374015"/>
                <a:gd name="connsiteY52" fmla="*/ 113661 h 373999"/>
                <a:gd name="connsiteX53" fmla="*/ 193675 w 374015"/>
                <a:gd name="connsiteY53" fmla="*/ 374000 h 37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74015" h="373999">
                  <a:moveTo>
                    <a:pt x="69850" y="374000"/>
                  </a:moveTo>
                  <a:lnTo>
                    <a:pt x="82550" y="374000"/>
                  </a:lnTo>
                  <a:lnTo>
                    <a:pt x="82550" y="1905"/>
                  </a:lnTo>
                  <a:cubicBezTo>
                    <a:pt x="78740" y="635"/>
                    <a:pt x="74930" y="0"/>
                    <a:pt x="69850" y="0"/>
                  </a:cubicBezTo>
                  <a:lnTo>
                    <a:pt x="69850" y="374000"/>
                  </a:lnTo>
                  <a:close/>
                  <a:moveTo>
                    <a:pt x="311150" y="374000"/>
                  </a:moveTo>
                  <a:lnTo>
                    <a:pt x="327025" y="374000"/>
                  </a:lnTo>
                  <a:lnTo>
                    <a:pt x="327025" y="374000"/>
                  </a:lnTo>
                  <a:cubicBezTo>
                    <a:pt x="327025" y="374000"/>
                    <a:pt x="327660" y="374000"/>
                    <a:pt x="327660" y="374000"/>
                  </a:cubicBezTo>
                  <a:cubicBezTo>
                    <a:pt x="332105" y="374000"/>
                    <a:pt x="336550" y="373365"/>
                    <a:pt x="340360" y="372095"/>
                  </a:cubicBezTo>
                  <a:lnTo>
                    <a:pt x="340360" y="271769"/>
                  </a:lnTo>
                  <a:cubicBezTo>
                    <a:pt x="333375" y="264149"/>
                    <a:pt x="323215" y="253355"/>
                    <a:pt x="311150" y="240655"/>
                  </a:cubicBezTo>
                  <a:lnTo>
                    <a:pt x="311150" y="374000"/>
                  </a:lnTo>
                  <a:close/>
                  <a:moveTo>
                    <a:pt x="274320" y="374000"/>
                  </a:moveTo>
                  <a:lnTo>
                    <a:pt x="302260" y="374000"/>
                  </a:lnTo>
                  <a:lnTo>
                    <a:pt x="302260" y="231766"/>
                  </a:lnTo>
                  <a:cubicBezTo>
                    <a:pt x="293370" y="222241"/>
                    <a:pt x="283845" y="212081"/>
                    <a:pt x="274320" y="201287"/>
                  </a:cubicBezTo>
                  <a:lnTo>
                    <a:pt x="274320" y="374000"/>
                  </a:lnTo>
                  <a:close/>
                  <a:moveTo>
                    <a:pt x="352425" y="286373"/>
                  </a:moveTo>
                  <a:cubicBezTo>
                    <a:pt x="351790" y="285738"/>
                    <a:pt x="348615" y="282563"/>
                    <a:pt x="344170" y="277484"/>
                  </a:cubicBezTo>
                  <a:lnTo>
                    <a:pt x="344170" y="371460"/>
                  </a:lnTo>
                  <a:cubicBezTo>
                    <a:pt x="361315" y="364475"/>
                    <a:pt x="374015" y="347966"/>
                    <a:pt x="374015" y="327646"/>
                  </a:cubicBezTo>
                  <a:cubicBezTo>
                    <a:pt x="374015" y="309232"/>
                    <a:pt x="367030" y="301613"/>
                    <a:pt x="352425" y="286373"/>
                  </a:cubicBezTo>
                  <a:moveTo>
                    <a:pt x="234950" y="374000"/>
                  </a:moveTo>
                  <a:lnTo>
                    <a:pt x="261620" y="374000"/>
                  </a:lnTo>
                  <a:lnTo>
                    <a:pt x="261620" y="187952"/>
                  </a:lnTo>
                  <a:cubicBezTo>
                    <a:pt x="252730" y="178428"/>
                    <a:pt x="243840" y="168903"/>
                    <a:pt x="234950" y="158744"/>
                  </a:cubicBezTo>
                  <a:lnTo>
                    <a:pt x="234950" y="374000"/>
                  </a:lnTo>
                  <a:close/>
                  <a:moveTo>
                    <a:pt x="151130" y="374000"/>
                  </a:moveTo>
                  <a:lnTo>
                    <a:pt x="173990" y="374000"/>
                  </a:lnTo>
                  <a:lnTo>
                    <a:pt x="173990" y="92706"/>
                  </a:lnTo>
                  <a:cubicBezTo>
                    <a:pt x="165735" y="83817"/>
                    <a:pt x="158115" y="75562"/>
                    <a:pt x="151130" y="67942"/>
                  </a:cubicBezTo>
                  <a:lnTo>
                    <a:pt x="151130" y="374000"/>
                  </a:lnTo>
                  <a:close/>
                  <a:moveTo>
                    <a:pt x="109220" y="22859"/>
                  </a:moveTo>
                  <a:lnTo>
                    <a:pt x="109220" y="374000"/>
                  </a:lnTo>
                  <a:lnTo>
                    <a:pt x="125730" y="374000"/>
                  </a:lnTo>
                  <a:lnTo>
                    <a:pt x="125730" y="41273"/>
                  </a:lnTo>
                  <a:cubicBezTo>
                    <a:pt x="118745" y="33654"/>
                    <a:pt x="113665" y="28574"/>
                    <a:pt x="111760" y="26034"/>
                  </a:cubicBezTo>
                  <a:cubicBezTo>
                    <a:pt x="111125" y="24764"/>
                    <a:pt x="110490" y="24129"/>
                    <a:pt x="109220" y="22859"/>
                  </a:cubicBezTo>
                  <a:moveTo>
                    <a:pt x="33655" y="374000"/>
                  </a:moveTo>
                  <a:lnTo>
                    <a:pt x="41910" y="374000"/>
                  </a:lnTo>
                  <a:lnTo>
                    <a:pt x="41910" y="0"/>
                  </a:lnTo>
                  <a:lnTo>
                    <a:pt x="33655" y="0"/>
                  </a:lnTo>
                  <a:lnTo>
                    <a:pt x="33655" y="374000"/>
                  </a:lnTo>
                  <a:close/>
                  <a:moveTo>
                    <a:pt x="0" y="374000"/>
                  </a:moveTo>
                  <a:lnTo>
                    <a:pt x="4445" y="374000"/>
                  </a:lnTo>
                  <a:lnTo>
                    <a:pt x="4445" y="0"/>
                  </a:lnTo>
                  <a:lnTo>
                    <a:pt x="0" y="0"/>
                  </a:lnTo>
                  <a:lnTo>
                    <a:pt x="0" y="374000"/>
                  </a:lnTo>
                  <a:close/>
                  <a:moveTo>
                    <a:pt x="193675" y="374000"/>
                  </a:moveTo>
                  <a:lnTo>
                    <a:pt x="218440" y="374000"/>
                  </a:lnTo>
                  <a:lnTo>
                    <a:pt x="218440" y="140964"/>
                  </a:lnTo>
                  <a:cubicBezTo>
                    <a:pt x="210185" y="132075"/>
                    <a:pt x="201295" y="122550"/>
                    <a:pt x="193675" y="113661"/>
                  </a:cubicBezTo>
                  <a:lnTo>
                    <a:pt x="193675" y="374000"/>
                  </a:lnTo>
                  <a:close/>
                </a:path>
              </a:pathLst>
            </a:custGeom>
            <a:solidFill>
              <a:srgbClr val="D2492A"/>
            </a:solidFill>
            <a:ln w="6350" cap="flat">
              <a:noFill/>
              <a:prstDash val="solid"/>
              <a:miter/>
            </a:ln>
          </p:spPr>
          <p:txBody>
            <a:bodyPr rtlCol="0" anchor="ctr"/>
            <a:lstStyle/>
            <a:p>
              <a:endParaRPr lang="nb-NO"/>
            </a:p>
          </p:txBody>
        </p:sp>
        <p:sp>
          <p:nvSpPr>
            <p:cNvPr id="10" name="Friform 9">
              <a:extLst>
                <a:ext uri="{FF2B5EF4-FFF2-40B4-BE49-F238E27FC236}">
                  <a16:creationId xmlns:a16="http://schemas.microsoft.com/office/drawing/2014/main" id="{9B8482ED-967F-7FDE-E680-DE55F3988915}"/>
                </a:ext>
              </a:extLst>
            </p:cNvPr>
            <p:cNvSpPr/>
            <p:nvPr userDrawn="1"/>
          </p:nvSpPr>
          <p:spPr>
            <a:xfrm>
              <a:off x="7456020" y="3763242"/>
              <a:ext cx="374015" cy="373999"/>
            </a:xfrm>
            <a:custGeom>
              <a:avLst/>
              <a:gdLst>
                <a:gd name="connsiteX0" fmla="*/ 326390 w 374015"/>
                <a:gd name="connsiteY0" fmla="*/ 635 h 373999"/>
                <a:gd name="connsiteX1" fmla="*/ 326390 w 374015"/>
                <a:gd name="connsiteY1" fmla="*/ 635 h 373999"/>
                <a:gd name="connsiteX2" fmla="*/ 310515 w 374015"/>
                <a:gd name="connsiteY2" fmla="*/ 635 h 373999"/>
                <a:gd name="connsiteX3" fmla="*/ 310515 w 374015"/>
                <a:gd name="connsiteY3" fmla="*/ 133979 h 373999"/>
                <a:gd name="connsiteX4" fmla="*/ 339725 w 374015"/>
                <a:gd name="connsiteY4" fmla="*/ 102866 h 373999"/>
                <a:gd name="connsiteX5" fmla="*/ 339725 w 374015"/>
                <a:gd name="connsiteY5" fmla="*/ 2540 h 373999"/>
                <a:gd name="connsiteX6" fmla="*/ 327025 w 374015"/>
                <a:gd name="connsiteY6" fmla="*/ 635 h 373999"/>
                <a:gd name="connsiteX7" fmla="*/ 326390 w 374015"/>
                <a:gd name="connsiteY7" fmla="*/ 635 h 373999"/>
                <a:gd name="connsiteX8" fmla="*/ 344170 w 374015"/>
                <a:gd name="connsiteY8" fmla="*/ 3810 h 373999"/>
                <a:gd name="connsiteX9" fmla="*/ 344170 w 374015"/>
                <a:gd name="connsiteY9" fmla="*/ 97786 h 373999"/>
                <a:gd name="connsiteX10" fmla="*/ 352425 w 374015"/>
                <a:gd name="connsiteY10" fmla="*/ 88896 h 373999"/>
                <a:gd name="connsiteX11" fmla="*/ 374015 w 374015"/>
                <a:gd name="connsiteY11" fmla="*/ 47623 h 373999"/>
                <a:gd name="connsiteX12" fmla="*/ 344170 w 374015"/>
                <a:gd name="connsiteY12" fmla="*/ 3810 h 373999"/>
                <a:gd name="connsiteX13" fmla="*/ 33655 w 374015"/>
                <a:gd name="connsiteY13" fmla="*/ 374000 h 373999"/>
                <a:gd name="connsiteX14" fmla="*/ 41910 w 374015"/>
                <a:gd name="connsiteY14" fmla="*/ 374000 h 373999"/>
                <a:gd name="connsiteX15" fmla="*/ 41910 w 374015"/>
                <a:gd name="connsiteY15" fmla="*/ 0 h 373999"/>
                <a:gd name="connsiteX16" fmla="*/ 33655 w 374015"/>
                <a:gd name="connsiteY16" fmla="*/ 0 h 373999"/>
                <a:gd name="connsiteX17" fmla="*/ 33655 w 374015"/>
                <a:gd name="connsiteY17" fmla="*/ 374000 h 373999"/>
                <a:gd name="connsiteX18" fmla="*/ 109220 w 374015"/>
                <a:gd name="connsiteY18" fmla="*/ 351776 h 373999"/>
                <a:gd name="connsiteX19" fmla="*/ 111760 w 374015"/>
                <a:gd name="connsiteY19" fmla="*/ 349236 h 373999"/>
                <a:gd name="connsiteX20" fmla="*/ 125730 w 374015"/>
                <a:gd name="connsiteY20" fmla="*/ 333996 h 373999"/>
                <a:gd name="connsiteX21" fmla="*/ 125730 w 374015"/>
                <a:gd name="connsiteY21" fmla="*/ 635 h 373999"/>
                <a:gd name="connsiteX22" fmla="*/ 109220 w 374015"/>
                <a:gd name="connsiteY22" fmla="*/ 635 h 373999"/>
                <a:gd name="connsiteX23" fmla="*/ 109220 w 374015"/>
                <a:gd name="connsiteY23" fmla="*/ 351776 h 373999"/>
                <a:gd name="connsiteX24" fmla="*/ 193675 w 374015"/>
                <a:gd name="connsiteY24" fmla="*/ 260339 h 373999"/>
                <a:gd name="connsiteX25" fmla="*/ 218440 w 374015"/>
                <a:gd name="connsiteY25" fmla="*/ 233036 h 373999"/>
                <a:gd name="connsiteX26" fmla="*/ 218440 w 374015"/>
                <a:gd name="connsiteY26" fmla="*/ 0 h 373999"/>
                <a:gd name="connsiteX27" fmla="*/ 193675 w 374015"/>
                <a:gd name="connsiteY27" fmla="*/ 0 h 373999"/>
                <a:gd name="connsiteX28" fmla="*/ 193675 w 374015"/>
                <a:gd name="connsiteY28" fmla="*/ 260339 h 373999"/>
                <a:gd name="connsiteX29" fmla="*/ 151130 w 374015"/>
                <a:gd name="connsiteY29" fmla="*/ 306692 h 373999"/>
                <a:gd name="connsiteX30" fmla="*/ 173990 w 374015"/>
                <a:gd name="connsiteY30" fmla="*/ 281929 h 373999"/>
                <a:gd name="connsiteX31" fmla="*/ 173990 w 374015"/>
                <a:gd name="connsiteY31" fmla="*/ 635 h 373999"/>
                <a:gd name="connsiteX32" fmla="*/ 151130 w 374015"/>
                <a:gd name="connsiteY32" fmla="*/ 635 h 373999"/>
                <a:gd name="connsiteX33" fmla="*/ 151130 w 374015"/>
                <a:gd name="connsiteY33" fmla="*/ 306692 h 373999"/>
                <a:gd name="connsiteX34" fmla="*/ 274320 w 374015"/>
                <a:gd name="connsiteY34" fmla="*/ 173348 h 373999"/>
                <a:gd name="connsiteX35" fmla="*/ 302260 w 374015"/>
                <a:gd name="connsiteY35" fmla="*/ 142869 h 373999"/>
                <a:gd name="connsiteX36" fmla="*/ 302260 w 374015"/>
                <a:gd name="connsiteY36" fmla="*/ 635 h 373999"/>
                <a:gd name="connsiteX37" fmla="*/ 274320 w 374015"/>
                <a:gd name="connsiteY37" fmla="*/ 635 h 373999"/>
                <a:gd name="connsiteX38" fmla="*/ 274320 w 374015"/>
                <a:gd name="connsiteY38" fmla="*/ 173348 h 373999"/>
                <a:gd name="connsiteX39" fmla="*/ 0 w 374015"/>
                <a:gd name="connsiteY39" fmla="*/ 374000 h 373999"/>
                <a:gd name="connsiteX40" fmla="*/ 4445 w 374015"/>
                <a:gd name="connsiteY40" fmla="*/ 374000 h 373999"/>
                <a:gd name="connsiteX41" fmla="*/ 4445 w 374015"/>
                <a:gd name="connsiteY41" fmla="*/ 0 h 373999"/>
                <a:gd name="connsiteX42" fmla="*/ 0 w 374015"/>
                <a:gd name="connsiteY42" fmla="*/ 0 h 373999"/>
                <a:gd name="connsiteX43" fmla="*/ 0 w 374015"/>
                <a:gd name="connsiteY43" fmla="*/ 374000 h 373999"/>
                <a:gd name="connsiteX44" fmla="*/ 234950 w 374015"/>
                <a:gd name="connsiteY44" fmla="*/ 215891 h 373999"/>
                <a:gd name="connsiteX45" fmla="*/ 261620 w 374015"/>
                <a:gd name="connsiteY45" fmla="*/ 186683 h 373999"/>
                <a:gd name="connsiteX46" fmla="*/ 261620 w 374015"/>
                <a:gd name="connsiteY46" fmla="*/ 635 h 373999"/>
                <a:gd name="connsiteX47" fmla="*/ 234950 w 374015"/>
                <a:gd name="connsiteY47" fmla="*/ 635 h 373999"/>
                <a:gd name="connsiteX48" fmla="*/ 234950 w 374015"/>
                <a:gd name="connsiteY48" fmla="*/ 215891 h 373999"/>
                <a:gd name="connsiteX49" fmla="*/ 70485 w 374015"/>
                <a:gd name="connsiteY49" fmla="*/ 374000 h 373999"/>
                <a:gd name="connsiteX50" fmla="*/ 83185 w 374015"/>
                <a:gd name="connsiteY50" fmla="*/ 372095 h 373999"/>
                <a:gd name="connsiteX51" fmla="*/ 83185 w 374015"/>
                <a:gd name="connsiteY51" fmla="*/ 0 h 373999"/>
                <a:gd name="connsiteX52" fmla="*/ 70485 w 374015"/>
                <a:gd name="connsiteY52" fmla="*/ 0 h 373999"/>
                <a:gd name="connsiteX53" fmla="*/ 70485 w 374015"/>
                <a:gd name="connsiteY53" fmla="*/ 374000 h 37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74015" h="373999">
                  <a:moveTo>
                    <a:pt x="326390" y="635"/>
                  </a:moveTo>
                  <a:lnTo>
                    <a:pt x="326390" y="635"/>
                  </a:lnTo>
                  <a:lnTo>
                    <a:pt x="310515" y="635"/>
                  </a:lnTo>
                  <a:lnTo>
                    <a:pt x="310515" y="133979"/>
                  </a:lnTo>
                  <a:cubicBezTo>
                    <a:pt x="322580" y="121280"/>
                    <a:pt x="332105" y="110486"/>
                    <a:pt x="339725" y="102866"/>
                  </a:cubicBezTo>
                  <a:lnTo>
                    <a:pt x="339725" y="2540"/>
                  </a:lnTo>
                  <a:cubicBezTo>
                    <a:pt x="335915" y="1270"/>
                    <a:pt x="331470" y="635"/>
                    <a:pt x="327025" y="635"/>
                  </a:cubicBezTo>
                  <a:cubicBezTo>
                    <a:pt x="327025" y="635"/>
                    <a:pt x="327025" y="635"/>
                    <a:pt x="326390" y="635"/>
                  </a:cubicBezTo>
                  <a:moveTo>
                    <a:pt x="344170" y="3810"/>
                  </a:moveTo>
                  <a:lnTo>
                    <a:pt x="344170" y="97786"/>
                  </a:lnTo>
                  <a:cubicBezTo>
                    <a:pt x="348615" y="92706"/>
                    <a:pt x="351790" y="89531"/>
                    <a:pt x="352425" y="88896"/>
                  </a:cubicBezTo>
                  <a:cubicBezTo>
                    <a:pt x="367030" y="73022"/>
                    <a:pt x="374015" y="66037"/>
                    <a:pt x="374015" y="47623"/>
                  </a:cubicBezTo>
                  <a:cubicBezTo>
                    <a:pt x="374015" y="27304"/>
                    <a:pt x="361950" y="10159"/>
                    <a:pt x="344170" y="3810"/>
                  </a:cubicBezTo>
                  <a:moveTo>
                    <a:pt x="33655" y="374000"/>
                  </a:moveTo>
                  <a:lnTo>
                    <a:pt x="41910" y="374000"/>
                  </a:lnTo>
                  <a:lnTo>
                    <a:pt x="41910" y="0"/>
                  </a:lnTo>
                  <a:lnTo>
                    <a:pt x="33655" y="0"/>
                  </a:lnTo>
                  <a:lnTo>
                    <a:pt x="33655" y="374000"/>
                  </a:lnTo>
                  <a:close/>
                  <a:moveTo>
                    <a:pt x="109220" y="351776"/>
                  </a:moveTo>
                  <a:cubicBezTo>
                    <a:pt x="109855" y="351141"/>
                    <a:pt x="110490" y="349871"/>
                    <a:pt x="111760" y="349236"/>
                  </a:cubicBezTo>
                  <a:cubicBezTo>
                    <a:pt x="113665" y="346696"/>
                    <a:pt x="118745" y="341616"/>
                    <a:pt x="125730" y="333996"/>
                  </a:cubicBezTo>
                  <a:lnTo>
                    <a:pt x="125730" y="635"/>
                  </a:lnTo>
                  <a:lnTo>
                    <a:pt x="109220" y="635"/>
                  </a:lnTo>
                  <a:lnTo>
                    <a:pt x="109220" y="351776"/>
                  </a:lnTo>
                  <a:close/>
                  <a:moveTo>
                    <a:pt x="193675" y="260339"/>
                  </a:moveTo>
                  <a:cubicBezTo>
                    <a:pt x="201930" y="251450"/>
                    <a:pt x="210185" y="242560"/>
                    <a:pt x="218440" y="233036"/>
                  </a:cubicBezTo>
                  <a:lnTo>
                    <a:pt x="218440" y="0"/>
                  </a:lnTo>
                  <a:lnTo>
                    <a:pt x="193675" y="0"/>
                  </a:lnTo>
                  <a:lnTo>
                    <a:pt x="193675" y="260339"/>
                  </a:lnTo>
                  <a:close/>
                  <a:moveTo>
                    <a:pt x="151130" y="306692"/>
                  </a:moveTo>
                  <a:cubicBezTo>
                    <a:pt x="158115" y="299073"/>
                    <a:pt x="165735" y="290818"/>
                    <a:pt x="173990" y="281929"/>
                  </a:cubicBezTo>
                  <a:lnTo>
                    <a:pt x="173990" y="635"/>
                  </a:lnTo>
                  <a:lnTo>
                    <a:pt x="151130" y="635"/>
                  </a:lnTo>
                  <a:lnTo>
                    <a:pt x="151130" y="306692"/>
                  </a:lnTo>
                  <a:close/>
                  <a:moveTo>
                    <a:pt x="274320" y="173348"/>
                  </a:moveTo>
                  <a:cubicBezTo>
                    <a:pt x="284480" y="162553"/>
                    <a:pt x="294005" y="152394"/>
                    <a:pt x="302260" y="142869"/>
                  </a:cubicBezTo>
                  <a:lnTo>
                    <a:pt x="302260" y="635"/>
                  </a:lnTo>
                  <a:lnTo>
                    <a:pt x="274320" y="635"/>
                  </a:lnTo>
                  <a:lnTo>
                    <a:pt x="274320" y="173348"/>
                  </a:lnTo>
                  <a:close/>
                  <a:moveTo>
                    <a:pt x="0" y="374000"/>
                  </a:moveTo>
                  <a:lnTo>
                    <a:pt x="4445" y="374000"/>
                  </a:lnTo>
                  <a:lnTo>
                    <a:pt x="4445" y="0"/>
                  </a:lnTo>
                  <a:lnTo>
                    <a:pt x="0" y="0"/>
                  </a:lnTo>
                  <a:lnTo>
                    <a:pt x="0" y="374000"/>
                  </a:lnTo>
                  <a:close/>
                  <a:moveTo>
                    <a:pt x="234950" y="215891"/>
                  </a:moveTo>
                  <a:cubicBezTo>
                    <a:pt x="243840" y="206367"/>
                    <a:pt x="252730" y="196207"/>
                    <a:pt x="261620" y="186683"/>
                  </a:cubicBezTo>
                  <a:lnTo>
                    <a:pt x="261620" y="635"/>
                  </a:lnTo>
                  <a:lnTo>
                    <a:pt x="234950" y="635"/>
                  </a:lnTo>
                  <a:lnTo>
                    <a:pt x="234950" y="215891"/>
                  </a:lnTo>
                  <a:close/>
                  <a:moveTo>
                    <a:pt x="70485" y="374000"/>
                  </a:moveTo>
                  <a:cubicBezTo>
                    <a:pt x="74930" y="374000"/>
                    <a:pt x="79375" y="373365"/>
                    <a:pt x="83185" y="372095"/>
                  </a:cubicBezTo>
                  <a:lnTo>
                    <a:pt x="83185" y="0"/>
                  </a:lnTo>
                  <a:lnTo>
                    <a:pt x="70485" y="0"/>
                  </a:lnTo>
                  <a:lnTo>
                    <a:pt x="70485" y="374000"/>
                  </a:lnTo>
                  <a:close/>
                </a:path>
              </a:pathLst>
            </a:custGeom>
            <a:solidFill>
              <a:srgbClr val="000000"/>
            </a:solidFill>
            <a:ln w="6350" cap="flat">
              <a:noFill/>
              <a:prstDash val="solid"/>
              <a:miter/>
            </a:ln>
          </p:spPr>
          <p:txBody>
            <a:bodyPr rtlCol="0" anchor="ctr"/>
            <a:lstStyle/>
            <a:p>
              <a:endParaRPr lang="nb-NO"/>
            </a:p>
          </p:txBody>
        </p:sp>
        <p:sp>
          <p:nvSpPr>
            <p:cNvPr id="11" name="Friform 10">
              <a:extLst>
                <a:ext uri="{FF2B5EF4-FFF2-40B4-BE49-F238E27FC236}">
                  <a16:creationId xmlns:a16="http://schemas.microsoft.com/office/drawing/2014/main" id="{95E61E9A-6B00-3D55-D911-701BA4894FC9}"/>
                </a:ext>
              </a:extLst>
            </p:cNvPr>
            <p:cNvSpPr/>
            <p:nvPr userDrawn="1"/>
          </p:nvSpPr>
          <p:spPr>
            <a:xfrm>
              <a:off x="7896076" y="3763242"/>
              <a:ext cx="339725" cy="374634"/>
            </a:xfrm>
            <a:custGeom>
              <a:avLst/>
              <a:gdLst>
                <a:gd name="connsiteX0" fmla="*/ 339725 w 339725"/>
                <a:gd name="connsiteY0" fmla="*/ 46988 h 374634"/>
                <a:gd name="connsiteX1" fmla="*/ 310515 w 339725"/>
                <a:gd name="connsiteY1" fmla="*/ 3810 h 374634"/>
                <a:gd name="connsiteX2" fmla="*/ 310515 w 339725"/>
                <a:gd name="connsiteY2" fmla="*/ 370825 h 374634"/>
                <a:gd name="connsiteX3" fmla="*/ 339725 w 339725"/>
                <a:gd name="connsiteY3" fmla="*/ 327646 h 374634"/>
                <a:gd name="connsiteX4" fmla="*/ 339725 w 339725"/>
                <a:gd name="connsiteY4" fmla="*/ 327646 h 374634"/>
                <a:gd name="connsiteX5" fmla="*/ 339725 w 339725"/>
                <a:gd name="connsiteY5" fmla="*/ 46988 h 374634"/>
                <a:gd name="connsiteX6" fmla="*/ 339725 w 339725"/>
                <a:gd name="connsiteY6" fmla="*/ 46988 h 374634"/>
                <a:gd name="connsiteX7" fmla="*/ 234950 w 339725"/>
                <a:gd name="connsiteY7" fmla="*/ 374000 h 374634"/>
                <a:gd name="connsiteX8" fmla="*/ 261620 w 339725"/>
                <a:gd name="connsiteY8" fmla="*/ 374000 h 374634"/>
                <a:gd name="connsiteX9" fmla="*/ 261620 w 339725"/>
                <a:gd name="connsiteY9" fmla="*/ 0 h 374634"/>
                <a:gd name="connsiteX10" fmla="*/ 234950 w 339725"/>
                <a:gd name="connsiteY10" fmla="*/ 0 h 374634"/>
                <a:gd name="connsiteX11" fmla="*/ 234950 w 339725"/>
                <a:gd name="connsiteY11" fmla="*/ 374000 h 374634"/>
                <a:gd name="connsiteX12" fmla="*/ 274320 w 339725"/>
                <a:gd name="connsiteY12" fmla="*/ 635 h 374634"/>
                <a:gd name="connsiteX13" fmla="*/ 274320 w 339725"/>
                <a:gd name="connsiteY13" fmla="*/ 374635 h 374634"/>
                <a:gd name="connsiteX14" fmla="*/ 293370 w 339725"/>
                <a:gd name="connsiteY14" fmla="*/ 374635 h 374634"/>
                <a:gd name="connsiteX15" fmla="*/ 302260 w 339725"/>
                <a:gd name="connsiteY15" fmla="*/ 374000 h 374634"/>
                <a:gd name="connsiteX16" fmla="*/ 302260 w 339725"/>
                <a:gd name="connsiteY16" fmla="*/ 1905 h 374634"/>
                <a:gd name="connsiteX17" fmla="*/ 293370 w 339725"/>
                <a:gd name="connsiteY17" fmla="*/ 1270 h 374634"/>
                <a:gd name="connsiteX18" fmla="*/ 274320 w 339725"/>
                <a:gd name="connsiteY18" fmla="*/ 1270 h 374634"/>
                <a:gd name="connsiteX19" fmla="*/ 150495 w 339725"/>
                <a:gd name="connsiteY19" fmla="*/ 374000 h 374634"/>
                <a:gd name="connsiteX20" fmla="*/ 173355 w 339725"/>
                <a:gd name="connsiteY20" fmla="*/ 374000 h 374634"/>
                <a:gd name="connsiteX21" fmla="*/ 173355 w 339725"/>
                <a:gd name="connsiteY21" fmla="*/ 0 h 374634"/>
                <a:gd name="connsiteX22" fmla="*/ 150495 w 339725"/>
                <a:gd name="connsiteY22" fmla="*/ 0 h 374634"/>
                <a:gd name="connsiteX23" fmla="*/ 150495 w 339725"/>
                <a:gd name="connsiteY23" fmla="*/ 374000 h 374634"/>
                <a:gd name="connsiteX24" fmla="*/ 193040 w 339725"/>
                <a:gd name="connsiteY24" fmla="*/ 374000 h 374634"/>
                <a:gd name="connsiteX25" fmla="*/ 217805 w 339725"/>
                <a:gd name="connsiteY25" fmla="*/ 374000 h 374634"/>
                <a:gd name="connsiteX26" fmla="*/ 217805 w 339725"/>
                <a:gd name="connsiteY26" fmla="*/ 0 h 374634"/>
                <a:gd name="connsiteX27" fmla="*/ 193040 w 339725"/>
                <a:gd name="connsiteY27" fmla="*/ 0 h 374634"/>
                <a:gd name="connsiteX28" fmla="*/ 193040 w 339725"/>
                <a:gd name="connsiteY28" fmla="*/ 374000 h 374634"/>
                <a:gd name="connsiteX29" fmla="*/ 109220 w 339725"/>
                <a:gd name="connsiteY29" fmla="*/ 374000 h 374634"/>
                <a:gd name="connsiteX30" fmla="*/ 125730 w 339725"/>
                <a:gd name="connsiteY30" fmla="*/ 374000 h 374634"/>
                <a:gd name="connsiteX31" fmla="*/ 125730 w 339725"/>
                <a:gd name="connsiteY31" fmla="*/ 0 h 374634"/>
                <a:gd name="connsiteX32" fmla="*/ 109220 w 339725"/>
                <a:gd name="connsiteY32" fmla="*/ 0 h 374634"/>
                <a:gd name="connsiteX33" fmla="*/ 109220 w 339725"/>
                <a:gd name="connsiteY33" fmla="*/ 374000 h 374634"/>
                <a:gd name="connsiteX34" fmla="*/ 0 w 339725"/>
                <a:gd name="connsiteY34" fmla="*/ 374000 h 374634"/>
                <a:gd name="connsiteX35" fmla="*/ 4445 w 339725"/>
                <a:gd name="connsiteY35" fmla="*/ 374000 h 374634"/>
                <a:gd name="connsiteX36" fmla="*/ 4445 w 339725"/>
                <a:gd name="connsiteY36" fmla="*/ 0 h 374634"/>
                <a:gd name="connsiteX37" fmla="*/ 0 w 339725"/>
                <a:gd name="connsiteY37" fmla="*/ 0 h 374634"/>
                <a:gd name="connsiteX38" fmla="*/ 0 w 339725"/>
                <a:gd name="connsiteY38" fmla="*/ 374000 h 374634"/>
                <a:gd name="connsiteX39" fmla="*/ 33020 w 339725"/>
                <a:gd name="connsiteY39" fmla="*/ 374000 h 374634"/>
                <a:gd name="connsiteX40" fmla="*/ 41275 w 339725"/>
                <a:gd name="connsiteY40" fmla="*/ 374000 h 374634"/>
                <a:gd name="connsiteX41" fmla="*/ 41275 w 339725"/>
                <a:gd name="connsiteY41" fmla="*/ 0 h 374634"/>
                <a:gd name="connsiteX42" fmla="*/ 33020 w 339725"/>
                <a:gd name="connsiteY42" fmla="*/ 0 h 374634"/>
                <a:gd name="connsiteX43" fmla="*/ 33020 w 339725"/>
                <a:gd name="connsiteY43" fmla="*/ 374000 h 374634"/>
                <a:gd name="connsiteX44" fmla="*/ 69850 w 339725"/>
                <a:gd name="connsiteY44" fmla="*/ 374000 h 374634"/>
                <a:gd name="connsiteX45" fmla="*/ 82550 w 339725"/>
                <a:gd name="connsiteY45" fmla="*/ 374000 h 374634"/>
                <a:gd name="connsiteX46" fmla="*/ 82550 w 339725"/>
                <a:gd name="connsiteY46" fmla="*/ 0 h 374634"/>
                <a:gd name="connsiteX47" fmla="*/ 69850 w 339725"/>
                <a:gd name="connsiteY47" fmla="*/ 0 h 374634"/>
                <a:gd name="connsiteX48" fmla="*/ 69850 w 339725"/>
                <a:gd name="connsiteY48" fmla="*/ 374000 h 37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39725" h="374634">
                  <a:moveTo>
                    <a:pt x="339725" y="46988"/>
                  </a:moveTo>
                  <a:cubicBezTo>
                    <a:pt x="339725" y="27304"/>
                    <a:pt x="327660" y="10795"/>
                    <a:pt x="310515" y="3810"/>
                  </a:cubicBezTo>
                  <a:lnTo>
                    <a:pt x="310515" y="370825"/>
                  </a:lnTo>
                  <a:cubicBezTo>
                    <a:pt x="327660" y="363840"/>
                    <a:pt x="339725" y="347331"/>
                    <a:pt x="339725" y="327646"/>
                  </a:cubicBezTo>
                  <a:lnTo>
                    <a:pt x="339725" y="327646"/>
                  </a:lnTo>
                  <a:lnTo>
                    <a:pt x="339725" y="46988"/>
                  </a:lnTo>
                  <a:lnTo>
                    <a:pt x="339725" y="46988"/>
                  </a:lnTo>
                  <a:close/>
                  <a:moveTo>
                    <a:pt x="234950" y="374000"/>
                  </a:moveTo>
                  <a:lnTo>
                    <a:pt x="261620" y="374000"/>
                  </a:lnTo>
                  <a:lnTo>
                    <a:pt x="261620" y="0"/>
                  </a:lnTo>
                  <a:lnTo>
                    <a:pt x="234950" y="0"/>
                  </a:lnTo>
                  <a:lnTo>
                    <a:pt x="234950" y="374000"/>
                  </a:lnTo>
                  <a:close/>
                  <a:moveTo>
                    <a:pt x="274320" y="635"/>
                  </a:moveTo>
                  <a:lnTo>
                    <a:pt x="274320" y="374635"/>
                  </a:lnTo>
                  <a:lnTo>
                    <a:pt x="293370" y="374635"/>
                  </a:lnTo>
                  <a:cubicBezTo>
                    <a:pt x="296545" y="374635"/>
                    <a:pt x="299720" y="374000"/>
                    <a:pt x="302260" y="374000"/>
                  </a:cubicBezTo>
                  <a:lnTo>
                    <a:pt x="302260" y="1905"/>
                  </a:lnTo>
                  <a:cubicBezTo>
                    <a:pt x="299085" y="1270"/>
                    <a:pt x="296545" y="1270"/>
                    <a:pt x="293370" y="1270"/>
                  </a:cubicBezTo>
                  <a:lnTo>
                    <a:pt x="274320" y="1270"/>
                  </a:lnTo>
                  <a:close/>
                  <a:moveTo>
                    <a:pt x="150495" y="374000"/>
                  </a:moveTo>
                  <a:lnTo>
                    <a:pt x="173355" y="374000"/>
                  </a:lnTo>
                  <a:lnTo>
                    <a:pt x="173355" y="0"/>
                  </a:lnTo>
                  <a:lnTo>
                    <a:pt x="150495" y="0"/>
                  </a:lnTo>
                  <a:lnTo>
                    <a:pt x="150495" y="374000"/>
                  </a:lnTo>
                  <a:close/>
                  <a:moveTo>
                    <a:pt x="193040" y="374000"/>
                  </a:moveTo>
                  <a:lnTo>
                    <a:pt x="217805" y="374000"/>
                  </a:lnTo>
                  <a:lnTo>
                    <a:pt x="217805" y="0"/>
                  </a:lnTo>
                  <a:lnTo>
                    <a:pt x="193040" y="0"/>
                  </a:lnTo>
                  <a:lnTo>
                    <a:pt x="193040" y="374000"/>
                  </a:lnTo>
                  <a:close/>
                  <a:moveTo>
                    <a:pt x="109220" y="374000"/>
                  </a:moveTo>
                  <a:lnTo>
                    <a:pt x="125730" y="374000"/>
                  </a:lnTo>
                  <a:lnTo>
                    <a:pt x="125730" y="0"/>
                  </a:lnTo>
                  <a:lnTo>
                    <a:pt x="109220" y="0"/>
                  </a:lnTo>
                  <a:lnTo>
                    <a:pt x="109220" y="374000"/>
                  </a:lnTo>
                  <a:close/>
                  <a:moveTo>
                    <a:pt x="0" y="374000"/>
                  </a:moveTo>
                  <a:lnTo>
                    <a:pt x="4445" y="374000"/>
                  </a:lnTo>
                  <a:lnTo>
                    <a:pt x="4445" y="0"/>
                  </a:lnTo>
                  <a:lnTo>
                    <a:pt x="0" y="0"/>
                  </a:lnTo>
                  <a:lnTo>
                    <a:pt x="0" y="374000"/>
                  </a:lnTo>
                  <a:close/>
                  <a:moveTo>
                    <a:pt x="33020" y="374000"/>
                  </a:moveTo>
                  <a:lnTo>
                    <a:pt x="41275" y="374000"/>
                  </a:lnTo>
                  <a:lnTo>
                    <a:pt x="41275" y="0"/>
                  </a:lnTo>
                  <a:lnTo>
                    <a:pt x="33020" y="0"/>
                  </a:lnTo>
                  <a:lnTo>
                    <a:pt x="33020" y="374000"/>
                  </a:lnTo>
                  <a:close/>
                  <a:moveTo>
                    <a:pt x="69850" y="374000"/>
                  </a:moveTo>
                  <a:lnTo>
                    <a:pt x="82550" y="374000"/>
                  </a:lnTo>
                  <a:lnTo>
                    <a:pt x="82550" y="0"/>
                  </a:lnTo>
                  <a:lnTo>
                    <a:pt x="69850" y="0"/>
                  </a:lnTo>
                  <a:lnTo>
                    <a:pt x="69850" y="374000"/>
                  </a:lnTo>
                  <a:close/>
                </a:path>
              </a:pathLst>
            </a:custGeom>
            <a:solidFill>
              <a:srgbClr val="A4A4A4"/>
            </a:solidFill>
            <a:ln w="6350" cap="flat">
              <a:noFill/>
              <a:prstDash val="solid"/>
              <a:miter/>
            </a:ln>
          </p:spPr>
          <p:txBody>
            <a:bodyPr rtlCol="0" anchor="ctr"/>
            <a:lstStyle/>
            <a:p>
              <a:endParaRPr lang="nb-NO"/>
            </a:p>
          </p:txBody>
        </p:sp>
      </p:grpSp>
      <p:sp>
        <p:nvSpPr>
          <p:cNvPr id="12290" name="Rectangle 2">
            <a:extLst>
              <a:ext uri="{FF2B5EF4-FFF2-40B4-BE49-F238E27FC236}">
                <a16:creationId xmlns:a16="http://schemas.microsoft.com/office/drawing/2014/main" id="{0BEEBB4A-64C3-B647-9A9B-0BFFDC0B6E91}"/>
              </a:ext>
            </a:extLst>
          </p:cNvPr>
          <p:cNvSpPr>
            <a:spLocks noGrp="1" noChangeArrowheads="1"/>
          </p:cNvSpPr>
          <p:nvPr>
            <p:ph type="title"/>
          </p:nvPr>
        </p:nvSpPr>
        <p:spPr bwMode="auto">
          <a:xfrm>
            <a:off x="558000" y="558000"/>
            <a:ext cx="11077200" cy="10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nb-NO" altLang="nb-NO"/>
              <a:t>Klikk for å endre tittelstil</a:t>
            </a:r>
          </a:p>
        </p:txBody>
      </p:sp>
      <p:sp>
        <p:nvSpPr>
          <p:cNvPr id="12291" name="Rectangle 3">
            <a:extLst>
              <a:ext uri="{FF2B5EF4-FFF2-40B4-BE49-F238E27FC236}">
                <a16:creationId xmlns:a16="http://schemas.microsoft.com/office/drawing/2014/main" id="{24949DCF-4515-2441-BC1E-51E788000053}"/>
              </a:ext>
            </a:extLst>
          </p:cNvPr>
          <p:cNvSpPr>
            <a:spLocks noGrp="1" noChangeArrowheads="1"/>
          </p:cNvSpPr>
          <p:nvPr>
            <p:ph type="body" idx="1"/>
          </p:nvPr>
        </p:nvSpPr>
        <p:spPr bwMode="auto">
          <a:xfrm>
            <a:off x="558000" y="1812460"/>
            <a:ext cx="11077200" cy="4096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nb-NO" altLang="nb-NO"/>
              <a:t>Klikk for å legge til en undertittel</a:t>
            </a:r>
          </a:p>
          <a:p>
            <a:pPr lvl="1"/>
            <a:r>
              <a:rPr lang="nb-NO" altLang="nb-NO"/>
              <a:t>Second </a:t>
            </a:r>
            <a:r>
              <a:rPr lang="nb-NO" altLang="nb-NO" err="1"/>
              <a:t>level</a:t>
            </a:r>
            <a:endParaRPr lang="nb-NO" altLang="nb-NO"/>
          </a:p>
          <a:p>
            <a:pPr lvl="2"/>
            <a:r>
              <a:rPr lang="nb-NO" altLang="nb-NO"/>
              <a:t>Third </a:t>
            </a:r>
            <a:r>
              <a:rPr lang="nb-NO" altLang="nb-NO" err="1"/>
              <a:t>level</a:t>
            </a:r>
            <a:endParaRPr lang="nb-NO" altLang="nb-NO"/>
          </a:p>
          <a:p>
            <a:pPr lvl="3"/>
            <a:r>
              <a:rPr lang="nb-NO" altLang="nb-NO" err="1"/>
              <a:t>Fourth</a:t>
            </a:r>
            <a:r>
              <a:rPr lang="nb-NO" altLang="nb-NO"/>
              <a:t> </a:t>
            </a:r>
            <a:r>
              <a:rPr lang="nb-NO" altLang="nb-NO" err="1"/>
              <a:t>level</a:t>
            </a:r>
            <a:endParaRPr lang="nb-NO" altLang="nb-NO"/>
          </a:p>
          <a:p>
            <a:pPr lvl="4"/>
            <a:r>
              <a:rPr lang="nb-NO" altLang="nb-NO"/>
              <a:t>Fifth </a:t>
            </a:r>
            <a:r>
              <a:rPr lang="nb-NO" altLang="nb-NO" err="1"/>
              <a:t>level</a:t>
            </a:r>
            <a:endParaRPr lang="nb-NO" altLang="nb-NO"/>
          </a:p>
        </p:txBody>
      </p:sp>
    </p:spTree>
    <p:extLst>
      <p:ext uri="{BB962C8B-B14F-4D97-AF65-F5344CB8AC3E}">
        <p14:creationId xmlns:p14="http://schemas.microsoft.com/office/powerpoint/2010/main" val="605940595"/>
      </p:ext>
    </p:extLst>
  </p:cSld>
  <p:clrMap bg1="lt1" tx1="dk1" bg2="lt2" tx2="dk2" accent1="accent1" accent2="accent2" accent3="accent3" accent4="accent4" accent5="accent5" accent6="accent6" hlink="hlink" folHlink="folHlink"/>
  <p:sldLayoutIdLst>
    <p:sldLayoutId id="2147483761" r:id="rId1"/>
    <p:sldLayoutId id="2147483762" r:id="rId2"/>
  </p:sldLayoutIdLst>
  <p:hf sldNum="0" hdr="0" dt="0"/>
  <p:txStyles>
    <p:titleStyle>
      <a:lvl1pPr algn="l" rtl="0" fontAlgn="base">
        <a:lnSpc>
          <a:spcPts val="3200"/>
        </a:lnSpc>
        <a:spcBef>
          <a:spcPct val="0"/>
        </a:spcBef>
        <a:spcAft>
          <a:spcPct val="0"/>
        </a:spcAft>
        <a:defRPr sz="3200" b="1" kern="1200">
          <a:solidFill>
            <a:schemeClr val="tx2"/>
          </a:solidFill>
          <a:latin typeface="+mj-lt"/>
          <a:ea typeface="+mj-ea"/>
          <a:cs typeface="+mj-cs"/>
        </a:defRPr>
      </a:lvl1pPr>
      <a:lvl2pPr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2pPr>
      <a:lvl3pPr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3pPr>
      <a:lvl4pPr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4pPr>
      <a:lvl5pPr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5pPr>
      <a:lvl6pPr marL="457200"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6pPr>
      <a:lvl7pPr marL="914400"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7pPr>
      <a:lvl8pPr marL="1371600"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8pPr>
      <a:lvl9pPr marL="1828800"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9pPr>
    </p:titleStyle>
    <p:bodyStyle>
      <a:lvl1pPr marL="0" indent="0" algn="l" rtl="0" fontAlgn="base">
        <a:spcBef>
          <a:spcPct val="20000"/>
        </a:spcBef>
        <a:spcAft>
          <a:spcPct val="0"/>
        </a:spcAft>
        <a:buNone/>
        <a:defRPr sz="2000" kern="1200">
          <a:solidFill>
            <a:schemeClr val="tx1"/>
          </a:solidFill>
          <a:latin typeface="+mn-lt"/>
          <a:ea typeface="+mn-ea"/>
          <a:cs typeface="+mn-cs"/>
        </a:defRPr>
      </a:lvl1pPr>
      <a:lvl2pPr marL="719138" indent="-261938" algn="l" rtl="0" fontAlgn="base">
        <a:spcBef>
          <a:spcPct val="20000"/>
        </a:spcBef>
        <a:spcAft>
          <a:spcPct val="0"/>
        </a:spcAft>
        <a:buChar char="–"/>
        <a:defRPr sz="1900" kern="1200">
          <a:solidFill>
            <a:schemeClr val="tx1"/>
          </a:solidFill>
          <a:latin typeface="+mn-lt"/>
          <a:ea typeface="+mn-ea"/>
          <a:cs typeface="+mn-cs"/>
        </a:defRPr>
      </a:lvl2pPr>
      <a:lvl3pPr marL="1165225" indent="-250825" algn="l" rtl="0" fontAlgn="base">
        <a:spcBef>
          <a:spcPct val="20000"/>
        </a:spcBef>
        <a:spcAft>
          <a:spcPct val="0"/>
        </a:spcAft>
        <a:buChar char="•"/>
        <a:defRPr sz="1700" kern="1200">
          <a:solidFill>
            <a:schemeClr val="tx1"/>
          </a:solidFill>
          <a:latin typeface="+mn-lt"/>
          <a:ea typeface="+mn-ea"/>
          <a:cs typeface="+mn-cs"/>
        </a:defRPr>
      </a:lvl3pPr>
      <a:lvl4pPr marL="1600200" indent="-255588" algn="l" rtl="0" fontAlgn="base">
        <a:spcBef>
          <a:spcPct val="20000"/>
        </a:spcBef>
        <a:spcAft>
          <a:spcPct val="0"/>
        </a:spcAft>
        <a:buChar char="–"/>
        <a:defRPr sz="1700" kern="1200">
          <a:solidFill>
            <a:schemeClr val="tx1"/>
          </a:solidFill>
          <a:latin typeface="+mn-lt"/>
          <a:ea typeface="+mn-ea"/>
          <a:cs typeface="+mn-cs"/>
        </a:defRPr>
      </a:lvl4pPr>
      <a:lvl5pPr marL="2063750" indent="-266700" algn="l" rtl="0" fontAlgn="base">
        <a:spcBef>
          <a:spcPct val="20000"/>
        </a:spcBef>
        <a:spcAft>
          <a:spcPct val="0"/>
        </a:spcAft>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9">
          <p15:clr>
            <a:srgbClr val="F26B43"/>
          </p15:clr>
        </p15:guide>
        <p15:guide id="2" pos="347">
          <p15:clr>
            <a:srgbClr val="F26B43"/>
          </p15:clr>
        </p15:guide>
        <p15:guide id="3" orient="horz" pos="346">
          <p15:clr>
            <a:srgbClr val="F26B43"/>
          </p15:clr>
        </p15:guide>
        <p15:guide id="4" orient="horz" pos="3725">
          <p15:clr>
            <a:srgbClr val="F26B43"/>
          </p15:clr>
        </p15:guide>
        <p15:guide id="5" pos="7333">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Grafikk 22">
            <a:extLst>
              <a:ext uri="{FF2B5EF4-FFF2-40B4-BE49-F238E27FC236}">
                <a16:creationId xmlns:a16="http://schemas.microsoft.com/office/drawing/2014/main" id="{2019219B-A083-40FD-59BC-4C7172582934}"/>
              </a:ext>
            </a:extLst>
          </p:cNvPr>
          <p:cNvGrpSpPr/>
          <p:nvPr userDrawn="1"/>
        </p:nvGrpSpPr>
        <p:grpSpPr>
          <a:xfrm>
            <a:off x="558000" y="6120979"/>
            <a:ext cx="1461164" cy="373999"/>
            <a:chOff x="558800" y="9999572"/>
            <a:chExt cx="1461164" cy="373999"/>
          </a:xfrm>
        </p:grpSpPr>
        <p:sp>
          <p:nvSpPr>
            <p:cNvPr id="8" name="Friform 18">
              <a:extLst>
                <a:ext uri="{FF2B5EF4-FFF2-40B4-BE49-F238E27FC236}">
                  <a16:creationId xmlns:a16="http://schemas.microsoft.com/office/drawing/2014/main" id="{C5BA90CB-7FB9-70DB-32D0-4D40265082EF}"/>
                </a:ext>
              </a:extLst>
            </p:cNvPr>
            <p:cNvSpPr/>
            <p:nvPr/>
          </p:nvSpPr>
          <p:spPr>
            <a:xfrm>
              <a:off x="558800" y="9999572"/>
              <a:ext cx="1146175" cy="373999"/>
            </a:xfrm>
            <a:custGeom>
              <a:avLst/>
              <a:gdLst>
                <a:gd name="connsiteX0" fmla="*/ 1146175 w 1146175"/>
                <a:gd name="connsiteY0" fmla="*/ 231766 h 373999"/>
                <a:gd name="connsiteX1" fmla="*/ 1068070 w 1146175"/>
                <a:gd name="connsiteY1" fmla="*/ 170808 h 373999"/>
                <a:gd name="connsiteX2" fmla="*/ 1024890 w 1146175"/>
                <a:gd name="connsiteY2" fmla="*/ 163188 h 373999"/>
                <a:gd name="connsiteX3" fmla="*/ 1001395 w 1146175"/>
                <a:gd name="connsiteY3" fmla="*/ 144139 h 373999"/>
                <a:gd name="connsiteX4" fmla="*/ 1012190 w 1146175"/>
                <a:gd name="connsiteY4" fmla="*/ 130170 h 373999"/>
                <a:gd name="connsiteX5" fmla="*/ 1055370 w 1146175"/>
                <a:gd name="connsiteY5" fmla="*/ 125090 h 373999"/>
                <a:gd name="connsiteX6" fmla="*/ 1118870 w 1146175"/>
                <a:gd name="connsiteY6" fmla="*/ 128900 h 373999"/>
                <a:gd name="connsiteX7" fmla="*/ 1122680 w 1146175"/>
                <a:gd name="connsiteY7" fmla="*/ 129535 h 373999"/>
                <a:gd name="connsiteX8" fmla="*/ 1128395 w 1146175"/>
                <a:gd name="connsiteY8" fmla="*/ 92706 h 373999"/>
                <a:gd name="connsiteX9" fmla="*/ 1123950 w 1146175"/>
                <a:gd name="connsiteY9" fmla="*/ 91436 h 373999"/>
                <a:gd name="connsiteX10" fmla="*/ 1045210 w 1146175"/>
                <a:gd name="connsiteY10" fmla="*/ 86357 h 373999"/>
                <a:gd name="connsiteX11" fmla="*/ 949325 w 1146175"/>
                <a:gd name="connsiteY11" fmla="*/ 142869 h 373999"/>
                <a:gd name="connsiteX12" fmla="*/ 986790 w 1146175"/>
                <a:gd name="connsiteY12" fmla="*/ 193667 h 373999"/>
                <a:gd name="connsiteX13" fmla="*/ 1040130 w 1146175"/>
                <a:gd name="connsiteY13" fmla="*/ 205732 h 373999"/>
                <a:gd name="connsiteX14" fmla="*/ 1071245 w 1146175"/>
                <a:gd name="connsiteY14" fmla="*/ 212716 h 373999"/>
                <a:gd name="connsiteX15" fmla="*/ 1092835 w 1146175"/>
                <a:gd name="connsiteY15" fmla="*/ 233036 h 373999"/>
                <a:gd name="connsiteX16" fmla="*/ 1079500 w 1146175"/>
                <a:gd name="connsiteY16" fmla="*/ 250180 h 373999"/>
                <a:gd name="connsiteX17" fmla="*/ 1033780 w 1146175"/>
                <a:gd name="connsiteY17" fmla="*/ 257164 h 373999"/>
                <a:gd name="connsiteX18" fmla="*/ 962660 w 1146175"/>
                <a:gd name="connsiteY18" fmla="*/ 252720 h 373999"/>
                <a:gd name="connsiteX19" fmla="*/ 958850 w 1146175"/>
                <a:gd name="connsiteY19" fmla="*/ 252085 h 373999"/>
                <a:gd name="connsiteX20" fmla="*/ 958215 w 1146175"/>
                <a:gd name="connsiteY20" fmla="*/ 255895 h 373999"/>
                <a:gd name="connsiteX21" fmla="*/ 951865 w 1146175"/>
                <a:gd name="connsiteY21" fmla="*/ 290183 h 373999"/>
                <a:gd name="connsiteX22" fmla="*/ 956310 w 1146175"/>
                <a:gd name="connsiteY22" fmla="*/ 290818 h 373999"/>
                <a:gd name="connsiteX23" fmla="*/ 1035050 w 1146175"/>
                <a:gd name="connsiteY23" fmla="*/ 295263 h 373999"/>
                <a:gd name="connsiteX24" fmla="*/ 1146175 w 1146175"/>
                <a:gd name="connsiteY24" fmla="*/ 231766 h 373999"/>
                <a:gd name="connsiteX25" fmla="*/ 925830 w 1146175"/>
                <a:gd name="connsiteY25" fmla="*/ 231766 h 373999"/>
                <a:gd name="connsiteX26" fmla="*/ 847725 w 1146175"/>
                <a:gd name="connsiteY26" fmla="*/ 170808 h 373999"/>
                <a:gd name="connsiteX27" fmla="*/ 804545 w 1146175"/>
                <a:gd name="connsiteY27" fmla="*/ 163188 h 373999"/>
                <a:gd name="connsiteX28" fmla="*/ 781050 w 1146175"/>
                <a:gd name="connsiteY28" fmla="*/ 144139 h 373999"/>
                <a:gd name="connsiteX29" fmla="*/ 791845 w 1146175"/>
                <a:gd name="connsiteY29" fmla="*/ 130170 h 373999"/>
                <a:gd name="connsiteX30" fmla="*/ 835025 w 1146175"/>
                <a:gd name="connsiteY30" fmla="*/ 125090 h 373999"/>
                <a:gd name="connsiteX31" fmla="*/ 898525 w 1146175"/>
                <a:gd name="connsiteY31" fmla="*/ 128900 h 373999"/>
                <a:gd name="connsiteX32" fmla="*/ 902335 w 1146175"/>
                <a:gd name="connsiteY32" fmla="*/ 129535 h 373999"/>
                <a:gd name="connsiteX33" fmla="*/ 908050 w 1146175"/>
                <a:gd name="connsiteY33" fmla="*/ 92706 h 373999"/>
                <a:gd name="connsiteX34" fmla="*/ 903605 w 1146175"/>
                <a:gd name="connsiteY34" fmla="*/ 92071 h 373999"/>
                <a:gd name="connsiteX35" fmla="*/ 824865 w 1146175"/>
                <a:gd name="connsiteY35" fmla="*/ 86992 h 373999"/>
                <a:gd name="connsiteX36" fmla="*/ 728980 w 1146175"/>
                <a:gd name="connsiteY36" fmla="*/ 143504 h 373999"/>
                <a:gd name="connsiteX37" fmla="*/ 765810 w 1146175"/>
                <a:gd name="connsiteY37" fmla="*/ 194302 h 373999"/>
                <a:gd name="connsiteX38" fmla="*/ 819150 w 1146175"/>
                <a:gd name="connsiteY38" fmla="*/ 206367 h 373999"/>
                <a:gd name="connsiteX39" fmla="*/ 850265 w 1146175"/>
                <a:gd name="connsiteY39" fmla="*/ 213352 h 373999"/>
                <a:gd name="connsiteX40" fmla="*/ 871855 w 1146175"/>
                <a:gd name="connsiteY40" fmla="*/ 233671 h 373999"/>
                <a:gd name="connsiteX41" fmla="*/ 858520 w 1146175"/>
                <a:gd name="connsiteY41" fmla="*/ 250815 h 373999"/>
                <a:gd name="connsiteX42" fmla="*/ 812800 w 1146175"/>
                <a:gd name="connsiteY42" fmla="*/ 257800 h 373999"/>
                <a:gd name="connsiteX43" fmla="*/ 741680 w 1146175"/>
                <a:gd name="connsiteY43" fmla="*/ 253355 h 373999"/>
                <a:gd name="connsiteX44" fmla="*/ 737870 w 1146175"/>
                <a:gd name="connsiteY44" fmla="*/ 252720 h 373999"/>
                <a:gd name="connsiteX45" fmla="*/ 737235 w 1146175"/>
                <a:gd name="connsiteY45" fmla="*/ 256530 h 373999"/>
                <a:gd name="connsiteX46" fmla="*/ 730885 w 1146175"/>
                <a:gd name="connsiteY46" fmla="*/ 290818 h 373999"/>
                <a:gd name="connsiteX47" fmla="*/ 735330 w 1146175"/>
                <a:gd name="connsiteY47" fmla="*/ 291453 h 373999"/>
                <a:gd name="connsiteX48" fmla="*/ 814070 w 1146175"/>
                <a:gd name="connsiteY48" fmla="*/ 295898 h 373999"/>
                <a:gd name="connsiteX49" fmla="*/ 925830 w 1146175"/>
                <a:gd name="connsiteY49" fmla="*/ 231766 h 373999"/>
                <a:gd name="connsiteX50" fmla="*/ 695325 w 1146175"/>
                <a:gd name="connsiteY50" fmla="*/ 285738 h 373999"/>
                <a:gd name="connsiteX51" fmla="*/ 695325 w 1146175"/>
                <a:gd name="connsiteY51" fmla="*/ 88262 h 373999"/>
                <a:gd name="connsiteX52" fmla="*/ 641985 w 1146175"/>
                <a:gd name="connsiteY52" fmla="*/ 88262 h 373999"/>
                <a:gd name="connsiteX53" fmla="*/ 641985 w 1146175"/>
                <a:gd name="connsiteY53" fmla="*/ 253990 h 373999"/>
                <a:gd name="connsiteX54" fmla="*/ 601345 w 1146175"/>
                <a:gd name="connsiteY54" fmla="*/ 257164 h 373999"/>
                <a:gd name="connsiteX55" fmla="*/ 533400 w 1146175"/>
                <a:gd name="connsiteY55" fmla="*/ 205097 h 373999"/>
                <a:gd name="connsiteX56" fmla="*/ 533400 w 1146175"/>
                <a:gd name="connsiteY56" fmla="*/ 88262 h 373999"/>
                <a:gd name="connsiteX57" fmla="*/ 480695 w 1146175"/>
                <a:gd name="connsiteY57" fmla="*/ 88262 h 373999"/>
                <a:gd name="connsiteX58" fmla="*/ 480695 w 1146175"/>
                <a:gd name="connsiteY58" fmla="*/ 205732 h 373999"/>
                <a:gd name="connsiteX59" fmla="*/ 595630 w 1146175"/>
                <a:gd name="connsiteY59" fmla="*/ 295898 h 373999"/>
                <a:gd name="connsiteX60" fmla="*/ 641985 w 1146175"/>
                <a:gd name="connsiteY60" fmla="*/ 290818 h 373999"/>
                <a:gd name="connsiteX61" fmla="*/ 633095 w 1146175"/>
                <a:gd name="connsiteY61" fmla="*/ 325107 h 373999"/>
                <a:gd name="connsiteX62" fmla="*/ 581025 w 1146175"/>
                <a:gd name="connsiteY62" fmla="*/ 334631 h 373999"/>
                <a:gd name="connsiteX63" fmla="*/ 503555 w 1146175"/>
                <a:gd name="connsiteY63" fmla="*/ 327647 h 373999"/>
                <a:gd name="connsiteX64" fmla="*/ 497205 w 1146175"/>
                <a:gd name="connsiteY64" fmla="*/ 365745 h 373999"/>
                <a:gd name="connsiteX65" fmla="*/ 583565 w 1146175"/>
                <a:gd name="connsiteY65" fmla="*/ 374000 h 373999"/>
                <a:gd name="connsiteX66" fmla="*/ 695325 w 1146175"/>
                <a:gd name="connsiteY66" fmla="*/ 285738 h 373999"/>
                <a:gd name="connsiteX67" fmla="*/ 454025 w 1146175"/>
                <a:gd name="connsiteY67" fmla="*/ 292723 h 373999"/>
                <a:gd name="connsiteX68" fmla="*/ 335280 w 1146175"/>
                <a:gd name="connsiteY68" fmla="*/ 178428 h 373999"/>
                <a:gd name="connsiteX69" fmla="*/ 452120 w 1146175"/>
                <a:gd name="connsiteY69" fmla="*/ 88262 h 373999"/>
                <a:gd name="connsiteX70" fmla="*/ 384175 w 1146175"/>
                <a:gd name="connsiteY70" fmla="*/ 88262 h 373999"/>
                <a:gd name="connsiteX71" fmla="*/ 290195 w 1146175"/>
                <a:gd name="connsiteY71" fmla="*/ 160014 h 373999"/>
                <a:gd name="connsiteX72" fmla="*/ 279400 w 1146175"/>
                <a:gd name="connsiteY72" fmla="*/ 160014 h 373999"/>
                <a:gd name="connsiteX73" fmla="*/ 279400 w 1146175"/>
                <a:gd name="connsiteY73" fmla="*/ 0 h 373999"/>
                <a:gd name="connsiteX74" fmla="*/ 228600 w 1146175"/>
                <a:gd name="connsiteY74" fmla="*/ 0 h 373999"/>
                <a:gd name="connsiteX75" fmla="*/ 228600 w 1146175"/>
                <a:gd name="connsiteY75" fmla="*/ 293358 h 373999"/>
                <a:gd name="connsiteX76" fmla="*/ 279400 w 1146175"/>
                <a:gd name="connsiteY76" fmla="*/ 293358 h 373999"/>
                <a:gd name="connsiteX77" fmla="*/ 279400 w 1146175"/>
                <a:gd name="connsiteY77" fmla="*/ 197477 h 373999"/>
                <a:gd name="connsiteX78" fmla="*/ 288925 w 1146175"/>
                <a:gd name="connsiteY78" fmla="*/ 197477 h 373999"/>
                <a:gd name="connsiteX79" fmla="*/ 387350 w 1146175"/>
                <a:gd name="connsiteY79" fmla="*/ 293358 h 373999"/>
                <a:gd name="connsiteX80" fmla="*/ 454025 w 1146175"/>
                <a:gd name="connsiteY80" fmla="*/ 293358 h 373999"/>
                <a:gd name="connsiteX81" fmla="*/ 196850 w 1146175"/>
                <a:gd name="connsiteY81" fmla="*/ 231766 h 373999"/>
                <a:gd name="connsiteX82" fmla="*/ 118745 w 1146175"/>
                <a:gd name="connsiteY82" fmla="*/ 170808 h 373999"/>
                <a:gd name="connsiteX83" fmla="*/ 75565 w 1146175"/>
                <a:gd name="connsiteY83" fmla="*/ 163188 h 373999"/>
                <a:gd name="connsiteX84" fmla="*/ 52070 w 1146175"/>
                <a:gd name="connsiteY84" fmla="*/ 144139 h 373999"/>
                <a:gd name="connsiteX85" fmla="*/ 62865 w 1146175"/>
                <a:gd name="connsiteY85" fmla="*/ 130170 h 373999"/>
                <a:gd name="connsiteX86" fmla="*/ 106045 w 1146175"/>
                <a:gd name="connsiteY86" fmla="*/ 125090 h 373999"/>
                <a:gd name="connsiteX87" fmla="*/ 169545 w 1146175"/>
                <a:gd name="connsiteY87" fmla="*/ 128900 h 373999"/>
                <a:gd name="connsiteX88" fmla="*/ 173355 w 1146175"/>
                <a:gd name="connsiteY88" fmla="*/ 129535 h 373999"/>
                <a:gd name="connsiteX89" fmla="*/ 179070 w 1146175"/>
                <a:gd name="connsiteY89" fmla="*/ 92706 h 373999"/>
                <a:gd name="connsiteX90" fmla="*/ 174625 w 1146175"/>
                <a:gd name="connsiteY90" fmla="*/ 92071 h 373999"/>
                <a:gd name="connsiteX91" fmla="*/ 95885 w 1146175"/>
                <a:gd name="connsiteY91" fmla="*/ 86992 h 373999"/>
                <a:gd name="connsiteX92" fmla="*/ 0 w 1146175"/>
                <a:gd name="connsiteY92" fmla="*/ 143504 h 373999"/>
                <a:gd name="connsiteX93" fmla="*/ 36830 w 1146175"/>
                <a:gd name="connsiteY93" fmla="*/ 194302 h 373999"/>
                <a:gd name="connsiteX94" fmla="*/ 90170 w 1146175"/>
                <a:gd name="connsiteY94" fmla="*/ 206367 h 373999"/>
                <a:gd name="connsiteX95" fmla="*/ 121285 w 1146175"/>
                <a:gd name="connsiteY95" fmla="*/ 213352 h 373999"/>
                <a:gd name="connsiteX96" fmla="*/ 142875 w 1146175"/>
                <a:gd name="connsiteY96" fmla="*/ 233671 h 373999"/>
                <a:gd name="connsiteX97" fmla="*/ 129540 w 1146175"/>
                <a:gd name="connsiteY97" fmla="*/ 250815 h 373999"/>
                <a:gd name="connsiteX98" fmla="*/ 83820 w 1146175"/>
                <a:gd name="connsiteY98" fmla="*/ 257800 h 373999"/>
                <a:gd name="connsiteX99" fmla="*/ 12700 w 1146175"/>
                <a:gd name="connsiteY99" fmla="*/ 253355 h 373999"/>
                <a:gd name="connsiteX100" fmla="*/ 8890 w 1146175"/>
                <a:gd name="connsiteY100" fmla="*/ 252720 h 373999"/>
                <a:gd name="connsiteX101" fmla="*/ 8255 w 1146175"/>
                <a:gd name="connsiteY101" fmla="*/ 256530 h 373999"/>
                <a:gd name="connsiteX102" fmla="*/ 1905 w 1146175"/>
                <a:gd name="connsiteY102" fmla="*/ 290818 h 373999"/>
                <a:gd name="connsiteX103" fmla="*/ 6350 w 1146175"/>
                <a:gd name="connsiteY103" fmla="*/ 291453 h 373999"/>
                <a:gd name="connsiteX104" fmla="*/ 85090 w 1146175"/>
                <a:gd name="connsiteY104" fmla="*/ 295898 h 373999"/>
                <a:gd name="connsiteX105" fmla="*/ 196850 w 1146175"/>
                <a:gd name="connsiteY105" fmla="*/ 231766 h 37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146175" h="373999">
                  <a:moveTo>
                    <a:pt x="1146175" y="231766"/>
                  </a:moveTo>
                  <a:cubicBezTo>
                    <a:pt x="1146175" y="196842"/>
                    <a:pt x="1123315" y="179698"/>
                    <a:pt x="1068070" y="170808"/>
                  </a:cubicBezTo>
                  <a:cubicBezTo>
                    <a:pt x="1043940" y="166998"/>
                    <a:pt x="1029970" y="164458"/>
                    <a:pt x="1024890" y="163188"/>
                  </a:cubicBezTo>
                  <a:cubicBezTo>
                    <a:pt x="1008380" y="159379"/>
                    <a:pt x="1001395" y="153029"/>
                    <a:pt x="1001395" y="144139"/>
                  </a:cubicBezTo>
                  <a:cubicBezTo>
                    <a:pt x="1001395" y="137155"/>
                    <a:pt x="1003935" y="133980"/>
                    <a:pt x="1012190" y="130170"/>
                  </a:cubicBezTo>
                  <a:cubicBezTo>
                    <a:pt x="1020445" y="126995"/>
                    <a:pt x="1035050" y="125090"/>
                    <a:pt x="1055370" y="125090"/>
                  </a:cubicBezTo>
                  <a:cubicBezTo>
                    <a:pt x="1075055" y="125090"/>
                    <a:pt x="1094740" y="126360"/>
                    <a:pt x="1118870" y="128900"/>
                  </a:cubicBezTo>
                  <a:lnTo>
                    <a:pt x="1122680" y="129535"/>
                  </a:lnTo>
                  <a:lnTo>
                    <a:pt x="1128395" y="92706"/>
                  </a:lnTo>
                  <a:lnTo>
                    <a:pt x="1123950" y="91436"/>
                  </a:lnTo>
                  <a:cubicBezTo>
                    <a:pt x="1096645" y="88262"/>
                    <a:pt x="1066800" y="86357"/>
                    <a:pt x="1045210" y="86357"/>
                  </a:cubicBezTo>
                  <a:cubicBezTo>
                    <a:pt x="983615" y="86357"/>
                    <a:pt x="949325" y="104136"/>
                    <a:pt x="949325" y="142869"/>
                  </a:cubicBezTo>
                  <a:cubicBezTo>
                    <a:pt x="949325" y="166998"/>
                    <a:pt x="962660" y="185412"/>
                    <a:pt x="986790" y="193667"/>
                  </a:cubicBezTo>
                  <a:cubicBezTo>
                    <a:pt x="995680" y="196842"/>
                    <a:pt x="1014730" y="200652"/>
                    <a:pt x="1040130" y="205732"/>
                  </a:cubicBezTo>
                  <a:cubicBezTo>
                    <a:pt x="1058545" y="208907"/>
                    <a:pt x="1064895" y="210811"/>
                    <a:pt x="1071245" y="212716"/>
                  </a:cubicBezTo>
                  <a:cubicBezTo>
                    <a:pt x="1087120" y="218431"/>
                    <a:pt x="1092835" y="225416"/>
                    <a:pt x="1092835" y="233036"/>
                  </a:cubicBezTo>
                  <a:cubicBezTo>
                    <a:pt x="1092835" y="240020"/>
                    <a:pt x="1089025" y="245735"/>
                    <a:pt x="1079500" y="250180"/>
                  </a:cubicBezTo>
                  <a:cubicBezTo>
                    <a:pt x="1069975" y="254625"/>
                    <a:pt x="1054100" y="257164"/>
                    <a:pt x="1033780" y="257164"/>
                  </a:cubicBezTo>
                  <a:cubicBezTo>
                    <a:pt x="1013460" y="257164"/>
                    <a:pt x="993140" y="255895"/>
                    <a:pt x="962660" y="252720"/>
                  </a:cubicBezTo>
                  <a:lnTo>
                    <a:pt x="958850" y="252085"/>
                  </a:lnTo>
                  <a:lnTo>
                    <a:pt x="958215" y="255895"/>
                  </a:lnTo>
                  <a:lnTo>
                    <a:pt x="951865" y="290183"/>
                  </a:lnTo>
                  <a:lnTo>
                    <a:pt x="956310" y="290818"/>
                  </a:lnTo>
                  <a:cubicBezTo>
                    <a:pt x="986155" y="293358"/>
                    <a:pt x="1012825" y="295263"/>
                    <a:pt x="1035050" y="295263"/>
                  </a:cubicBezTo>
                  <a:cubicBezTo>
                    <a:pt x="1106170" y="295263"/>
                    <a:pt x="1146175" y="274944"/>
                    <a:pt x="1146175" y="231766"/>
                  </a:cubicBezTo>
                  <a:moveTo>
                    <a:pt x="925830" y="231766"/>
                  </a:moveTo>
                  <a:cubicBezTo>
                    <a:pt x="926465" y="196842"/>
                    <a:pt x="902970" y="179698"/>
                    <a:pt x="847725" y="170808"/>
                  </a:cubicBezTo>
                  <a:cubicBezTo>
                    <a:pt x="823595" y="166998"/>
                    <a:pt x="809625" y="164458"/>
                    <a:pt x="804545" y="163188"/>
                  </a:cubicBezTo>
                  <a:cubicBezTo>
                    <a:pt x="788035" y="159379"/>
                    <a:pt x="781050" y="153029"/>
                    <a:pt x="781050" y="144139"/>
                  </a:cubicBezTo>
                  <a:cubicBezTo>
                    <a:pt x="781050" y="137155"/>
                    <a:pt x="783590" y="133980"/>
                    <a:pt x="791845" y="130170"/>
                  </a:cubicBezTo>
                  <a:cubicBezTo>
                    <a:pt x="800100" y="126995"/>
                    <a:pt x="814705" y="125090"/>
                    <a:pt x="835025" y="125090"/>
                  </a:cubicBezTo>
                  <a:cubicBezTo>
                    <a:pt x="854710" y="125090"/>
                    <a:pt x="874395" y="126360"/>
                    <a:pt x="898525" y="128900"/>
                  </a:cubicBezTo>
                  <a:lnTo>
                    <a:pt x="902335" y="129535"/>
                  </a:lnTo>
                  <a:lnTo>
                    <a:pt x="908050" y="92706"/>
                  </a:lnTo>
                  <a:lnTo>
                    <a:pt x="903605" y="92071"/>
                  </a:lnTo>
                  <a:cubicBezTo>
                    <a:pt x="876300" y="88896"/>
                    <a:pt x="846455" y="86992"/>
                    <a:pt x="824865" y="86992"/>
                  </a:cubicBezTo>
                  <a:cubicBezTo>
                    <a:pt x="763270" y="86992"/>
                    <a:pt x="728980" y="104771"/>
                    <a:pt x="728980" y="143504"/>
                  </a:cubicBezTo>
                  <a:cubicBezTo>
                    <a:pt x="728980" y="167633"/>
                    <a:pt x="742315" y="186048"/>
                    <a:pt x="765810" y="194302"/>
                  </a:cubicBezTo>
                  <a:cubicBezTo>
                    <a:pt x="774700" y="197477"/>
                    <a:pt x="793750" y="201287"/>
                    <a:pt x="819150" y="206367"/>
                  </a:cubicBezTo>
                  <a:cubicBezTo>
                    <a:pt x="837565" y="209541"/>
                    <a:pt x="843915" y="211447"/>
                    <a:pt x="850265" y="213352"/>
                  </a:cubicBezTo>
                  <a:cubicBezTo>
                    <a:pt x="866140" y="219066"/>
                    <a:pt x="871855" y="226051"/>
                    <a:pt x="871855" y="233671"/>
                  </a:cubicBezTo>
                  <a:cubicBezTo>
                    <a:pt x="871855" y="240655"/>
                    <a:pt x="868045" y="246370"/>
                    <a:pt x="858520" y="250815"/>
                  </a:cubicBezTo>
                  <a:cubicBezTo>
                    <a:pt x="848995" y="255260"/>
                    <a:pt x="833120" y="257800"/>
                    <a:pt x="812800" y="257800"/>
                  </a:cubicBezTo>
                  <a:cubicBezTo>
                    <a:pt x="792480" y="257800"/>
                    <a:pt x="772160" y="256530"/>
                    <a:pt x="741680" y="253355"/>
                  </a:cubicBezTo>
                  <a:lnTo>
                    <a:pt x="737870" y="252720"/>
                  </a:lnTo>
                  <a:lnTo>
                    <a:pt x="737235" y="256530"/>
                  </a:lnTo>
                  <a:lnTo>
                    <a:pt x="730885" y="290818"/>
                  </a:lnTo>
                  <a:lnTo>
                    <a:pt x="735330" y="291453"/>
                  </a:lnTo>
                  <a:cubicBezTo>
                    <a:pt x="765175" y="293993"/>
                    <a:pt x="791845" y="295898"/>
                    <a:pt x="814070" y="295898"/>
                  </a:cubicBezTo>
                  <a:cubicBezTo>
                    <a:pt x="886460" y="295263"/>
                    <a:pt x="925830" y="274944"/>
                    <a:pt x="925830" y="231766"/>
                  </a:cubicBezTo>
                  <a:moveTo>
                    <a:pt x="695325" y="285738"/>
                  </a:moveTo>
                  <a:lnTo>
                    <a:pt x="695325" y="88262"/>
                  </a:lnTo>
                  <a:lnTo>
                    <a:pt x="641985" y="88262"/>
                  </a:lnTo>
                  <a:lnTo>
                    <a:pt x="641985" y="253990"/>
                  </a:lnTo>
                  <a:cubicBezTo>
                    <a:pt x="628015" y="255895"/>
                    <a:pt x="612140" y="257164"/>
                    <a:pt x="601345" y="257164"/>
                  </a:cubicBezTo>
                  <a:cubicBezTo>
                    <a:pt x="539750" y="257164"/>
                    <a:pt x="533400" y="238750"/>
                    <a:pt x="533400" y="205097"/>
                  </a:cubicBezTo>
                  <a:lnTo>
                    <a:pt x="533400" y="88262"/>
                  </a:lnTo>
                  <a:lnTo>
                    <a:pt x="480695" y="88262"/>
                  </a:lnTo>
                  <a:lnTo>
                    <a:pt x="480695" y="205732"/>
                  </a:lnTo>
                  <a:cubicBezTo>
                    <a:pt x="480695" y="278754"/>
                    <a:pt x="523875" y="295898"/>
                    <a:pt x="595630" y="295898"/>
                  </a:cubicBezTo>
                  <a:cubicBezTo>
                    <a:pt x="609600" y="295898"/>
                    <a:pt x="629920" y="293358"/>
                    <a:pt x="641985" y="290818"/>
                  </a:cubicBezTo>
                  <a:cubicBezTo>
                    <a:pt x="641985" y="302883"/>
                    <a:pt x="641350" y="316217"/>
                    <a:pt x="633095" y="325107"/>
                  </a:cubicBezTo>
                  <a:cubicBezTo>
                    <a:pt x="624840" y="333361"/>
                    <a:pt x="607695" y="334631"/>
                    <a:pt x="581025" y="334631"/>
                  </a:cubicBezTo>
                  <a:cubicBezTo>
                    <a:pt x="556895" y="334631"/>
                    <a:pt x="527685" y="331457"/>
                    <a:pt x="503555" y="327647"/>
                  </a:cubicBezTo>
                  <a:lnTo>
                    <a:pt x="497205" y="365745"/>
                  </a:lnTo>
                  <a:cubicBezTo>
                    <a:pt x="530225" y="371460"/>
                    <a:pt x="556895" y="374000"/>
                    <a:pt x="583565" y="374000"/>
                  </a:cubicBezTo>
                  <a:cubicBezTo>
                    <a:pt x="674370" y="373365"/>
                    <a:pt x="695325" y="347331"/>
                    <a:pt x="695325" y="285738"/>
                  </a:cubicBezTo>
                  <a:moveTo>
                    <a:pt x="454025" y="292723"/>
                  </a:moveTo>
                  <a:lnTo>
                    <a:pt x="335280" y="178428"/>
                  </a:lnTo>
                  <a:lnTo>
                    <a:pt x="452120" y="88262"/>
                  </a:lnTo>
                  <a:lnTo>
                    <a:pt x="384175" y="88262"/>
                  </a:lnTo>
                  <a:lnTo>
                    <a:pt x="290195" y="160014"/>
                  </a:lnTo>
                  <a:lnTo>
                    <a:pt x="279400" y="160014"/>
                  </a:lnTo>
                  <a:lnTo>
                    <a:pt x="279400" y="0"/>
                  </a:lnTo>
                  <a:lnTo>
                    <a:pt x="228600" y="0"/>
                  </a:lnTo>
                  <a:lnTo>
                    <a:pt x="228600" y="293358"/>
                  </a:lnTo>
                  <a:lnTo>
                    <a:pt x="279400" y="293358"/>
                  </a:lnTo>
                  <a:lnTo>
                    <a:pt x="279400" y="197477"/>
                  </a:lnTo>
                  <a:lnTo>
                    <a:pt x="288925" y="197477"/>
                  </a:lnTo>
                  <a:lnTo>
                    <a:pt x="387350" y="293358"/>
                  </a:lnTo>
                  <a:lnTo>
                    <a:pt x="454025" y="293358"/>
                  </a:lnTo>
                  <a:close/>
                  <a:moveTo>
                    <a:pt x="196850" y="231766"/>
                  </a:moveTo>
                  <a:cubicBezTo>
                    <a:pt x="197485" y="196842"/>
                    <a:pt x="173990" y="179698"/>
                    <a:pt x="118745" y="170808"/>
                  </a:cubicBezTo>
                  <a:cubicBezTo>
                    <a:pt x="94615" y="166998"/>
                    <a:pt x="80645" y="164458"/>
                    <a:pt x="75565" y="163188"/>
                  </a:cubicBezTo>
                  <a:cubicBezTo>
                    <a:pt x="59055" y="159379"/>
                    <a:pt x="52070" y="153029"/>
                    <a:pt x="52070" y="144139"/>
                  </a:cubicBezTo>
                  <a:cubicBezTo>
                    <a:pt x="52070" y="137155"/>
                    <a:pt x="54610" y="133980"/>
                    <a:pt x="62865" y="130170"/>
                  </a:cubicBezTo>
                  <a:cubicBezTo>
                    <a:pt x="71120" y="126995"/>
                    <a:pt x="85725" y="125090"/>
                    <a:pt x="106045" y="125090"/>
                  </a:cubicBezTo>
                  <a:cubicBezTo>
                    <a:pt x="125730" y="125090"/>
                    <a:pt x="145415" y="126360"/>
                    <a:pt x="169545" y="128900"/>
                  </a:cubicBezTo>
                  <a:lnTo>
                    <a:pt x="173355" y="129535"/>
                  </a:lnTo>
                  <a:lnTo>
                    <a:pt x="179070" y="92706"/>
                  </a:lnTo>
                  <a:lnTo>
                    <a:pt x="174625" y="92071"/>
                  </a:lnTo>
                  <a:cubicBezTo>
                    <a:pt x="147320" y="88896"/>
                    <a:pt x="117475" y="86992"/>
                    <a:pt x="95885" y="86992"/>
                  </a:cubicBezTo>
                  <a:cubicBezTo>
                    <a:pt x="34290" y="86992"/>
                    <a:pt x="0" y="104771"/>
                    <a:pt x="0" y="143504"/>
                  </a:cubicBezTo>
                  <a:cubicBezTo>
                    <a:pt x="0" y="167633"/>
                    <a:pt x="13335" y="186048"/>
                    <a:pt x="36830" y="194302"/>
                  </a:cubicBezTo>
                  <a:cubicBezTo>
                    <a:pt x="45720" y="197477"/>
                    <a:pt x="64770" y="201287"/>
                    <a:pt x="90170" y="206367"/>
                  </a:cubicBezTo>
                  <a:cubicBezTo>
                    <a:pt x="108585" y="209541"/>
                    <a:pt x="114935" y="211447"/>
                    <a:pt x="121285" y="213352"/>
                  </a:cubicBezTo>
                  <a:cubicBezTo>
                    <a:pt x="137160" y="219066"/>
                    <a:pt x="142875" y="226051"/>
                    <a:pt x="142875" y="233671"/>
                  </a:cubicBezTo>
                  <a:cubicBezTo>
                    <a:pt x="142875" y="240655"/>
                    <a:pt x="139065" y="246370"/>
                    <a:pt x="129540" y="250815"/>
                  </a:cubicBezTo>
                  <a:cubicBezTo>
                    <a:pt x="120015" y="255260"/>
                    <a:pt x="104140" y="257800"/>
                    <a:pt x="83820" y="257800"/>
                  </a:cubicBezTo>
                  <a:cubicBezTo>
                    <a:pt x="63500" y="257800"/>
                    <a:pt x="43180" y="256530"/>
                    <a:pt x="12700" y="253355"/>
                  </a:cubicBezTo>
                  <a:lnTo>
                    <a:pt x="8890" y="252720"/>
                  </a:lnTo>
                  <a:lnTo>
                    <a:pt x="8255" y="256530"/>
                  </a:lnTo>
                  <a:lnTo>
                    <a:pt x="1905" y="290818"/>
                  </a:lnTo>
                  <a:lnTo>
                    <a:pt x="6350" y="291453"/>
                  </a:lnTo>
                  <a:cubicBezTo>
                    <a:pt x="36195" y="293993"/>
                    <a:pt x="62865" y="295898"/>
                    <a:pt x="85090" y="295898"/>
                  </a:cubicBezTo>
                  <a:cubicBezTo>
                    <a:pt x="156845" y="295263"/>
                    <a:pt x="196850" y="274944"/>
                    <a:pt x="196850" y="231766"/>
                  </a:cubicBezTo>
                </a:path>
              </a:pathLst>
            </a:custGeom>
            <a:solidFill>
              <a:srgbClr val="000000"/>
            </a:solidFill>
            <a:ln w="6350" cap="flat">
              <a:noFill/>
              <a:prstDash val="solid"/>
              <a:miter/>
            </a:ln>
          </p:spPr>
          <p:txBody>
            <a:bodyPr rtlCol="0" anchor="ctr"/>
            <a:lstStyle/>
            <a:p>
              <a:endParaRPr lang="nb-NO"/>
            </a:p>
          </p:txBody>
        </p:sp>
        <p:sp>
          <p:nvSpPr>
            <p:cNvPr id="9" name="Friform 19">
              <a:extLst>
                <a:ext uri="{FF2B5EF4-FFF2-40B4-BE49-F238E27FC236}">
                  <a16:creationId xmlns:a16="http://schemas.microsoft.com/office/drawing/2014/main" id="{3B7BC661-FCBF-3EB6-FC46-0BA274D411B5}"/>
                </a:ext>
              </a:extLst>
            </p:cNvPr>
            <p:cNvSpPr/>
            <p:nvPr/>
          </p:nvSpPr>
          <p:spPr>
            <a:xfrm>
              <a:off x="1804631" y="10087834"/>
              <a:ext cx="215333" cy="262244"/>
            </a:xfrm>
            <a:custGeom>
              <a:avLst/>
              <a:gdLst>
                <a:gd name="connsiteX0" fmla="*/ 215303 w 215333"/>
                <a:gd name="connsiteY0" fmla="*/ 6985 h 262244"/>
                <a:gd name="connsiteX1" fmla="*/ 215303 w 215333"/>
                <a:gd name="connsiteY1" fmla="*/ 0 h 262244"/>
                <a:gd name="connsiteX2" fmla="*/ 38 w 215333"/>
                <a:gd name="connsiteY2" fmla="*/ 0 h 262244"/>
                <a:gd name="connsiteX3" fmla="*/ 38 w 215333"/>
                <a:gd name="connsiteY3" fmla="*/ 6985 h 262244"/>
                <a:gd name="connsiteX4" fmla="*/ 10833 w 215333"/>
                <a:gd name="connsiteY4" fmla="*/ 132075 h 262244"/>
                <a:gd name="connsiteX5" fmla="*/ 18453 w 215333"/>
                <a:gd name="connsiteY5" fmla="*/ 157473 h 262244"/>
                <a:gd name="connsiteX6" fmla="*/ 45123 w 215333"/>
                <a:gd name="connsiteY6" fmla="*/ 203827 h 262244"/>
                <a:gd name="connsiteX7" fmla="*/ 101003 w 215333"/>
                <a:gd name="connsiteY7" fmla="*/ 257799 h 262244"/>
                <a:gd name="connsiteX8" fmla="*/ 106718 w 215333"/>
                <a:gd name="connsiteY8" fmla="*/ 262244 h 262244"/>
                <a:gd name="connsiteX9" fmla="*/ 112433 w 215333"/>
                <a:gd name="connsiteY9" fmla="*/ 257799 h 262244"/>
                <a:gd name="connsiteX10" fmla="*/ 168313 w 215333"/>
                <a:gd name="connsiteY10" fmla="*/ 203827 h 262244"/>
                <a:gd name="connsiteX11" fmla="*/ 194983 w 215333"/>
                <a:gd name="connsiteY11" fmla="*/ 157473 h 262244"/>
                <a:gd name="connsiteX12" fmla="*/ 202603 w 215333"/>
                <a:gd name="connsiteY12" fmla="*/ 132075 h 262244"/>
                <a:gd name="connsiteX13" fmla="*/ 215303 w 215333"/>
                <a:gd name="connsiteY13" fmla="*/ 6985 h 26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5333" h="262244">
                  <a:moveTo>
                    <a:pt x="215303" y="6985"/>
                  </a:moveTo>
                  <a:lnTo>
                    <a:pt x="215303" y="0"/>
                  </a:lnTo>
                  <a:lnTo>
                    <a:pt x="38" y="0"/>
                  </a:lnTo>
                  <a:lnTo>
                    <a:pt x="38" y="6985"/>
                  </a:lnTo>
                  <a:cubicBezTo>
                    <a:pt x="38" y="7620"/>
                    <a:pt x="-1232" y="79372"/>
                    <a:pt x="10833" y="132075"/>
                  </a:cubicBezTo>
                  <a:cubicBezTo>
                    <a:pt x="13373" y="141599"/>
                    <a:pt x="15913" y="149854"/>
                    <a:pt x="18453" y="157473"/>
                  </a:cubicBezTo>
                  <a:cubicBezTo>
                    <a:pt x="24803" y="173983"/>
                    <a:pt x="34328" y="189857"/>
                    <a:pt x="45123" y="203827"/>
                  </a:cubicBezTo>
                  <a:cubicBezTo>
                    <a:pt x="63538" y="227956"/>
                    <a:pt x="84493" y="244465"/>
                    <a:pt x="101003" y="257799"/>
                  </a:cubicBezTo>
                  <a:lnTo>
                    <a:pt x="106718" y="262244"/>
                  </a:lnTo>
                  <a:lnTo>
                    <a:pt x="112433" y="257799"/>
                  </a:lnTo>
                  <a:cubicBezTo>
                    <a:pt x="128943" y="244465"/>
                    <a:pt x="149898" y="227956"/>
                    <a:pt x="168313" y="203827"/>
                  </a:cubicBezTo>
                  <a:cubicBezTo>
                    <a:pt x="179743" y="189222"/>
                    <a:pt x="188633" y="173983"/>
                    <a:pt x="194983" y="157473"/>
                  </a:cubicBezTo>
                  <a:cubicBezTo>
                    <a:pt x="198158" y="150489"/>
                    <a:pt x="200698" y="141599"/>
                    <a:pt x="202603" y="132075"/>
                  </a:cubicBezTo>
                  <a:cubicBezTo>
                    <a:pt x="216573" y="79372"/>
                    <a:pt x="215303" y="7620"/>
                    <a:pt x="215303" y="6985"/>
                  </a:cubicBezTo>
                </a:path>
              </a:pathLst>
            </a:custGeom>
            <a:solidFill>
              <a:srgbClr val="000000"/>
            </a:solidFill>
            <a:ln w="6350" cap="flat">
              <a:noFill/>
              <a:prstDash val="solid"/>
              <a:miter/>
            </a:ln>
          </p:spPr>
          <p:txBody>
            <a:bodyPr rtlCol="0" anchor="ctr"/>
            <a:lstStyle/>
            <a:p>
              <a:endParaRPr lang="nb-NO"/>
            </a:p>
          </p:txBody>
        </p:sp>
        <p:sp>
          <p:nvSpPr>
            <p:cNvPr id="10" name="Friform 20">
              <a:extLst>
                <a:ext uri="{FF2B5EF4-FFF2-40B4-BE49-F238E27FC236}">
                  <a16:creationId xmlns:a16="http://schemas.microsoft.com/office/drawing/2014/main" id="{A7E9EBE1-495B-3667-52E0-0FD3F07C337E}"/>
                </a:ext>
              </a:extLst>
            </p:cNvPr>
            <p:cNvSpPr/>
            <p:nvPr/>
          </p:nvSpPr>
          <p:spPr>
            <a:xfrm>
              <a:off x="1811616" y="10094818"/>
              <a:ext cx="201968" cy="192397"/>
            </a:xfrm>
            <a:custGeom>
              <a:avLst/>
              <a:gdLst>
                <a:gd name="connsiteX0" fmla="*/ 190538 w 201968"/>
                <a:gd name="connsiteY0" fmla="*/ 123185 h 192397"/>
                <a:gd name="connsiteX1" fmla="*/ 182919 w 201968"/>
                <a:gd name="connsiteY1" fmla="*/ 147314 h 192397"/>
                <a:gd name="connsiteX2" fmla="*/ 156883 w 201968"/>
                <a:gd name="connsiteY2" fmla="*/ 192397 h 192397"/>
                <a:gd name="connsiteX3" fmla="*/ 156883 w 201968"/>
                <a:gd name="connsiteY3" fmla="*/ 192397 h 192397"/>
                <a:gd name="connsiteX4" fmla="*/ 43854 w 201968"/>
                <a:gd name="connsiteY4" fmla="*/ 192397 h 192397"/>
                <a:gd name="connsiteX5" fmla="*/ 100369 w 201968"/>
                <a:gd name="connsiteY5" fmla="*/ 123185 h 192397"/>
                <a:gd name="connsiteX6" fmla="*/ 10833 w 201968"/>
                <a:gd name="connsiteY6" fmla="*/ 123185 h 192397"/>
                <a:gd name="connsiteX7" fmla="*/ 38 w 201968"/>
                <a:gd name="connsiteY7" fmla="*/ 0 h 192397"/>
                <a:gd name="connsiteX8" fmla="*/ 101004 w 201968"/>
                <a:gd name="connsiteY8" fmla="*/ 123185 h 192397"/>
                <a:gd name="connsiteX9" fmla="*/ 201969 w 201968"/>
                <a:gd name="connsiteY9" fmla="*/ 0 h 192397"/>
                <a:gd name="connsiteX10" fmla="*/ 190538 w 201968"/>
                <a:gd name="connsiteY10" fmla="*/ 123185 h 19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1968" h="192397">
                  <a:moveTo>
                    <a:pt x="190538" y="123185"/>
                  </a:moveTo>
                  <a:cubicBezTo>
                    <a:pt x="188633" y="132075"/>
                    <a:pt x="186094" y="140329"/>
                    <a:pt x="182919" y="147314"/>
                  </a:cubicBezTo>
                  <a:cubicBezTo>
                    <a:pt x="175933" y="164458"/>
                    <a:pt x="167044" y="179698"/>
                    <a:pt x="156883" y="192397"/>
                  </a:cubicBezTo>
                  <a:lnTo>
                    <a:pt x="156883" y="192397"/>
                  </a:lnTo>
                  <a:lnTo>
                    <a:pt x="43854" y="192397"/>
                  </a:lnTo>
                  <a:lnTo>
                    <a:pt x="100369" y="123185"/>
                  </a:lnTo>
                  <a:lnTo>
                    <a:pt x="10833" y="123185"/>
                  </a:lnTo>
                  <a:cubicBezTo>
                    <a:pt x="-1231" y="71117"/>
                    <a:pt x="38" y="0"/>
                    <a:pt x="38" y="0"/>
                  </a:cubicBezTo>
                  <a:lnTo>
                    <a:pt x="101004" y="123185"/>
                  </a:lnTo>
                  <a:lnTo>
                    <a:pt x="201969" y="0"/>
                  </a:lnTo>
                  <a:cubicBezTo>
                    <a:pt x="201333" y="0"/>
                    <a:pt x="202604" y="71117"/>
                    <a:pt x="190538" y="123185"/>
                  </a:cubicBezTo>
                </a:path>
              </a:pathLst>
            </a:custGeom>
            <a:solidFill>
              <a:srgbClr val="FFFFFF"/>
            </a:solidFill>
            <a:ln w="6350" cap="flat">
              <a:noFill/>
              <a:prstDash val="solid"/>
              <a:miter/>
            </a:ln>
          </p:spPr>
          <p:txBody>
            <a:bodyPr rtlCol="0" anchor="ctr"/>
            <a:lstStyle/>
            <a:p>
              <a:endParaRPr lang="nb-NO"/>
            </a:p>
          </p:txBody>
        </p:sp>
      </p:grpSp>
      <p:grpSp>
        <p:nvGrpSpPr>
          <p:cNvPr id="11" name="Gruppe 10">
            <a:extLst>
              <a:ext uri="{FF2B5EF4-FFF2-40B4-BE49-F238E27FC236}">
                <a16:creationId xmlns:a16="http://schemas.microsoft.com/office/drawing/2014/main" id="{D2D8BF84-446F-F854-48C1-018B8E6B61BD}"/>
              </a:ext>
            </a:extLst>
          </p:cNvPr>
          <p:cNvGrpSpPr/>
          <p:nvPr userDrawn="1"/>
        </p:nvGrpSpPr>
        <p:grpSpPr>
          <a:xfrm>
            <a:off x="10371772" y="6112217"/>
            <a:ext cx="1253490" cy="374634"/>
            <a:chOff x="7456020" y="3763242"/>
            <a:chExt cx="1253490" cy="374634"/>
          </a:xfrm>
        </p:grpSpPr>
        <p:sp>
          <p:nvSpPr>
            <p:cNvPr id="12" name="Friform 8">
              <a:extLst>
                <a:ext uri="{FF2B5EF4-FFF2-40B4-BE49-F238E27FC236}">
                  <a16:creationId xmlns:a16="http://schemas.microsoft.com/office/drawing/2014/main" id="{F60E2F03-586F-D32C-DA15-923E73661664}"/>
                </a:ext>
              </a:extLst>
            </p:cNvPr>
            <p:cNvSpPr/>
            <p:nvPr userDrawn="1"/>
          </p:nvSpPr>
          <p:spPr>
            <a:xfrm>
              <a:off x="8335495" y="3763242"/>
              <a:ext cx="374015" cy="373999"/>
            </a:xfrm>
            <a:custGeom>
              <a:avLst/>
              <a:gdLst>
                <a:gd name="connsiteX0" fmla="*/ 69850 w 374015"/>
                <a:gd name="connsiteY0" fmla="*/ 374000 h 373999"/>
                <a:gd name="connsiteX1" fmla="*/ 82550 w 374015"/>
                <a:gd name="connsiteY1" fmla="*/ 374000 h 373999"/>
                <a:gd name="connsiteX2" fmla="*/ 82550 w 374015"/>
                <a:gd name="connsiteY2" fmla="*/ 1905 h 373999"/>
                <a:gd name="connsiteX3" fmla="*/ 69850 w 374015"/>
                <a:gd name="connsiteY3" fmla="*/ 0 h 373999"/>
                <a:gd name="connsiteX4" fmla="*/ 69850 w 374015"/>
                <a:gd name="connsiteY4" fmla="*/ 374000 h 373999"/>
                <a:gd name="connsiteX5" fmla="*/ 311150 w 374015"/>
                <a:gd name="connsiteY5" fmla="*/ 374000 h 373999"/>
                <a:gd name="connsiteX6" fmla="*/ 327025 w 374015"/>
                <a:gd name="connsiteY6" fmla="*/ 374000 h 373999"/>
                <a:gd name="connsiteX7" fmla="*/ 327025 w 374015"/>
                <a:gd name="connsiteY7" fmla="*/ 374000 h 373999"/>
                <a:gd name="connsiteX8" fmla="*/ 327660 w 374015"/>
                <a:gd name="connsiteY8" fmla="*/ 374000 h 373999"/>
                <a:gd name="connsiteX9" fmla="*/ 340360 w 374015"/>
                <a:gd name="connsiteY9" fmla="*/ 372095 h 373999"/>
                <a:gd name="connsiteX10" fmla="*/ 340360 w 374015"/>
                <a:gd name="connsiteY10" fmla="*/ 271769 h 373999"/>
                <a:gd name="connsiteX11" fmla="*/ 311150 w 374015"/>
                <a:gd name="connsiteY11" fmla="*/ 240655 h 373999"/>
                <a:gd name="connsiteX12" fmla="*/ 311150 w 374015"/>
                <a:gd name="connsiteY12" fmla="*/ 374000 h 373999"/>
                <a:gd name="connsiteX13" fmla="*/ 274320 w 374015"/>
                <a:gd name="connsiteY13" fmla="*/ 374000 h 373999"/>
                <a:gd name="connsiteX14" fmla="*/ 302260 w 374015"/>
                <a:gd name="connsiteY14" fmla="*/ 374000 h 373999"/>
                <a:gd name="connsiteX15" fmla="*/ 302260 w 374015"/>
                <a:gd name="connsiteY15" fmla="*/ 231766 h 373999"/>
                <a:gd name="connsiteX16" fmla="*/ 274320 w 374015"/>
                <a:gd name="connsiteY16" fmla="*/ 201287 h 373999"/>
                <a:gd name="connsiteX17" fmla="*/ 274320 w 374015"/>
                <a:gd name="connsiteY17" fmla="*/ 374000 h 373999"/>
                <a:gd name="connsiteX18" fmla="*/ 352425 w 374015"/>
                <a:gd name="connsiteY18" fmla="*/ 286373 h 373999"/>
                <a:gd name="connsiteX19" fmla="*/ 344170 w 374015"/>
                <a:gd name="connsiteY19" fmla="*/ 277484 h 373999"/>
                <a:gd name="connsiteX20" fmla="*/ 344170 w 374015"/>
                <a:gd name="connsiteY20" fmla="*/ 371460 h 373999"/>
                <a:gd name="connsiteX21" fmla="*/ 374015 w 374015"/>
                <a:gd name="connsiteY21" fmla="*/ 327646 h 373999"/>
                <a:gd name="connsiteX22" fmla="*/ 352425 w 374015"/>
                <a:gd name="connsiteY22" fmla="*/ 286373 h 373999"/>
                <a:gd name="connsiteX23" fmla="*/ 234950 w 374015"/>
                <a:gd name="connsiteY23" fmla="*/ 374000 h 373999"/>
                <a:gd name="connsiteX24" fmla="*/ 261620 w 374015"/>
                <a:gd name="connsiteY24" fmla="*/ 374000 h 373999"/>
                <a:gd name="connsiteX25" fmla="*/ 261620 w 374015"/>
                <a:gd name="connsiteY25" fmla="*/ 187952 h 373999"/>
                <a:gd name="connsiteX26" fmla="*/ 234950 w 374015"/>
                <a:gd name="connsiteY26" fmla="*/ 158744 h 373999"/>
                <a:gd name="connsiteX27" fmla="*/ 234950 w 374015"/>
                <a:gd name="connsiteY27" fmla="*/ 374000 h 373999"/>
                <a:gd name="connsiteX28" fmla="*/ 151130 w 374015"/>
                <a:gd name="connsiteY28" fmla="*/ 374000 h 373999"/>
                <a:gd name="connsiteX29" fmla="*/ 173990 w 374015"/>
                <a:gd name="connsiteY29" fmla="*/ 374000 h 373999"/>
                <a:gd name="connsiteX30" fmla="*/ 173990 w 374015"/>
                <a:gd name="connsiteY30" fmla="*/ 92706 h 373999"/>
                <a:gd name="connsiteX31" fmla="*/ 151130 w 374015"/>
                <a:gd name="connsiteY31" fmla="*/ 67942 h 373999"/>
                <a:gd name="connsiteX32" fmla="*/ 151130 w 374015"/>
                <a:gd name="connsiteY32" fmla="*/ 374000 h 373999"/>
                <a:gd name="connsiteX33" fmla="*/ 109220 w 374015"/>
                <a:gd name="connsiteY33" fmla="*/ 22859 h 373999"/>
                <a:gd name="connsiteX34" fmla="*/ 109220 w 374015"/>
                <a:gd name="connsiteY34" fmla="*/ 374000 h 373999"/>
                <a:gd name="connsiteX35" fmla="*/ 125730 w 374015"/>
                <a:gd name="connsiteY35" fmla="*/ 374000 h 373999"/>
                <a:gd name="connsiteX36" fmla="*/ 125730 w 374015"/>
                <a:gd name="connsiteY36" fmla="*/ 41273 h 373999"/>
                <a:gd name="connsiteX37" fmla="*/ 111760 w 374015"/>
                <a:gd name="connsiteY37" fmla="*/ 26034 h 373999"/>
                <a:gd name="connsiteX38" fmla="*/ 109220 w 374015"/>
                <a:gd name="connsiteY38" fmla="*/ 22859 h 373999"/>
                <a:gd name="connsiteX39" fmla="*/ 33655 w 374015"/>
                <a:gd name="connsiteY39" fmla="*/ 374000 h 373999"/>
                <a:gd name="connsiteX40" fmla="*/ 41910 w 374015"/>
                <a:gd name="connsiteY40" fmla="*/ 374000 h 373999"/>
                <a:gd name="connsiteX41" fmla="*/ 41910 w 374015"/>
                <a:gd name="connsiteY41" fmla="*/ 0 h 373999"/>
                <a:gd name="connsiteX42" fmla="*/ 33655 w 374015"/>
                <a:gd name="connsiteY42" fmla="*/ 0 h 373999"/>
                <a:gd name="connsiteX43" fmla="*/ 33655 w 374015"/>
                <a:gd name="connsiteY43" fmla="*/ 374000 h 373999"/>
                <a:gd name="connsiteX44" fmla="*/ 0 w 374015"/>
                <a:gd name="connsiteY44" fmla="*/ 374000 h 373999"/>
                <a:gd name="connsiteX45" fmla="*/ 4445 w 374015"/>
                <a:gd name="connsiteY45" fmla="*/ 374000 h 373999"/>
                <a:gd name="connsiteX46" fmla="*/ 4445 w 374015"/>
                <a:gd name="connsiteY46" fmla="*/ 0 h 373999"/>
                <a:gd name="connsiteX47" fmla="*/ 0 w 374015"/>
                <a:gd name="connsiteY47" fmla="*/ 0 h 373999"/>
                <a:gd name="connsiteX48" fmla="*/ 0 w 374015"/>
                <a:gd name="connsiteY48" fmla="*/ 374000 h 373999"/>
                <a:gd name="connsiteX49" fmla="*/ 193675 w 374015"/>
                <a:gd name="connsiteY49" fmla="*/ 374000 h 373999"/>
                <a:gd name="connsiteX50" fmla="*/ 218440 w 374015"/>
                <a:gd name="connsiteY50" fmla="*/ 374000 h 373999"/>
                <a:gd name="connsiteX51" fmla="*/ 218440 w 374015"/>
                <a:gd name="connsiteY51" fmla="*/ 140964 h 373999"/>
                <a:gd name="connsiteX52" fmla="*/ 193675 w 374015"/>
                <a:gd name="connsiteY52" fmla="*/ 113661 h 373999"/>
                <a:gd name="connsiteX53" fmla="*/ 193675 w 374015"/>
                <a:gd name="connsiteY53" fmla="*/ 374000 h 37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74015" h="373999">
                  <a:moveTo>
                    <a:pt x="69850" y="374000"/>
                  </a:moveTo>
                  <a:lnTo>
                    <a:pt x="82550" y="374000"/>
                  </a:lnTo>
                  <a:lnTo>
                    <a:pt x="82550" y="1905"/>
                  </a:lnTo>
                  <a:cubicBezTo>
                    <a:pt x="78740" y="635"/>
                    <a:pt x="74930" y="0"/>
                    <a:pt x="69850" y="0"/>
                  </a:cubicBezTo>
                  <a:lnTo>
                    <a:pt x="69850" y="374000"/>
                  </a:lnTo>
                  <a:close/>
                  <a:moveTo>
                    <a:pt x="311150" y="374000"/>
                  </a:moveTo>
                  <a:lnTo>
                    <a:pt x="327025" y="374000"/>
                  </a:lnTo>
                  <a:lnTo>
                    <a:pt x="327025" y="374000"/>
                  </a:lnTo>
                  <a:cubicBezTo>
                    <a:pt x="327025" y="374000"/>
                    <a:pt x="327660" y="374000"/>
                    <a:pt x="327660" y="374000"/>
                  </a:cubicBezTo>
                  <a:cubicBezTo>
                    <a:pt x="332105" y="374000"/>
                    <a:pt x="336550" y="373365"/>
                    <a:pt x="340360" y="372095"/>
                  </a:cubicBezTo>
                  <a:lnTo>
                    <a:pt x="340360" y="271769"/>
                  </a:lnTo>
                  <a:cubicBezTo>
                    <a:pt x="333375" y="264149"/>
                    <a:pt x="323215" y="253355"/>
                    <a:pt x="311150" y="240655"/>
                  </a:cubicBezTo>
                  <a:lnTo>
                    <a:pt x="311150" y="374000"/>
                  </a:lnTo>
                  <a:close/>
                  <a:moveTo>
                    <a:pt x="274320" y="374000"/>
                  </a:moveTo>
                  <a:lnTo>
                    <a:pt x="302260" y="374000"/>
                  </a:lnTo>
                  <a:lnTo>
                    <a:pt x="302260" y="231766"/>
                  </a:lnTo>
                  <a:cubicBezTo>
                    <a:pt x="293370" y="222241"/>
                    <a:pt x="283845" y="212081"/>
                    <a:pt x="274320" y="201287"/>
                  </a:cubicBezTo>
                  <a:lnTo>
                    <a:pt x="274320" y="374000"/>
                  </a:lnTo>
                  <a:close/>
                  <a:moveTo>
                    <a:pt x="352425" y="286373"/>
                  </a:moveTo>
                  <a:cubicBezTo>
                    <a:pt x="351790" y="285738"/>
                    <a:pt x="348615" y="282563"/>
                    <a:pt x="344170" y="277484"/>
                  </a:cubicBezTo>
                  <a:lnTo>
                    <a:pt x="344170" y="371460"/>
                  </a:lnTo>
                  <a:cubicBezTo>
                    <a:pt x="361315" y="364475"/>
                    <a:pt x="374015" y="347966"/>
                    <a:pt x="374015" y="327646"/>
                  </a:cubicBezTo>
                  <a:cubicBezTo>
                    <a:pt x="374015" y="309232"/>
                    <a:pt x="367030" y="301613"/>
                    <a:pt x="352425" y="286373"/>
                  </a:cubicBezTo>
                  <a:moveTo>
                    <a:pt x="234950" y="374000"/>
                  </a:moveTo>
                  <a:lnTo>
                    <a:pt x="261620" y="374000"/>
                  </a:lnTo>
                  <a:lnTo>
                    <a:pt x="261620" y="187952"/>
                  </a:lnTo>
                  <a:cubicBezTo>
                    <a:pt x="252730" y="178428"/>
                    <a:pt x="243840" y="168903"/>
                    <a:pt x="234950" y="158744"/>
                  </a:cubicBezTo>
                  <a:lnTo>
                    <a:pt x="234950" y="374000"/>
                  </a:lnTo>
                  <a:close/>
                  <a:moveTo>
                    <a:pt x="151130" y="374000"/>
                  </a:moveTo>
                  <a:lnTo>
                    <a:pt x="173990" y="374000"/>
                  </a:lnTo>
                  <a:lnTo>
                    <a:pt x="173990" y="92706"/>
                  </a:lnTo>
                  <a:cubicBezTo>
                    <a:pt x="165735" y="83817"/>
                    <a:pt x="158115" y="75562"/>
                    <a:pt x="151130" y="67942"/>
                  </a:cubicBezTo>
                  <a:lnTo>
                    <a:pt x="151130" y="374000"/>
                  </a:lnTo>
                  <a:close/>
                  <a:moveTo>
                    <a:pt x="109220" y="22859"/>
                  </a:moveTo>
                  <a:lnTo>
                    <a:pt x="109220" y="374000"/>
                  </a:lnTo>
                  <a:lnTo>
                    <a:pt x="125730" y="374000"/>
                  </a:lnTo>
                  <a:lnTo>
                    <a:pt x="125730" y="41273"/>
                  </a:lnTo>
                  <a:cubicBezTo>
                    <a:pt x="118745" y="33654"/>
                    <a:pt x="113665" y="28574"/>
                    <a:pt x="111760" y="26034"/>
                  </a:cubicBezTo>
                  <a:cubicBezTo>
                    <a:pt x="111125" y="24764"/>
                    <a:pt x="110490" y="24129"/>
                    <a:pt x="109220" y="22859"/>
                  </a:cubicBezTo>
                  <a:moveTo>
                    <a:pt x="33655" y="374000"/>
                  </a:moveTo>
                  <a:lnTo>
                    <a:pt x="41910" y="374000"/>
                  </a:lnTo>
                  <a:lnTo>
                    <a:pt x="41910" y="0"/>
                  </a:lnTo>
                  <a:lnTo>
                    <a:pt x="33655" y="0"/>
                  </a:lnTo>
                  <a:lnTo>
                    <a:pt x="33655" y="374000"/>
                  </a:lnTo>
                  <a:close/>
                  <a:moveTo>
                    <a:pt x="0" y="374000"/>
                  </a:moveTo>
                  <a:lnTo>
                    <a:pt x="4445" y="374000"/>
                  </a:lnTo>
                  <a:lnTo>
                    <a:pt x="4445" y="0"/>
                  </a:lnTo>
                  <a:lnTo>
                    <a:pt x="0" y="0"/>
                  </a:lnTo>
                  <a:lnTo>
                    <a:pt x="0" y="374000"/>
                  </a:lnTo>
                  <a:close/>
                  <a:moveTo>
                    <a:pt x="193675" y="374000"/>
                  </a:moveTo>
                  <a:lnTo>
                    <a:pt x="218440" y="374000"/>
                  </a:lnTo>
                  <a:lnTo>
                    <a:pt x="218440" y="140964"/>
                  </a:lnTo>
                  <a:cubicBezTo>
                    <a:pt x="210185" y="132075"/>
                    <a:pt x="201295" y="122550"/>
                    <a:pt x="193675" y="113661"/>
                  </a:cubicBezTo>
                  <a:lnTo>
                    <a:pt x="193675" y="374000"/>
                  </a:lnTo>
                  <a:close/>
                </a:path>
              </a:pathLst>
            </a:custGeom>
            <a:solidFill>
              <a:srgbClr val="D2492A"/>
            </a:solidFill>
            <a:ln w="6350" cap="flat">
              <a:noFill/>
              <a:prstDash val="solid"/>
              <a:miter/>
            </a:ln>
          </p:spPr>
          <p:txBody>
            <a:bodyPr rtlCol="0" anchor="ctr"/>
            <a:lstStyle/>
            <a:p>
              <a:endParaRPr lang="nb-NO"/>
            </a:p>
          </p:txBody>
        </p:sp>
        <p:sp>
          <p:nvSpPr>
            <p:cNvPr id="13" name="Friform 9">
              <a:extLst>
                <a:ext uri="{FF2B5EF4-FFF2-40B4-BE49-F238E27FC236}">
                  <a16:creationId xmlns:a16="http://schemas.microsoft.com/office/drawing/2014/main" id="{63C7794B-42A9-4BCF-1159-0F1A0128C9F4}"/>
                </a:ext>
              </a:extLst>
            </p:cNvPr>
            <p:cNvSpPr/>
            <p:nvPr userDrawn="1"/>
          </p:nvSpPr>
          <p:spPr>
            <a:xfrm>
              <a:off x="7456020" y="3763242"/>
              <a:ext cx="374015" cy="373999"/>
            </a:xfrm>
            <a:custGeom>
              <a:avLst/>
              <a:gdLst>
                <a:gd name="connsiteX0" fmla="*/ 326390 w 374015"/>
                <a:gd name="connsiteY0" fmla="*/ 635 h 373999"/>
                <a:gd name="connsiteX1" fmla="*/ 326390 w 374015"/>
                <a:gd name="connsiteY1" fmla="*/ 635 h 373999"/>
                <a:gd name="connsiteX2" fmla="*/ 310515 w 374015"/>
                <a:gd name="connsiteY2" fmla="*/ 635 h 373999"/>
                <a:gd name="connsiteX3" fmla="*/ 310515 w 374015"/>
                <a:gd name="connsiteY3" fmla="*/ 133979 h 373999"/>
                <a:gd name="connsiteX4" fmla="*/ 339725 w 374015"/>
                <a:gd name="connsiteY4" fmla="*/ 102866 h 373999"/>
                <a:gd name="connsiteX5" fmla="*/ 339725 w 374015"/>
                <a:gd name="connsiteY5" fmla="*/ 2540 h 373999"/>
                <a:gd name="connsiteX6" fmla="*/ 327025 w 374015"/>
                <a:gd name="connsiteY6" fmla="*/ 635 h 373999"/>
                <a:gd name="connsiteX7" fmla="*/ 326390 w 374015"/>
                <a:gd name="connsiteY7" fmla="*/ 635 h 373999"/>
                <a:gd name="connsiteX8" fmla="*/ 344170 w 374015"/>
                <a:gd name="connsiteY8" fmla="*/ 3810 h 373999"/>
                <a:gd name="connsiteX9" fmla="*/ 344170 w 374015"/>
                <a:gd name="connsiteY9" fmla="*/ 97786 h 373999"/>
                <a:gd name="connsiteX10" fmla="*/ 352425 w 374015"/>
                <a:gd name="connsiteY10" fmla="*/ 88896 h 373999"/>
                <a:gd name="connsiteX11" fmla="*/ 374015 w 374015"/>
                <a:gd name="connsiteY11" fmla="*/ 47623 h 373999"/>
                <a:gd name="connsiteX12" fmla="*/ 344170 w 374015"/>
                <a:gd name="connsiteY12" fmla="*/ 3810 h 373999"/>
                <a:gd name="connsiteX13" fmla="*/ 33655 w 374015"/>
                <a:gd name="connsiteY13" fmla="*/ 374000 h 373999"/>
                <a:gd name="connsiteX14" fmla="*/ 41910 w 374015"/>
                <a:gd name="connsiteY14" fmla="*/ 374000 h 373999"/>
                <a:gd name="connsiteX15" fmla="*/ 41910 w 374015"/>
                <a:gd name="connsiteY15" fmla="*/ 0 h 373999"/>
                <a:gd name="connsiteX16" fmla="*/ 33655 w 374015"/>
                <a:gd name="connsiteY16" fmla="*/ 0 h 373999"/>
                <a:gd name="connsiteX17" fmla="*/ 33655 w 374015"/>
                <a:gd name="connsiteY17" fmla="*/ 374000 h 373999"/>
                <a:gd name="connsiteX18" fmla="*/ 109220 w 374015"/>
                <a:gd name="connsiteY18" fmla="*/ 351776 h 373999"/>
                <a:gd name="connsiteX19" fmla="*/ 111760 w 374015"/>
                <a:gd name="connsiteY19" fmla="*/ 349236 h 373999"/>
                <a:gd name="connsiteX20" fmla="*/ 125730 w 374015"/>
                <a:gd name="connsiteY20" fmla="*/ 333996 h 373999"/>
                <a:gd name="connsiteX21" fmla="*/ 125730 w 374015"/>
                <a:gd name="connsiteY21" fmla="*/ 635 h 373999"/>
                <a:gd name="connsiteX22" fmla="*/ 109220 w 374015"/>
                <a:gd name="connsiteY22" fmla="*/ 635 h 373999"/>
                <a:gd name="connsiteX23" fmla="*/ 109220 w 374015"/>
                <a:gd name="connsiteY23" fmla="*/ 351776 h 373999"/>
                <a:gd name="connsiteX24" fmla="*/ 193675 w 374015"/>
                <a:gd name="connsiteY24" fmla="*/ 260339 h 373999"/>
                <a:gd name="connsiteX25" fmla="*/ 218440 w 374015"/>
                <a:gd name="connsiteY25" fmla="*/ 233036 h 373999"/>
                <a:gd name="connsiteX26" fmla="*/ 218440 w 374015"/>
                <a:gd name="connsiteY26" fmla="*/ 0 h 373999"/>
                <a:gd name="connsiteX27" fmla="*/ 193675 w 374015"/>
                <a:gd name="connsiteY27" fmla="*/ 0 h 373999"/>
                <a:gd name="connsiteX28" fmla="*/ 193675 w 374015"/>
                <a:gd name="connsiteY28" fmla="*/ 260339 h 373999"/>
                <a:gd name="connsiteX29" fmla="*/ 151130 w 374015"/>
                <a:gd name="connsiteY29" fmla="*/ 306692 h 373999"/>
                <a:gd name="connsiteX30" fmla="*/ 173990 w 374015"/>
                <a:gd name="connsiteY30" fmla="*/ 281929 h 373999"/>
                <a:gd name="connsiteX31" fmla="*/ 173990 w 374015"/>
                <a:gd name="connsiteY31" fmla="*/ 635 h 373999"/>
                <a:gd name="connsiteX32" fmla="*/ 151130 w 374015"/>
                <a:gd name="connsiteY32" fmla="*/ 635 h 373999"/>
                <a:gd name="connsiteX33" fmla="*/ 151130 w 374015"/>
                <a:gd name="connsiteY33" fmla="*/ 306692 h 373999"/>
                <a:gd name="connsiteX34" fmla="*/ 274320 w 374015"/>
                <a:gd name="connsiteY34" fmla="*/ 173348 h 373999"/>
                <a:gd name="connsiteX35" fmla="*/ 302260 w 374015"/>
                <a:gd name="connsiteY35" fmla="*/ 142869 h 373999"/>
                <a:gd name="connsiteX36" fmla="*/ 302260 w 374015"/>
                <a:gd name="connsiteY36" fmla="*/ 635 h 373999"/>
                <a:gd name="connsiteX37" fmla="*/ 274320 w 374015"/>
                <a:gd name="connsiteY37" fmla="*/ 635 h 373999"/>
                <a:gd name="connsiteX38" fmla="*/ 274320 w 374015"/>
                <a:gd name="connsiteY38" fmla="*/ 173348 h 373999"/>
                <a:gd name="connsiteX39" fmla="*/ 0 w 374015"/>
                <a:gd name="connsiteY39" fmla="*/ 374000 h 373999"/>
                <a:gd name="connsiteX40" fmla="*/ 4445 w 374015"/>
                <a:gd name="connsiteY40" fmla="*/ 374000 h 373999"/>
                <a:gd name="connsiteX41" fmla="*/ 4445 w 374015"/>
                <a:gd name="connsiteY41" fmla="*/ 0 h 373999"/>
                <a:gd name="connsiteX42" fmla="*/ 0 w 374015"/>
                <a:gd name="connsiteY42" fmla="*/ 0 h 373999"/>
                <a:gd name="connsiteX43" fmla="*/ 0 w 374015"/>
                <a:gd name="connsiteY43" fmla="*/ 374000 h 373999"/>
                <a:gd name="connsiteX44" fmla="*/ 234950 w 374015"/>
                <a:gd name="connsiteY44" fmla="*/ 215891 h 373999"/>
                <a:gd name="connsiteX45" fmla="*/ 261620 w 374015"/>
                <a:gd name="connsiteY45" fmla="*/ 186683 h 373999"/>
                <a:gd name="connsiteX46" fmla="*/ 261620 w 374015"/>
                <a:gd name="connsiteY46" fmla="*/ 635 h 373999"/>
                <a:gd name="connsiteX47" fmla="*/ 234950 w 374015"/>
                <a:gd name="connsiteY47" fmla="*/ 635 h 373999"/>
                <a:gd name="connsiteX48" fmla="*/ 234950 w 374015"/>
                <a:gd name="connsiteY48" fmla="*/ 215891 h 373999"/>
                <a:gd name="connsiteX49" fmla="*/ 70485 w 374015"/>
                <a:gd name="connsiteY49" fmla="*/ 374000 h 373999"/>
                <a:gd name="connsiteX50" fmla="*/ 83185 w 374015"/>
                <a:gd name="connsiteY50" fmla="*/ 372095 h 373999"/>
                <a:gd name="connsiteX51" fmla="*/ 83185 w 374015"/>
                <a:gd name="connsiteY51" fmla="*/ 0 h 373999"/>
                <a:gd name="connsiteX52" fmla="*/ 70485 w 374015"/>
                <a:gd name="connsiteY52" fmla="*/ 0 h 373999"/>
                <a:gd name="connsiteX53" fmla="*/ 70485 w 374015"/>
                <a:gd name="connsiteY53" fmla="*/ 374000 h 37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74015" h="373999">
                  <a:moveTo>
                    <a:pt x="326390" y="635"/>
                  </a:moveTo>
                  <a:lnTo>
                    <a:pt x="326390" y="635"/>
                  </a:lnTo>
                  <a:lnTo>
                    <a:pt x="310515" y="635"/>
                  </a:lnTo>
                  <a:lnTo>
                    <a:pt x="310515" y="133979"/>
                  </a:lnTo>
                  <a:cubicBezTo>
                    <a:pt x="322580" y="121280"/>
                    <a:pt x="332105" y="110486"/>
                    <a:pt x="339725" y="102866"/>
                  </a:cubicBezTo>
                  <a:lnTo>
                    <a:pt x="339725" y="2540"/>
                  </a:lnTo>
                  <a:cubicBezTo>
                    <a:pt x="335915" y="1270"/>
                    <a:pt x="331470" y="635"/>
                    <a:pt x="327025" y="635"/>
                  </a:cubicBezTo>
                  <a:cubicBezTo>
                    <a:pt x="327025" y="635"/>
                    <a:pt x="327025" y="635"/>
                    <a:pt x="326390" y="635"/>
                  </a:cubicBezTo>
                  <a:moveTo>
                    <a:pt x="344170" y="3810"/>
                  </a:moveTo>
                  <a:lnTo>
                    <a:pt x="344170" y="97786"/>
                  </a:lnTo>
                  <a:cubicBezTo>
                    <a:pt x="348615" y="92706"/>
                    <a:pt x="351790" y="89531"/>
                    <a:pt x="352425" y="88896"/>
                  </a:cubicBezTo>
                  <a:cubicBezTo>
                    <a:pt x="367030" y="73022"/>
                    <a:pt x="374015" y="66037"/>
                    <a:pt x="374015" y="47623"/>
                  </a:cubicBezTo>
                  <a:cubicBezTo>
                    <a:pt x="374015" y="27304"/>
                    <a:pt x="361950" y="10159"/>
                    <a:pt x="344170" y="3810"/>
                  </a:cubicBezTo>
                  <a:moveTo>
                    <a:pt x="33655" y="374000"/>
                  </a:moveTo>
                  <a:lnTo>
                    <a:pt x="41910" y="374000"/>
                  </a:lnTo>
                  <a:lnTo>
                    <a:pt x="41910" y="0"/>
                  </a:lnTo>
                  <a:lnTo>
                    <a:pt x="33655" y="0"/>
                  </a:lnTo>
                  <a:lnTo>
                    <a:pt x="33655" y="374000"/>
                  </a:lnTo>
                  <a:close/>
                  <a:moveTo>
                    <a:pt x="109220" y="351776"/>
                  </a:moveTo>
                  <a:cubicBezTo>
                    <a:pt x="109855" y="351141"/>
                    <a:pt x="110490" y="349871"/>
                    <a:pt x="111760" y="349236"/>
                  </a:cubicBezTo>
                  <a:cubicBezTo>
                    <a:pt x="113665" y="346696"/>
                    <a:pt x="118745" y="341616"/>
                    <a:pt x="125730" y="333996"/>
                  </a:cubicBezTo>
                  <a:lnTo>
                    <a:pt x="125730" y="635"/>
                  </a:lnTo>
                  <a:lnTo>
                    <a:pt x="109220" y="635"/>
                  </a:lnTo>
                  <a:lnTo>
                    <a:pt x="109220" y="351776"/>
                  </a:lnTo>
                  <a:close/>
                  <a:moveTo>
                    <a:pt x="193675" y="260339"/>
                  </a:moveTo>
                  <a:cubicBezTo>
                    <a:pt x="201930" y="251450"/>
                    <a:pt x="210185" y="242560"/>
                    <a:pt x="218440" y="233036"/>
                  </a:cubicBezTo>
                  <a:lnTo>
                    <a:pt x="218440" y="0"/>
                  </a:lnTo>
                  <a:lnTo>
                    <a:pt x="193675" y="0"/>
                  </a:lnTo>
                  <a:lnTo>
                    <a:pt x="193675" y="260339"/>
                  </a:lnTo>
                  <a:close/>
                  <a:moveTo>
                    <a:pt x="151130" y="306692"/>
                  </a:moveTo>
                  <a:cubicBezTo>
                    <a:pt x="158115" y="299073"/>
                    <a:pt x="165735" y="290818"/>
                    <a:pt x="173990" y="281929"/>
                  </a:cubicBezTo>
                  <a:lnTo>
                    <a:pt x="173990" y="635"/>
                  </a:lnTo>
                  <a:lnTo>
                    <a:pt x="151130" y="635"/>
                  </a:lnTo>
                  <a:lnTo>
                    <a:pt x="151130" y="306692"/>
                  </a:lnTo>
                  <a:close/>
                  <a:moveTo>
                    <a:pt x="274320" y="173348"/>
                  </a:moveTo>
                  <a:cubicBezTo>
                    <a:pt x="284480" y="162553"/>
                    <a:pt x="294005" y="152394"/>
                    <a:pt x="302260" y="142869"/>
                  </a:cubicBezTo>
                  <a:lnTo>
                    <a:pt x="302260" y="635"/>
                  </a:lnTo>
                  <a:lnTo>
                    <a:pt x="274320" y="635"/>
                  </a:lnTo>
                  <a:lnTo>
                    <a:pt x="274320" y="173348"/>
                  </a:lnTo>
                  <a:close/>
                  <a:moveTo>
                    <a:pt x="0" y="374000"/>
                  </a:moveTo>
                  <a:lnTo>
                    <a:pt x="4445" y="374000"/>
                  </a:lnTo>
                  <a:lnTo>
                    <a:pt x="4445" y="0"/>
                  </a:lnTo>
                  <a:lnTo>
                    <a:pt x="0" y="0"/>
                  </a:lnTo>
                  <a:lnTo>
                    <a:pt x="0" y="374000"/>
                  </a:lnTo>
                  <a:close/>
                  <a:moveTo>
                    <a:pt x="234950" y="215891"/>
                  </a:moveTo>
                  <a:cubicBezTo>
                    <a:pt x="243840" y="206367"/>
                    <a:pt x="252730" y="196207"/>
                    <a:pt x="261620" y="186683"/>
                  </a:cubicBezTo>
                  <a:lnTo>
                    <a:pt x="261620" y="635"/>
                  </a:lnTo>
                  <a:lnTo>
                    <a:pt x="234950" y="635"/>
                  </a:lnTo>
                  <a:lnTo>
                    <a:pt x="234950" y="215891"/>
                  </a:lnTo>
                  <a:close/>
                  <a:moveTo>
                    <a:pt x="70485" y="374000"/>
                  </a:moveTo>
                  <a:cubicBezTo>
                    <a:pt x="74930" y="374000"/>
                    <a:pt x="79375" y="373365"/>
                    <a:pt x="83185" y="372095"/>
                  </a:cubicBezTo>
                  <a:lnTo>
                    <a:pt x="83185" y="0"/>
                  </a:lnTo>
                  <a:lnTo>
                    <a:pt x="70485" y="0"/>
                  </a:lnTo>
                  <a:lnTo>
                    <a:pt x="70485" y="374000"/>
                  </a:lnTo>
                  <a:close/>
                </a:path>
              </a:pathLst>
            </a:custGeom>
            <a:solidFill>
              <a:srgbClr val="000000"/>
            </a:solidFill>
            <a:ln w="6350" cap="flat">
              <a:noFill/>
              <a:prstDash val="solid"/>
              <a:miter/>
            </a:ln>
          </p:spPr>
          <p:txBody>
            <a:bodyPr rtlCol="0" anchor="ctr"/>
            <a:lstStyle/>
            <a:p>
              <a:endParaRPr lang="nb-NO"/>
            </a:p>
          </p:txBody>
        </p:sp>
        <p:sp>
          <p:nvSpPr>
            <p:cNvPr id="14" name="Friform 10">
              <a:extLst>
                <a:ext uri="{FF2B5EF4-FFF2-40B4-BE49-F238E27FC236}">
                  <a16:creationId xmlns:a16="http://schemas.microsoft.com/office/drawing/2014/main" id="{2E78983D-B853-7C89-06DC-39EDC2710015}"/>
                </a:ext>
              </a:extLst>
            </p:cNvPr>
            <p:cNvSpPr/>
            <p:nvPr userDrawn="1"/>
          </p:nvSpPr>
          <p:spPr>
            <a:xfrm>
              <a:off x="7896076" y="3763242"/>
              <a:ext cx="339725" cy="374634"/>
            </a:xfrm>
            <a:custGeom>
              <a:avLst/>
              <a:gdLst>
                <a:gd name="connsiteX0" fmla="*/ 339725 w 339725"/>
                <a:gd name="connsiteY0" fmla="*/ 46988 h 374634"/>
                <a:gd name="connsiteX1" fmla="*/ 310515 w 339725"/>
                <a:gd name="connsiteY1" fmla="*/ 3810 h 374634"/>
                <a:gd name="connsiteX2" fmla="*/ 310515 w 339725"/>
                <a:gd name="connsiteY2" fmla="*/ 370825 h 374634"/>
                <a:gd name="connsiteX3" fmla="*/ 339725 w 339725"/>
                <a:gd name="connsiteY3" fmla="*/ 327646 h 374634"/>
                <a:gd name="connsiteX4" fmla="*/ 339725 w 339725"/>
                <a:gd name="connsiteY4" fmla="*/ 327646 h 374634"/>
                <a:gd name="connsiteX5" fmla="*/ 339725 w 339725"/>
                <a:gd name="connsiteY5" fmla="*/ 46988 h 374634"/>
                <a:gd name="connsiteX6" fmla="*/ 339725 w 339725"/>
                <a:gd name="connsiteY6" fmla="*/ 46988 h 374634"/>
                <a:gd name="connsiteX7" fmla="*/ 234950 w 339725"/>
                <a:gd name="connsiteY7" fmla="*/ 374000 h 374634"/>
                <a:gd name="connsiteX8" fmla="*/ 261620 w 339725"/>
                <a:gd name="connsiteY8" fmla="*/ 374000 h 374634"/>
                <a:gd name="connsiteX9" fmla="*/ 261620 w 339725"/>
                <a:gd name="connsiteY9" fmla="*/ 0 h 374634"/>
                <a:gd name="connsiteX10" fmla="*/ 234950 w 339725"/>
                <a:gd name="connsiteY10" fmla="*/ 0 h 374634"/>
                <a:gd name="connsiteX11" fmla="*/ 234950 w 339725"/>
                <a:gd name="connsiteY11" fmla="*/ 374000 h 374634"/>
                <a:gd name="connsiteX12" fmla="*/ 274320 w 339725"/>
                <a:gd name="connsiteY12" fmla="*/ 635 h 374634"/>
                <a:gd name="connsiteX13" fmla="*/ 274320 w 339725"/>
                <a:gd name="connsiteY13" fmla="*/ 374635 h 374634"/>
                <a:gd name="connsiteX14" fmla="*/ 293370 w 339725"/>
                <a:gd name="connsiteY14" fmla="*/ 374635 h 374634"/>
                <a:gd name="connsiteX15" fmla="*/ 302260 w 339725"/>
                <a:gd name="connsiteY15" fmla="*/ 374000 h 374634"/>
                <a:gd name="connsiteX16" fmla="*/ 302260 w 339725"/>
                <a:gd name="connsiteY16" fmla="*/ 1905 h 374634"/>
                <a:gd name="connsiteX17" fmla="*/ 293370 w 339725"/>
                <a:gd name="connsiteY17" fmla="*/ 1270 h 374634"/>
                <a:gd name="connsiteX18" fmla="*/ 274320 w 339725"/>
                <a:gd name="connsiteY18" fmla="*/ 1270 h 374634"/>
                <a:gd name="connsiteX19" fmla="*/ 150495 w 339725"/>
                <a:gd name="connsiteY19" fmla="*/ 374000 h 374634"/>
                <a:gd name="connsiteX20" fmla="*/ 173355 w 339725"/>
                <a:gd name="connsiteY20" fmla="*/ 374000 h 374634"/>
                <a:gd name="connsiteX21" fmla="*/ 173355 w 339725"/>
                <a:gd name="connsiteY21" fmla="*/ 0 h 374634"/>
                <a:gd name="connsiteX22" fmla="*/ 150495 w 339725"/>
                <a:gd name="connsiteY22" fmla="*/ 0 h 374634"/>
                <a:gd name="connsiteX23" fmla="*/ 150495 w 339725"/>
                <a:gd name="connsiteY23" fmla="*/ 374000 h 374634"/>
                <a:gd name="connsiteX24" fmla="*/ 193040 w 339725"/>
                <a:gd name="connsiteY24" fmla="*/ 374000 h 374634"/>
                <a:gd name="connsiteX25" fmla="*/ 217805 w 339725"/>
                <a:gd name="connsiteY25" fmla="*/ 374000 h 374634"/>
                <a:gd name="connsiteX26" fmla="*/ 217805 w 339725"/>
                <a:gd name="connsiteY26" fmla="*/ 0 h 374634"/>
                <a:gd name="connsiteX27" fmla="*/ 193040 w 339725"/>
                <a:gd name="connsiteY27" fmla="*/ 0 h 374634"/>
                <a:gd name="connsiteX28" fmla="*/ 193040 w 339725"/>
                <a:gd name="connsiteY28" fmla="*/ 374000 h 374634"/>
                <a:gd name="connsiteX29" fmla="*/ 109220 w 339725"/>
                <a:gd name="connsiteY29" fmla="*/ 374000 h 374634"/>
                <a:gd name="connsiteX30" fmla="*/ 125730 w 339725"/>
                <a:gd name="connsiteY30" fmla="*/ 374000 h 374634"/>
                <a:gd name="connsiteX31" fmla="*/ 125730 w 339725"/>
                <a:gd name="connsiteY31" fmla="*/ 0 h 374634"/>
                <a:gd name="connsiteX32" fmla="*/ 109220 w 339725"/>
                <a:gd name="connsiteY32" fmla="*/ 0 h 374634"/>
                <a:gd name="connsiteX33" fmla="*/ 109220 w 339725"/>
                <a:gd name="connsiteY33" fmla="*/ 374000 h 374634"/>
                <a:gd name="connsiteX34" fmla="*/ 0 w 339725"/>
                <a:gd name="connsiteY34" fmla="*/ 374000 h 374634"/>
                <a:gd name="connsiteX35" fmla="*/ 4445 w 339725"/>
                <a:gd name="connsiteY35" fmla="*/ 374000 h 374634"/>
                <a:gd name="connsiteX36" fmla="*/ 4445 w 339725"/>
                <a:gd name="connsiteY36" fmla="*/ 0 h 374634"/>
                <a:gd name="connsiteX37" fmla="*/ 0 w 339725"/>
                <a:gd name="connsiteY37" fmla="*/ 0 h 374634"/>
                <a:gd name="connsiteX38" fmla="*/ 0 w 339725"/>
                <a:gd name="connsiteY38" fmla="*/ 374000 h 374634"/>
                <a:gd name="connsiteX39" fmla="*/ 33020 w 339725"/>
                <a:gd name="connsiteY39" fmla="*/ 374000 h 374634"/>
                <a:gd name="connsiteX40" fmla="*/ 41275 w 339725"/>
                <a:gd name="connsiteY40" fmla="*/ 374000 h 374634"/>
                <a:gd name="connsiteX41" fmla="*/ 41275 w 339725"/>
                <a:gd name="connsiteY41" fmla="*/ 0 h 374634"/>
                <a:gd name="connsiteX42" fmla="*/ 33020 w 339725"/>
                <a:gd name="connsiteY42" fmla="*/ 0 h 374634"/>
                <a:gd name="connsiteX43" fmla="*/ 33020 w 339725"/>
                <a:gd name="connsiteY43" fmla="*/ 374000 h 374634"/>
                <a:gd name="connsiteX44" fmla="*/ 69850 w 339725"/>
                <a:gd name="connsiteY44" fmla="*/ 374000 h 374634"/>
                <a:gd name="connsiteX45" fmla="*/ 82550 w 339725"/>
                <a:gd name="connsiteY45" fmla="*/ 374000 h 374634"/>
                <a:gd name="connsiteX46" fmla="*/ 82550 w 339725"/>
                <a:gd name="connsiteY46" fmla="*/ 0 h 374634"/>
                <a:gd name="connsiteX47" fmla="*/ 69850 w 339725"/>
                <a:gd name="connsiteY47" fmla="*/ 0 h 374634"/>
                <a:gd name="connsiteX48" fmla="*/ 69850 w 339725"/>
                <a:gd name="connsiteY48" fmla="*/ 374000 h 37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39725" h="374634">
                  <a:moveTo>
                    <a:pt x="339725" y="46988"/>
                  </a:moveTo>
                  <a:cubicBezTo>
                    <a:pt x="339725" y="27304"/>
                    <a:pt x="327660" y="10795"/>
                    <a:pt x="310515" y="3810"/>
                  </a:cubicBezTo>
                  <a:lnTo>
                    <a:pt x="310515" y="370825"/>
                  </a:lnTo>
                  <a:cubicBezTo>
                    <a:pt x="327660" y="363840"/>
                    <a:pt x="339725" y="347331"/>
                    <a:pt x="339725" y="327646"/>
                  </a:cubicBezTo>
                  <a:lnTo>
                    <a:pt x="339725" y="327646"/>
                  </a:lnTo>
                  <a:lnTo>
                    <a:pt x="339725" y="46988"/>
                  </a:lnTo>
                  <a:lnTo>
                    <a:pt x="339725" y="46988"/>
                  </a:lnTo>
                  <a:close/>
                  <a:moveTo>
                    <a:pt x="234950" y="374000"/>
                  </a:moveTo>
                  <a:lnTo>
                    <a:pt x="261620" y="374000"/>
                  </a:lnTo>
                  <a:lnTo>
                    <a:pt x="261620" y="0"/>
                  </a:lnTo>
                  <a:lnTo>
                    <a:pt x="234950" y="0"/>
                  </a:lnTo>
                  <a:lnTo>
                    <a:pt x="234950" y="374000"/>
                  </a:lnTo>
                  <a:close/>
                  <a:moveTo>
                    <a:pt x="274320" y="635"/>
                  </a:moveTo>
                  <a:lnTo>
                    <a:pt x="274320" y="374635"/>
                  </a:lnTo>
                  <a:lnTo>
                    <a:pt x="293370" y="374635"/>
                  </a:lnTo>
                  <a:cubicBezTo>
                    <a:pt x="296545" y="374635"/>
                    <a:pt x="299720" y="374000"/>
                    <a:pt x="302260" y="374000"/>
                  </a:cubicBezTo>
                  <a:lnTo>
                    <a:pt x="302260" y="1905"/>
                  </a:lnTo>
                  <a:cubicBezTo>
                    <a:pt x="299085" y="1270"/>
                    <a:pt x="296545" y="1270"/>
                    <a:pt x="293370" y="1270"/>
                  </a:cubicBezTo>
                  <a:lnTo>
                    <a:pt x="274320" y="1270"/>
                  </a:lnTo>
                  <a:close/>
                  <a:moveTo>
                    <a:pt x="150495" y="374000"/>
                  </a:moveTo>
                  <a:lnTo>
                    <a:pt x="173355" y="374000"/>
                  </a:lnTo>
                  <a:lnTo>
                    <a:pt x="173355" y="0"/>
                  </a:lnTo>
                  <a:lnTo>
                    <a:pt x="150495" y="0"/>
                  </a:lnTo>
                  <a:lnTo>
                    <a:pt x="150495" y="374000"/>
                  </a:lnTo>
                  <a:close/>
                  <a:moveTo>
                    <a:pt x="193040" y="374000"/>
                  </a:moveTo>
                  <a:lnTo>
                    <a:pt x="217805" y="374000"/>
                  </a:lnTo>
                  <a:lnTo>
                    <a:pt x="217805" y="0"/>
                  </a:lnTo>
                  <a:lnTo>
                    <a:pt x="193040" y="0"/>
                  </a:lnTo>
                  <a:lnTo>
                    <a:pt x="193040" y="374000"/>
                  </a:lnTo>
                  <a:close/>
                  <a:moveTo>
                    <a:pt x="109220" y="374000"/>
                  </a:moveTo>
                  <a:lnTo>
                    <a:pt x="125730" y="374000"/>
                  </a:lnTo>
                  <a:lnTo>
                    <a:pt x="125730" y="0"/>
                  </a:lnTo>
                  <a:lnTo>
                    <a:pt x="109220" y="0"/>
                  </a:lnTo>
                  <a:lnTo>
                    <a:pt x="109220" y="374000"/>
                  </a:lnTo>
                  <a:close/>
                  <a:moveTo>
                    <a:pt x="0" y="374000"/>
                  </a:moveTo>
                  <a:lnTo>
                    <a:pt x="4445" y="374000"/>
                  </a:lnTo>
                  <a:lnTo>
                    <a:pt x="4445" y="0"/>
                  </a:lnTo>
                  <a:lnTo>
                    <a:pt x="0" y="0"/>
                  </a:lnTo>
                  <a:lnTo>
                    <a:pt x="0" y="374000"/>
                  </a:lnTo>
                  <a:close/>
                  <a:moveTo>
                    <a:pt x="33020" y="374000"/>
                  </a:moveTo>
                  <a:lnTo>
                    <a:pt x="41275" y="374000"/>
                  </a:lnTo>
                  <a:lnTo>
                    <a:pt x="41275" y="0"/>
                  </a:lnTo>
                  <a:lnTo>
                    <a:pt x="33020" y="0"/>
                  </a:lnTo>
                  <a:lnTo>
                    <a:pt x="33020" y="374000"/>
                  </a:lnTo>
                  <a:close/>
                  <a:moveTo>
                    <a:pt x="69850" y="374000"/>
                  </a:moveTo>
                  <a:lnTo>
                    <a:pt x="82550" y="374000"/>
                  </a:lnTo>
                  <a:lnTo>
                    <a:pt x="82550" y="0"/>
                  </a:lnTo>
                  <a:lnTo>
                    <a:pt x="69850" y="0"/>
                  </a:lnTo>
                  <a:lnTo>
                    <a:pt x="69850" y="374000"/>
                  </a:lnTo>
                  <a:close/>
                </a:path>
              </a:pathLst>
            </a:custGeom>
            <a:solidFill>
              <a:srgbClr val="A4A4A4"/>
            </a:solidFill>
            <a:ln w="6350" cap="flat">
              <a:noFill/>
              <a:prstDash val="solid"/>
              <a:miter/>
            </a:ln>
          </p:spPr>
          <p:txBody>
            <a:bodyPr rtlCol="0" anchor="ctr"/>
            <a:lstStyle/>
            <a:p>
              <a:endParaRPr lang="nb-NO"/>
            </a:p>
          </p:txBody>
        </p:sp>
      </p:grpSp>
      <p:sp>
        <p:nvSpPr>
          <p:cNvPr id="49" name="Rectangle 2">
            <a:extLst>
              <a:ext uri="{FF2B5EF4-FFF2-40B4-BE49-F238E27FC236}">
                <a16:creationId xmlns:a16="http://schemas.microsoft.com/office/drawing/2014/main" id="{719791EA-7E86-CC1A-4902-556B26F61BD3}"/>
              </a:ext>
            </a:extLst>
          </p:cNvPr>
          <p:cNvSpPr>
            <a:spLocks noGrp="1" noChangeArrowheads="1"/>
          </p:cNvSpPr>
          <p:nvPr>
            <p:ph type="title"/>
          </p:nvPr>
        </p:nvSpPr>
        <p:spPr bwMode="auto">
          <a:xfrm>
            <a:off x="558000" y="558000"/>
            <a:ext cx="11077200" cy="10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kumimoji="0" lang="nb-NO" altLang="nb-NO" sz="3200" b="1" i="0" u="none" strike="noStrike" kern="1200" cap="none" spc="0" normalizeH="0" baseline="0" noProof="0">
                <a:ln>
                  <a:noFill/>
                </a:ln>
                <a:solidFill>
                  <a:srgbClr val="000000"/>
                </a:solidFill>
                <a:effectLst/>
                <a:uLnTx/>
                <a:uFillTx/>
                <a:latin typeface="Arial" panose="020B0604020202020204"/>
                <a:ea typeface="+mj-ea"/>
                <a:cs typeface="+mj-cs"/>
              </a:rPr>
              <a:t>Klikk for å endre tittelstil</a:t>
            </a:r>
            <a:endParaRPr lang="nb-NO" altLang="nb-NO"/>
          </a:p>
        </p:txBody>
      </p:sp>
      <p:sp>
        <p:nvSpPr>
          <p:cNvPr id="51" name="Rectangle 3">
            <a:extLst>
              <a:ext uri="{FF2B5EF4-FFF2-40B4-BE49-F238E27FC236}">
                <a16:creationId xmlns:a16="http://schemas.microsoft.com/office/drawing/2014/main" id="{44E6EDC5-CD50-AC3A-4D64-A5B90B6671C6}"/>
              </a:ext>
            </a:extLst>
          </p:cNvPr>
          <p:cNvSpPr>
            <a:spLocks noGrp="1" noChangeArrowheads="1"/>
          </p:cNvSpPr>
          <p:nvPr>
            <p:ph type="body" idx="1"/>
          </p:nvPr>
        </p:nvSpPr>
        <p:spPr bwMode="auto">
          <a:xfrm>
            <a:off x="558000" y="1812460"/>
            <a:ext cx="11077200" cy="4096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nb-NO" altLang="nb-NO" sz="2000" b="0" i="0" u="none" strike="noStrike" kern="1200" cap="none" spc="0" normalizeH="0" baseline="0" noProof="0">
                <a:ln>
                  <a:noFill/>
                </a:ln>
                <a:solidFill>
                  <a:srgbClr val="000000"/>
                </a:solidFill>
                <a:effectLst/>
                <a:uLnTx/>
                <a:uFillTx/>
                <a:latin typeface="Arial" panose="020B0604020202020204"/>
                <a:ea typeface="+mn-ea"/>
                <a:cs typeface="+mn-cs"/>
              </a:rPr>
              <a:t>Klikk for å legge til en undertittel</a:t>
            </a:r>
          </a:p>
          <a:p>
            <a:pPr marL="719138" marR="0" lvl="1" indent="-261938" algn="l" defTabSz="914400" rtl="0" eaLnBrk="1" fontAlgn="base" latinLnBrk="0" hangingPunct="1">
              <a:lnSpc>
                <a:spcPct val="100000"/>
              </a:lnSpc>
              <a:spcBef>
                <a:spcPct val="20000"/>
              </a:spcBef>
              <a:spcAft>
                <a:spcPct val="0"/>
              </a:spcAft>
              <a:buClrTx/>
              <a:buSzTx/>
              <a:buFontTx/>
              <a:buChar char="–"/>
              <a:tabLst/>
              <a:defRPr/>
            </a:pPr>
            <a:r>
              <a:rPr kumimoji="0" lang="nb-NO" altLang="nb-NO" sz="1900" b="0" i="0" u="none" strike="noStrike" kern="1200" cap="none" spc="0" normalizeH="0" baseline="0" noProof="0">
                <a:ln>
                  <a:noFill/>
                </a:ln>
                <a:solidFill>
                  <a:srgbClr val="000000"/>
                </a:solidFill>
                <a:effectLst/>
                <a:uLnTx/>
                <a:uFillTx/>
                <a:latin typeface="Arial" panose="020B0604020202020204"/>
                <a:ea typeface="+mn-ea"/>
                <a:cs typeface="+mn-cs"/>
              </a:rPr>
              <a:t>Second </a:t>
            </a:r>
            <a:r>
              <a:rPr kumimoji="0" lang="nb-NO" altLang="nb-NO" sz="1900" b="0" i="0" u="none" strike="noStrike" kern="1200" cap="none" spc="0" normalizeH="0" baseline="0" noProof="0" err="1">
                <a:ln>
                  <a:noFill/>
                </a:ln>
                <a:solidFill>
                  <a:srgbClr val="000000"/>
                </a:solidFill>
                <a:effectLst/>
                <a:uLnTx/>
                <a:uFillTx/>
                <a:latin typeface="Arial" panose="020B0604020202020204"/>
                <a:ea typeface="+mn-ea"/>
                <a:cs typeface="+mn-cs"/>
              </a:rPr>
              <a:t>level</a:t>
            </a:r>
            <a:endParaRPr kumimoji="0" lang="nb-NO" altLang="nb-NO" sz="1900" b="0" i="0" u="none" strike="noStrike" kern="1200" cap="none" spc="0" normalizeH="0" baseline="0" noProof="0">
              <a:ln>
                <a:noFill/>
              </a:ln>
              <a:solidFill>
                <a:srgbClr val="000000"/>
              </a:solidFill>
              <a:effectLst/>
              <a:uLnTx/>
              <a:uFillTx/>
              <a:latin typeface="Arial" panose="020B0604020202020204"/>
              <a:ea typeface="+mn-ea"/>
              <a:cs typeface="+mn-cs"/>
            </a:endParaRPr>
          </a:p>
          <a:p>
            <a:pPr marL="1165225" marR="0" lvl="2" indent="-250825" algn="l" defTabSz="914400" rtl="0" eaLnBrk="1" fontAlgn="base" latinLnBrk="0" hangingPunct="1">
              <a:lnSpc>
                <a:spcPct val="100000"/>
              </a:lnSpc>
              <a:spcBef>
                <a:spcPct val="20000"/>
              </a:spcBef>
              <a:spcAft>
                <a:spcPct val="0"/>
              </a:spcAft>
              <a:buClrTx/>
              <a:buSzTx/>
              <a:buFontTx/>
              <a:buChar char="•"/>
              <a:tabLst/>
              <a:defRPr/>
            </a:pPr>
            <a:r>
              <a:rPr kumimoji="0" lang="nb-NO" altLang="nb-NO" sz="1700" b="0" i="0" u="none" strike="noStrike" kern="1200" cap="none" spc="0" normalizeH="0" baseline="0" noProof="0">
                <a:ln>
                  <a:noFill/>
                </a:ln>
                <a:solidFill>
                  <a:srgbClr val="000000"/>
                </a:solidFill>
                <a:effectLst/>
                <a:uLnTx/>
                <a:uFillTx/>
                <a:latin typeface="Arial" panose="020B0604020202020204"/>
                <a:ea typeface="+mn-ea"/>
                <a:cs typeface="+mn-cs"/>
              </a:rPr>
              <a:t>Third </a:t>
            </a:r>
            <a:r>
              <a:rPr kumimoji="0" lang="nb-NO" altLang="nb-NO" sz="1700" b="0" i="0" u="none" strike="noStrike" kern="1200" cap="none" spc="0" normalizeH="0" baseline="0" noProof="0" err="1">
                <a:ln>
                  <a:noFill/>
                </a:ln>
                <a:solidFill>
                  <a:srgbClr val="000000"/>
                </a:solidFill>
                <a:effectLst/>
                <a:uLnTx/>
                <a:uFillTx/>
                <a:latin typeface="Arial" panose="020B0604020202020204"/>
                <a:ea typeface="+mn-ea"/>
                <a:cs typeface="+mn-cs"/>
              </a:rPr>
              <a:t>level</a:t>
            </a:r>
            <a:endParaRPr kumimoji="0" lang="nb-NO" altLang="nb-NO" sz="1700" b="0" i="0" u="none" strike="noStrike" kern="1200" cap="none" spc="0" normalizeH="0" baseline="0" noProof="0">
              <a:ln>
                <a:noFill/>
              </a:ln>
              <a:solidFill>
                <a:srgbClr val="000000"/>
              </a:solidFill>
              <a:effectLst/>
              <a:uLnTx/>
              <a:uFillTx/>
              <a:latin typeface="Arial" panose="020B0604020202020204"/>
              <a:ea typeface="+mn-ea"/>
              <a:cs typeface="+mn-cs"/>
            </a:endParaRPr>
          </a:p>
          <a:p>
            <a:pPr marL="1600200" marR="0" lvl="3" indent="-255588" algn="l" defTabSz="914400" rtl="0" eaLnBrk="1" fontAlgn="base" latinLnBrk="0" hangingPunct="1">
              <a:lnSpc>
                <a:spcPct val="100000"/>
              </a:lnSpc>
              <a:spcBef>
                <a:spcPct val="20000"/>
              </a:spcBef>
              <a:spcAft>
                <a:spcPct val="0"/>
              </a:spcAft>
              <a:buClrTx/>
              <a:buSzTx/>
              <a:buFontTx/>
              <a:buChar char="–"/>
              <a:tabLst/>
              <a:defRPr/>
            </a:pPr>
            <a:r>
              <a:rPr kumimoji="0" lang="nb-NO" altLang="nb-NO" sz="1700" b="0" i="0" u="none" strike="noStrike" kern="1200" cap="none" spc="0" normalizeH="0" baseline="0" noProof="0" err="1">
                <a:ln>
                  <a:noFill/>
                </a:ln>
                <a:solidFill>
                  <a:srgbClr val="000000"/>
                </a:solidFill>
                <a:effectLst/>
                <a:uLnTx/>
                <a:uFillTx/>
                <a:latin typeface="Arial" panose="020B0604020202020204"/>
                <a:ea typeface="+mn-ea"/>
                <a:cs typeface="+mn-cs"/>
              </a:rPr>
              <a:t>Fourth</a:t>
            </a:r>
            <a:r>
              <a:rPr kumimoji="0" lang="nb-NO" altLang="nb-NO" sz="1700" b="0" i="0" u="none" strike="noStrike" kern="1200" cap="none" spc="0" normalizeH="0" baseline="0" noProof="0">
                <a:ln>
                  <a:noFill/>
                </a:ln>
                <a:solidFill>
                  <a:srgbClr val="000000"/>
                </a:solidFill>
                <a:effectLst/>
                <a:uLnTx/>
                <a:uFillTx/>
                <a:latin typeface="Arial" panose="020B0604020202020204"/>
                <a:ea typeface="+mn-ea"/>
                <a:cs typeface="+mn-cs"/>
              </a:rPr>
              <a:t> </a:t>
            </a:r>
            <a:r>
              <a:rPr kumimoji="0" lang="nb-NO" altLang="nb-NO" sz="1700" b="0" i="0" u="none" strike="noStrike" kern="1200" cap="none" spc="0" normalizeH="0" baseline="0" noProof="0" err="1">
                <a:ln>
                  <a:noFill/>
                </a:ln>
                <a:solidFill>
                  <a:srgbClr val="000000"/>
                </a:solidFill>
                <a:effectLst/>
                <a:uLnTx/>
                <a:uFillTx/>
                <a:latin typeface="Arial" panose="020B0604020202020204"/>
                <a:ea typeface="+mn-ea"/>
                <a:cs typeface="+mn-cs"/>
              </a:rPr>
              <a:t>level</a:t>
            </a:r>
            <a:endParaRPr kumimoji="0" lang="nb-NO" altLang="nb-NO" sz="1700" b="0" i="0" u="none" strike="noStrike" kern="1200" cap="none" spc="0" normalizeH="0" baseline="0" noProof="0">
              <a:ln>
                <a:noFill/>
              </a:ln>
              <a:solidFill>
                <a:srgbClr val="000000"/>
              </a:solidFill>
              <a:effectLst/>
              <a:uLnTx/>
              <a:uFillTx/>
              <a:latin typeface="Arial" panose="020B0604020202020204"/>
              <a:ea typeface="+mn-ea"/>
              <a:cs typeface="+mn-cs"/>
            </a:endParaRPr>
          </a:p>
          <a:p>
            <a:pPr marL="2063750" marR="0" lvl="4" indent="-266700" algn="l" defTabSz="914400" rtl="0" eaLnBrk="1" fontAlgn="base" latinLnBrk="0" hangingPunct="1">
              <a:lnSpc>
                <a:spcPct val="100000"/>
              </a:lnSpc>
              <a:spcBef>
                <a:spcPct val="20000"/>
              </a:spcBef>
              <a:spcAft>
                <a:spcPct val="0"/>
              </a:spcAft>
              <a:buClrTx/>
              <a:buSzTx/>
              <a:buFontTx/>
              <a:buChar char="»"/>
              <a:tabLst/>
              <a:defRPr/>
            </a:pPr>
            <a:r>
              <a:rPr kumimoji="0" lang="nb-NO" altLang="nb-NO" sz="1700" b="0" i="0" u="none" strike="noStrike" kern="1200" cap="none" spc="0" normalizeH="0" baseline="0" noProof="0">
                <a:ln>
                  <a:noFill/>
                </a:ln>
                <a:solidFill>
                  <a:srgbClr val="000000"/>
                </a:solidFill>
                <a:effectLst/>
                <a:uLnTx/>
                <a:uFillTx/>
                <a:latin typeface="Arial" panose="020B0604020202020204"/>
                <a:ea typeface="+mn-ea"/>
                <a:cs typeface="+mn-cs"/>
              </a:rPr>
              <a:t>Fifth </a:t>
            </a:r>
            <a:r>
              <a:rPr kumimoji="0" lang="nb-NO" altLang="nb-NO" sz="1700" b="0" i="0" u="none" strike="noStrike" kern="1200" cap="none" spc="0" normalizeH="0" baseline="0" noProof="0" err="1">
                <a:ln>
                  <a:noFill/>
                </a:ln>
                <a:solidFill>
                  <a:srgbClr val="000000"/>
                </a:solidFill>
                <a:effectLst/>
                <a:uLnTx/>
                <a:uFillTx/>
                <a:latin typeface="Arial" panose="020B0604020202020204"/>
                <a:ea typeface="+mn-ea"/>
                <a:cs typeface="+mn-cs"/>
              </a:rPr>
              <a:t>level</a:t>
            </a:r>
            <a:endParaRPr kumimoji="0" lang="nb-NO" altLang="nb-NO" sz="17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01832919"/>
      </p:ext>
    </p:extLst>
  </p:cSld>
  <p:clrMap bg1="lt1" tx1="dk1" bg2="lt2" tx2="dk2" accent1="accent1" accent2="accent2" accent3="accent3" accent4="accent4" accent5="accent5" accent6="accent6" hlink="hlink" folHlink="folHlink"/>
  <p:sldLayoutIdLst>
    <p:sldLayoutId id="2147483745" r:id="rId1"/>
  </p:sldLayoutIdLst>
  <p:txStyles>
    <p:title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3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6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9.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8.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3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9.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5.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3" Type="http://schemas.microsoft.com/office/2018/10/relationships/comments" Target="../comments/modernComment_7FB47D20_CEF3FA18.xml"/><Relationship Id="rId2" Type="http://schemas.openxmlformats.org/officeDocument/2006/relationships/notesSlide" Target="../notesSlides/notesSlide6.xml"/><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E8163B6-C0B2-A891-D77E-C0F7C9D29036}"/>
              </a:ext>
            </a:extLst>
          </p:cNvPr>
          <p:cNvSpPr>
            <a:spLocks noGrp="1"/>
          </p:cNvSpPr>
          <p:nvPr>
            <p:ph type="title"/>
          </p:nvPr>
        </p:nvSpPr>
        <p:spPr>
          <a:xfrm>
            <a:off x="557999" y="1772203"/>
            <a:ext cx="11083137" cy="333955"/>
          </a:xfrm>
        </p:spPr>
        <p:txBody>
          <a:bodyPr anchor="t">
            <a:normAutofit/>
          </a:bodyPr>
          <a:lstStyle/>
          <a:p>
            <a:r>
              <a:rPr lang="nb-NO"/>
              <a:t>Dialogforum buss Vestland</a:t>
            </a:r>
          </a:p>
        </p:txBody>
      </p:sp>
      <p:sp>
        <p:nvSpPr>
          <p:cNvPr id="3" name="Plassholder for tekst 2">
            <a:extLst>
              <a:ext uri="{FF2B5EF4-FFF2-40B4-BE49-F238E27FC236}">
                <a16:creationId xmlns:a16="http://schemas.microsoft.com/office/drawing/2014/main" id="{C1DEFC4C-D34E-FEEC-51AA-4A419A4C8FB7}"/>
              </a:ext>
            </a:extLst>
          </p:cNvPr>
          <p:cNvSpPr>
            <a:spLocks noGrp="1"/>
          </p:cNvSpPr>
          <p:nvPr>
            <p:ph type="body" sz="quarter" idx="10"/>
          </p:nvPr>
        </p:nvSpPr>
        <p:spPr>
          <a:xfrm>
            <a:off x="558000" y="2152800"/>
            <a:ext cx="11083138" cy="333955"/>
          </a:xfrm>
        </p:spPr>
        <p:txBody>
          <a:bodyPr vert="horz" lIns="0" tIns="0" rIns="0" bIns="0" rtlCol="0" anchor="t">
            <a:normAutofit/>
          </a:bodyPr>
          <a:lstStyle/>
          <a:p>
            <a:r>
              <a:rPr lang="nb-NO">
                <a:latin typeface="Arial"/>
                <a:cs typeface="Arial"/>
              </a:rPr>
              <a:t>5. mars 2024</a:t>
            </a:r>
          </a:p>
        </p:txBody>
      </p:sp>
    </p:spTree>
    <p:extLst>
      <p:ext uri="{BB962C8B-B14F-4D97-AF65-F5344CB8AC3E}">
        <p14:creationId xmlns:p14="http://schemas.microsoft.com/office/powerpoint/2010/main" val="35655565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ECBE68BF-98A1-CE06-7CA0-4FD347C43DD8}"/>
              </a:ext>
            </a:extLst>
          </p:cNvPr>
          <p:cNvSpPr>
            <a:spLocks noGrp="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rmAutofit/>
          </a:bodyPr>
          <a:lstStyle/>
          <a:p>
            <a:r>
              <a:rPr lang="nb-NO" sz="3200" b="1"/>
              <a:t>Hordaland </a:t>
            </a:r>
            <a:r>
              <a:rPr lang="nb-NO" sz="3200" b="1" err="1"/>
              <a:t>utanom</a:t>
            </a:r>
            <a:r>
              <a:rPr lang="nb-NO" sz="3200" b="1"/>
              <a:t> Bergen</a:t>
            </a:r>
            <a:br>
              <a:rPr lang="nb-NO" sz="3200" b="1"/>
            </a:br>
            <a:r>
              <a:rPr lang="nb-NO" sz="2000"/>
              <a:t>- utvikling i tal </a:t>
            </a:r>
            <a:r>
              <a:rPr lang="nb-NO" sz="2000" err="1"/>
              <a:t>påstigande</a:t>
            </a:r>
            <a:r>
              <a:rPr lang="nb-NO" sz="2000"/>
              <a:t> </a:t>
            </a:r>
            <a:r>
              <a:rPr lang="nn-NO" sz="2000" b="0"/>
              <a:t>passasjerar</a:t>
            </a:r>
            <a:r>
              <a:rPr kumimoji="0" lang="nb-NO" sz="3200" i="0" u="none" strike="noStrike" kern="1200" cap="none" spc="0" normalizeH="0" baseline="0" noProof="0">
                <a:ln>
                  <a:noFill/>
                </a:ln>
                <a:solidFill>
                  <a:srgbClr val="000000"/>
                </a:solidFill>
                <a:effectLst/>
                <a:uLnTx/>
                <a:uFillTx/>
                <a:latin typeface="Arial" panose="020B0604020202020204"/>
                <a:ea typeface="+mj-ea"/>
                <a:cs typeface="+mj-cs"/>
              </a:rPr>
              <a:t> </a:t>
            </a:r>
            <a:r>
              <a:rPr lang="nb-NO" sz="2000"/>
              <a:t>på buss 2019 - feb 2024</a:t>
            </a:r>
          </a:p>
        </p:txBody>
      </p:sp>
      <p:sp>
        <p:nvSpPr>
          <p:cNvPr id="3" name="Plassholder for tekst 2">
            <a:extLst>
              <a:ext uri="{FF2B5EF4-FFF2-40B4-BE49-F238E27FC236}">
                <a16:creationId xmlns:a16="http://schemas.microsoft.com/office/drawing/2014/main" id="{414AD7A3-F25D-CF61-29A6-C6386A9A0EB6}"/>
              </a:ext>
            </a:extLst>
          </p:cNvPr>
          <p:cNvSpPr>
            <a:spLocks noGrp="1"/>
          </p:cNvSpPr>
          <p:nvPr>
            <p:ph type="body" sz="quarter" idx="10"/>
          </p:nvPr>
        </p:nvSpPr>
        <p:spPr/>
        <p:txBody>
          <a:bodyPr/>
          <a:lstStyle/>
          <a:p>
            <a:endParaRPr lang="nb-NO"/>
          </a:p>
        </p:txBody>
      </p:sp>
      <p:sp>
        <p:nvSpPr>
          <p:cNvPr id="2" name="TekstSylinder 1">
            <a:extLst>
              <a:ext uri="{FF2B5EF4-FFF2-40B4-BE49-F238E27FC236}">
                <a16:creationId xmlns:a16="http://schemas.microsoft.com/office/drawing/2014/main" id="{74DD7509-24CC-D5EA-FF41-0E14A337891E}"/>
              </a:ext>
            </a:extLst>
          </p:cNvPr>
          <p:cNvSpPr txBox="1"/>
          <p:nvPr/>
        </p:nvSpPr>
        <p:spPr>
          <a:xfrm>
            <a:off x="1628869" y="5388731"/>
            <a:ext cx="703217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1200">
                <a:latin typeface="Arial"/>
                <a:cs typeface="Arial"/>
              </a:rPr>
              <a:t>* Dårlig dekning automatisk passasjertelling (APC) i 2019 i distrikt Hordaland – modellert/overestimert</a:t>
            </a:r>
            <a:endParaRPr lang="nb-NO" sz="1200"/>
          </a:p>
        </p:txBody>
      </p:sp>
      <p:graphicFrame>
        <p:nvGraphicFramePr>
          <p:cNvPr id="6" name="Tabell 5">
            <a:extLst>
              <a:ext uri="{FF2B5EF4-FFF2-40B4-BE49-F238E27FC236}">
                <a16:creationId xmlns:a16="http://schemas.microsoft.com/office/drawing/2014/main" id="{B950615B-7F88-9279-65E6-4B89BAE4DE70}"/>
              </a:ext>
            </a:extLst>
          </p:cNvPr>
          <p:cNvGraphicFramePr>
            <a:graphicFrameLocks noGrp="1"/>
          </p:cNvGraphicFramePr>
          <p:nvPr>
            <p:extLst>
              <p:ext uri="{D42A27DB-BD31-4B8C-83A1-F6EECF244321}">
                <p14:modId xmlns:p14="http://schemas.microsoft.com/office/powerpoint/2010/main" val="972398729"/>
              </p:ext>
            </p:extLst>
          </p:nvPr>
        </p:nvGraphicFramePr>
        <p:xfrm>
          <a:off x="2237077" y="2235541"/>
          <a:ext cx="4239468" cy="3086054"/>
        </p:xfrm>
        <a:graphic>
          <a:graphicData uri="http://schemas.openxmlformats.org/drawingml/2006/table">
            <a:tbl>
              <a:tblPr firstRow="1">
                <a:tableStyleId>{9D7B26C5-4107-4FEC-AEDC-1716B250A1EF}</a:tableStyleId>
              </a:tblPr>
              <a:tblGrid>
                <a:gridCol w="1457956">
                  <a:extLst>
                    <a:ext uri="{9D8B030D-6E8A-4147-A177-3AD203B41FA5}">
                      <a16:colId xmlns:a16="http://schemas.microsoft.com/office/drawing/2014/main" val="1990457668"/>
                    </a:ext>
                  </a:extLst>
                </a:gridCol>
                <a:gridCol w="2781512">
                  <a:extLst>
                    <a:ext uri="{9D8B030D-6E8A-4147-A177-3AD203B41FA5}">
                      <a16:colId xmlns:a16="http://schemas.microsoft.com/office/drawing/2014/main" val="3002067113"/>
                    </a:ext>
                  </a:extLst>
                </a:gridCol>
              </a:tblGrid>
              <a:tr h="440865">
                <a:tc>
                  <a:txBody>
                    <a:bodyPr/>
                    <a:lstStyle/>
                    <a:p>
                      <a:pPr marL="0" algn="ctr" defTabSz="914400" rtl="0" eaLnBrk="1" fontAlgn="b" latinLnBrk="0" hangingPunct="1"/>
                      <a:r>
                        <a:rPr lang="nb-NO" sz="1600" b="0" u="none" strike="noStrike" kern="1200">
                          <a:solidFill>
                            <a:srgbClr val="000000"/>
                          </a:solidFill>
                          <a:effectLst/>
                        </a:rPr>
                        <a:t>År</a:t>
                      </a:r>
                      <a:endParaRPr lang="nb-NO" sz="1600" b="0" u="none" strike="noStrike" kern="1200">
                        <a:solidFill>
                          <a:srgbClr val="000000"/>
                        </a:solidFill>
                        <a:effectLst/>
                        <a:latin typeface="+mn-lt"/>
                        <a:ea typeface="+mn-ea"/>
                        <a:cs typeface="+mn-cs"/>
                      </a:endParaRPr>
                    </a:p>
                  </a:txBody>
                  <a:tcPr marL="9525" marR="9525" marT="9525" marB="0" anchor="ctr"/>
                </a:tc>
                <a:tc>
                  <a:txBody>
                    <a:bodyPr/>
                    <a:lstStyle/>
                    <a:p>
                      <a:pPr marL="0" algn="ctr" defTabSz="914400" rtl="0" eaLnBrk="1" fontAlgn="b" latinLnBrk="0" hangingPunct="1"/>
                      <a:r>
                        <a:rPr lang="nb-NO" sz="1600" b="1" u="none" strike="noStrike" kern="1200">
                          <a:solidFill>
                            <a:srgbClr val="000000"/>
                          </a:solidFill>
                          <a:effectLst/>
                        </a:rPr>
                        <a:t>Buss</a:t>
                      </a:r>
                      <a:endParaRPr lang="nb-NO" sz="1600" b="1" u="none" strike="noStrike" kern="1200">
                        <a:solidFill>
                          <a:srgbClr val="000000"/>
                        </a:solidFill>
                        <a:effectLst/>
                        <a:latin typeface="+mn-lt"/>
                        <a:ea typeface="+mn-ea"/>
                        <a:cs typeface="+mn-cs"/>
                      </a:endParaRPr>
                    </a:p>
                  </a:txBody>
                  <a:tcPr marL="9525" marR="9525" marT="9525" marB="0" anchor="ctr">
                    <a:solidFill>
                      <a:srgbClr val="F9F5E5"/>
                    </a:solidFill>
                  </a:tcPr>
                </a:tc>
                <a:extLst>
                  <a:ext uri="{0D108BD9-81ED-4DB2-BD59-A6C34878D82A}">
                    <a16:rowId xmlns:a16="http://schemas.microsoft.com/office/drawing/2014/main" val="2084113301"/>
                  </a:ext>
                </a:extLst>
              </a:tr>
              <a:tr h="440865">
                <a:tc>
                  <a:txBody>
                    <a:bodyPr/>
                    <a:lstStyle/>
                    <a:p>
                      <a:pPr marL="0" algn="ctr" defTabSz="914400" rtl="0" eaLnBrk="1" fontAlgn="b" latinLnBrk="0" hangingPunct="1"/>
                      <a:r>
                        <a:rPr lang="nb-NO" sz="1600" b="0" u="none" strike="noStrike" kern="1200">
                          <a:solidFill>
                            <a:srgbClr val="000000"/>
                          </a:solidFill>
                          <a:effectLst/>
                        </a:rPr>
                        <a:t>2019</a:t>
                      </a:r>
                      <a:endParaRPr lang="nb-NO" sz="1600" b="0" u="none" strike="noStrike" kern="1200">
                        <a:solidFill>
                          <a:srgbClr val="000000"/>
                        </a:solidFill>
                        <a:effectLst/>
                        <a:latin typeface="+mn-lt"/>
                        <a:ea typeface="+mn-ea"/>
                        <a:cs typeface="+mn-cs"/>
                      </a:endParaRPr>
                    </a:p>
                  </a:txBody>
                  <a:tcPr marL="9525" marR="9525" marT="9525" marB="0" anchor="ctr"/>
                </a:tc>
                <a:tc>
                  <a:txBody>
                    <a:bodyPr/>
                    <a:lstStyle/>
                    <a:p>
                      <a:pPr marL="0" algn="ctr" rtl="0" eaLnBrk="1" fontAlgn="b" latinLnBrk="0" hangingPunct="1"/>
                      <a:r>
                        <a:rPr lang="nb-NO" sz="1600" b="1" u="none" strike="noStrike" kern="1200">
                          <a:solidFill>
                            <a:srgbClr val="000000"/>
                          </a:solidFill>
                          <a:effectLst/>
                        </a:rPr>
                        <a:t>     8 064 647 *</a:t>
                      </a:r>
                      <a:endParaRPr lang="nb-NO" sz="1600" b="1" u="none" strike="noStrike" kern="1200">
                        <a:solidFill>
                          <a:srgbClr val="000000"/>
                        </a:solidFill>
                        <a:effectLst/>
                        <a:latin typeface="+mn-lt"/>
                        <a:ea typeface="+mn-ea"/>
                        <a:cs typeface="+mn-cs"/>
                      </a:endParaRPr>
                    </a:p>
                  </a:txBody>
                  <a:tcPr marL="9525" marR="9525" marT="9525" marB="0" anchor="ctr">
                    <a:solidFill>
                      <a:srgbClr val="F9F5E5"/>
                    </a:solidFill>
                  </a:tcPr>
                </a:tc>
                <a:extLst>
                  <a:ext uri="{0D108BD9-81ED-4DB2-BD59-A6C34878D82A}">
                    <a16:rowId xmlns:a16="http://schemas.microsoft.com/office/drawing/2014/main" val="131072654"/>
                  </a:ext>
                </a:extLst>
              </a:tr>
              <a:tr h="440865">
                <a:tc>
                  <a:txBody>
                    <a:bodyPr/>
                    <a:lstStyle/>
                    <a:p>
                      <a:pPr marL="0" algn="ctr" defTabSz="914400" rtl="0" eaLnBrk="1" fontAlgn="b" latinLnBrk="0" hangingPunct="1"/>
                      <a:r>
                        <a:rPr lang="nb-NO" sz="1600" b="0" u="none" strike="noStrike" kern="1200">
                          <a:solidFill>
                            <a:srgbClr val="000000"/>
                          </a:solidFill>
                          <a:effectLst/>
                        </a:rPr>
                        <a:t>2020</a:t>
                      </a:r>
                      <a:endParaRPr lang="nb-NO" sz="1600" b="0" u="none" strike="noStrike" kern="1200">
                        <a:solidFill>
                          <a:srgbClr val="000000"/>
                        </a:solidFill>
                        <a:effectLst/>
                        <a:latin typeface="+mn-lt"/>
                        <a:ea typeface="+mn-ea"/>
                        <a:cs typeface="+mn-cs"/>
                      </a:endParaRPr>
                    </a:p>
                  </a:txBody>
                  <a:tcPr marL="9525" marR="9525" marT="9525" marB="0" anchor="ctr"/>
                </a:tc>
                <a:tc>
                  <a:txBody>
                    <a:bodyPr/>
                    <a:lstStyle/>
                    <a:p>
                      <a:pPr marL="0" algn="ctr" rtl="0" eaLnBrk="1" fontAlgn="b" latinLnBrk="0" hangingPunct="1"/>
                      <a:r>
                        <a:rPr lang="nb-NO" sz="1600" b="1" u="none" strike="noStrike" kern="1200">
                          <a:solidFill>
                            <a:srgbClr val="000000"/>
                          </a:solidFill>
                          <a:effectLst/>
                        </a:rPr>
                        <a:t>     5 960 610 </a:t>
                      </a:r>
                      <a:endParaRPr lang="nb-NO" sz="1600" b="1" u="none" strike="noStrike" kern="1200">
                        <a:solidFill>
                          <a:srgbClr val="000000"/>
                        </a:solidFill>
                        <a:effectLst/>
                        <a:latin typeface="+mn-lt"/>
                        <a:ea typeface="+mn-ea"/>
                        <a:cs typeface="+mn-cs"/>
                      </a:endParaRPr>
                    </a:p>
                  </a:txBody>
                  <a:tcPr marL="9525" marR="9525" marT="9525" marB="0" anchor="ctr">
                    <a:solidFill>
                      <a:srgbClr val="F9F5E5"/>
                    </a:solidFill>
                  </a:tcPr>
                </a:tc>
                <a:extLst>
                  <a:ext uri="{0D108BD9-81ED-4DB2-BD59-A6C34878D82A}">
                    <a16:rowId xmlns:a16="http://schemas.microsoft.com/office/drawing/2014/main" val="2276876320"/>
                  </a:ext>
                </a:extLst>
              </a:tr>
              <a:tr h="440865">
                <a:tc>
                  <a:txBody>
                    <a:bodyPr/>
                    <a:lstStyle/>
                    <a:p>
                      <a:pPr marL="0" algn="ctr" defTabSz="914400" rtl="0" eaLnBrk="1" fontAlgn="b" latinLnBrk="0" hangingPunct="1"/>
                      <a:r>
                        <a:rPr lang="nb-NO" sz="1600" b="0" u="none" strike="noStrike" kern="1200">
                          <a:solidFill>
                            <a:srgbClr val="000000"/>
                          </a:solidFill>
                          <a:effectLst/>
                        </a:rPr>
                        <a:t>2021</a:t>
                      </a:r>
                      <a:endParaRPr lang="nb-NO" sz="1600" b="0" u="none" strike="noStrike" kern="1200">
                        <a:solidFill>
                          <a:srgbClr val="000000"/>
                        </a:solidFill>
                        <a:effectLst/>
                        <a:latin typeface="+mn-lt"/>
                        <a:ea typeface="+mn-ea"/>
                        <a:cs typeface="+mn-cs"/>
                      </a:endParaRPr>
                    </a:p>
                  </a:txBody>
                  <a:tcPr marL="9525" marR="9525" marT="9525" marB="0" anchor="ctr"/>
                </a:tc>
                <a:tc>
                  <a:txBody>
                    <a:bodyPr/>
                    <a:lstStyle/>
                    <a:p>
                      <a:pPr marL="0" algn="ctr" rtl="0" eaLnBrk="1" fontAlgn="b" latinLnBrk="0" hangingPunct="1"/>
                      <a:r>
                        <a:rPr lang="nb-NO" sz="1600" b="1" u="none" strike="noStrike" kern="1200">
                          <a:solidFill>
                            <a:srgbClr val="000000"/>
                          </a:solidFill>
                          <a:effectLst/>
                        </a:rPr>
                        <a:t>     5 340 489 </a:t>
                      </a:r>
                      <a:endParaRPr lang="nb-NO" sz="1600" b="1" u="none" strike="noStrike" kern="1200">
                        <a:solidFill>
                          <a:srgbClr val="000000"/>
                        </a:solidFill>
                        <a:effectLst/>
                        <a:latin typeface="+mn-lt"/>
                        <a:ea typeface="+mn-ea"/>
                        <a:cs typeface="+mn-cs"/>
                      </a:endParaRPr>
                    </a:p>
                  </a:txBody>
                  <a:tcPr marL="9525" marR="9525" marT="9525" marB="0" anchor="ctr">
                    <a:solidFill>
                      <a:srgbClr val="F9F5E5"/>
                    </a:solidFill>
                  </a:tcPr>
                </a:tc>
                <a:extLst>
                  <a:ext uri="{0D108BD9-81ED-4DB2-BD59-A6C34878D82A}">
                    <a16:rowId xmlns:a16="http://schemas.microsoft.com/office/drawing/2014/main" val="31157485"/>
                  </a:ext>
                </a:extLst>
              </a:tr>
              <a:tr h="440865">
                <a:tc>
                  <a:txBody>
                    <a:bodyPr/>
                    <a:lstStyle/>
                    <a:p>
                      <a:pPr marL="0" algn="ctr" defTabSz="914400" rtl="0" eaLnBrk="1" fontAlgn="b" latinLnBrk="0" hangingPunct="1"/>
                      <a:r>
                        <a:rPr lang="nb-NO" sz="1600" b="0" u="none" strike="noStrike" kern="1200">
                          <a:solidFill>
                            <a:srgbClr val="000000"/>
                          </a:solidFill>
                          <a:effectLst/>
                        </a:rPr>
                        <a:t>2022</a:t>
                      </a:r>
                      <a:endParaRPr lang="nb-NO" sz="1600" b="0" u="none" strike="noStrike" kern="1200">
                        <a:solidFill>
                          <a:srgbClr val="000000"/>
                        </a:solidFill>
                        <a:effectLst/>
                        <a:latin typeface="+mn-lt"/>
                        <a:ea typeface="+mn-ea"/>
                        <a:cs typeface="+mn-cs"/>
                      </a:endParaRPr>
                    </a:p>
                  </a:txBody>
                  <a:tcPr marL="9525" marR="9525" marT="9525" marB="0" anchor="ctr"/>
                </a:tc>
                <a:tc>
                  <a:txBody>
                    <a:bodyPr/>
                    <a:lstStyle/>
                    <a:p>
                      <a:pPr marL="0" algn="ctr" rtl="0" eaLnBrk="1" fontAlgn="b" latinLnBrk="0" hangingPunct="1"/>
                      <a:r>
                        <a:rPr lang="nb-NO" sz="1600" b="1" u="none" strike="noStrike" kern="1200">
                          <a:solidFill>
                            <a:srgbClr val="000000"/>
                          </a:solidFill>
                          <a:effectLst/>
                        </a:rPr>
                        <a:t>     6 013 518 </a:t>
                      </a:r>
                      <a:endParaRPr lang="nb-NO" sz="1600" b="1" u="none" strike="noStrike" kern="1200">
                        <a:solidFill>
                          <a:srgbClr val="000000"/>
                        </a:solidFill>
                        <a:effectLst/>
                        <a:latin typeface="+mn-lt"/>
                        <a:ea typeface="+mn-ea"/>
                        <a:cs typeface="+mn-cs"/>
                      </a:endParaRPr>
                    </a:p>
                  </a:txBody>
                  <a:tcPr marL="9525" marR="9525" marT="9525" marB="0" anchor="ctr">
                    <a:solidFill>
                      <a:srgbClr val="F9F5E5"/>
                    </a:solidFill>
                  </a:tcPr>
                </a:tc>
                <a:extLst>
                  <a:ext uri="{0D108BD9-81ED-4DB2-BD59-A6C34878D82A}">
                    <a16:rowId xmlns:a16="http://schemas.microsoft.com/office/drawing/2014/main" val="594703830"/>
                  </a:ext>
                </a:extLst>
              </a:tr>
              <a:tr h="440865">
                <a:tc>
                  <a:txBody>
                    <a:bodyPr/>
                    <a:lstStyle/>
                    <a:p>
                      <a:pPr marL="0" algn="ctr" defTabSz="914400" rtl="0" eaLnBrk="1" fontAlgn="b" latinLnBrk="0" hangingPunct="1"/>
                      <a:r>
                        <a:rPr lang="nb-NO" sz="1600" b="0" u="none" strike="noStrike" kern="1200">
                          <a:solidFill>
                            <a:srgbClr val="000000"/>
                          </a:solidFill>
                          <a:effectLst/>
                        </a:rPr>
                        <a:t>2023</a:t>
                      </a:r>
                      <a:endParaRPr lang="nb-NO" sz="1600" b="0" u="none" strike="noStrike" kern="1200">
                        <a:solidFill>
                          <a:srgbClr val="000000"/>
                        </a:solidFill>
                        <a:effectLst/>
                        <a:latin typeface="+mn-lt"/>
                        <a:ea typeface="+mn-ea"/>
                        <a:cs typeface="+mn-cs"/>
                      </a:endParaRPr>
                    </a:p>
                  </a:txBody>
                  <a:tcPr marL="9525" marR="9525" marT="9525" marB="0" anchor="ctr"/>
                </a:tc>
                <a:tc>
                  <a:txBody>
                    <a:bodyPr/>
                    <a:lstStyle/>
                    <a:p>
                      <a:pPr marL="0" algn="ctr" rtl="0" eaLnBrk="1" fontAlgn="b" latinLnBrk="0" hangingPunct="1"/>
                      <a:r>
                        <a:rPr lang="nb-NO" sz="1600" b="1" u="none" strike="noStrike" kern="1200">
                          <a:solidFill>
                            <a:srgbClr val="000000"/>
                          </a:solidFill>
                          <a:effectLst/>
                        </a:rPr>
                        <a:t>     5 590 834 </a:t>
                      </a:r>
                      <a:endParaRPr lang="nb-NO" sz="1600" b="1" u="none" strike="noStrike" kern="1200">
                        <a:solidFill>
                          <a:srgbClr val="000000"/>
                        </a:solidFill>
                        <a:effectLst/>
                        <a:latin typeface="+mn-lt"/>
                        <a:ea typeface="+mn-ea"/>
                        <a:cs typeface="+mn-cs"/>
                      </a:endParaRPr>
                    </a:p>
                  </a:txBody>
                  <a:tcPr marL="9525" marR="9525" marT="9525" marB="0" anchor="ctr">
                    <a:solidFill>
                      <a:srgbClr val="F9F5E5"/>
                    </a:solidFill>
                  </a:tcPr>
                </a:tc>
                <a:extLst>
                  <a:ext uri="{0D108BD9-81ED-4DB2-BD59-A6C34878D82A}">
                    <a16:rowId xmlns:a16="http://schemas.microsoft.com/office/drawing/2014/main" val="748647475"/>
                  </a:ext>
                </a:extLst>
              </a:tr>
              <a:tr h="440864">
                <a:tc>
                  <a:txBody>
                    <a:bodyPr/>
                    <a:lstStyle/>
                    <a:p>
                      <a:pPr marL="0" lvl="0" algn="ctr" defTabSz="914400">
                        <a:buNone/>
                      </a:pPr>
                      <a:r>
                        <a:rPr lang="nb-NO" sz="1600" b="0" u="none" strike="noStrike" kern="1200">
                          <a:solidFill>
                            <a:srgbClr val="000000"/>
                          </a:solidFill>
                          <a:effectLst/>
                        </a:rPr>
                        <a:t>2024</a:t>
                      </a:r>
                    </a:p>
                  </a:txBody>
                  <a:tcPr marL="9524" marR="9524" marT="9524" marB="0" anchor="ctr"/>
                </a:tc>
                <a:tc>
                  <a:txBody>
                    <a:bodyPr/>
                    <a:lstStyle/>
                    <a:p>
                      <a:pPr marL="0" lvl="0" algn="ctr">
                        <a:buNone/>
                      </a:pPr>
                      <a:r>
                        <a:rPr lang="nb-NO" sz="1600" b="1" u="none" strike="noStrike" kern="1200">
                          <a:solidFill>
                            <a:srgbClr val="000000"/>
                          </a:solidFill>
                          <a:effectLst/>
                        </a:rPr>
                        <a:t>    1 095 942 </a:t>
                      </a:r>
                      <a:r>
                        <a:rPr lang="nb-NO" sz="1200" b="0" i="0" u="none" strike="noStrike" kern="1200" noProof="0">
                          <a:solidFill>
                            <a:srgbClr val="000000"/>
                          </a:solidFill>
                          <a:effectLst/>
                          <a:latin typeface="Arial"/>
                        </a:rPr>
                        <a:t>(+27,72%)</a:t>
                      </a:r>
                      <a:endParaRPr lang="nb-NO" sz="1600" b="1" u="none" strike="noStrike" kern="1200">
                        <a:solidFill>
                          <a:srgbClr val="000000"/>
                        </a:solidFill>
                        <a:effectLst/>
                      </a:endParaRPr>
                    </a:p>
                  </a:txBody>
                  <a:tcPr marL="9524" marR="9524" marT="9524" marB="0" anchor="ctr">
                    <a:solidFill>
                      <a:srgbClr val="F9F5E5"/>
                    </a:solidFill>
                  </a:tcPr>
                </a:tc>
                <a:extLst>
                  <a:ext uri="{0D108BD9-81ED-4DB2-BD59-A6C34878D82A}">
                    <a16:rowId xmlns:a16="http://schemas.microsoft.com/office/drawing/2014/main" val="3406976488"/>
                  </a:ext>
                </a:extLst>
              </a:tr>
            </a:tbl>
          </a:graphicData>
        </a:graphic>
      </p:graphicFrame>
    </p:spTree>
    <p:extLst>
      <p:ext uri="{BB962C8B-B14F-4D97-AF65-F5344CB8AC3E}">
        <p14:creationId xmlns:p14="http://schemas.microsoft.com/office/powerpoint/2010/main" val="1686481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ECBE68BF-98A1-CE06-7CA0-4FD347C43DD8}"/>
              </a:ext>
            </a:extLst>
          </p:cNvPr>
          <p:cNvSpPr>
            <a:spLocks noGrp="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rmAutofit/>
          </a:bodyPr>
          <a:lstStyle/>
          <a:p>
            <a:r>
              <a:rPr lang="nb-NO" sz="3200" b="1"/>
              <a:t>Sogn og Fjordane</a:t>
            </a:r>
            <a:br>
              <a:rPr lang="nb-NO" sz="3200" b="1"/>
            </a:br>
            <a:r>
              <a:rPr lang="nb-NO" sz="2000"/>
              <a:t>- utvikling i tal </a:t>
            </a:r>
            <a:r>
              <a:rPr lang="nb-NO" sz="2000" err="1"/>
              <a:t>påstigande</a:t>
            </a:r>
            <a:r>
              <a:rPr lang="nb-NO" sz="2000"/>
              <a:t> </a:t>
            </a:r>
            <a:r>
              <a:rPr lang="nn-NO" sz="2000" b="0"/>
              <a:t>passasjerar</a:t>
            </a:r>
            <a:r>
              <a:rPr lang="nb-NO" sz="1400" b="1"/>
              <a:t> </a:t>
            </a:r>
            <a:r>
              <a:rPr lang="nb-NO" sz="2000"/>
              <a:t>på buss 2019 - </a:t>
            </a:r>
            <a:r>
              <a:rPr lang="nb-NO" sz="2000" err="1"/>
              <a:t>Feb</a:t>
            </a:r>
            <a:r>
              <a:rPr lang="nb-NO" sz="2000"/>
              <a:t> 2024</a:t>
            </a:r>
          </a:p>
        </p:txBody>
      </p:sp>
      <p:sp>
        <p:nvSpPr>
          <p:cNvPr id="3" name="Plassholder for tekst 2">
            <a:extLst>
              <a:ext uri="{FF2B5EF4-FFF2-40B4-BE49-F238E27FC236}">
                <a16:creationId xmlns:a16="http://schemas.microsoft.com/office/drawing/2014/main" id="{393EA614-F9F0-6F0F-3498-2DFF9C63C1AE}"/>
              </a:ext>
            </a:extLst>
          </p:cNvPr>
          <p:cNvSpPr>
            <a:spLocks noGrp="1"/>
          </p:cNvSpPr>
          <p:nvPr>
            <p:ph type="body" sz="quarter" idx="10"/>
          </p:nvPr>
        </p:nvSpPr>
        <p:spPr/>
        <p:txBody>
          <a:bodyPr/>
          <a:lstStyle/>
          <a:p>
            <a:endParaRPr lang="nb-NO"/>
          </a:p>
        </p:txBody>
      </p:sp>
      <p:graphicFrame>
        <p:nvGraphicFramePr>
          <p:cNvPr id="2" name="Tabell 1">
            <a:extLst>
              <a:ext uri="{FF2B5EF4-FFF2-40B4-BE49-F238E27FC236}">
                <a16:creationId xmlns:a16="http://schemas.microsoft.com/office/drawing/2014/main" id="{75759BB3-CD87-5990-5932-C6A82FFDC5EB}"/>
              </a:ext>
            </a:extLst>
          </p:cNvPr>
          <p:cNvGraphicFramePr>
            <a:graphicFrameLocks noGrp="1"/>
          </p:cNvGraphicFramePr>
          <p:nvPr>
            <p:extLst>
              <p:ext uri="{D42A27DB-BD31-4B8C-83A1-F6EECF244321}">
                <p14:modId xmlns:p14="http://schemas.microsoft.com/office/powerpoint/2010/main" val="2393514626"/>
              </p:ext>
            </p:extLst>
          </p:nvPr>
        </p:nvGraphicFramePr>
        <p:xfrm>
          <a:off x="3249911" y="2170890"/>
          <a:ext cx="4239467" cy="3096283"/>
        </p:xfrm>
        <a:graphic>
          <a:graphicData uri="http://schemas.openxmlformats.org/drawingml/2006/table">
            <a:tbl>
              <a:tblPr firstRow="1">
                <a:tableStyleId>{9D7B26C5-4107-4FEC-AEDC-1716B250A1EF}</a:tableStyleId>
              </a:tblPr>
              <a:tblGrid>
                <a:gridCol w="1805472">
                  <a:extLst>
                    <a:ext uri="{9D8B030D-6E8A-4147-A177-3AD203B41FA5}">
                      <a16:colId xmlns:a16="http://schemas.microsoft.com/office/drawing/2014/main" val="2757658826"/>
                    </a:ext>
                  </a:extLst>
                </a:gridCol>
                <a:gridCol w="2433995">
                  <a:extLst>
                    <a:ext uri="{9D8B030D-6E8A-4147-A177-3AD203B41FA5}">
                      <a16:colId xmlns:a16="http://schemas.microsoft.com/office/drawing/2014/main" val="211171360"/>
                    </a:ext>
                  </a:extLst>
                </a:gridCol>
              </a:tblGrid>
              <a:tr h="389731">
                <a:tc>
                  <a:txBody>
                    <a:bodyPr/>
                    <a:lstStyle/>
                    <a:p>
                      <a:pPr marL="0" algn="ctr" defTabSz="914400" rtl="0" eaLnBrk="1" fontAlgn="b" latinLnBrk="0" hangingPunct="1"/>
                      <a:r>
                        <a:rPr lang="nb-NO" sz="1600" b="0" u="none" strike="noStrike" kern="1200">
                          <a:solidFill>
                            <a:srgbClr val="000000"/>
                          </a:solidFill>
                          <a:effectLst/>
                        </a:rPr>
                        <a:t>År</a:t>
                      </a:r>
                      <a:endParaRPr lang="nb-NO" sz="1600" b="0" u="none" strike="noStrike" kern="1200">
                        <a:solidFill>
                          <a:srgbClr val="000000"/>
                        </a:solidFill>
                        <a:effectLst/>
                        <a:latin typeface="+mn-lt"/>
                        <a:ea typeface="+mn-ea"/>
                        <a:cs typeface="+mn-cs"/>
                      </a:endParaRPr>
                    </a:p>
                  </a:txBody>
                  <a:tcPr marL="9525" marR="9525" marT="9525" marB="0" anchor="ctr"/>
                </a:tc>
                <a:tc>
                  <a:txBody>
                    <a:bodyPr/>
                    <a:lstStyle/>
                    <a:p>
                      <a:pPr marL="0" algn="ctr" defTabSz="914400" rtl="0" eaLnBrk="1" fontAlgn="b" latinLnBrk="0" hangingPunct="1"/>
                      <a:r>
                        <a:rPr lang="nb-NO" sz="1600" b="1" u="none" strike="noStrike" kern="1200">
                          <a:solidFill>
                            <a:srgbClr val="000000"/>
                          </a:solidFill>
                          <a:effectLst/>
                        </a:rPr>
                        <a:t>Buss</a:t>
                      </a:r>
                      <a:endParaRPr lang="nb-NO" sz="1600" b="1" u="none" strike="noStrike" kern="1200">
                        <a:solidFill>
                          <a:srgbClr val="000000"/>
                        </a:solidFill>
                        <a:effectLst/>
                        <a:latin typeface="+mn-lt"/>
                        <a:ea typeface="+mn-ea"/>
                        <a:cs typeface="+mn-cs"/>
                      </a:endParaRPr>
                    </a:p>
                  </a:txBody>
                  <a:tcPr marL="9525" marR="9525" marT="9525" marB="0" anchor="ctr">
                    <a:solidFill>
                      <a:srgbClr val="F9F5E5"/>
                    </a:solidFill>
                  </a:tcPr>
                </a:tc>
                <a:extLst>
                  <a:ext uri="{0D108BD9-81ED-4DB2-BD59-A6C34878D82A}">
                    <a16:rowId xmlns:a16="http://schemas.microsoft.com/office/drawing/2014/main" val="1359000467"/>
                  </a:ext>
                </a:extLst>
              </a:tr>
              <a:tr h="451092">
                <a:tc>
                  <a:txBody>
                    <a:bodyPr/>
                    <a:lstStyle/>
                    <a:p>
                      <a:pPr marL="0" algn="ctr" defTabSz="914400" rtl="0" eaLnBrk="1" fontAlgn="b" latinLnBrk="0" hangingPunct="1"/>
                      <a:r>
                        <a:rPr lang="nb-NO" sz="1600" b="0" u="none" strike="noStrike" kern="1200">
                          <a:solidFill>
                            <a:srgbClr val="000000"/>
                          </a:solidFill>
                          <a:effectLst/>
                        </a:rPr>
                        <a:t>2019</a:t>
                      </a:r>
                      <a:endParaRPr lang="nb-NO" sz="1600" b="0" u="none" strike="noStrike" kern="1200">
                        <a:solidFill>
                          <a:srgbClr val="000000"/>
                        </a:solidFill>
                        <a:effectLst/>
                        <a:latin typeface="+mn-lt"/>
                        <a:ea typeface="+mn-ea"/>
                        <a:cs typeface="+mn-cs"/>
                      </a:endParaRPr>
                    </a:p>
                  </a:txBody>
                  <a:tcPr marL="9525" marR="9525" marT="9525" marB="0" anchor="ctr"/>
                </a:tc>
                <a:tc>
                  <a:txBody>
                    <a:bodyPr/>
                    <a:lstStyle/>
                    <a:p>
                      <a:pPr marL="0" algn="ctr" rtl="0" eaLnBrk="1" fontAlgn="b" latinLnBrk="0" hangingPunct="1"/>
                      <a:r>
                        <a:rPr lang="nb-NO" sz="1600" b="1" u="none" strike="noStrike" kern="1200">
                          <a:solidFill>
                            <a:srgbClr val="000000"/>
                          </a:solidFill>
                          <a:effectLst/>
                        </a:rPr>
                        <a:t>     2 618 115 </a:t>
                      </a:r>
                      <a:endParaRPr lang="nb-NO" sz="1600" b="1" u="none" strike="noStrike" kern="1200">
                        <a:solidFill>
                          <a:srgbClr val="000000"/>
                        </a:solidFill>
                        <a:effectLst/>
                        <a:latin typeface="+mn-lt"/>
                        <a:ea typeface="+mn-ea"/>
                        <a:cs typeface="+mn-cs"/>
                      </a:endParaRPr>
                    </a:p>
                  </a:txBody>
                  <a:tcPr marL="9525" marR="9525" marT="9525" marB="0" anchor="ctr">
                    <a:solidFill>
                      <a:srgbClr val="F9F5E5"/>
                    </a:solidFill>
                  </a:tcPr>
                </a:tc>
                <a:extLst>
                  <a:ext uri="{0D108BD9-81ED-4DB2-BD59-A6C34878D82A}">
                    <a16:rowId xmlns:a16="http://schemas.microsoft.com/office/drawing/2014/main" val="2979238299"/>
                  </a:ext>
                </a:extLst>
              </a:tr>
              <a:tr h="451092">
                <a:tc>
                  <a:txBody>
                    <a:bodyPr/>
                    <a:lstStyle/>
                    <a:p>
                      <a:pPr marL="0" algn="ctr" defTabSz="914400" rtl="0" eaLnBrk="1" fontAlgn="b" latinLnBrk="0" hangingPunct="1"/>
                      <a:r>
                        <a:rPr lang="nb-NO" sz="1600" b="0" u="none" strike="noStrike" kern="1200">
                          <a:solidFill>
                            <a:srgbClr val="000000"/>
                          </a:solidFill>
                          <a:effectLst/>
                        </a:rPr>
                        <a:t>2020</a:t>
                      </a:r>
                      <a:endParaRPr lang="nb-NO" sz="1600" b="0" u="none" strike="noStrike" kern="1200">
                        <a:solidFill>
                          <a:srgbClr val="000000"/>
                        </a:solidFill>
                        <a:effectLst/>
                        <a:latin typeface="+mn-lt"/>
                        <a:ea typeface="+mn-ea"/>
                        <a:cs typeface="+mn-cs"/>
                      </a:endParaRPr>
                    </a:p>
                  </a:txBody>
                  <a:tcPr marL="9525" marR="9525" marT="9525" marB="0" anchor="ctr"/>
                </a:tc>
                <a:tc>
                  <a:txBody>
                    <a:bodyPr/>
                    <a:lstStyle/>
                    <a:p>
                      <a:pPr marL="0" algn="ctr" rtl="0" eaLnBrk="1" fontAlgn="b" latinLnBrk="0" hangingPunct="1"/>
                      <a:r>
                        <a:rPr lang="nb-NO" sz="1600" b="1" u="none" strike="noStrike" kern="1200">
                          <a:solidFill>
                            <a:srgbClr val="000000"/>
                          </a:solidFill>
                          <a:effectLst/>
                        </a:rPr>
                        <a:t>     1 796 858 </a:t>
                      </a:r>
                      <a:endParaRPr lang="nb-NO" sz="1600" b="1" u="none" strike="noStrike" kern="1200">
                        <a:solidFill>
                          <a:srgbClr val="000000"/>
                        </a:solidFill>
                        <a:effectLst/>
                        <a:latin typeface="+mn-lt"/>
                        <a:ea typeface="+mn-ea"/>
                        <a:cs typeface="+mn-cs"/>
                      </a:endParaRPr>
                    </a:p>
                  </a:txBody>
                  <a:tcPr marL="9525" marR="9525" marT="9525" marB="0" anchor="ctr">
                    <a:solidFill>
                      <a:srgbClr val="F9F5E5"/>
                    </a:solidFill>
                  </a:tcPr>
                </a:tc>
                <a:extLst>
                  <a:ext uri="{0D108BD9-81ED-4DB2-BD59-A6C34878D82A}">
                    <a16:rowId xmlns:a16="http://schemas.microsoft.com/office/drawing/2014/main" val="526547350"/>
                  </a:ext>
                </a:extLst>
              </a:tr>
              <a:tr h="451092">
                <a:tc>
                  <a:txBody>
                    <a:bodyPr/>
                    <a:lstStyle/>
                    <a:p>
                      <a:pPr marL="0" algn="ctr" defTabSz="914400" rtl="0" eaLnBrk="1" fontAlgn="b" latinLnBrk="0" hangingPunct="1"/>
                      <a:r>
                        <a:rPr lang="nb-NO" sz="1600" b="0" u="none" strike="noStrike" kern="1200">
                          <a:solidFill>
                            <a:srgbClr val="000000"/>
                          </a:solidFill>
                          <a:effectLst/>
                        </a:rPr>
                        <a:t>2021</a:t>
                      </a:r>
                      <a:endParaRPr lang="nb-NO" sz="1600" b="0" u="none" strike="noStrike" kern="1200">
                        <a:solidFill>
                          <a:srgbClr val="000000"/>
                        </a:solidFill>
                        <a:effectLst/>
                        <a:latin typeface="+mn-lt"/>
                        <a:ea typeface="+mn-ea"/>
                        <a:cs typeface="+mn-cs"/>
                      </a:endParaRPr>
                    </a:p>
                  </a:txBody>
                  <a:tcPr marL="9525" marR="9525" marT="9525" marB="0" anchor="ctr"/>
                </a:tc>
                <a:tc>
                  <a:txBody>
                    <a:bodyPr/>
                    <a:lstStyle/>
                    <a:p>
                      <a:pPr marL="0" algn="ctr" rtl="0" eaLnBrk="1" fontAlgn="b" latinLnBrk="0" hangingPunct="1"/>
                      <a:r>
                        <a:rPr lang="nb-NO" sz="1600" b="1" u="none" strike="noStrike" kern="1200">
                          <a:solidFill>
                            <a:srgbClr val="000000"/>
                          </a:solidFill>
                          <a:effectLst/>
                        </a:rPr>
                        <a:t>     2 024 498 </a:t>
                      </a:r>
                      <a:endParaRPr lang="nb-NO" sz="1600" b="1" u="none" strike="noStrike" kern="1200">
                        <a:solidFill>
                          <a:srgbClr val="000000"/>
                        </a:solidFill>
                        <a:effectLst/>
                        <a:latin typeface="+mn-lt"/>
                        <a:ea typeface="+mn-ea"/>
                        <a:cs typeface="+mn-cs"/>
                      </a:endParaRPr>
                    </a:p>
                  </a:txBody>
                  <a:tcPr marL="9525" marR="9525" marT="9525" marB="0" anchor="ctr">
                    <a:solidFill>
                      <a:srgbClr val="F9F5E5"/>
                    </a:solidFill>
                  </a:tcPr>
                </a:tc>
                <a:extLst>
                  <a:ext uri="{0D108BD9-81ED-4DB2-BD59-A6C34878D82A}">
                    <a16:rowId xmlns:a16="http://schemas.microsoft.com/office/drawing/2014/main" val="2522820017"/>
                  </a:ext>
                </a:extLst>
              </a:tr>
              <a:tr h="451092">
                <a:tc>
                  <a:txBody>
                    <a:bodyPr/>
                    <a:lstStyle/>
                    <a:p>
                      <a:pPr marL="0" algn="ctr" defTabSz="914400" rtl="0" eaLnBrk="1" fontAlgn="b" latinLnBrk="0" hangingPunct="1"/>
                      <a:r>
                        <a:rPr lang="nb-NO" sz="1600" b="0" u="none" strike="noStrike" kern="1200">
                          <a:solidFill>
                            <a:srgbClr val="000000"/>
                          </a:solidFill>
                          <a:effectLst/>
                        </a:rPr>
                        <a:t>2022</a:t>
                      </a:r>
                      <a:endParaRPr lang="nb-NO" sz="1600" b="0" u="none" strike="noStrike" kern="1200">
                        <a:solidFill>
                          <a:srgbClr val="000000"/>
                        </a:solidFill>
                        <a:effectLst/>
                        <a:latin typeface="+mn-lt"/>
                        <a:ea typeface="+mn-ea"/>
                        <a:cs typeface="+mn-cs"/>
                      </a:endParaRPr>
                    </a:p>
                  </a:txBody>
                  <a:tcPr marL="9525" marR="9525" marT="9525" marB="0" anchor="ctr"/>
                </a:tc>
                <a:tc>
                  <a:txBody>
                    <a:bodyPr/>
                    <a:lstStyle/>
                    <a:p>
                      <a:pPr marL="0" algn="ctr" rtl="0" eaLnBrk="1" fontAlgn="b" latinLnBrk="0" hangingPunct="1"/>
                      <a:r>
                        <a:rPr lang="nb-NO" sz="1600" b="1" u="none" strike="noStrike" kern="1200">
                          <a:solidFill>
                            <a:srgbClr val="000000"/>
                          </a:solidFill>
                          <a:effectLst/>
                        </a:rPr>
                        <a:t>     2 205 356*</a:t>
                      </a:r>
                      <a:endParaRPr lang="nb-NO" sz="1600" b="1" u="none" strike="noStrike" kern="1200">
                        <a:solidFill>
                          <a:srgbClr val="000000"/>
                        </a:solidFill>
                        <a:effectLst/>
                        <a:latin typeface="+mn-lt"/>
                        <a:ea typeface="+mn-ea"/>
                        <a:cs typeface="+mn-cs"/>
                      </a:endParaRPr>
                    </a:p>
                  </a:txBody>
                  <a:tcPr marL="9525" marR="9525" marT="9525" marB="0" anchor="ctr">
                    <a:solidFill>
                      <a:srgbClr val="F9F5E5"/>
                    </a:solidFill>
                  </a:tcPr>
                </a:tc>
                <a:extLst>
                  <a:ext uri="{0D108BD9-81ED-4DB2-BD59-A6C34878D82A}">
                    <a16:rowId xmlns:a16="http://schemas.microsoft.com/office/drawing/2014/main" val="1324663603"/>
                  </a:ext>
                </a:extLst>
              </a:tr>
              <a:tr h="451092">
                <a:tc>
                  <a:txBody>
                    <a:bodyPr/>
                    <a:lstStyle/>
                    <a:p>
                      <a:pPr marL="0" algn="ctr" defTabSz="914400" rtl="0" eaLnBrk="1" fontAlgn="b" latinLnBrk="0" hangingPunct="1"/>
                      <a:r>
                        <a:rPr lang="nb-NO" sz="1600" b="0" u="none" strike="noStrike" kern="1200">
                          <a:solidFill>
                            <a:srgbClr val="000000"/>
                          </a:solidFill>
                          <a:effectLst/>
                        </a:rPr>
                        <a:t>2023</a:t>
                      </a:r>
                      <a:endParaRPr lang="nb-NO" sz="1600" b="0" u="none" strike="noStrike" kern="1200">
                        <a:solidFill>
                          <a:srgbClr val="000000"/>
                        </a:solidFill>
                        <a:effectLst/>
                        <a:latin typeface="+mn-lt"/>
                        <a:ea typeface="+mn-ea"/>
                        <a:cs typeface="+mn-cs"/>
                      </a:endParaRPr>
                    </a:p>
                  </a:txBody>
                  <a:tcPr marL="9525" marR="9525" marT="9525" marB="0" anchor="ctr"/>
                </a:tc>
                <a:tc>
                  <a:txBody>
                    <a:bodyPr/>
                    <a:lstStyle/>
                    <a:p>
                      <a:pPr marL="0" algn="ctr" rtl="0" eaLnBrk="1" fontAlgn="b" latinLnBrk="0" hangingPunct="1"/>
                      <a:r>
                        <a:rPr lang="nb-NO" sz="1600" b="1" u="none" strike="noStrike" kern="1200">
                          <a:solidFill>
                            <a:srgbClr val="000000"/>
                          </a:solidFill>
                          <a:effectLst/>
                        </a:rPr>
                        <a:t>     2 476 475 </a:t>
                      </a:r>
                      <a:endParaRPr lang="nb-NO" sz="1600" b="1" u="none" strike="noStrike" kern="1200">
                        <a:solidFill>
                          <a:srgbClr val="000000"/>
                        </a:solidFill>
                        <a:effectLst/>
                        <a:latin typeface="+mn-lt"/>
                        <a:ea typeface="+mn-ea"/>
                        <a:cs typeface="+mn-cs"/>
                      </a:endParaRPr>
                    </a:p>
                  </a:txBody>
                  <a:tcPr marL="9525" marR="9525" marT="9525" marB="0" anchor="ctr">
                    <a:solidFill>
                      <a:srgbClr val="F9F5E5"/>
                    </a:solidFill>
                  </a:tcPr>
                </a:tc>
                <a:extLst>
                  <a:ext uri="{0D108BD9-81ED-4DB2-BD59-A6C34878D82A}">
                    <a16:rowId xmlns:a16="http://schemas.microsoft.com/office/drawing/2014/main" val="2570162387"/>
                  </a:ext>
                </a:extLst>
              </a:tr>
              <a:tr h="451092">
                <a:tc>
                  <a:txBody>
                    <a:bodyPr/>
                    <a:lstStyle/>
                    <a:p>
                      <a:pPr marL="0" lvl="0" algn="ctr" defTabSz="914400">
                        <a:buNone/>
                      </a:pPr>
                      <a:r>
                        <a:rPr lang="nb-NO" sz="1600" b="0" u="none" strike="noStrike" kern="1200">
                          <a:solidFill>
                            <a:srgbClr val="000000"/>
                          </a:solidFill>
                          <a:effectLst/>
                        </a:rPr>
                        <a:t>2024</a:t>
                      </a:r>
                    </a:p>
                  </a:txBody>
                  <a:tcPr marL="9524" marR="9524" marT="9524" marB="0" anchor="ctr"/>
                </a:tc>
                <a:tc>
                  <a:txBody>
                    <a:bodyPr/>
                    <a:lstStyle/>
                    <a:p>
                      <a:pPr marL="0" lvl="0" algn="ctr">
                        <a:buNone/>
                      </a:pPr>
                      <a:r>
                        <a:rPr lang="nb-NO" sz="1600" b="1" u="none" strike="noStrike" kern="1200">
                          <a:solidFill>
                            <a:srgbClr val="000000"/>
                          </a:solidFill>
                          <a:effectLst/>
                        </a:rPr>
                        <a:t>       473 574 </a:t>
                      </a:r>
                      <a:r>
                        <a:rPr lang="nb-NO" sz="1200" b="0" i="0" u="none" strike="noStrike" kern="1200" noProof="0">
                          <a:solidFill>
                            <a:srgbClr val="000000"/>
                          </a:solidFill>
                          <a:effectLst/>
                          <a:latin typeface="Arial"/>
                        </a:rPr>
                        <a:t>(+6,66%)</a:t>
                      </a:r>
                      <a:endParaRPr lang="nb-NO" sz="1600" b="1" u="none" strike="noStrike" kern="1200">
                        <a:solidFill>
                          <a:srgbClr val="000000"/>
                        </a:solidFill>
                        <a:effectLst/>
                      </a:endParaRPr>
                    </a:p>
                  </a:txBody>
                  <a:tcPr marL="9524" marR="9524" marT="9524" marB="0" anchor="ctr">
                    <a:solidFill>
                      <a:srgbClr val="F9F5E5"/>
                    </a:solidFill>
                  </a:tcPr>
                </a:tc>
                <a:extLst>
                  <a:ext uri="{0D108BD9-81ED-4DB2-BD59-A6C34878D82A}">
                    <a16:rowId xmlns:a16="http://schemas.microsoft.com/office/drawing/2014/main" val="283086542"/>
                  </a:ext>
                </a:extLst>
              </a:tr>
            </a:tbl>
          </a:graphicData>
        </a:graphic>
      </p:graphicFrame>
      <p:sp>
        <p:nvSpPr>
          <p:cNvPr id="7" name="TekstSylinder 6">
            <a:extLst>
              <a:ext uri="{FF2B5EF4-FFF2-40B4-BE49-F238E27FC236}">
                <a16:creationId xmlns:a16="http://schemas.microsoft.com/office/drawing/2014/main" id="{1A1DB015-2BCA-D60E-814B-7E57B141D4F8}"/>
              </a:ext>
            </a:extLst>
          </p:cNvPr>
          <p:cNvSpPr txBox="1"/>
          <p:nvPr/>
        </p:nvSpPr>
        <p:spPr>
          <a:xfrm>
            <a:off x="2619991" y="5322293"/>
            <a:ext cx="411271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1200">
                <a:latin typeface="Arial"/>
                <a:cs typeface="Arial"/>
              </a:rPr>
              <a:t>* Ny tellemetode etter overgang til Skyss app</a:t>
            </a:r>
            <a:endParaRPr lang="nb-NO" sz="1200"/>
          </a:p>
        </p:txBody>
      </p:sp>
    </p:spTree>
    <p:extLst>
      <p:ext uri="{BB962C8B-B14F-4D97-AF65-F5344CB8AC3E}">
        <p14:creationId xmlns:p14="http://schemas.microsoft.com/office/powerpoint/2010/main" val="3153175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54B1DCE6-E0DA-4004-BE5D-4DB50DE14126}"/>
              </a:ext>
            </a:extLst>
          </p:cNvPr>
          <p:cNvSpPr>
            <a:spLocks noGrp="1"/>
          </p:cNvSpPr>
          <p:nvPr>
            <p:ph type="title"/>
          </p:nvPr>
        </p:nvSpPr>
        <p:spPr/>
        <p:txBody>
          <a:bodyPr/>
          <a:lstStyle/>
          <a:p>
            <a:r>
              <a:rPr lang="nn-NO"/>
              <a:t>Nytt frå Skyss</a:t>
            </a:r>
          </a:p>
        </p:txBody>
      </p:sp>
      <p:sp>
        <p:nvSpPr>
          <p:cNvPr id="5" name="Plassholder for tekst 4">
            <a:extLst>
              <a:ext uri="{FF2B5EF4-FFF2-40B4-BE49-F238E27FC236}">
                <a16:creationId xmlns:a16="http://schemas.microsoft.com/office/drawing/2014/main" id="{FEC9D538-7009-44EC-8502-94FE02AE6037}"/>
              </a:ext>
            </a:extLst>
          </p:cNvPr>
          <p:cNvSpPr>
            <a:spLocks noGrp="1"/>
          </p:cNvSpPr>
          <p:nvPr>
            <p:ph type="body" sz="quarter" idx="10"/>
          </p:nvPr>
        </p:nvSpPr>
        <p:spPr/>
        <p:txBody>
          <a:bodyPr>
            <a:normAutofit/>
          </a:bodyPr>
          <a:lstStyle/>
          <a:p>
            <a:r>
              <a:rPr lang="nn-NO">
                <a:effectLst/>
                <a:latin typeface="+mn-lt"/>
                <a:ea typeface="Calibri" panose="020F0502020204030204" pitchFamily="34" charset="0"/>
                <a:cs typeface="Times New Roman" panose="02020603050405020304" pitchFamily="18" charset="0"/>
              </a:rPr>
              <a:t>Utvikling av rutetilbodet</a:t>
            </a:r>
            <a:endParaRPr lang="nn-NO" sz="2400">
              <a:latin typeface="+mn-lt"/>
            </a:endParaRPr>
          </a:p>
        </p:txBody>
      </p:sp>
    </p:spTree>
    <p:extLst>
      <p:ext uri="{BB962C8B-B14F-4D97-AF65-F5344CB8AC3E}">
        <p14:creationId xmlns:p14="http://schemas.microsoft.com/office/powerpoint/2010/main" val="27718177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F8E136-57E1-728F-9D94-CA271B57F7A6}"/>
              </a:ext>
            </a:extLst>
          </p:cNvPr>
          <p:cNvSpPr>
            <a:spLocks noGrp="1"/>
          </p:cNvSpPr>
          <p:nvPr>
            <p:ph type="title"/>
          </p:nvPr>
        </p:nvSpPr>
        <p:spPr/>
        <p:txBody>
          <a:bodyPr/>
          <a:lstStyle/>
          <a:p>
            <a:r>
              <a:rPr lang="en-US" err="1">
                <a:cs typeface="Arial"/>
              </a:rPr>
              <a:t>Førde</a:t>
            </a:r>
            <a:r>
              <a:rPr lang="en-US">
                <a:cs typeface="Arial"/>
              </a:rPr>
              <a:t> </a:t>
            </a:r>
            <a:r>
              <a:rPr lang="en-US" err="1">
                <a:cs typeface="Arial"/>
              </a:rPr>
              <a:t>sentralsjukehus</a:t>
            </a:r>
            <a:r>
              <a:rPr lang="en-US">
                <a:cs typeface="Arial"/>
              </a:rPr>
              <a:t> – </a:t>
            </a:r>
            <a:r>
              <a:rPr lang="en-US" err="1">
                <a:cs typeface="Arial"/>
              </a:rPr>
              <a:t>omlegging</a:t>
            </a:r>
            <a:r>
              <a:rPr lang="en-US">
                <a:cs typeface="Arial"/>
              </a:rPr>
              <a:t> </a:t>
            </a:r>
            <a:r>
              <a:rPr lang="en-US" err="1">
                <a:cs typeface="Arial"/>
              </a:rPr>
              <a:t>frå</a:t>
            </a:r>
            <a:r>
              <a:rPr lang="en-US">
                <a:cs typeface="Arial"/>
              </a:rPr>
              <a:t> 5.2 for </a:t>
            </a:r>
            <a:r>
              <a:rPr lang="en-US" err="1">
                <a:cs typeface="Arial"/>
              </a:rPr>
              <a:t>bybuss</a:t>
            </a:r>
            <a:r>
              <a:rPr lang="en-US">
                <a:cs typeface="Arial"/>
              </a:rPr>
              <a:t> </a:t>
            </a:r>
            <a:r>
              <a:rPr lang="en-US" err="1">
                <a:cs typeface="Arial"/>
              </a:rPr>
              <a:t>og</a:t>
            </a:r>
            <a:r>
              <a:rPr lang="en-US">
                <a:cs typeface="Arial"/>
              </a:rPr>
              <a:t> </a:t>
            </a:r>
            <a:r>
              <a:rPr lang="en-US" err="1">
                <a:cs typeface="Arial"/>
              </a:rPr>
              <a:t>flybuss</a:t>
            </a:r>
            <a:endParaRPr lang="en-US"/>
          </a:p>
        </p:txBody>
      </p:sp>
      <p:sp>
        <p:nvSpPr>
          <p:cNvPr id="8" name="Plassholder for tekst 7">
            <a:extLst>
              <a:ext uri="{FF2B5EF4-FFF2-40B4-BE49-F238E27FC236}">
                <a16:creationId xmlns:a16="http://schemas.microsoft.com/office/drawing/2014/main" id="{FE1032F1-62A7-FF4B-FD66-59DEB3142E7A}"/>
              </a:ext>
            </a:extLst>
          </p:cNvPr>
          <p:cNvSpPr>
            <a:spLocks noGrp="1"/>
          </p:cNvSpPr>
          <p:nvPr>
            <p:ph type="body" sz="quarter" idx="10"/>
          </p:nvPr>
        </p:nvSpPr>
        <p:spPr>
          <a:xfrm>
            <a:off x="558000" y="1807200"/>
            <a:ext cx="4589475" cy="4105275"/>
          </a:xfrm>
        </p:spPr>
        <p:txBody>
          <a:bodyPr/>
          <a:lstStyle/>
          <a:p>
            <a:pPr marL="342900" indent="-342900">
              <a:buFont typeface="Arial" panose="020B0604020202020204" pitchFamily="34" charset="0"/>
              <a:buChar char="•"/>
            </a:pPr>
            <a:r>
              <a:rPr lang="nb-NO" err="1"/>
              <a:t>Bussane</a:t>
            </a:r>
            <a:r>
              <a:rPr lang="nb-NO"/>
              <a:t> </a:t>
            </a:r>
            <a:r>
              <a:rPr lang="nb-NO" err="1"/>
              <a:t>køyrer</a:t>
            </a:r>
            <a:r>
              <a:rPr lang="nb-NO"/>
              <a:t> </a:t>
            </a:r>
            <a:r>
              <a:rPr lang="nb-NO" err="1"/>
              <a:t>no</a:t>
            </a:r>
            <a:r>
              <a:rPr lang="nb-NO"/>
              <a:t> i </a:t>
            </a:r>
            <a:r>
              <a:rPr lang="nb-NO" err="1"/>
              <a:t>hovudvegen</a:t>
            </a:r>
            <a:r>
              <a:rPr lang="nb-NO"/>
              <a:t> forbi sjukehuset – </a:t>
            </a:r>
            <a:r>
              <a:rPr lang="nb-NO" err="1"/>
              <a:t>sikrar</a:t>
            </a:r>
            <a:r>
              <a:rPr lang="nb-NO"/>
              <a:t> betre </a:t>
            </a:r>
            <a:r>
              <a:rPr lang="nb-NO" err="1"/>
              <a:t>framkome</a:t>
            </a:r>
            <a:r>
              <a:rPr lang="nb-NO"/>
              <a:t> for </a:t>
            </a:r>
            <a:r>
              <a:rPr lang="nb-NO" err="1"/>
              <a:t>bussane</a:t>
            </a:r>
            <a:r>
              <a:rPr lang="nb-NO"/>
              <a:t> i området</a:t>
            </a:r>
          </a:p>
          <a:p>
            <a:pPr marL="342900" indent="-342900">
              <a:buFont typeface="Arial" panose="020B0604020202020204" pitchFamily="34" charset="0"/>
              <a:buChar char="•"/>
            </a:pPr>
            <a:r>
              <a:rPr lang="nb-NO"/>
              <a:t>Alle </a:t>
            </a:r>
            <a:r>
              <a:rPr lang="nb-NO" err="1"/>
              <a:t>haldeplassar</a:t>
            </a:r>
            <a:r>
              <a:rPr lang="nb-NO"/>
              <a:t> i </a:t>
            </a:r>
            <a:r>
              <a:rPr lang="nb-NO" err="1"/>
              <a:t>tilknyting</a:t>
            </a:r>
            <a:r>
              <a:rPr lang="nb-NO"/>
              <a:t> til sjukehuset får todelt </a:t>
            </a:r>
            <a:r>
              <a:rPr lang="nb-NO" err="1"/>
              <a:t>namnsetting</a:t>
            </a:r>
            <a:r>
              <a:rPr lang="nb-NO"/>
              <a:t> og </a:t>
            </a:r>
            <a:r>
              <a:rPr lang="nb-NO" err="1"/>
              <a:t>perrongbokstavar</a:t>
            </a:r>
            <a:r>
              <a:rPr lang="nb-NO"/>
              <a:t>, for </a:t>
            </a:r>
            <a:r>
              <a:rPr lang="nb-NO" err="1"/>
              <a:t>lettare</a:t>
            </a:r>
            <a:r>
              <a:rPr lang="nb-NO"/>
              <a:t> kundeinformasjon </a:t>
            </a:r>
          </a:p>
          <a:p>
            <a:pPr marL="342900" indent="-342900">
              <a:buFont typeface="Arial" panose="020B0604020202020204" pitchFamily="34" charset="0"/>
              <a:buChar char="•"/>
            </a:pPr>
            <a:r>
              <a:rPr lang="nb-NO"/>
              <a:t>På sikt vert dagens snuplass på sjukehuset lagt ned og kun </a:t>
            </a:r>
            <a:r>
              <a:rPr lang="nb-NO" err="1"/>
              <a:t>ein</a:t>
            </a:r>
            <a:r>
              <a:rPr lang="nb-NO"/>
              <a:t> mindre del av </a:t>
            </a:r>
            <a:r>
              <a:rPr lang="nb-NO" err="1"/>
              <a:t>busstilbodet</a:t>
            </a:r>
            <a:r>
              <a:rPr lang="nb-NO"/>
              <a:t> vil betene det «indre» sjukehusområdet.</a:t>
            </a:r>
          </a:p>
          <a:p>
            <a:endParaRPr lang="nn-NO"/>
          </a:p>
        </p:txBody>
      </p:sp>
      <p:pic>
        <p:nvPicPr>
          <p:cNvPr id="7" name="Bilde 6" descr="Et bilde som inneholder kart, tekst, diagram, plan&#10;&#10;Automatisk generert beskrivelse">
            <a:extLst>
              <a:ext uri="{FF2B5EF4-FFF2-40B4-BE49-F238E27FC236}">
                <a16:creationId xmlns:a16="http://schemas.microsoft.com/office/drawing/2014/main" id="{E62C337B-BA22-C3EA-CAB1-ADA5E65E5741}"/>
              </a:ext>
            </a:extLst>
          </p:cNvPr>
          <p:cNvPicPr>
            <a:picLocks noChangeAspect="1"/>
          </p:cNvPicPr>
          <p:nvPr/>
        </p:nvPicPr>
        <p:blipFill>
          <a:blip r:embed="rId3"/>
          <a:stretch>
            <a:fillRect/>
          </a:stretch>
        </p:blipFill>
        <p:spPr>
          <a:xfrm>
            <a:off x="5147475" y="1731000"/>
            <a:ext cx="6486525" cy="4181475"/>
          </a:xfrm>
          <a:prstGeom prst="rect">
            <a:avLst/>
          </a:prstGeom>
        </p:spPr>
      </p:pic>
    </p:spTree>
    <p:extLst>
      <p:ext uri="{BB962C8B-B14F-4D97-AF65-F5344CB8AC3E}">
        <p14:creationId xmlns:p14="http://schemas.microsoft.com/office/powerpoint/2010/main" val="10435129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85254DA6-A729-6C09-FE35-07B88D12FF1A}"/>
              </a:ext>
            </a:extLst>
          </p:cNvPr>
          <p:cNvSpPr>
            <a:spLocks noGrp="1"/>
          </p:cNvSpPr>
          <p:nvPr>
            <p:ph type="title"/>
          </p:nvPr>
        </p:nvSpPr>
        <p:spPr/>
        <p:txBody>
          <a:bodyPr/>
          <a:lstStyle/>
          <a:p>
            <a:r>
              <a:rPr lang="nb-NO"/>
              <a:t>Tog og buss i Arna </a:t>
            </a:r>
            <a:r>
              <a:rPr lang="nb-NO" err="1"/>
              <a:t>frå</a:t>
            </a:r>
            <a:r>
              <a:rPr lang="nb-NO"/>
              <a:t> mai 2024</a:t>
            </a:r>
          </a:p>
        </p:txBody>
      </p:sp>
      <p:sp>
        <p:nvSpPr>
          <p:cNvPr id="5" name="Plassholder for tekst 4">
            <a:extLst>
              <a:ext uri="{FF2B5EF4-FFF2-40B4-BE49-F238E27FC236}">
                <a16:creationId xmlns:a16="http://schemas.microsoft.com/office/drawing/2014/main" id="{78117A8E-E350-749C-31F9-8BE0500605C3}"/>
              </a:ext>
            </a:extLst>
          </p:cNvPr>
          <p:cNvSpPr>
            <a:spLocks noGrp="1"/>
          </p:cNvSpPr>
          <p:nvPr>
            <p:ph type="body" sz="quarter" idx="10"/>
          </p:nvPr>
        </p:nvSpPr>
        <p:spPr>
          <a:xfrm>
            <a:off x="557999" y="1807200"/>
            <a:ext cx="6259489" cy="4105275"/>
          </a:xfrm>
        </p:spPr>
        <p:txBody>
          <a:bodyPr/>
          <a:lstStyle/>
          <a:p>
            <a:pPr marL="457200" indent="-457200">
              <a:buFont typeface="Arial" panose="020B0604020202020204" pitchFamily="34" charset="0"/>
              <a:buChar char="•"/>
            </a:pPr>
            <a:r>
              <a:rPr lang="nn-NO">
                <a:solidFill>
                  <a:srgbClr val="323130"/>
                </a:solidFill>
                <a:latin typeface="+mn-lt"/>
                <a:ea typeface="Times New Roman" panose="02020603050405020304" pitchFamily="18" charset="0"/>
                <a:cs typeface="Arial"/>
              </a:rPr>
              <a:t>Dobbelsporet Arna – Bergen opnar og Vy tog</a:t>
            </a:r>
            <a:r>
              <a:rPr lang="nn-NO">
                <a:solidFill>
                  <a:srgbClr val="323130"/>
                </a:solidFill>
                <a:ea typeface="Times New Roman" panose="02020603050405020304" pitchFamily="18" charset="0"/>
                <a:cs typeface="Arial"/>
              </a:rPr>
              <a:t> </a:t>
            </a:r>
            <a:r>
              <a:rPr lang="nn-NO">
                <a:solidFill>
                  <a:srgbClr val="323130"/>
                </a:solidFill>
                <a:latin typeface="+mn-lt"/>
                <a:ea typeface="Times New Roman" panose="02020603050405020304" pitchFamily="18" charset="0"/>
                <a:cs typeface="Arial"/>
              </a:rPr>
              <a:t> utvidar lokaltogtilbodet</a:t>
            </a:r>
            <a:endParaRPr lang="nb-NO" sz="2000"/>
          </a:p>
          <a:p>
            <a:pPr marL="457200" indent="-457200">
              <a:buFont typeface="Arial" panose="020B0604020202020204" pitchFamily="34" charset="0"/>
              <a:buChar char="•"/>
            </a:pPr>
            <a:r>
              <a:rPr lang="nb-NO" sz="2000"/>
              <a:t>Det store </a:t>
            </a:r>
            <a:r>
              <a:rPr lang="nb-NO" sz="2000" err="1"/>
              <a:t>fleirtalet</a:t>
            </a:r>
            <a:r>
              <a:rPr lang="nb-NO" sz="2000"/>
              <a:t> av </a:t>
            </a:r>
            <a:r>
              <a:rPr lang="nb-NO" sz="2000" err="1"/>
              <a:t>innbyggarane</a:t>
            </a:r>
            <a:r>
              <a:rPr lang="nb-NO" sz="2000"/>
              <a:t> er avhengig av </a:t>
            </a:r>
            <a:r>
              <a:rPr lang="nb-NO" sz="2000" err="1"/>
              <a:t>tilbringartransport</a:t>
            </a:r>
            <a:r>
              <a:rPr lang="nb-NO" sz="2000"/>
              <a:t> for å nytte </a:t>
            </a:r>
            <a:r>
              <a:rPr lang="nb-NO" sz="2000" err="1"/>
              <a:t>togtilbodet</a:t>
            </a:r>
            <a:r>
              <a:rPr lang="nb-NO" sz="2000"/>
              <a:t> i Arna</a:t>
            </a:r>
          </a:p>
          <a:p>
            <a:pPr marL="457200" indent="-457200">
              <a:buFont typeface="Arial" panose="020B0604020202020204" pitchFamily="34" charset="0"/>
              <a:buChar char="•"/>
            </a:pPr>
            <a:r>
              <a:rPr lang="nb-NO" sz="2000"/>
              <a:t>Arna er også </a:t>
            </a:r>
            <a:r>
              <a:rPr lang="nb-NO" sz="2000" err="1"/>
              <a:t>eit</a:t>
            </a:r>
            <a:r>
              <a:rPr lang="nb-NO" sz="2000"/>
              <a:t> regionalt senter for </a:t>
            </a:r>
            <a:r>
              <a:rPr lang="nb-NO" sz="2000" err="1"/>
              <a:t>kringliggande</a:t>
            </a:r>
            <a:r>
              <a:rPr lang="nb-NO" sz="2000"/>
              <a:t> </a:t>
            </a:r>
            <a:r>
              <a:rPr lang="nb-NO" sz="2000" err="1"/>
              <a:t>kommunar</a:t>
            </a:r>
            <a:r>
              <a:rPr lang="nb-NO" sz="2000"/>
              <a:t>: </a:t>
            </a:r>
            <a:r>
              <a:rPr lang="nb-NO"/>
              <a:t>Gudrun Samnanger</a:t>
            </a:r>
            <a:r>
              <a:rPr lang="nb-NO" sz="2000"/>
              <a:t>, Vaksdal og Osterøy</a:t>
            </a:r>
          </a:p>
          <a:p>
            <a:pPr marL="457200" indent="-457200">
              <a:buFont typeface="Arial" panose="020B0604020202020204" pitchFamily="34" charset="0"/>
              <a:buChar char="•"/>
            </a:pPr>
            <a:r>
              <a:rPr lang="nb-NO" sz="2000"/>
              <a:t>Dersom </a:t>
            </a:r>
            <a:r>
              <a:rPr lang="nb-NO" sz="2000" err="1"/>
              <a:t>fleire</a:t>
            </a:r>
            <a:r>
              <a:rPr lang="nb-NO" sz="2000"/>
              <a:t> skal nytte tog på reiser til og </a:t>
            </a:r>
            <a:r>
              <a:rPr lang="nb-NO" sz="2000" err="1"/>
              <a:t>frå</a:t>
            </a:r>
            <a:r>
              <a:rPr lang="nb-NO" sz="2000"/>
              <a:t> Bergen er det </a:t>
            </a:r>
            <a:r>
              <a:rPr lang="nb-NO" sz="2000" err="1"/>
              <a:t>naturleg</a:t>
            </a:r>
            <a:r>
              <a:rPr lang="nb-NO" sz="2000"/>
              <a:t> å knyte </a:t>
            </a:r>
            <a:r>
              <a:rPr lang="nb-NO" sz="2000" err="1"/>
              <a:t>busstilbodet</a:t>
            </a:r>
            <a:r>
              <a:rPr lang="nb-NO" sz="2000"/>
              <a:t> </a:t>
            </a:r>
            <a:r>
              <a:rPr lang="nb-NO" sz="2000" err="1"/>
              <a:t>tettare</a:t>
            </a:r>
            <a:r>
              <a:rPr lang="nb-NO" sz="2000"/>
              <a:t> på </a:t>
            </a:r>
            <a:r>
              <a:rPr lang="nb-NO" sz="2000" err="1"/>
              <a:t>togtilbodet</a:t>
            </a:r>
            <a:r>
              <a:rPr lang="nb-NO" sz="2000"/>
              <a:t>.</a:t>
            </a:r>
          </a:p>
          <a:p>
            <a:pPr marL="457200" indent="-457200">
              <a:buFont typeface="Arial" panose="020B0604020202020204" pitchFamily="34" charset="0"/>
              <a:buChar char="•"/>
            </a:pPr>
            <a:endParaRPr lang="nb-NO" sz="2000"/>
          </a:p>
          <a:p>
            <a:pPr marL="457200" indent="-457200">
              <a:buFont typeface="Arial" panose="020B0604020202020204" pitchFamily="34" charset="0"/>
              <a:buChar char="•"/>
            </a:pPr>
            <a:endParaRPr lang="nb-NO" sz="2000"/>
          </a:p>
          <a:p>
            <a:pPr marL="457200" indent="-457200">
              <a:buFont typeface="Arial" panose="020B0604020202020204" pitchFamily="34" charset="0"/>
              <a:buChar char="•"/>
            </a:pPr>
            <a:endParaRPr lang="nb-NO"/>
          </a:p>
          <a:p>
            <a:pPr marL="0" indent="0"/>
            <a:endParaRPr lang="nb-NO" sz="2000"/>
          </a:p>
        </p:txBody>
      </p:sp>
      <p:pic>
        <p:nvPicPr>
          <p:cNvPr id="7" name="Bilde 6" descr="Et bilde som inneholder kart, atlas, tekst&#10;&#10;Automatisk generert beskrivelse">
            <a:extLst>
              <a:ext uri="{FF2B5EF4-FFF2-40B4-BE49-F238E27FC236}">
                <a16:creationId xmlns:a16="http://schemas.microsoft.com/office/drawing/2014/main" id="{CD0F7F75-A127-D647-CCC2-488CCA5CECCE}"/>
              </a:ext>
            </a:extLst>
          </p:cNvPr>
          <p:cNvPicPr>
            <a:picLocks noChangeAspect="1"/>
          </p:cNvPicPr>
          <p:nvPr/>
        </p:nvPicPr>
        <p:blipFill>
          <a:blip r:embed="rId3"/>
          <a:stretch>
            <a:fillRect/>
          </a:stretch>
        </p:blipFill>
        <p:spPr>
          <a:xfrm>
            <a:off x="7085776" y="210844"/>
            <a:ext cx="4548224" cy="64363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306884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4EB62ABF-E4F9-FA6F-89B3-DB220DE064C4}"/>
              </a:ext>
            </a:extLst>
          </p:cNvPr>
          <p:cNvSpPr>
            <a:spLocks noGrp="1"/>
          </p:cNvSpPr>
          <p:nvPr>
            <p:ph type="body" sz="half" idx="2"/>
          </p:nvPr>
        </p:nvSpPr>
        <p:spPr/>
        <p:txBody>
          <a:bodyPr/>
          <a:lstStyle/>
          <a:p>
            <a:pPr marL="342900" indent="-342900">
              <a:buFont typeface="Arial" panose="020B0604020202020204" pitchFamily="34" charset="0"/>
              <a:buChar char="•"/>
            </a:pPr>
            <a:r>
              <a:rPr lang="nb-NO" err="1"/>
              <a:t>Auka</a:t>
            </a:r>
            <a:r>
              <a:rPr lang="nb-NO"/>
              <a:t> kapasitet på lokaltog gjev betre </a:t>
            </a:r>
            <a:r>
              <a:rPr lang="nb-NO" err="1"/>
              <a:t>moglegheit</a:t>
            </a:r>
            <a:r>
              <a:rPr lang="nb-NO"/>
              <a:t> til mating til tog</a:t>
            </a:r>
          </a:p>
          <a:p>
            <a:pPr marL="342900" indent="-342900">
              <a:buFont typeface="Arial" panose="020B0604020202020204" pitchFamily="34" charset="0"/>
              <a:buChar char="•"/>
            </a:pPr>
            <a:r>
              <a:rPr lang="nb-NO"/>
              <a:t>«Stive ruter» på tog </a:t>
            </a:r>
            <a:r>
              <a:rPr lang="nn-NO"/>
              <a:t>opnar</a:t>
            </a:r>
            <a:r>
              <a:rPr lang="nb-NO"/>
              <a:t> for det same på aktuelle busslinjer</a:t>
            </a:r>
          </a:p>
          <a:p>
            <a:pPr marL="342900" indent="-342900">
              <a:buFont typeface="Arial" panose="020B0604020202020204" pitchFamily="34" charset="0"/>
              <a:buChar char="•"/>
            </a:pPr>
            <a:r>
              <a:rPr lang="nn-NO"/>
              <a:t>Høgare frekvens på toget og redusert</a:t>
            </a:r>
            <a:r>
              <a:rPr lang="nb-NO"/>
              <a:t> reisetid gir </a:t>
            </a:r>
            <a:r>
              <a:rPr lang="nb-NO" err="1"/>
              <a:t>raskare</a:t>
            </a:r>
            <a:r>
              <a:rPr lang="nb-NO"/>
              <a:t> forbindelse til Bergen, og </a:t>
            </a:r>
            <a:r>
              <a:rPr lang="nb-NO" err="1"/>
              <a:t>gjer</a:t>
            </a:r>
            <a:r>
              <a:rPr lang="nb-NO"/>
              <a:t> bytte mellom buss og tog </a:t>
            </a:r>
            <a:r>
              <a:rPr lang="nb-NO" err="1"/>
              <a:t>meir</a:t>
            </a:r>
            <a:r>
              <a:rPr lang="nb-NO"/>
              <a:t> aktuelt</a:t>
            </a:r>
          </a:p>
          <a:p>
            <a:pPr marL="342900" indent="-342900">
              <a:buFont typeface="Arial" panose="020B0604020202020204" pitchFamily="34" charset="0"/>
              <a:buChar char="•"/>
            </a:pPr>
            <a:r>
              <a:rPr lang="nb-NO"/>
              <a:t>Grunna forventa byggearbeider langs E39 mellom Åsane til Bergen sentrum er det gunstig å få </a:t>
            </a:r>
            <a:r>
              <a:rPr lang="nb-NO" err="1"/>
              <a:t>fleire</a:t>
            </a:r>
            <a:r>
              <a:rPr lang="nb-NO"/>
              <a:t> til å reise mellom Bergen og Osterøy via Arna stasjon</a:t>
            </a:r>
            <a:endParaRPr lang="nn-NO"/>
          </a:p>
        </p:txBody>
      </p:sp>
      <p:sp>
        <p:nvSpPr>
          <p:cNvPr id="3" name="Tittel 2">
            <a:extLst>
              <a:ext uri="{FF2B5EF4-FFF2-40B4-BE49-F238E27FC236}">
                <a16:creationId xmlns:a16="http://schemas.microsoft.com/office/drawing/2014/main" id="{D1EEBBDA-8687-065A-98F9-0478774CDBE2}"/>
              </a:ext>
            </a:extLst>
          </p:cNvPr>
          <p:cNvSpPr>
            <a:spLocks noGrp="1"/>
          </p:cNvSpPr>
          <p:nvPr>
            <p:ph type="title"/>
          </p:nvPr>
        </p:nvSpPr>
        <p:spPr>
          <a:xfrm>
            <a:off x="556800" y="658584"/>
            <a:ext cx="7543584" cy="1080000"/>
          </a:xfrm>
        </p:spPr>
        <p:txBody>
          <a:bodyPr/>
          <a:lstStyle/>
          <a:p>
            <a:r>
              <a:rPr lang="nb-NO" err="1"/>
              <a:t>Moglegheiter</a:t>
            </a:r>
            <a:r>
              <a:rPr lang="nb-NO"/>
              <a:t> med det nye </a:t>
            </a:r>
            <a:r>
              <a:rPr lang="nb-NO" err="1"/>
              <a:t>togtilbodet</a:t>
            </a:r>
            <a:endParaRPr lang="nn-NO"/>
          </a:p>
        </p:txBody>
      </p:sp>
    </p:spTree>
    <p:extLst>
      <p:ext uri="{BB962C8B-B14F-4D97-AF65-F5344CB8AC3E}">
        <p14:creationId xmlns:p14="http://schemas.microsoft.com/office/powerpoint/2010/main" val="6985558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240B8FFA-3606-B932-7FE8-D7F8DD3CBD56}"/>
              </a:ext>
            </a:extLst>
          </p:cNvPr>
          <p:cNvSpPr>
            <a:spLocks noGrp="1"/>
          </p:cNvSpPr>
          <p:nvPr>
            <p:ph type="title"/>
          </p:nvPr>
        </p:nvSpPr>
        <p:spPr/>
        <p:txBody>
          <a:bodyPr/>
          <a:lstStyle/>
          <a:p>
            <a:r>
              <a:rPr lang="nb-NO"/>
              <a:t>Tilpassing av buss i to steg</a:t>
            </a:r>
            <a:endParaRPr lang="nn-NO"/>
          </a:p>
        </p:txBody>
      </p:sp>
      <p:sp>
        <p:nvSpPr>
          <p:cNvPr id="2" name="Plassholder for tekst 1">
            <a:extLst>
              <a:ext uri="{FF2B5EF4-FFF2-40B4-BE49-F238E27FC236}">
                <a16:creationId xmlns:a16="http://schemas.microsoft.com/office/drawing/2014/main" id="{8E9B5BB2-811C-65BD-2CA9-A078AC8DF548}"/>
              </a:ext>
            </a:extLst>
          </p:cNvPr>
          <p:cNvSpPr>
            <a:spLocks noGrp="1"/>
          </p:cNvSpPr>
          <p:nvPr>
            <p:ph type="body" sz="quarter" idx="10"/>
          </p:nvPr>
        </p:nvSpPr>
        <p:spPr/>
        <p:txBody>
          <a:bodyPr/>
          <a:lstStyle/>
          <a:p>
            <a:r>
              <a:rPr lang="nb-NO"/>
              <a:t>Det overordna målet med ruteomlegginga er å utnytte togets </a:t>
            </a:r>
            <a:r>
              <a:rPr lang="nb-NO" err="1"/>
              <a:t>fordelar</a:t>
            </a:r>
            <a:r>
              <a:rPr lang="nb-NO"/>
              <a:t> med høg frekvens heile dagen og </a:t>
            </a:r>
            <a:r>
              <a:rPr lang="nb-NO" err="1"/>
              <a:t>ein</a:t>
            </a:r>
            <a:r>
              <a:rPr lang="nb-NO"/>
              <a:t> stabil forbindelse inn til Bergen sentrum. </a:t>
            </a:r>
            <a:r>
              <a:rPr lang="nb-NO" err="1"/>
              <a:t>Følgande</a:t>
            </a:r>
            <a:r>
              <a:rPr lang="nb-NO"/>
              <a:t> grep vert gjennomført:</a:t>
            </a:r>
          </a:p>
          <a:p>
            <a:pPr marL="457200" indent="-457200">
              <a:buFont typeface="+mj-lt"/>
              <a:buAutoNum type="arabicPeriod"/>
            </a:pPr>
            <a:endParaRPr lang="nb-NO"/>
          </a:p>
          <a:p>
            <a:pPr marL="457200" indent="-457200">
              <a:buFont typeface="Arial" panose="020B0604020202020204" pitchFamily="34" charset="0"/>
              <a:buChar char="•"/>
            </a:pPr>
            <a:r>
              <a:rPr lang="nb-NO"/>
              <a:t>1. mai: Tilpasse busslinjene i Arna (90, 91 og 92) og på Osterøy til nye togtider. </a:t>
            </a:r>
          </a:p>
          <a:p>
            <a:pPr marL="457200" indent="-457200">
              <a:buFont typeface="+mj-lt"/>
              <a:buAutoNum type="arabicPeriod"/>
            </a:pPr>
            <a:endParaRPr lang="nb-NO"/>
          </a:p>
          <a:p>
            <a:pPr marL="457200" indent="-457200">
              <a:buFont typeface="Arial" panose="020B0604020202020204" pitchFamily="34" charset="0"/>
              <a:buChar char="•"/>
            </a:pPr>
            <a:r>
              <a:rPr lang="nb-NO"/>
              <a:t>Fortsatt under arbeid: Endra linjestruktur på Osterøy slik at </a:t>
            </a:r>
            <a:r>
              <a:rPr lang="nb-NO" err="1"/>
              <a:t>ein</a:t>
            </a:r>
            <a:r>
              <a:rPr lang="nb-NO"/>
              <a:t> </a:t>
            </a:r>
            <a:r>
              <a:rPr lang="nb-NO" err="1"/>
              <a:t>lettare</a:t>
            </a:r>
            <a:r>
              <a:rPr lang="nb-NO"/>
              <a:t> kan tilpasse til nye togtider i Arna</a:t>
            </a:r>
          </a:p>
        </p:txBody>
      </p:sp>
    </p:spTree>
    <p:extLst>
      <p:ext uri="{BB962C8B-B14F-4D97-AF65-F5344CB8AC3E}">
        <p14:creationId xmlns:p14="http://schemas.microsoft.com/office/powerpoint/2010/main" val="14292425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FA3F3026-CA1F-36CA-B401-713EC7F88A81}"/>
              </a:ext>
            </a:extLst>
          </p:cNvPr>
          <p:cNvSpPr>
            <a:spLocks noGrp="1"/>
          </p:cNvSpPr>
          <p:nvPr>
            <p:ph type="title"/>
          </p:nvPr>
        </p:nvSpPr>
        <p:spPr/>
        <p:txBody>
          <a:bodyPr>
            <a:normAutofit/>
          </a:bodyPr>
          <a:lstStyle/>
          <a:p>
            <a:r>
              <a:rPr lang="nb-NO" sz="2400"/>
              <a:t>Mobilitet Sunnfjordregionen</a:t>
            </a:r>
          </a:p>
        </p:txBody>
      </p:sp>
      <p:sp>
        <p:nvSpPr>
          <p:cNvPr id="5" name="Plassholder for tekst 4">
            <a:extLst>
              <a:ext uri="{FF2B5EF4-FFF2-40B4-BE49-F238E27FC236}">
                <a16:creationId xmlns:a16="http://schemas.microsoft.com/office/drawing/2014/main" id="{A4DD16F1-787F-3D36-1BFB-BB91ED8769A5}"/>
              </a:ext>
            </a:extLst>
          </p:cNvPr>
          <p:cNvSpPr>
            <a:spLocks noGrp="1"/>
          </p:cNvSpPr>
          <p:nvPr>
            <p:ph type="body" sz="quarter" idx="10"/>
          </p:nvPr>
        </p:nvSpPr>
        <p:spPr>
          <a:xfrm>
            <a:off x="558000" y="1807200"/>
            <a:ext cx="5391387" cy="4105275"/>
          </a:xfrm>
        </p:spPr>
        <p:txBody>
          <a:bodyPr>
            <a:normAutofit/>
          </a:bodyPr>
          <a:lstStyle/>
          <a:p>
            <a:r>
              <a:rPr lang="nb-NO"/>
              <a:t>Strategisk kunnskapsgrunnlag for det framtidige </a:t>
            </a:r>
            <a:r>
              <a:rPr lang="nb-NO" err="1"/>
              <a:t>rutetilbodet</a:t>
            </a:r>
            <a:r>
              <a:rPr lang="nb-NO"/>
              <a:t> i Sunnfjordregionen i </a:t>
            </a:r>
            <a:r>
              <a:rPr lang="nb-NO" err="1"/>
              <a:t>eit</a:t>
            </a:r>
            <a:r>
              <a:rPr lang="nb-NO"/>
              <a:t> ti-</a:t>
            </a:r>
            <a:r>
              <a:rPr lang="nb-NO" err="1"/>
              <a:t>årsperspektiv</a:t>
            </a:r>
            <a:endParaRPr lang="nb-NO"/>
          </a:p>
          <a:p>
            <a:pPr marL="342900" indent="-342900">
              <a:buFont typeface="Arial" panose="020B0604020202020204" pitchFamily="34" charset="0"/>
              <a:buChar char="•"/>
            </a:pPr>
            <a:endParaRPr lang="nb-NO"/>
          </a:p>
          <a:p>
            <a:r>
              <a:rPr lang="nb-NO" err="1"/>
              <a:t>Omfattar</a:t>
            </a:r>
            <a:r>
              <a:rPr lang="nb-NO"/>
              <a:t>:</a:t>
            </a:r>
          </a:p>
          <a:p>
            <a:pPr marL="342900" indent="-342900">
              <a:buFont typeface="Arial" panose="020B0604020202020204" pitchFamily="34" charset="0"/>
              <a:buChar char="•"/>
            </a:pPr>
            <a:r>
              <a:rPr lang="nb-NO"/>
              <a:t>Forslag til nytt </a:t>
            </a:r>
            <a:r>
              <a:rPr lang="nb-NO" err="1"/>
              <a:t>bybusstilbod</a:t>
            </a:r>
            <a:r>
              <a:rPr lang="nb-NO"/>
              <a:t> i Førde/Florø</a:t>
            </a:r>
          </a:p>
          <a:p>
            <a:pPr marL="342900" indent="-342900">
              <a:buFont typeface="Arial" panose="020B0604020202020204" pitchFamily="34" charset="0"/>
              <a:buChar char="•"/>
            </a:pPr>
            <a:r>
              <a:rPr lang="nb-NO" err="1"/>
              <a:t>Pendlartilbodet</a:t>
            </a:r>
            <a:r>
              <a:rPr lang="nb-NO"/>
              <a:t> i og rundt Førde</a:t>
            </a:r>
          </a:p>
          <a:p>
            <a:pPr marL="342900" indent="-342900">
              <a:buFont typeface="Arial" panose="020B0604020202020204" pitchFamily="34" charset="0"/>
              <a:buChar char="•"/>
            </a:pPr>
            <a:r>
              <a:rPr lang="nb-NO"/>
              <a:t>Område for etablering av fleksibel bestillingstransport</a:t>
            </a:r>
          </a:p>
          <a:p>
            <a:pPr marL="342900" indent="-342900">
              <a:buFont typeface="Arial" panose="020B0604020202020204" pitchFamily="34" charset="0"/>
              <a:buChar char="•"/>
            </a:pPr>
            <a:r>
              <a:rPr lang="nb-NO" err="1"/>
              <a:t>Moglege</a:t>
            </a:r>
            <a:r>
              <a:rPr lang="nb-NO"/>
              <a:t> </a:t>
            </a:r>
            <a:r>
              <a:rPr lang="nb-NO" err="1"/>
              <a:t>lokasjonar</a:t>
            </a:r>
            <a:r>
              <a:rPr lang="nb-NO"/>
              <a:t> for mobilitetspunkt</a:t>
            </a:r>
          </a:p>
          <a:p>
            <a:pPr marL="342900" indent="-342900">
              <a:buFont typeface="Arial" panose="020B0604020202020204" pitchFamily="34" charset="0"/>
              <a:buChar char="•"/>
            </a:pPr>
            <a:r>
              <a:rPr lang="nb-NO"/>
              <a:t>Kollektivinfrastruktur</a:t>
            </a:r>
          </a:p>
          <a:p>
            <a:pPr marL="342900" indent="-342900">
              <a:buFont typeface="Arial" panose="020B0604020202020204" pitchFamily="34" charset="0"/>
              <a:buChar char="•"/>
            </a:pPr>
            <a:endParaRPr lang="nb-NO"/>
          </a:p>
          <a:p>
            <a:pPr marL="342900" indent="-342900">
              <a:buFont typeface="Arial" panose="020B0604020202020204" pitchFamily="34" charset="0"/>
              <a:buChar char="•"/>
            </a:pPr>
            <a:endParaRPr lang="nb-NO"/>
          </a:p>
          <a:p>
            <a:endParaRPr lang="nb-NO"/>
          </a:p>
        </p:txBody>
      </p:sp>
      <p:pic>
        <p:nvPicPr>
          <p:cNvPr id="7" name="Bilde 6" descr="Et bilde som inneholder kart, tekst, atlas&#10;&#10;Automatisk generert beskrivelse">
            <a:extLst>
              <a:ext uri="{FF2B5EF4-FFF2-40B4-BE49-F238E27FC236}">
                <a16:creationId xmlns:a16="http://schemas.microsoft.com/office/drawing/2014/main" id="{FCBDDFB6-767B-2AC0-563F-D5ABB13C2B31}"/>
              </a:ext>
            </a:extLst>
          </p:cNvPr>
          <p:cNvPicPr>
            <a:picLocks noChangeAspect="1"/>
          </p:cNvPicPr>
          <p:nvPr/>
        </p:nvPicPr>
        <p:blipFill>
          <a:blip r:embed="rId3"/>
          <a:stretch>
            <a:fillRect/>
          </a:stretch>
        </p:blipFill>
        <p:spPr>
          <a:xfrm>
            <a:off x="6096000" y="1807199"/>
            <a:ext cx="5806977" cy="4105275"/>
          </a:xfrm>
          <a:prstGeom prst="rect">
            <a:avLst/>
          </a:prstGeom>
        </p:spPr>
      </p:pic>
      <p:sp>
        <p:nvSpPr>
          <p:cNvPr id="2" name="Snakkeboble: rektangel med avrundede hjørner 1">
            <a:extLst>
              <a:ext uri="{FF2B5EF4-FFF2-40B4-BE49-F238E27FC236}">
                <a16:creationId xmlns:a16="http://schemas.microsoft.com/office/drawing/2014/main" id="{9876D6BE-64E1-8C19-F287-FE256F7AFBD2}"/>
              </a:ext>
            </a:extLst>
          </p:cNvPr>
          <p:cNvSpPr/>
          <p:nvPr/>
        </p:nvSpPr>
        <p:spPr>
          <a:xfrm>
            <a:off x="7818783" y="405526"/>
            <a:ext cx="3815217" cy="1080000"/>
          </a:xfrm>
          <a:prstGeom prst="wedgeRoundRectCallout">
            <a:avLst>
              <a:gd name="adj1" fmla="val -23769"/>
              <a:gd name="adj2" fmla="val 68635"/>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1400" b="1" i="0" u="none" strike="noStrike" kern="1200" cap="none" spc="0" normalizeH="0" baseline="0" noProof="0">
                <a:ln>
                  <a:noFill/>
                </a:ln>
                <a:solidFill>
                  <a:srgbClr val="FFFFFF"/>
                </a:solidFill>
                <a:effectLst/>
                <a:uLnTx/>
                <a:uFillTx/>
                <a:latin typeface="Arial" panose="020B0604020202020204"/>
                <a:ea typeface="+mn-ea"/>
                <a:cs typeface="+mn-cs"/>
              </a:rPr>
              <a:t>Arbeidet vert etter planen handsama politisk i Vestland i mars 2024. </a:t>
            </a:r>
            <a:r>
              <a:rPr kumimoji="0" lang="nb-NO" sz="1400" b="1" i="0" u="none" strike="noStrike" kern="1200" cap="none" spc="0" normalizeH="0" baseline="0" noProof="0" err="1">
                <a:ln>
                  <a:noFill/>
                </a:ln>
                <a:solidFill>
                  <a:srgbClr val="FFFFFF"/>
                </a:solidFill>
                <a:effectLst/>
                <a:uLnTx/>
                <a:uFillTx/>
                <a:latin typeface="Arial" panose="020B0604020202020204"/>
                <a:ea typeface="+mn-ea"/>
                <a:cs typeface="+mn-cs"/>
              </a:rPr>
              <a:t>Nokre</a:t>
            </a:r>
            <a:r>
              <a:rPr kumimoji="0" lang="nb-NO" sz="1400" b="1" i="0" u="none" strike="noStrike" kern="1200" cap="none" spc="0" normalizeH="0" baseline="0" noProof="0">
                <a:ln>
                  <a:noFill/>
                </a:ln>
                <a:solidFill>
                  <a:srgbClr val="FFFFFF"/>
                </a:solidFill>
                <a:effectLst/>
                <a:uLnTx/>
                <a:uFillTx/>
                <a:latin typeface="Arial" panose="020B0604020202020204"/>
                <a:ea typeface="+mn-ea"/>
                <a:cs typeface="+mn-cs"/>
              </a:rPr>
              <a:t> av tiltaka aktuelle for implementering i samband med nytt </a:t>
            </a:r>
            <a:r>
              <a:rPr kumimoji="0" lang="nb-NO" sz="1400" b="1" i="0" u="none" strike="noStrike" kern="1200" cap="none" spc="0" normalizeH="0" baseline="0" noProof="0" err="1">
                <a:ln>
                  <a:noFill/>
                </a:ln>
                <a:solidFill>
                  <a:srgbClr val="FFFFFF"/>
                </a:solidFill>
                <a:effectLst/>
                <a:uLnTx/>
                <a:uFillTx/>
                <a:latin typeface="Arial" panose="020B0604020202020204"/>
                <a:ea typeface="+mn-ea"/>
                <a:cs typeface="+mn-cs"/>
              </a:rPr>
              <a:t>bussanbod</a:t>
            </a:r>
            <a:r>
              <a:rPr kumimoji="0" lang="nb-NO" sz="1400" b="1" i="0" u="none" strike="noStrike" kern="1200" cap="none" spc="0" normalizeH="0" baseline="0" noProof="0">
                <a:ln>
                  <a:noFill/>
                </a:ln>
                <a:solidFill>
                  <a:srgbClr val="FFFFFF"/>
                </a:solidFill>
                <a:effectLst/>
                <a:uLnTx/>
                <a:uFillTx/>
                <a:latin typeface="Arial" panose="020B0604020202020204"/>
                <a:ea typeface="+mn-ea"/>
                <a:cs typeface="+mn-cs"/>
              </a:rPr>
              <a:t> for Sunnfjord i 2026</a:t>
            </a:r>
            <a:endParaRPr kumimoji="0" lang="nn-NO" sz="1400" b="1"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203875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4FDE5357-8046-4F9F-B567-2E383EA2F601}"/>
              </a:ext>
            </a:extLst>
          </p:cNvPr>
          <p:cNvSpPr>
            <a:spLocks noGrp="1"/>
          </p:cNvSpPr>
          <p:nvPr>
            <p:ph type="title"/>
          </p:nvPr>
        </p:nvSpPr>
        <p:spPr/>
        <p:txBody>
          <a:bodyPr/>
          <a:lstStyle/>
          <a:p>
            <a:r>
              <a:rPr lang="nn-NO"/>
              <a:t>Spørsmål frå tillitsvalde og verneombod</a:t>
            </a:r>
          </a:p>
        </p:txBody>
      </p:sp>
      <p:sp>
        <p:nvSpPr>
          <p:cNvPr id="5" name="Plassholder for tekst 4">
            <a:extLst>
              <a:ext uri="{FF2B5EF4-FFF2-40B4-BE49-F238E27FC236}">
                <a16:creationId xmlns:a16="http://schemas.microsoft.com/office/drawing/2014/main" id="{943452CB-A2C8-4E29-B0A2-2EB1408F141D}"/>
              </a:ext>
            </a:extLst>
          </p:cNvPr>
          <p:cNvSpPr>
            <a:spLocks noGrp="1"/>
          </p:cNvSpPr>
          <p:nvPr>
            <p:ph type="body" sz="quarter" idx="10"/>
          </p:nvPr>
        </p:nvSpPr>
        <p:spPr>
          <a:xfrm>
            <a:off x="557999" y="2106158"/>
            <a:ext cx="11083138" cy="333955"/>
          </a:xfrm>
        </p:spPr>
        <p:txBody>
          <a:bodyPr vert="horz" lIns="0" tIns="0" rIns="0" bIns="0" rtlCol="0" anchor="t">
            <a:normAutofit/>
          </a:bodyPr>
          <a:lstStyle/>
          <a:p>
            <a:r>
              <a:rPr lang="nn-NO">
                <a:latin typeface="Arial"/>
                <a:cs typeface="Arial"/>
              </a:rPr>
              <a:t>Saker innmeld til møtet </a:t>
            </a:r>
            <a:endParaRPr lang="nn-NO"/>
          </a:p>
        </p:txBody>
      </p:sp>
    </p:spTree>
    <p:extLst>
      <p:ext uri="{BB962C8B-B14F-4D97-AF65-F5344CB8AC3E}">
        <p14:creationId xmlns:p14="http://schemas.microsoft.com/office/powerpoint/2010/main" val="34484204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A3400B61-4AF5-15B7-525B-9A2FE2CFC228}"/>
              </a:ext>
            </a:extLst>
          </p:cNvPr>
          <p:cNvSpPr>
            <a:spLocks noGrp="1"/>
          </p:cNvSpPr>
          <p:nvPr>
            <p:ph type="title"/>
          </p:nvPr>
        </p:nvSpPr>
        <p:spPr/>
        <p:txBody>
          <a:bodyPr wrap="square" anchor="ctr">
            <a:normAutofit/>
          </a:bodyPr>
          <a:lstStyle/>
          <a:p>
            <a:r>
              <a:rPr lang="nb-NO"/>
              <a:t>Saker innmeld til møtet fra </a:t>
            </a:r>
            <a:r>
              <a:rPr lang="nb-NO" err="1"/>
              <a:t>tillitsvald</a:t>
            </a:r>
            <a:r>
              <a:rPr lang="nb-NO"/>
              <a:t> </a:t>
            </a:r>
            <a:r>
              <a:rPr lang="nb-NO">
                <a:latin typeface="Arial"/>
                <a:ea typeface="Calibri"/>
                <a:cs typeface="Arial"/>
              </a:rPr>
              <a:t> </a:t>
            </a:r>
            <a:br>
              <a:rPr lang="nb-NO">
                <a:latin typeface="Arial"/>
                <a:ea typeface="Calibri"/>
                <a:cs typeface="Arial"/>
              </a:rPr>
            </a:br>
            <a:r>
              <a:rPr lang="nb-NO" sz="1600">
                <a:latin typeface="Arial"/>
                <a:ea typeface="Calibri"/>
                <a:cs typeface="Calibri"/>
              </a:rPr>
              <a:t>Fellesforbundet - TBB - Johannes </a:t>
            </a:r>
            <a:r>
              <a:rPr lang="nb-NO" sz="1600" err="1">
                <a:latin typeface="Arial"/>
                <a:ea typeface="Calibri"/>
                <a:cs typeface="Calibri"/>
              </a:rPr>
              <a:t>Moldung</a:t>
            </a:r>
            <a:r>
              <a:rPr lang="nb-NO" sz="1600">
                <a:latin typeface="Arial"/>
                <a:ea typeface="Calibri"/>
                <a:cs typeface="Calibri"/>
              </a:rPr>
              <a:t> </a:t>
            </a:r>
            <a:endParaRPr lang="nb-NO" sz="1600">
              <a:latin typeface="Arial"/>
            </a:endParaRPr>
          </a:p>
        </p:txBody>
      </p:sp>
      <p:sp>
        <p:nvSpPr>
          <p:cNvPr id="8" name="Plassholder for tekst 7">
            <a:extLst>
              <a:ext uri="{FF2B5EF4-FFF2-40B4-BE49-F238E27FC236}">
                <a16:creationId xmlns:a16="http://schemas.microsoft.com/office/drawing/2014/main" id="{5A3D2FE6-EFBF-8677-7744-33B245D276E7}"/>
              </a:ext>
            </a:extLst>
          </p:cNvPr>
          <p:cNvSpPr>
            <a:spLocks noGrp="1"/>
          </p:cNvSpPr>
          <p:nvPr>
            <p:ph type="body" sz="quarter" idx="10"/>
          </p:nvPr>
        </p:nvSpPr>
        <p:spPr/>
        <p:txBody>
          <a:bodyPr wrap="square" anchor="t">
            <a:normAutofit fontScale="85000" lnSpcReduction="10000"/>
          </a:bodyPr>
          <a:lstStyle/>
          <a:p>
            <a:r>
              <a:rPr lang="nb-NO" b="1">
                <a:ea typeface="+mn-lt"/>
                <a:cs typeface="+mn-lt"/>
              </a:rPr>
              <a:t>Helligdagsproduksjon</a:t>
            </a:r>
            <a:endParaRPr lang="en-US"/>
          </a:p>
          <a:p>
            <a:endParaRPr lang="nb-NO">
              <a:ea typeface="+mn-lt"/>
              <a:cs typeface="+mn-lt"/>
            </a:endParaRPr>
          </a:p>
          <a:p>
            <a:r>
              <a:rPr lang="nb-NO">
                <a:ea typeface="+mn-lt"/>
                <a:cs typeface="+mn-lt"/>
              </a:rPr>
              <a:t>Den høye, og varierende helligdagsproduksjonen gjør det utfordrende å gi sjåførene gode arbeidstidsordninger.</a:t>
            </a:r>
            <a:endParaRPr lang="nb-NO"/>
          </a:p>
          <a:p>
            <a:endParaRPr lang="nb-NO">
              <a:ea typeface="+mn-lt"/>
              <a:cs typeface="+mn-lt"/>
            </a:endParaRPr>
          </a:p>
          <a:p>
            <a:r>
              <a:rPr lang="nb-NO">
                <a:ea typeface="+mn-lt"/>
                <a:cs typeface="+mn-lt"/>
              </a:rPr>
              <a:t>Vi tilstreber å finne ordninger der ansatte kan få langfri i høytidsperioder, men som vi kan lese utfra eksempelet vedlagt fra rutepakke bergen sentrum gjør den varierende produksjonen dette utfordrende, eksempelvis påskeaften sammenlignet med resten av påsken.</a:t>
            </a:r>
            <a:endParaRPr lang="nb-NO"/>
          </a:p>
          <a:p>
            <a:endParaRPr lang="nb-NO">
              <a:ea typeface="+mn-lt"/>
              <a:cs typeface="+mn-lt"/>
            </a:endParaRPr>
          </a:p>
          <a:p>
            <a:r>
              <a:rPr lang="nb-NO">
                <a:ea typeface="+mn-lt"/>
                <a:cs typeface="+mn-lt"/>
              </a:rPr>
              <a:t>Også at produksjonen på julaften varierer ut ifra hvilken ukedag den faller på gjør en langtidsrotasjonsplan på</a:t>
            </a:r>
            <a:endParaRPr lang="nb-NO"/>
          </a:p>
          <a:p>
            <a:r>
              <a:rPr lang="nb-NO">
                <a:ea typeface="+mn-lt"/>
                <a:cs typeface="+mn-lt"/>
              </a:rPr>
              <a:t>helligdagsfri vanskelig.</a:t>
            </a:r>
            <a:endParaRPr lang="nb-NO"/>
          </a:p>
          <a:p>
            <a:endParaRPr lang="nb-NO">
              <a:ea typeface="+mn-lt"/>
              <a:cs typeface="+mn-lt"/>
            </a:endParaRPr>
          </a:p>
          <a:p>
            <a:r>
              <a:rPr lang="nb-NO">
                <a:ea typeface="+mn-lt"/>
                <a:cs typeface="+mn-lt"/>
              </a:rPr>
              <a:t>Det er min oppfatning at utfordringen ikke kan løses med deltidsansatte grunnet sjåførmangelen.</a:t>
            </a:r>
            <a:endParaRPr lang="nb-NO"/>
          </a:p>
          <a:p>
            <a:endParaRPr lang="nb-NO">
              <a:ea typeface="+mn-lt"/>
              <a:cs typeface="+mn-lt"/>
            </a:endParaRPr>
          </a:p>
          <a:p>
            <a:r>
              <a:rPr lang="nb-NO">
                <a:ea typeface="+mn-lt"/>
                <a:cs typeface="+mn-lt"/>
              </a:rPr>
              <a:t>Ønsker derfor en diskusjon om mulige endringer i helligdagsproduksjonen.</a:t>
            </a:r>
            <a:endParaRPr lang="nb-NO"/>
          </a:p>
          <a:p>
            <a:endParaRPr lang="nb-NO"/>
          </a:p>
        </p:txBody>
      </p:sp>
    </p:spTree>
    <p:extLst>
      <p:ext uri="{BB962C8B-B14F-4D97-AF65-F5344CB8AC3E}">
        <p14:creationId xmlns:p14="http://schemas.microsoft.com/office/powerpoint/2010/main" val="42449662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B6614429-15B5-AF28-8903-E74C816FCE0C}"/>
              </a:ext>
            </a:extLst>
          </p:cNvPr>
          <p:cNvSpPr>
            <a:spLocks noGrp="1"/>
          </p:cNvSpPr>
          <p:nvPr>
            <p:ph type="body" sz="half" idx="2"/>
          </p:nvPr>
        </p:nvSpPr>
        <p:spPr/>
        <p:txBody>
          <a:bodyPr>
            <a:normAutofit fontScale="85000" lnSpcReduction="20000"/>
          </a:bodyPr>
          <a:lstStyle/>
          <a:p>
            <a:pPr marL="342900" indent="-342900">
              <a:buFont typeface="+mj-lt"/>
              <a:buAutoNum type="arabicPeriod"/>
            </a:pPr>
            <a:r>
              <a:rPr lang="nn-NO" sz="1800"/>
              <a:t>Velkommen og innmelding til eventuelt​</a:t>
            </a:r>
          </a:p>
          <a:p>
            <a:pPr marL="342900" indent="-342900">
              <a:buFont typeface="+mj-lt"/>
              <a:buAutoNum type="arabicPeriod"/>
            </a:pPr>
            <a:r>
              <a:rPr lang="nn-NO" sz="1800"/>
              <a:t>Referat frå dialogforum 12. september 2023​</a:t>
            </a:r>
          </a:p>
          <a:p>
            <a:pPr marL="1061720" lvl="1" indent="-342900">
              <a:buFont typeface="+mj-lt"/>
              <a:buAutoNum type="arabicPeriod"/>
            </a:pPr>
            <a:r>
              <a:rPr lang="nn-NO" sz="1800"/>
              <a:t>Referat vart sendt per e-post 20. september 2023. </a:t>
            </a:r>
          </a:p>
          <a:p>
            <a:pPr marL="342900" indent="-342900">
              <a:buFont typeface="+mj-lt"/>
              <a:buAutoNum type="arabicPeriod"/>
            </a:pPr>
            <a:r>
              <a:rPr lang="nn-NO" sz="1800"/>
              <a:t>Nytt frå Skyss – orienteringar​</a:t>
            </a:r>
          </a:p>
          <a:p>
            <a:pPr marL="1061720" lvl="1" indent="-342900">
              <a:buFont typeface="+mj-lt"/>
              <a:buAutoNum type="arabicPeriod"/>
            </a:pPr>
            <a:r>
              <a:rPr lang="nn-NO" sz="1800"/>
              <a:t>Status økonomi - nøkkeltal og budsjett 2024</a:t>
            </a:r>
          </a:p>
          <a:p>
            <a:pPr marL="1061720" lvl="1" indent="-342900">
              <a:buFont typeface="+mj-lt"/>
              <a:buAutoNum type="arabicPeriod"/>
            </a:pPr>
            <a:r>
              <a:rPr lang="nn-NO" sz="1800"/>
              <a:t>Status kundeutvikling i 2023 og 2024</a:t>
            </a:r>
          </a:p>
          <a:p>
            <a:pPr marL="1061720" lvl="1" indent="-342900">
              <a:buFont typeface="+mj-lt"/>
              <a:buAutoNum type="arabicPeriod"/>
            </a:pPr>
            <a:r>
              <a:rPr lang="nn-NO" sz="1800"/>
              <a:t>Utvikling av rutetilbodet</a:t>
            </a:r>
          </a:p>
          <a:p>
            <a:pPr marL="342900" indent="-342900">
              <a:buFont typeface="+mj-lt"/>
              <a:buAutoNum type="arabicPeriod"/>
            </a:pPr>
            <a:r>
              <a:rPr lang="nn-NO" sz="1800"/>
              <a:t>Spørsmål frå tillitsvalde og verneombod</a:t>
            </a:r>
          </a:p>
          <a:p>
            <a:pPr marL="1257300" lvl="1" indent="-342900">
              <a:buAutoNum type="arabicPeriod"/>
            </a:pPr>
            <a:r>
              <a:rPr lang="nn-NO" sz="1700" err="1">
                <a:ea typeface="+mn-lt"/>
                <a:cs typeface="+mn-lt"/>
              </a:rPr>
              <a:t>Helligdagsproduksjon</a:t>
            </a:r>
            <a:endParaRPr lang="nn-NO" sz="1700">
              <a:ea typeface="+mn-lt"/>
              <a:cs typeface="+mn-lt"/>
            </a:endParaRPr>
          </a:p>
          <a:p>
            <a:pPr marL="1257300" lvl="1" indent="-342900">
              <a:buAutoNum type="arabicPeriod"/>
            </a:pPr>
            <a:r>
              <a:rPr lang="nn-NO" sz="1700" err="1">
                <a:ea typeface="+mn-lt"/>
                <a:cs typeface="+mn-lt"/>
              </a:rPr>
              <a:t>Uenigheter</a:t>
            </a:r>
            <a:r>
              <a:rPr lang="nn-NO" sz="1700"/>
              <a:t> om rutetider</a:t>
            </a:r>
          </a:p>
          <a:p>
            <a:pPr marL="342900" indent="-342900">
              <a:buFont typeface="+mj-lt"/>
              <a:buAutoNum type="arabicPeriod"/>
            </a:pPr>
            <a:r>
              <a:rPr lang="nn-NO" sz="1800"/>
              <a:t>Sjåfør rekruttering – status stipend</a:t>
            </a:r>
          </a:p>
          <a:p>
            <a:pPr marL="342900" indent="-342900">
              <a:buFont typeface="+mj-lt"/>
              <a:buAutoNum type="arabicPeriod"/>
            </a:pPr>
            <a:r>
              <a:rPr lang="nn-NO" sz="1800"/>
              <a:t>Bussanbod 2025 og 2026 – status og videre framdrift</a:t>
            </a:r>
          </a:p>
          <a:p>
            <a:pPr marL="342900" indent="-342900">
              <a:buFont typeface="+mj-lt"/>
              <a:buAutoNum type="arabicPeriod"/>
            </a:pPr>
            <a:r>
              <a:rPr lang="nn-NO" sz="1800"/>
              <a:t>Saker knytt til produksjon</a:t>
            </a:r>
          </a:p>
          <a:p>
            <a:pPr marL="342900" indent="-342900">
              <a:buFont typeface="+mj-lt"/>
              <a:buAutoNum type="arabicPeriod"/>
            </a:pPr>
            <a:r>
              <a:rPr lang="nn-NO" sz="1800"/>
              <a:t>Bussbillett - </a:t>
            </a:r>
            <a:r>
              <a:rPr lang="nn-NO" sz="1800" err="1"/>
              <a:t>ombordtillegg</a:t>
            </a:r>
            <a:endParaRPr lang="nn-NO" sz="1800"/>
          </a:p>
          <a:p>
            <a:pPr marL="342900" indent="-342900">
              <a:buFont typeface="+mj-lt"/>
              <a:buAutoNum type="arabicPeriod"/>
            </a:pPr>
            <a:r>
              <a:rPr lang="nn-NO" sz="1800"/>
              <a:t>Eventuelt</a:t>
            </a:r>
          </a:p>
          <a:p>
            <a:pPr marL="342900" indent="-342900">
              <a:buFont typeface="+mj-lt"/>
              <a:buAutoNum type="arabicPeriod"/>
            </a:pPr>
            <a:r>
              <a:rPr lang="nn-NO" sz="1800"/>
              <a:t>Evaluering av dagens møte</a:t>
            </a:r>
          </a:p>
          <a:p>
            <a:pPr marL="342900" indent="-342900">
              <a:buFont typeface="+mj-lt"/>
              <a:buAutoNum type="arabicPeriod"/>
            </a:pPr>
            <a:r>
              <a:rPr lang="nn-NO" sz="1800"/>
              <a:t>Dato for neste møte – årsplan 2023</a:t>
            </a:r>
          </a:p>
        </p:txBody>
      </p:sp>
      <p:sp>
        <p:nvSpPr>
          <p:cNvPr id="3" name="Tittel 2">
            <a:extLst>
              <a:ext uri="{FF2B5EF4-FFF2-40B4-BE49-F238E27FC236}">
                <a16:creationId xmlns:a16="http://schemas.microsoft.com/office/drawing/2014/main" id="{D12104B4-E9CE-697B-AB58-5A9997382BBB}"/>
              </a:ext>
            </a:extLst>
          </p:cNvPr>
          <p:cNvSpPr>
            <a:spLocks noGrp="1"/>
          </p:cNvSpPr>
          <p:nvPr>
            <p:ph type="title"/>
          </p:nvPr>
        </p:nvSpPr>
        <p:spPr/>
        <p:txBody>
          <a:bodyPr/>
          <a:lstStyle/>
          <a:p>
            <a:r>
              <a:rPr lang="nb-NO"/>
              <a:t>Agenda</a:t>
            </a:r>
          </a:p>
        </p:txBody>
      </p:sp>
    </p:spTree>
    <p:extLst>
      <p:ext uri="{BB962C8B-B14F-4D97-AF65-F5344CB8AC3E}">
        <p14:creationId xmlns:p14="http://schemas.microsoft.com/office/powerpoint/2010/main" val="7466511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tekst 4">
            <a:extLst>
              <a:ext uri="{FF2B5EF4-FFF2-40B4-BE49-F238E27FC236}">
                <a16:creationId xmlns:a16="http://schemas.microsoft.com/office/drawing/2014/main" id="{470E06AE-965A-B50A-2A3A-EEFC41257627}"/>
              </a:ext>
            </a:extLst>
          </p:cNvPr>
          <p:cNvSpPr>
            <a:spLocks noGrp="1"/>
          </p:cNvSpPr>
          <p:nvPr>
            <p:ph type="body" sz="half" idx="2"/>
          </p:nvPr>
        </p:nvSpPr>
        <p:spPr/>
        <p:txBody>
          <a:bodyPr/>
          <a:lstStyle/>
          <a:p>
            <a:pPr marL="342900" indent="-342900">
              <a:buFont typeface="Arial" panose="020B0604020202020204" pitchFamily="34" charset="0"/>
              <a:buChar char="•"/>
            </a:pPr>
            <a:r>
              <a:rPr lang="nb-NO" sz="2400"/>
              <a:t>Basert på vurdering av reisebehov i ulike områder</a:t>
            </a:r>
          </a:p>
          <a:p>
            <a:pPr marL="342900" indent="-342900">
              <a:buFont typeface="Arial" panose="020B0604020202020204" pitchFamily="34" charset="0"/>
              <a:buChar char="•"/>
            </a:pPr>
            <a:r>
              <a:rPr lang="nb-NO" sz="2400"/>
              <a:t>Produksjon alle helligdager er del av konkurransegrunnlag/kontrakt</a:t>
            </a:r>
          </a:p>
          <a:p>
            <a:pPr marL="342900" indent="-342900">
              <a:buFont typeface="Arial" panose="020B0604020202020204" pitchFamily="34" charset="0"/>
              <a:buChar char="•"/>
            </a:pPr>
            <a:r>
              <a:rPr lang="nb-NO" sz="2400"/>
              <a:t>Vurdering hvert år opp mot kalender/ukedager</a:t>
            </a:r>
          </a:p>
          <a:p>
            <a:pPr marL="342900" indent="-342900">
              <a:buFont typeface="Arial" panose="020B0604020202020204" pitchFamily="34" charset="0"/>
              <a:buChar char="•"/>
            </a:pPr>
            <a:r>
              <a:rPr lang="nb-NO" sz="2400"/>
              <a:t>Åpent for dialog med Skyss om justeringer i hvert kontraktsområde – knyttet til årlig bestilling</a:t>
            </a:r>
          </a:p>
          <a:p>
            <a:pPr marL="342900" indent="-342900">
              <a:buFont typeface="Arial" panose="020B0604020202020204" pitchFamily="34" charset="0"/>
              <a:buChar char="•"/>
            </a:pPr>
            <a:r>
              <a:rPr lang="nb-NO" sz="2400"/>
              <a:t>Sammenhenger i tilbudet mellom kontraktsområder skal ivaretas</a:t>
            </a:r>
          </a:p>
        </p:txBody>
      </p:sp>
      <p:sp>
        <p:nvSpPr>
          <p:cNvPr id="4" name="Tittel 3">
            <a:extLst>
              <a:ext uri="{FF2B5EF4-FFF2-40B4-BE49-F238E27FC236}">
                <a16:creationId xmlns:a16="http://schemas.microsoft.com/office/drawing/2014/main" id="{6DFC8E61-ED2C-ED7D-394F-D4B4387714E1}"/>
              </a:ext>
            </a:extLst>
          </p:cNvPr>
          <p:cNvSpPr>
            <a:spLocks noGrp="1"/>
          </p:cNvSpPr>
          <p:nvPr>
            <p:ph type="title"/>
          </p:nvPr>
        </p:nvSpPr>
        <p:spPr/>
        <p:txBody>
          <a:bodyPr/>
          <a:lstStyle/>
          <a:p>
            <a:r>
              <a:rPr lang="nb-NO"/>
              <a:t>Planlegging av helligdagsproduksjon</a:t>
            </a:r>
          </a:p>
        </p:txBody>
      </p:sp>
      <p:sp>
        <p:nvSpPr>
          <p:cNvPr id="8" name="Plassholder for bilde 7">
            <a:extLst>
              <a:ext uri="{FF2B5EF4-FFF2-40B4-BE49-F238E27FC236}">
                <a16:creationId xmlns:a16="http://schemas.microsoft.com/office/drawing/2014/main" id="{14DE9C75-D7BE-8E42-8737-53152B81EFF9}"/>
              </a:ext>
            </a:extLst>
          </p:cNvPr>
          <p:cNvSpPr>
            <a:spLocks noGrp="1"/>
          </p:cNvSpPr>
          <p:nvPr>
            <p:ph type="pic" sz="quarter" idx="10"/>
          </p:nvPr>
        </p:nvSpPr>
        <p:spPr/>
      </p:sp>
      <p:pic>
        <p:nvPicPr>
          <p:cNvPr id="7" name="Bilde 6" descr="Et bilde som inneholder klær, person, innendørs, møbler&#10;&#10;Automatisk generert beskrivelse">
            <a:extLst>
              <a:ext uri="{FF2B5EF4-FFF2-40B4-BE49-F238E27FC236}">
                <a16:creationId xmlns:a16="http://schemas.microsoft.com/office/drawing/2014/main" id="{C7DFE59D-C303-AE2A-02D8-3023D86D3D38}"/>
              </a:ext>
            </a:extLst>
          </p:cNvPr>
          <p:cNvPicPr>
            <a:picLocks noChangeAspect="1"/>
          </p:cNvPicPr>
          <p:nvPr/>
        </p:nvPicPr>
        <p:blipFill>
          <a:blip r:embed="rId3"/>
          <a:stretch>
            <a:fillRect/>
          </a:stretch>
        </p:blipFill>
        <p:spPr>
          <a:xfrm>
            <a:off x="8068087" y="558000"/>
            <a:ext cx="3567113" cy="5350669"/>
          </a:xfrm>
          <a:prstGeom prst="rect">
            <a:avLst/>
          </a:prstGeom>
        </p:spPr>
      </p:pic>
    </p:spTree>
    <p:extLst>
      <p:ext uri="{BB962C8B-B14F-4D97-AF65-F5344CB8AC3E}">
        <p14:creationId xmlns:p14="http://schemas.microsoft.com/office/powerpoint/2010/main" val="24516184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A3400B61-4AF5-15B7-525B-9A2FE2CFC228}"/>
              </a:ext>
            </a:extLst>
          </p:cNvPr>
          <p:cNvSpPr>
            <a:spLocks noGrp="1"/>
          </p:cNvSpPr>
          <p:nvPr>
            <p:ph type="title"/>
          </p:nvPr>
        </p:nvSpPr>
        <p:spPr/>
        <p:txBody>
          <a:bodyPr wrap="square" anchor="ctr">
            <a:normAutofit/>
          </a:bodyPr>
          <a:lstStyle/>
          <a:p>
            <a:r>
              <a:rPr lang="nb-NO"/>
              <a:t>Saker innmeld til møtet fra </a:t>
            </a:r>
            <a:r>
              <a:rPr lang="nb-NO" err="1"/>
              <a:t>tillitsvald</a:t>
            </a:r>
            <a:r>
              <a:rPr lang="nb-NO"/>
              <a:t> </a:t>
            </a:r>
            <a:r>
              <a:rPr lang="nb-NO">
                <a:latin typeface="Arial"/>
                <a:ea typeface="Calibri"/>
                <a:cs typeface="Arial"/>
              </a:rPr>
              <a:t> </a:t>
            </a:r>
            <a:br>
              <a:rPr lang="nb-NO">
                <a:latin typeface="Arial"/>
                <a:ea typeface="Calibri"/>
                <a:cs typeface="Arial"/>
              </a:rPr>
            </a:br>
            <a:r>
              <a:rPr lang="nb-NO" sz="1600">
                <a:latin typeface="Arial"/>
                <a:ea typeface="Calibri"/>
                <a:cs typeface="Calibri"/>
              </a:rPr>
              <a:t>Fellesforbundet - TBB - Johannes </a:t>
            </a:r>
            <a:r>
              <a:rPr lang="nb-NO" sz="1600" err="1">
                <a:latin typeface="Arial"/>
                <a:ea typeface="Calibri"/>
                <a:cs typeface="Calibri"/>
              </a:rPr>
              <a:t>Moldung</a:t>
            </a:r>
            <a:r>
              <a:rPr lang="nb-NO" sz="1600">
                <a:latin typeface="Arial"/>
                <a:ea typeface="Calibri"/>
                <a:cs typeface="Calibri"/>
              </a:rPr>
              <a:t> </a:t>
            </a:r>
            <a:endParaRPr lang="nb-NO" sz="1600">
              <a:latin typeface="Arial"/>
            </a:endParaRPr>
          </a:p>
        </p:txBody>
      </p:sp>
      <p:sp>
        <p:nvSpPr>
          <p:cNvPr id="8" name="Plassholder for tekst 7">
            <a:extLst>
              <a:ext uri="{FF2B5EF4-FFF2-40B4-BE49-F238E27FC236}">
                <a16:creationId xmlns:a16="http://schemas.microsoft.com/office/drawing/2014/main" id="{5A3D2FE6-EFBF-8677-7744-33B245D276E7}"/>
              </a:ext>
            </a:extLst>
          </p:cNvPr>
          <p:cNvSpPr>
            <a:spLocks noGrp="1"/>
          </p:cNvSpPr>
          <p:nvPr>
            <p:ph type="body" sz="quarter" idx="10"/>
          </p:nvPr>
        </p:nvSpPr>
        <p:spPr/>
        <p:txBody>
          <a:bodyPr wrap="square" anchor="t">
            <a:normAutofit/>
          </a:bodyPr>
          <a:lstStyle/>
          <a:p>
            <a:r>
              <a:rPr lang="nb-NO" b="1">
                <a:ea typeface="+mn-lt"/>
                <a:cs typeface="+mn-lt"/>
              </a:rPr>
              <a:t>Uenigheter om rutetider</a:t>
            </a:r>
            <a:endParaRPr lang="nb-NO"/>
          </a:p>
          <a:p>
            <a:endParaRPr lang="nb-NO">
              <a:ea typeface="+mn-lt"/>
              <a:cs typeface="+mn-lt"/>
            </a:endParaRPr>
          </a:p>
          <a:p>
            <a:r>
              <a:rPr lang="nb-NO">
                <a:ea typeface="+mn-lt"/>
                <a:cs typeface="+mn-lt"/>
              </a:rPr>
              <a:t>Bussbransjeavtalens paragraf 4.3 sier "Det er partenes forutsetning at ruten settes opp med realistisk rutetid". Dette er en tariffbestemmelse som i dag ikke virker siden det er skyss, som ikke er part av tariffen, som bestemmer rutetidene.</a:t>
            </a:r>
            <a:endParaRPr lang="nb-NO"/>
          </a:p>
          <a:p>
            <a:endParaRPr lang="nb-NO"/>
          </a:p>
          <a:p>
            <a:r>
              <a:rPr lang="nb-NO">
                <a:ea typeface="+mn-lt"/>
                <a:cs typeface="+mn-lt"/>
              </a:rPr>
              <a:t>Når da tariffavtalens tviste-mekanismer ikke kan brukes til å løse uenigheter om rutetider, hvordan skal vi løse de?</a:t>
            </a:r>
            <a:endParaRPr lang="nb-NO"/>
          </a:p>
          <a:p>
            <a:endParaRPr lang="nb-NO"/>
          </a:p>
          <a:p>
            <a:r>
              <a:rPr lang="nb-NO">
                <a:ea typeface="+mn-lt"/>
                <a:cs typeface="+mn-lt"/>
              </a:rPr>
              <a:t>Situasjonen i dag er at arbeidsgiver og tillitsvalgte kan være enig i at en rutetid er urealistisk, og ikke få gjort noe med det på grunn av en tredjepart utenfor tariffavtalen.</a:t>
            </a:r>
            <a:endParaRPr lang="nb-NO"/>
          </a:p>
          <a:p>
            <a:endParaRPr lang="nb-NO"/>
          </a:p>
        </p:txBody>
      </p:sp>
    </p:spTree>
    <p:extLst>
      <p:ext uri="{BB962C8B-B14F-4D97-AF65-F5344CB8AC3E}">
        <p14:creationId xmlns:p14="http://schemas.microsoft.com/office/powerpoint/2010/main" val="39714393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35564236-97FC-C307-9E90-CA519878DC6B}"/>
              </a:ext>
            </a:extLst>
          </p:cNvPr>
          <p:cNvPicPr>
            <a:picLocks noChangeAspect="1"/>
          </p:cNvPicPr>
          <p:nvPr/>
        </p:nvPicPr>
        <p:blipFill>
          <a:blip r:embed="rId3"/>
          <a:stretch>
            <a:fillRect/>
          </a:stretch>
        </p:blipFill>
        <p:spPr>
          <a:xfrm>
            <a:off x="296935" y="202378"/>
            <a:ext cx="7288306" cy="3847118"/>
          </a:xfrm>
          <a:prstGeom prst="rect">
            <a:avLst/>
          </a:prstGeom>
        </p:spPr>
      </p:pic>
      <p:pic>
        <p:nvPicPr>
          <p:cNvPr id="9" name="Bilde 8">
            <a:extLst>
              <a:ext uri="{FF2B5EF4-FFF2-40B4-BE49-F238E27FC236}">
                <a16:creationId xmlns:a16="http://schemas.microsoft.com/office/drawing/2014/main" id="{45E898F3-2B8A-7E83-4B76-A772FF5F1DFE}"/>
              </a:ext>
            </a:extLst>
          </p:cNvPr>
          <p:cNvPicPr>
            <a:picLocks noChangeAspect="1"/>
          </p:cNvPicPr>
          <p:nvPr/>
        </p:nvPicPr>
        <p:blipFill>
          <a:blip r:embed="rId4"/>
          <a:stretch>
            <a:fillRect/>
          </a:stretch>
        </p:blipFill>
        <p:spPr>
          <a:xfrm>
            <a:off x="646559" y="3881468"/>
            <a:ext cx="7161316" cy="2586567"/>
          </a:xfrm>
          <a:prstGeom prst="rect">
            <a:avLst/>
          </a:prstGeom>
        </p:spPr>
      </p:pic>
    </p:spTree>
    <p:extLst>
      <p:ext uri="{BB962C8B-B14F-4D97-AF65-F5344CB8AC3E}">
        <p14:creationId xmlns:p14="http://schemas.microsoft.com/office/powerpoint/2010/main" val="11490304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D6EA57-AA6F-5615-9720-505F940ED693}"/>
              </a:ext>
            </a:extLst>
          </p:cNvPr>
          <p:cNvSpPr>
            <a:spLocks noGrp="1"/>
          </p:cNvSpPr>
          <p:nvPr>
            <p:ph type="title"/>
          </p:nvPr>
        </p:nvSpPr>
        <p:spPr/>
        <p:txBody>
          <a:bodyPr/>
          <a:lstStyle/>
          <a:p>
            <a:r>
              <a:rPr lang="en-US" err="1"/>
              <a:t>Planlegging</a:t>
            </a:r>
            <a:r>
              <a:rPr lang="en-US"/>
              <a:t> av </a:t>
            </a:r>
            <a:r>
              <a:rPr lang="en-US" err="1"/>
              <a:t>køyretid</a:t>
            </a:r>
            <a:endParaRPr lang="en-US"/>
          </a:p>
        </p:txBody>
      </p:sp>
      <p:sp>
        <p:nvSpPr>
          <p:cNvPr id="2" name="Text Placeholder 1">
            <a:extLst>
              <a:ext uri="{FF2B5EF4-FFF2-40B4-BE49-F238E27FC236}">
                <a16:creationId xmlns:a16="http://schemas.microsoft.com/office/drawing/2014/main" id="{FACDF508-7BA4-D401-05D8-8591C21D3ADB}"/>
              </a:ext>
            </a:extLst>
          </p:cNvPr>
          <p:cNvSpPr>
            <a:spLocks noGrp="1"/>
          </p:cNvSpPr>
          <p:nvPr>
            <p:ph type="body" sz="quarter" idx="10"/>
          </p:nvPr>
        </p:nvSpPr>
        <p:spPr>
          <a:xfrm>
            <a:off x="558000" y="1707274"/>
            <a:ext cx="11077200" cy="4435954"/>
          </a:xfrm>
        </p:spPr>
        <p:txBody>
          <a:bodyPr/>
          <a:lstStyle/>
          <a:p>
            <a:pPr marL="342900" indent="-342900">
              <a:buFont typeface="Arial"/>
              <a:buChar char="•"/>
            </a:pPr>
            <a:r>
              <a:rPr lang="en-US" err="1">
                <a:ea typeface="+mn-lt"/>
                <a:cs typeface="+mn-lt"/>
              </a:rPr>
              <a:t>Oppdragsgjevar</a:t>
            </a:r>
            <a:r>
              <a:rPr lang="en-US">
                <a:ea typeface="+mn-lt"/>
                <a:cs typeface="+mn-lt"/>
              </a:rPr>
              <a:t> </a:t>
            </a:r>
            <a:r>
              <a:rPr lang="en-US" err="1">
                <a:ea typeface="+mn-lt"/>
                <a:cs typeface="+mn-lt"/>
              </a:rPr>
              <a:t>definerer</a:t>
            </a:r>
            <a:r>
              <a:rPr lang="en-US">
                <a:ea typeface="+mn-lt"/>
                <a:cs typeface="+mn-lt"/>
              </a:rPr>
              <a:t> </a:t>
            </a:r>
            <a:r>
              <a:rPr lang="en-US" err="1">
                <a:ea typeface="+mn-lt"/>
                <a:cs typeface="+mn-lt"/>
              </a:rPr>
              <a:t>køyretid</a:t>
            </a:r>
            <a:endParaRPr lang="en-US">
              <a:ea typeface="+mn-lt"/>
              <a:cs typeface="+mn-lt"/>
            </a:endParaRPr>
          </a:p>
          <a:p>
            <a:pPr marL="1062038" lvl="1" indent="-342900">
              <a:buFont typeface="Arial"/>
              <a:buChar char="•"/>
            </a:pPr>
            <a:r>
              <a:rPr lang="en-US" sz="2000" err="1">
                <a:ea typeface="+mn-lt"/>
                <a:cs typeface="+mn-lt"/>
              </a:rPr>
              <a:t>Mål</a:t>
            </a:r>
            <a:r>
              <a:rPr lang="en-US" sz="2000">
                <a:ea typeface="+mn-lt"/>
                <a:cs typeface="+mn-lt"/>
              </a:rPr>
              <a:t>: </a:t>
            </a:r>
            <a:r>
              <a:rPr lang="en-US" sz="2000" err="1">
                <a:ea typeface="+mn-lt"/>
                <a:cs typeface="+mn-lt"/>
              </a:rPr>
              <a:t>effektive</a:t>
            </a:r>
            <a:r>
              <a:rPr lang="en-US" sz="2000">
                <a:ea typeface="+mn-lt"/>
                <a:cs typeface="+mn-lt"/>
              </a:rPr>
              <a:t> </a:t>
            </a:r>
            <a:r>
              <a:rPr lang="en-US" sz="2000" err="1">
                <a:ea typeface="+mn-lt"/>
                <a:cs typeface="+mn-lt"/>
              </a:rPr>
              <a:t>kollektivreiser</a:t>
            </a:r>
            <a:r>
              <a:rPr lang="en-US" sz="2000">
                <a:ea typeface="+mn-lt"/>
                <a:cs typeface="+mn-lt"/>
              </a:rPr>
              <a:t> – </a:t>
            </a:r>
            <a:r>
              <a:rPr lang="en-US" sz="2000" err="1">
                <a:ea typeface="+mn-lt"/>
                <a:cs typeface="+mn-lt"/>
              </a:rPr>
              <a:t>mest</a:t>
            </a:r>
            <a:r>
              <a:rPr lang="en-US" sz="2000">
                <a:ea typeface="+mn-lt"/>
                <a:cs typeface="+mn-lt"/>
              </a:rPr>
              <a:t> </a:t>
            </a:r>
            <a:r>
              <a:rPr lang="en-US" sz="2000" err="1">
                <a:ea typeface="+mn-lt"/>
                <a:cs typeface="+mn-lt"/>
              </a:rPr>
              <a:t>mogleg</a:t>
            </a:r>
            <a:r>
              <a:rPr lang="en-US" sz="2000">
                <a:ea typeface="+mn-lt"/>
                <a:cs typeface="+mn-lt"/>
              </a:rPr>
              <a:t> </a:t>
            </a:r>
            <a:r>
              <a:rPr lang="en-US" sz="2000" err="1">
                <a:ea typeface="+mn-lt"/>
                <a:cs typeface="+mn-lt"/>
              </a:rPr>
              <a:t>korrekt</a:t>
            </a:r>
            <a:r>
              <a:rPr lang="en-US" sz="2000">
                <a:ea typeface="+mn-lt"/>
                <a:cs typeface="+mn-lt"/>
              </a:rPr>
              <a:t> </a:t>
            </a:r>
            <a:r>
              <a:rPr lang="en-US" sz="2000" err="1">
                <a:ea typeface="+mn-lt"/>
                <a:cs typeface="+mn-lt"/>
              </a:rPr>
              <a:t>i</a:t>
            </a:r>
            <a:r>
              <a:rPr lang="en-US" sz="2000">
                <a:ea typeface="+mn-lt"/>
                <a:cs typeface="+mn-lt"/>
              </a:rPr>
              <a:t> </a:t>
            </a:r>
            <a:r>
              <a:rPr lang="en-US" sz="2000" err="1">
                <a:ea typeface="+mn-lt"/>
                <a:cs typeface="+mn-lt"/>
              </a:rPr>
              <a:t>høve</a:t>
            </a:r>
            <a:r>
              <a:rPr lang="en-US" sz="2000">
                <a:ea typeface="+mn-lt"/>
                <a:cs typeface="+mn-lt"/>
              </a:rPr>
              <a:t> </a:t>
            </a:r>
            <a:r>
              <a:rPr lang="en-US" sz="2000" err="1">
                <a:ea typeface="+mn-lt"/>
                <a:cs typeface="+mn-lt"/>
              </a:rPr>
              <a:t>trafikal</a:t>
            </a:r>
            <a:r>
              <a:rPr lang="en-US" sz="2000">
                <a:ea typeface="+mn-lt"/>
                <a:cs typeface="+mn-lt"/>
              </a:rPr>
              <a:t> </a:t>
            </a:r>
            <a:r>
              <a:rPr lang="en-US" sz="2000" err="1">
                <a:ea typeface="+mn-lt"/>
                <a:cs typeface="+mn-lt"/>
              </a:rPr>
              <a:t>situasjon</a:t>
            </a:r>
            <a:endParaRPr lang="en-US" sz="2000">
              <a:ea typeface="+mn-lt"/>
              <a:cs typeface="+mn-lt"/>
            </a:endParaRPr>
          </a:p>
          <a:p>
            <a:pPr marL="1062038" lvl="1" indent="-342900">
              <a:buFont typeface="Arial"/>
              <a:buChar char="•"/>
            </a:pPr>
            <a:r>
              <a:rPr lang="en-US" sz="2000" err="1">
                <a:ea typeface="+mn-lt"/>
                <a:cs typeface="+mn-lt"/>
              </a:rPr>
              <a:t>Vurdering</a:t>
            </a:r>
            <a:r>
              <a:rPr lang="en-US" sz="2000">
                <a:ea typeface="+mn-lt"/>
                <a:cs typeface="+mn-lt"/>
              </a:rPr>
              <a:t> av </a:t>
            </a:r>
            <a:r>
              <a:rPr lang="en-US" sz="2000" err="1">
                <a:ea typeface="+mn-lt"/>
                <a:cs typeface="+mn-lt"/>
              </a:rPr>
              <a:t>køyretid</a:t>
            </a:r>
            <a:r>
              <a:rPr lang="en-US" sz="2000">
                <a:ea typeface="+mn-lt"/>
                <a:cs typeface="+mn-lt"/>
              </a:rPr>
              <a:t> minimum </a:t>
            </a:r>
            <a:r>
              <a:rPr lang="en-US" sz="2000" err="1">
                <a:ea typeface="+mn-lt"/>
                <a:cs typeface="+mn-lt"/>
              </a:rPr>
              <a:t>ein</a:t>
            </a:r>
            <a:r>
              <a:rPr lang="en-US" sz="2000">
                <a:ea typeface="+mn-lt"/>
                <a:cs typeface="+mn-lt"/>
              </a:rPr>
              <a:t> gong </a:t>
            </a:r>
            <a:r>
              <a:rPr lang="en-US" sz="2000" err="1">
                <a:ea typeface="+mn-lt"/>
                <a:cs typeface="+mn-lt"/>
              </a:rPr>
              <a:t>i</a:t>
            </a:r>
            <a:r>
              <a:rPr lang="en-US" sz="2000">
                <a:ea typeface="+mn-lt"/>
                <a:cs typeface="+mn-lt"/>
              </a:rPr>
              <a:t> </a:t>
            </a:r>
            <a:r>
              <a:rPr lang="en-US" sz="2000" err="1">
                <a:ea typeface="+mn-lt"/>
                <a:cs typeface="+mn-lt"/>
              </a:rPr>
              <a:t>året</a:t>
            </a:r>
            <a:endParaRPr lang="en-US" sz="2000">
              <a:ea typeface="+mn-lt"/>
              <a:cs typeface="+mn-lt"/>
            </a:endParaRPr>
          </a:p>
          <a:p>
            <a:pPr marL="1062038" lvl="1" indent="-342900">
              <a:buFont typeface="Arial"/>
              <a:buChar char="•"/>
            </a:pPr>
            <a:r>
              <a:rPr lang="en-US" sz="2000">
                <a:ea typeface="+mn-lt"/>
                <a:cs typeface="+mn-lt"/>
              </a:rPr>
              <a:t>Skyss </a:t>
            </a:r>
            <a:r>
              <a:rPr lang="en-US" sz="2000" err="1">
                <a:ea typeface="+mn-lt"/>
                <a:cs typeface="+mn-lt"/>
              </a:rPr>
              <a:t>skal</a:t>
            </a:r>
            <a:r>
              <a:rPr lang="en-US" sz="2000">
                <a:ea typeface="+mn-lt"/>
                <a:cs typeface="+mn-lt"/>
              </a:rPr>
              <a:t> </a:t>
            </a:r>
            <a:r>
              <a:rPr lang="en-US" sz="2000" err="1">
                <a:ea typeface="+mn-lt"/>
                <a:cs typeface="+mn-lt"/>
              </a:rPr>
              <a:t>legge</a:t>
            </a:r>
            <a:r>
              <a:rPr lang="en-US" sz="2000">
                <a:ea typeface="+mn-lt"/>
                <a:cs typeface="+mn-lt"/>
              </a:rPr>
              <a:t> </a:t>
            </a:r>
            <a:r>
              <a:rPr lang="en-US" sz="2000" err="1">
                <a:ea typeface="+mn-lt"/>
                <a:cs typeface="+mn-lt"/>
              </a:rPr>
              <a:t>til</a:t>
            </a:r>
            <a:r>
              <a:rPr lang="en-US" sz="2000">
                <a:ea typeface="+mn-lt"/>
                <a:cs typeface="+mn-lt"/>
              </a:rPr>
              <a:t> </a:t>
            </a:r>
            <a:r>
              <a:rPr lang="en-US" sz="2000" err="1">
                <a:ea typeface="+mn-lt"/>
                <a:cs typeface="+mn-lt"/>
              </a:rPr>
              <a:t>rette</a:t>
            </a:r>
            <a:r>
              <a:rPr lang="en-US" sz="2000">
                <a:ea typeface="+mn-lt"/>
                <a:cs typeface="+mn-lt"/>
              </a:rPr>
              <a:t> for dialog med </a:t>
            </a:r>
            <a:r>
              <a:rPr lang="en-US" sz="2000" err="1">
                <a:ea typeface="+mn-lt"/>
                <a:cs typeface="+mn-lt"/>
              </a:rPr>
              <a:t>operatør</a:t>
            </a:r>
            <a:endParaRPr lang="en-US" sz="2000">
              <a:ea typeface="+mn-lt"/>
              <a:cs typeface="+mn-lt"/>
            </a:endParaRPr>
          </a:p>
          <a:p>
            <a:pPr marL="1062038" lvl="1" indent="-342900">
              <a:buFont typeface="Arial"/>
              <a:buChar char="•"/>
            </a:pPr>
            <a:r>
              <a:rPr lang="en-US" sz="2000" err="1">
                <a:ea typeface="+mn-lt"/>
                <a:cs typeface="+mn-lt"/>
              </a:rPr>
              <a:t>Operatør</a:t>
            </a:r>
            <a:r>
              <a:rPr lang="en-US" sz="2000">
                <a:ea typeface="+mn-lt"/>
                <a:cs typeface="+mn-lt"/>
              </a:rPr>
              <a:t> </a:t>
            </a:r>
            <a:r>
              <a:rPr lang="en-US" sz="2000" err="1">
                <a:ea typeface="+mn-lt"/>
                <a:cs typeface="+mn-lt"/>
              </a:rPr>
              <a:t>skal</a:t>
            </a:r>
            <a:r>
              <a:rPr lang="en-US" sz="2000">
                <a:ea typeface="+mn-lt"/>
                <a:cs typeface="+mn-lt"/>
              </a:rPr>
              <a:t> </a:t>
            </a:r>
            <a:r>
              <a:rPr lang="en-US" sz="2000" err="1">
                <a:ea typeface="+mn-lt"/>
                <a:cs typeface="+mn-lt"/>
              </a:rPr>
              <a:t>melde</a:t>
            </a:r>
            <a:r>
              <a:rPr lang="en-US" sz="2000">
                <a:ea typeface="+mn-lt"/>
                <a:cs typeface="+mn-lt"/>
              </a:rPr>
              <a:t> inn </a:t>
            </a:r>
            <a:r>
              <a:rPr lang="en-US" sz="2000" err="1">
                <a:ea typeface="+mn-lt"/>
                <a:cs typeface="+mn-lt"/>
              </a:rPr>
              <a:t>både</a:t>
            </a:r>
            <a:r>
              <a:rPr lang="en-US" sz="2000">
                <a:ea typeface="+mn-lt"/>
                <a:cs typeface="+mn-lt"/>
              </a:rPr>
              <a:t> for </a:t>
            </a:r>
            <a:r>
              <a:rPr lang="en-US" sz="2000" err="1">
                <a:ea typeface="+mn-lt"/>
                <a:cs typeface="+mn-lt"/>
              </a:rPr>
              <a:t>kort</a:t>
            </a:r>
            <a:r>
              <a:rPr lang="en-US" sz="2000">
                <a:ea typeface="+mn-lt"/>
                <a:cs typeface="+mn-lt"/>
              </a:rPr>
              <a:t> og for lang </a:t>
            </a:r>
            <a:r>
              <a:rPr lang="en-US" sz="2000" err="1">
                <a:ea typeface="+mn-lt"/>
                <a:cs typeface="+mn-lt"/>
              </a:rPr>
              <a:t>køyretid</a:t>
            </a:r>
            <a:endParaRPr lang="en-US" sz="2000">
              <a:ea typeface="+mn-lt"/>
              <a:cs typeface="+mn-lt"/>
            </a:endParaRPr>
          </a:p>
          <a:p>
            <a:pPr marL="342900" indent="-342900">
              <a:buFont typeface="Arial"/>
              <a:buChar char="•"/>
            </a:pPr>
            <a:endParaRPr lang="en-US" sz="1200">
              <a:ea typeface="+mn-lt"/>
              <a:cs typeface="+mn-lt"/>
            </a:endParaRPr>
          </a:p>
          <a:p>
            <a:pPr marL="342900" indent="-342900">
              <a:buFont typeface="Arial"/>
              <a:buChar char="•"/>
            </a:pPr>
            <a:r>
              <a:rPr lang="en-US" err="1">
                <a:ea typeface="+mn-lt"/>
                <a:cs typeface="+mn-lt"/>
              </a:rPr>
              <a:t>Samla</a:t>
            </a:r>
            <a:r>
              <a:rPr lang="en-US">
                <a:ea typeface="+mn-lt"/>
                <a:cs typeface="+mn-lt"/>
              </a:rPr>
              <a:t> </a:t>
            </a:r>
            <a:r>
              <a:rPr lang="en-US" err="1">
                <a:ea typeface="+mn-lt"/>
                <a:cs typeface="+mn-lt"/>
              </a:rPr>
              <a:t>køyretid</a:t>
            </a:r>
            <a:r>
              <a:rPr lang="en-US">
                <a:ea typeface="+mn-lt"/>
                <a:cs typeface="+mn-lt"/>
              </a:rPr>
              <a:t> </a:t>
            </a:r>
            <a:r>
              <a:rPr lang="en-US" err="1">
                <a:ea typeface="+mn-lt"/>
                <a:cs typeface="+mn-lt"/>
              </a:rPr>
              <a:t>definert</a:t>
            </a:r>
            <a:r>
              <a:rPr lang="en-US">
                <a:ea typeface="+mn-lt"/>
                <a:cs typeface="+mn-lt"/>
              </a:rPr>
              <a:t> av Skyss er </a:t>
            </a:r>
            <a:r>
              <a:rPr lang="en-US" err="1">
                <a:ea typeface="+mn-lt"/>
                <a:cs typeface="+mn-lt"/>
              </a:rPr>
              <a:t>godtgjort</a:t>
            </a:r>
            <a:r>
              <a:rPr lang="en-US">
                <a:ea typeface="+mn-lt"/>
                <a:cs typeface="+mn-lt"/>
              </a:rPr>
              <a:t> for:</a:t>
            </a:r>
          </a:p>
          <a:p>
            <a:pPr marL="1062038" lvl="1" indent="-342900">
              <a:buFont typeface="Arial"/>
              <a:buChar char="•"/>
            </a:pPr>
            <a:r>
              <a:rPr lang="en-US" sz="1800" err="1">
                <a:ea typeface="+mn-lt"/>
                <a:cs typeface="+mn-lt"/>
              </a:rPr>
              <a:t>Opplastingstid</a:t>
            </a:r>
            <a:r>
              <a:rPr lang="en-US" sz="1800">
                <a:ea typeface="+mn-lt"/>
                <a:cs typeface="+mn-lt"/>
              </a:rPr>
              <a:t> (</a:t>
            </a:r>
            <a:r>
              <a:rPr lang="en-US" sz="1800" err="1">
                <a:ea typeface="+mn-lt"/>
                <a:cs typeface="+mn-lt"/>
              </a:rPr>
              <a:t>ved</a:t>
            </a:r>
            <a:r>
              <a:rPr lang="en-US" sz="1800">
                <a:ea typeface="+mn-lt"/>
                <a:cs typeface="+mn-lt"/>
              </a:rPr>
              <a:t> </a:t>
            </a:r>
            <a:r>
              <a:rPr lang="en-US" sz="1800" err="1">
                <a:ea typeface="+mn-lt"/>
                <a:cs typeface="+mn-lt"/>
              </a:rPr>
              <a:t>ekstra</a:t>
            </a:r>
            <a:r>
              <a:rPr lang="en-US" sz="1800">
                <a:ea typeface="+mn-lt"/>
                <a:cs typeface="+mn-lt"/>
              </a:rPr>
              <a:t> </a:t>
            </a:r>
            <a:r>
              <a:rPr lang="en-US" sz="1800" err="1">
                <a:ea typeface="+mn-lt"/>
                <a:cs typeface="+mn-lt"/>
              </a:rPr>
              <a:t>behov</a:t>
            </a:r>
            <a:r>
              <a:rPr lang="en-US" sz="1800">
                <a:ea typeface="+mn-lt"/>
                <a:cs typeface="+mn-lt"/>
              </a:rPr>
              <a:t>)</a:t>
            </a:r>
          </a:p>
          <a:p>
            <a:pPr marL="1062038" lvl="1" indent="-342900">
              <a:buFont typeface="Arial"/>
              <a:buChar char="•"/>
            </a:pPr>
            <a:r>
              <a:rPr lang="en-US" sz="1800" err="1">
                <a:ea typeface="+mn-lt"/>
                <a:cs typeface="+mn-lt"/>
              </a:rPr>
              <a:t>Køyretid</a:t>
            </a:r>
            <a:r>
              <a:rPr lang="en-US" sz="1800">
                <a:ea typeface="+mn-lt"/>
                <a:cs typeface="+mn-lt"/>
              </a:rPr>
              <a:t> </a:t>
            </a:r>
            <a:r>
              <a:rPr lang="en-US" sz="1800" err="1">
                <a:ea typeface="+mn-lt"/>
                <a:cs typeface="+mn-lt"/>
              </a:rPr>
              <a:t>i</a:t>
            </a:r>
            <a:r>
              <a:rPr lang="en-US" sz="1800">
                <a:ea typeface="+mn-lt"/>
                <a:cs typeface="+mn-lt"/>
              </a:rPr>
              <a:t> </a:t>
            </a:r>
            <a:r>
              <a:rPr lang="en-US" sz="1800" err="1">
                <a:ea typeface="+mn-lt"/>
                <a:cs typeface="+mn-lt"/>
              </a:rPr>
              <a:t>turen</a:t>
            </a:r>
            <a:endParaRPr lang="en-US" sz="1800">
              <a:ea typeface="+mn-lt"/>
              <a:cs typeface="+mn-lt"/>
            </a:endParaRPr>
          </a:p>
          <a:p>
            <a:pPr marL="1062038" lvl="1" indent="-342900">
              <a:buFont typeface="Arial"/>
              <a:buChar char="•"/>
            </a:pPr>
            <a:r>
              <a:rPr lang="en-US" sz="1800" err="1">
                <a:ea typeface="+mn-lt"/>
                <a:cs typeface="+mn-lt"/>
              </a:rPr>
              <a:t>Reguleringstid</a:t>
            </a:r>
            <a:r>
              <a:rPr lang="en-US" sz="1800">
                <a:ea typeface="+mn-lt"/>
                <a:cs typeface="+mn-lt"/>
              </a:rPr>
              <a:t> (</a:t>
            </a:r>
            <a:r>
              <a:rPr lang="en-US" sz="1800" err="1">
                <a:ea typeface="+mn-lt"/>
                <a:cs typeface="+mn-lt"/>
              </a:rPr>
              <a:t>ved</a:t>
            </a:r>
            <a:r>
              <a:rPr lang="en-US" sz="1800">
                <a:ea typeface="+mn-lt"/>
                <a:cs typeface="+mn-lt"/>
              </a:rPr>
              <a:t> </a:t>
            </a:r>
            <a:r>
              <a:rPr lang="en-US" sz="1800" err="1">
                <a:ea typeface="+mn-lt"/>
                <a:cs typeface="+mn-lt"/>
              </a:rPr>
              <a:t>ekstra</a:t>
            </a:r>
            <a:r>
              <a:rPr lang="en-US" sz="1800">
                <a:ea typeface="+mn-lt"/>
                <a:cs typeface="+mn-lt"/>
              </a:rPr>
              <a:t> </a:t>
            </a:r>
            <a:r>
              <a:rPr lang="en-US" sz="1800" err="1">
                <a:ea typeface="+mn-lt"/>
                <a:cs typeface="+mn-lt"/>
              </a:rPr>
              <a:t>behov</a:t>
            </a:r>
            <a:r>
              <a:rPr lang="en-US" sz="1800">
                <a:ea typeface="+mn-lt"/>
                <a:cs typeface="+mn-lt"/>
              </a:rPr>
              <a:t>)</a:t>
            </a:r>
          </a:p>
          <a:p>
            <a:pPr marL="342900" indent="-342900">
              <a:buFont typeface="Arial"/>
              <a:buChar char="•"/>
            </a:pPr>
            <a:endParaRPr lang="en-US" sz="1200">
              <a:ea typeface="+mn-lt"/>
              <a:cs typeface="+mn-lt"/>
            </a:endParaRPr>
          </a:p>
          <a:p>
            <a:pPr marL="342900" indent="-342900">
              <a:buFont typeface="Arial"/>
              <a:buChar char="•"/>
            </a:pPr>
            <a:r>
              <a:rPr lang="en-US" err="1">
                <a:ea typeface="+mn-lt"/>
                <a:cs typeface="+mn-lt"/>
              </a:rPr>
              <a:t>Samla</a:t>
            </a:r>
            <a:r>
              <a:rPr lang="en-US">
                <a:ea typeface="+mn-lt"/>
                <a:cs typeface="+mn-lt"/>
              </a:rPr>
              <a:t> </a:t>
            </a:r>
            <a:r>
              <a:rPr lang="en-US" err="1">
                <a:ea typeface="+mn-lt"/>
                <a:cs typeface="+mn-lt"/>
              </a:rPr>
              <a:t>køyretid</a:t>
            </a:r>
            <a:r>
              <a:rPr lang="en-US">
                <a:ea typeface="+mn-lt"/>
                <a:cs typeface="+mn-lt"/>
              </a:rPr>
              <a:t> </a:t>
            </a:r>
            <a:r>
              <a:rPr lang="en-US" err="1">
                <a:ea typeface="+mn-lt"/>
                <a:cs typeface="+mn-lt"/>
              </a:rPr>
              <a:t>blir</a:t>
            </a:r>
            <a:r>
              <a:rPr lang="en-US">
                <a:ea typeface="+mn-lt"/>
                <a:cs typeface="+mn-lt"/>
              </a:rPr>
              <a:t> </a:t>
            </a:r>
            <a:r>
              <a:rPr lang="en-US" err="1">
                <a:ea typeface="+mn-lt"/>
                <a:cs typeface="+mn-lt"/>
              </a:rPr>
              <a:t>basert</a:t>
            </a:r>
            <a:r>
              <a:rPr lang="en-US">
                <a:ea typeface="+mn-lt"/>
                <a:cs typeface="+mn-lt"/>
              </a:rPr>
              <a:t> </a:t>
            </a:r>
            <a:r>
              <a:rPr lang="en-US" err="1">
                <a:ea typeface="+mn-lt"/>
                <a:cs typeface="+mn-lt"/>
              </a:rPr>
              <a:t>på</a:t>
            </a:r>
            <a:r>
              <a:rPr lang="en-US">
                <a:ea typeface="+mn-lt"/>
                <a:cs typeface="+mn-lt"/>
              </a:rPr>
              <a:t> </a:t>
            </a:r>
            <a:r>
              <a:rPr lang="en-US" err="1">
                <a:ea typeface="+mn-lt"/>
                <a:cs typeface="+mn-lt"/>
              </a:rPr>
              <a:t>statistikk</a:t>
            </a:r>
            <a:r>
              <a:rPr lang="en-US">
                <a:ea typeface="+mn-lt"/>
                <a:cs typeface="+mn-lt"/>
              </a:rPr>
              <a:t> – </a:t>
            </a:r>
            <a:r>
              <a:rPr lang="en-US" err="1">
                <a:ea typeface="+mn-lt"/>
                <a:cs typeface="+mn-lt"/>
              </a:rPr>
              <a:t>faktisk</a:t>
            </a:r>
            <a:r>
              <a:rPr lang="en-US">
                <a:ea typeface="+mn-lt"/>
                <a:cs typeface="+mn-lt"/>
              </a:rPr>
              <a:t> </a:t>
            </a:r>
            <a:r>
              <a:rPr lang="en-US" err="1">
                <a:ea typeface="+mn-lt"/>
                <a:cs typeface="+mn-lt"/>
              </a:rPr>
              <a:t>køyrde</a:t>
            </a:r>
            <a:r>
              <a:rPr lang="en-US">
                <a:ea typeface="+mn-lt"/>
                <a:cs typeface="+mn-lt"/>
              </a:rPr>
              <a:t> </a:t>
            </a:r>
            <a:r>
              <a:rPr lang="en-US" err="1">
                <a:ea typeface="+mn-lt"/>
                <a:cs typeface="+mn-lt"/>
              </a:rPr>
              <a:t>turar</a:t>
            </a:r>
            <a:endParaRPr lang="en-US">
              <a:ea typeface="+mn-lt"/>
              <a:cs typeface="+mn-lt"/>
            </a:endParaRPr>
          </a:p>
          <a:p>
            <a:pPr marL="342900" indent="-342900">
              <a:buFont typeface="Arial"/>
              <a:buChar char="•"/>
            </a:pPr>
            <a:r>
              <a:rPr lang="nn-NO">
                <a:ea typeface="+mn-lt"/>
                <a:cs typeface="+mn-lt"/>
              </a:rPr>
              <a:t>Operatør har ansvar for å planlegge vognløp som sikrar eit punktleg tilbod til dei reisande</a:t>
            </a:r>
            <a:endParaRPr lang="en-US">
              <a:ea typeface="+mn-lt"/>
              <a:cs typeface="+mn-lt"/>
            </a:endParaRPr>
          </a:p>
          <a:p>
            <a:endParaRPr lang="en-US"/>
          </a:p>
          <a:p>
            <a:endParaRPr lang="en-US"/>
          </a:p>
          <a:p>
            <a:endParaRPr lang="en-US"/>
          </a:p>
        </p:txBody>
      </p:sp>
    </p:spTree>
    <p:extLst>
      <p:ext uri="{BB962C8B-B14F-4D97-AF65-F5344CB8AC3E}">
        <p14:creationId xmlns:p14="http://schemas.microsoft.com/office/powerpoint/2010/main" val="31389241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184DF32F-286C-4B7A-8DFC-24E7F047E678}"/>
              </a:ext>
            </a:extLst>
          </p:cNvPr>
          <p:cNvSpPr/>
          <p:nvPr/>
        </p:nvSpPr>
        <p:spPr>
          <a:xfrm>
            <a:off x="3267545" y="1660989"/>
            <a:ext cx="785081" cy="22187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11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Linje 22</a:t>
            </a:r>
          </a:p>
        </p:txBody>
      </p:sp>
      <p:sp>
        <p:nvSpPr>
          <p:cNvPr id="5" name="Rektangel 4">
            <a:extLst>
              <a:ext uri="{FF2B5EF4-FFF2-40B4-BE49-F238E27FC236}">
                <a16:creationId xmlns:a16="http://schemas.microsoft.com/office/drawing/2014/main" id="{1CAE0303-C092-49CE-BCC4-2971DA5C878B}"/>
              </a:ext>
            </a:extLst>
          </p:cNvPr>
          <p:cNvSpPr/>
          <p:nvPr/>
        </p:nvSpPr>
        <p:spPr>
          <a:xfrm>
            <a:off x="4052626" y="1660989"/>
            <a:ext cx="89939" cy="22187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Arial"/>
            </a:endParaRPr>
          </a:p>
        </p:txBody>
      </p:sp>
      <p:sp>
        <p:nvSpPr>
          <p:cNvPr id="6" name="Rektangel 5">
            <a:extLst>
              <a:ext uri="{FF2B5EF4-FFF2-40B4-BE49-F238E27FC236}">
                <a16:creationId xmlns:a16="http://schemas.microsoft.com/office/drawing/2014/main" id="{B511C3A9-CC18-41F4-8488-6FB4CFCF18EA}"/>
              </a:ext>
            </a:extLst>
          </p:cNvPr>
          <p:cNvSpPr/>
          <p:nvPr/>
        </p:nvSpPr>
        <p:spPr>
          <a:xfrm>
            <a:off x="3225562" y="1660989"/>
            <a:ext cx="45719" cy="22187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Arial"/>
            </a:endParaRPr>
          </a:p>
        </p:txBody>
      </p:sp>
      <p:sp>
        <p:nvSpPr>
          <p:cNvPr id="7" name="Pil: høyre med stripe 6">
            <a:extLst>
              <a:ext uri="{FF2B5EF4-FFF2-40B4-BE49-F238E27FC236}">
                <a16:creationId xmlns:a16="http://schemas.microsoft.com/office/drawing/2014/main" id="{6406A4DA-07D7-45E6-9C1E-A8CD9EB85708}"/>
              </a:ext>
            </a:extLst>
          </p:cNvPr>
          <p:cNvSpPr/>
          <p:nvPr/>
        </p:nvSpPr>
        <p:spPr>
          <a:xfrm>
            <a:off x="2284976" y="1660989"/>
            <a:ext cx="926277" cy="221878"/>
          </a:xfrm>
          <a:prstGeom prst="striped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Utkjøring</a:t>
            </a:r>
          </a:p>
        </p:txBody>
      </p:sp>
      <p:sp>
        <p:nvSpPr>
          <p:cNvPr id="8" name="Rektangel 7">
            <a:extLst>
              <a:ext uri="{FF2B5EF4-FFF2-40B4-BE49-F238E27FC236}">
                <a16:creationId xmlns:a16="http://schemas.microsoft.com/office/drawing/2014/main" id="{ED19094A-707A-4332-A9E1-C822CF59B8B3}"/>
              </a:ext>
            </a:extLst>
          </p:cNvPr>
          <p:cNvSpPr/>
          <p:nvPr/>
        </p:nvSpPr>
        <p:spPr>
          <a:xfrm>
            <a:off x="4142565" y="1660989"/>
            <a:ext cx="248508" cy="22187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Arial"/>
            </a:endParaRPr>
          </a:p>
        </p:txBody>
      </p:sp>
      <p:sp>
        <p:nvSpPr>
          <p:cNvPr id="10" name="Rektangel 9">
            <a:extLst>
              <a:ext uri="{FF2B5EF4-FFF2-40B4-BE49-F238E27FC236}">
                <a16:creationId xmlns:a16="http://schemas.microsoft.com/office/drawing/2014/main" id="{BE5D7356-A95F-4AFE-AEC5-F8771294BD9F}"/>
              </a:ext>
            </a:extLst>
          </p:cNvPr>
          <p:cNvSpPr/>
          <p:nvPr/>
        </p:nvSpPr>
        <p:spPr>
          <a:xfrm>
            <a:off x="4447365" y="1660989"/>
            <a:ext cx="785081" cy="22187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1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Linje 51</a:t>
            </a:r>
          </a:p>
        </p:txBody>
      </p:sp>
      <p:sp>
        <p:nvSpPr>
          <p:cNvPr id="11" name="Rektangel 10">
            <a:extLst>
              <a:ext uri="{FF2B5EF4-FFF2-40B4-BE49-F238E27FC236}">
                <a16:creationId xmlns:a16="http://schemas.microsoft.com/office/drawing/2014/main" id="{2A8DA96F-347D-40ED-A13D-6926EC0387A3}"/>
              </a:ext>
            </a:extLst>
          </p:cNvPr>
          <p:cNvSpPr/>
          <p:nvPr/>
        </p:nvSpPr>
        <p:spPr>
          <a:xfrm>
            <a:off x="5232446" y="1660989"/>
            <a:ext cx="89939" cy="22187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Arial"/>
            </a:endParaRPr>
          </a:p>
        </p:txBody>
      </p:sp>
      <p:sp>
        <p:nvSpPr>
          <p:cNvPr id="12" name="Rektangel 11">
            <a:extLst>
              <a:ext uri="{FF2B5EF4-FFF2-40B4-BE49-F238E27FC236}">
                <a16:creationId xmlns:a16="http://schemas.microsoft.com/office/drawing/2014/main" id="{9F8E29C9-ACFE-4A93-BA07-B1ABD6D441CF}"/>
              </a:ext>
            </a:extLst>
          </p:cNvPr>
          <p:cNvSpPr/>
          <p:nvPr/>
        </p:nvSpPr>
        <p:spPr>
          <a:xfrm>
            <a:off x="4405382" y="1660989"/>
            <a:ext cx="45719" cy="22187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Arial"/>
            </a:endParaRPr>
          </a:p>
        </p:txBody>
      </p:sp>
      <p:sp>
        <p:nvSpPr>
          <p:cNvPr id="13" name="Rektangel 12">
            <a:extLst>
              <a:ext uri="{FF2B5EF4-FFF2-40B4-BE49-F238E27FC236}">
                <a16:creationId xmlns:a16="http://schemas.microsoft.com/office/drawing/2014/main" id="{D3097C78-DDBC-4A19-B844-9DC6BC79B707}"/>
              </a:ext>
            </a:extLst>
          </p:cNvPr>
          <p:cNvSpPr/>
          <p:nvPr/>
        </p:nvSpPr>
        <p:spPr>
          <a:xfrm>
            <a:off x="5322385" y="1660989"/>
            <a:ext cx="248508" cy="22187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Arial"/>
            </a:endParaRPr>
          </a:p>
        </p:txBody>
      </p:sp>
      <p:sp>
        <p:nvSpPr>
          <p:cNvPr id="14" name="Pil: høyre med stripe 13">
            <a:extLst>
              <a:ext uri="{FF2B5EF4-FFF2-40B4-BE49-F238E27FC236}">
                <a16:creationId xmlns:a16="http://schemas.microsoft.com/office/drawing/2014/main" id="{3788B954-AB88-41C6-8BDD-4BC2D3F6C40E}"/>
              </a:ext>
            </a:extLst>
          </p:cNvPr>
          <p:cNvSpPr/>
          <p:nvPr/>
        </p:nvSpPr>
        <p:spPr>
          <a:xfrm>
            <a:off x="5575277" y="1660989"/>
            <a:ext cx="924114" cy="221877"/>
          </a:xfrm>
          <a:prstGeom prst="striped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Tomkjøring</a:t>
            </a:r>
          </a:p>
        </p:txBody>
      </p:sp>
      <p:sp>
        <p:nvSpPr>
          <p:cNvPr id="16" name="Rektangel 15">
            <a:extLst>
              <a:ext uri="{FF2B5EF4-FFF2-40B4-BE49-F238E27FC236}">
                <a16:creationId xmlns:a16="http://schemas.microsoft.com/office/drawing/2014/main" id="{6E560807-BF49-4F41-BB93-3E15325FDFC9}"/>
              </a:ext>
            </a:extLst>
          </p:cNvPr>
          <p:cNvSpPr/>
          <p:nvPr/>
        </p:nvSpPr>
        <p:spPr>
          <a:xfrm>
            <a:off x="6942289" y="1660989"/>
            <a:ext cx="89939" cy="22187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Arial"/>
            </a:endParaRPr>
          </a:p>
        </p:txBody>
      </p:sp>
      <p:sp>
        <p:nvSpPr>
          <p:cNvPr id="18" name="Rektangel 17">
            <a:extLst>
              <a:ext uri="{FF2B5EF4-FFF2-40B4-BE49-F238E27FC236}">
                <a16:creationId xmlns:a16="http://schemas.microsoft.com/office/drawing/2014/main" id="{A764D195-CCA2-4817-A7A2-59A94825E578}"/>
              </a:ext>
            </a:extLst>
          </p:cNvPr>
          <p:cNvSpPr/>
          <p:nvPr/>
        </p:nvSpPr>
        <p:spPr>
          <a:xfrm>
            <a:off x="7032228" y="1660989"/>
            <a:ext cx="248508" cy="22187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Arial"/>
            </a:endParaRPr>
          </a:p>
        </p:txBody>
      </p:sp>
      <p:sp>
        <p:nvSpPr>
          <p:cNvPr id="19" name="Rektangel 18">
            <a:extLst>
              <a:ext uri="{FF2B5EF4-FFF2-40B4-BE49-F238E27FC236}">
                <a16:creationId xmlns:a16="http://schemas.microsoft.com/office/drawing/2014/main" id="{1178F271-3F8F-4A00-973C-2FF1283FE0D8}"/>
              </a:ext>
            </a:extLst>
          </p:cNvPr>
          <p:cNvSpPr/>
          <p:nvPr/>
        </p:nvSpPr>
        <p:spPr>
          <a:xfrm>
            <a:off x="7331093" y="1660989"/>
            <a:ext cx="785081" cy="22187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Linje 53</a:t>
            </a:r>
          </a:p>
        </p:txBody>
      </p:sp>
      <p:sp>
        <p:nvSpPr>
          <p:cNvPr id="20" name="Rektangel 19">
            <a:extLst>
              <a:ext uri="{FF2B5EF4-FFF2-40B4-BE49-F238E27FC236}">
                <a16:creationId xmlns:a16="http://schemas.microsoft.com/office/drawing/2014/main" id="{DA5BE3AF-9DFF-412A-B607-AC1C590C31F8}"/>
              </a:ext>
            </a:extLst>
          </p:cNvPr>
          <p:cNvSpPr/>
          <p:nvPr/>
        </p:nvSpPr>
        <p:spPr>
          <a:xfrm>
            <a:off x="8116174" y="1660989"/>
            <a:ext cx="89939" cy="22187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Arial"/>
            </a:endParaRPr>
          </a:p>
        </p:txBody>
      </p:sp>
      <p:sp>
        <p:nvSpPr>
          <p:cNvPr id="21" name="Rektangel 20">
            <a:extLst>
              <a:ext uri="{FF2B5EF4-FFF2-40B4-BE49-F238E27FC236}">
                <a16:creationId xmlns:a16="http://schemas.microsoft.com/office/drawing/2014/main" id="{CE380533-C13A-43CC-AD00-7D1D0220F12A}"/>
              </a:ext>
            </a:extLst>
          </p:cNvPr>
          <p:cNvSpPr/>
          <p:nvPr/>
        </p:nvSpPr>
        <p:spPr>
          <a:xfrm>
            <a:off x="7289110" y="1660989"/>
            <a:ext cx="45719" cy="22187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Arial"/>
            </a:endParaRPr>
          </a:p>
        </p:txBody>
      </p:sp>
      <p:sp>
        <p:nvSpPr>
          <p:cNvPr id="22" name="Rektangel 21">
            <a:extLst>
              <a:ext uri="{FF2B5EF4-FFF2-40B4-BE49-F238E27FC236}">
                <a16:creationId xmlns:a16="http://schemas.microsoft.com/office/drawing/2014/main" id="{C801F210-5427-483F-A533-A1B40B5B6396}"/>
              </a:ext>
            </a:extLst>
          </p:cNvPr>
          <p:cNvSpPr/>
          <p:nvPr/>
        </p:nvSpPr>
        <p:spPr>
          <a:xfrm>
            <a:off x="8206113" y="1660989"/>
            <a:ext cx="248508" cy="22187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Arial"/>
            </a:endParaRPr>
          </a:p>
        </p:txBody>
      </p:sp>
      <p:sp>
        <p:nvSpPr>
          <p:cNvPr id="24" name="Rektangel 23">
            <a:extLst>
              <a:ext uri="{FF2B5EF4-FFF2-40B4-BE49-F238E27FC236}">
                <a16:creationId xmlns:a16="http://schemas.microsoft.com/office/drawing/2014/main" id="{A67A7F3B-2041-44EF-AD68-0450CA57690F}"/>
              </a:ext>
            </a:extLst>
          </p:cNvPr>
          <p:cNvSpPr/>
          <p:nvPr/>
        </p:nvSpPr>
        <p:spPr>
          <a:xfrm>
            <a:off x="6549748" y="1660989"/>
            <a:ext cx="785081" cy="22187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1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Linje 56</a:t>
            </a:r>
          </a:p>
        </p:txBody>
      </p:sp>
      <p:sp>
        <p:nvSpPr>
          <p:cNvPr id="25" name="Rektangel 24">
            <a:extLst>
              <a:ext uri="{FF2B5EF4-FFF2-40B4-BE49-F238E27FC236}">
                <a16:creationId xmlns:a16="http://schemas.microsoft.com/office/drawing/2014/main" id="{14F12348-B47D-41C7-97B3-CF8C8AD06A0E}"/>
              </a:ext>
            </a:extLst>
          </p:cNvPr>
          <p:cNvSpPr/>
          <p:nvPr/>
        </p:nvSpPr>
        <p:spPr>
          <a:xfrm>
            <a:off x="7334829" y="1660989"/>
            <a:ext cx="89939" cy="22187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Arial"/>
            </a:endParaRPr>
          </a:p>
        </p:txBody>
      </p:sp>
      <p:sp>
        <p:nvSpPr>
          <p:cNvPr id="26" name="Rektangel 25">
            <a:extLst>
              <a:ext uri="{FF2B5EF4-FFF2-40B4-BE49-F238E27FC236}">
                <a16:creationId xmlns:a16="http://schemas.microsoft.com/office/drawing/2014/main" id="{295AE740-9568-4799-8F96-7F9D299597F5}"/>
              </a:ext>
            </a:extLst>
          </p:cNvPr>
          <p:cNvSpPr/>
          <p:nvPr/>
        </p:nvSpPr>
        <p:spPr>
          <a:xfrm>
            <a:off x="6507765" y="1660989"/>
            <a:ext cx="45719" cy="22187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Arial"/>
            </a:endParaRPr>
          </a:p>
        </p:txBody>
      </p:sp>
      <p:sp>
        <p:nvSpPr>
          <p:cNvPr id="27" name="Rektangel 26">
            <a:extLst>
              <a:ext uri="{FF2B5EF4-FFF2-40B4-BE49-F238E27FC236}">
                <a16:creationId xmlns:a16="http://schemas.microsoft.com/office/drawing/2014/main" id="{B8ABEB03-A7A5-4F86-8B5B-664259BE57E4}"/>
              </a:ext>
            </a:extLst>
          </p:cNvPr>
          <p:cNvSpPr/>
          <p:nvPr/>
        </p:nvSpPr>
        <p:spPr>
          <a:xfrm>
            <a:off x="7424768" y="1660989"/>
            <a:ext cx="248508" cy="22187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Arial"/>
            </a:endParaRPr>
          </a:p>
        </p:txBody>
      </p:sp>
      <p:sp>
        <p:nvSpPr>
          <p:cNvPr id="28" name="Rektangel 27">
            <a:extLst>
              <a:ext uri="{FF2B5EF4-FFF2-40B4-BE49-F238E27FC236}">
                <a16:creationId xmlns:a16="http://schemas.microsoft.com/office/drawing/2014/main" id="{6A752174-D902-4CCA-8AFD-1628AB0774D1}"/>
              </a:ext>
            </a:extLst>
          </p:cNvPr>
          <p:cNvSpPr/>
          <p:nvPr/>
        </p:nvSpPr>
        <p:spPr>
          <a:xfrm>
            <a:off x="7723633" y="1660989"/>
            <a:ext cx="785081" cy="22187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1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Linje 53</a:t>
            </a:r>
          </a:p>
        </p:txBody>
      </p:sp>
      <p:sp>
        <p:nvSpPr>
          <p:cNvPr id="29" name="Rektangel 28">
            <a:extLst>
              <a:ext uri="{FF2B5EF4-FFF2-40B4-BE49-F238E27FC236}">
                <a16:creationId xmlns:a16="http://schemas.microsoft.com/office/drawing/2014/main" id="{8CB7C172-4858-4638-A699-2988714C9FCE}"/>
              </a:ext>
            </a:extLst>
          </p:cNvPr>
          <p:cNvSpPr/>
          <p:nvPr/>
        </p:nvSpPr>
        <p:spPr>
          <a:xfrm>
            <a:off x="8508714" y="1660989"/>
            <a:ext cx="89939" cy="22187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Arial"/>
            </a:endParaRPr>
          </a:p>
        </p:txBody>
      </p:sp>
      <p:sp>
        <p:nvSpPr>
          <p:cNvPr id="30" name="Rektangel 29">
            <a:extLst>
              <a:ext uri="{FF2B5EF4-FFF2-40B4-BE49-F238E27FC236}">
                <a16:creationId xmlns:a16="http://schemas.microsoft.com/office/drawing/2014/main" id="{0EE78551-DDF2-4F72-A0EA-900055EF85EC}"/>
              </a:ext>
            </a:extLst>
          </p:cNvPr>
          <p:cNvSpPr/>
          <p:nvPr/>
        </p:nvSpPr>
        <p:spPr>
          <a:xfrm>
            <a:off x="7681650" y="1660989"/>
            <a:ext cx="45719" cy="22187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Arial"/>
            </a:endParaRPr>
          </a:p>
        </p:txBody>
      </p:sp>
      <p:sp>
        <p:nvSpPr>
          <p:cNvPr id="31" name="Rektangel 30">
            <a:extLst>
              <a:ext uri="{FF2B5EF4-FFF2-40B4-BE49-F238E27FC236}">
                <a16:creationId xmlns:a16="http://schemas.microsoft.com/office/drawing/2014/main" id="{A795E16A-6DEA-4BC0-9587-6F815B916363}"/>
              </a:ext>
            </a:extLst>
          </p:cNvPr>
          <p:cNvSpPr/>
          <p:nvPr/>
        </p:nvSpPr>
        <p:spPr>
          <a:xfrm>
            <a:off x="8598653" y="1660989"/>
            <a:ext cx="248508" cy="22187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Arial"/>
            </a:endParaRPr>
          </a:p>
        </p:txBody>
      </p:sp>
      <p:sp>
        <p:nvSpPr>
          <p:cNvPr id="32" name="Pil: høyre med stripe 31">
            <a:extLst>
              <a:ext uri="{FF2B5EF4-FFF2-40B4-BE49-F238E27FC236}">
                <a16:creationId xmlns:a16="http://schemas.microsoft.com/office/drawing/2014/main" id="{859DBC54-93BA-407D-9F4C-707FB82A7AD2}"/>
              </a:ext>
            </a:extLst>
          </p:cNvPr>
          <p:cNvSpPr/>
          <p:nvPr/>
        </p:nvSpPr>
        <p:spPr>
          <a:xfrm>
            <a:off x="8849598" y="1660989"/>
            <a:ext cx="962561" cy="221877"/>
          </a:xfrm>
          <a:prstGeom prst="striped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Innkjøring</a:t>
            </a:r>
          </a:p>
        </p:txBody>
      </p:sp>
      <p:sp>
        <p:nvSpPr>
          <p:cNvPr id="33" name="TekstSylinder 32">
            <a:extLst>
              <a:ext uri="{FF2B5EF4-FFF2-40B4-BE49-F238E27FC236}">
                <a16:creationId xmlns:a16="http://schemas.microsoft.com/office/drawing/2014/main" id="{A56F1B17-09B2-41E8-B582-465353C575B0}"/>
              </a:ext>
            </a:extLst>
          </p:cNvPr>
          <p:cNvSpPr txBox="1"/>
          <p:nvPr/>
        </p:nvSpPr>
        <p:spPr>
          <a:xfrm>
            <a:off x="558000" y="557999"/>
            <a:ext cx="10993715" cy="58477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sz="3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Ansvar for planlegging og gjennomføring vist i vognløp</a:t>
            </a:r>
          </a:p>
        </p:txBody>
      </p:sp>
      <p:sp>
        <p:nvSpPr>
          <p:cNvPr id="34" name="Rektangel 33">
            <a:extLst>
              <a:ext uri="{FF2B5EF4-FFF2-40B4-BE49-F238E27FC236}">
                <a16:creationId xmlns:a16="http://schemas.microsoft.com/office/drawing/2014/main" id="{2AEF6DC7-3B28-4F01-9F43-444E70909EBD}"/>
              </a:ext>
            </a:extLst>
          </p:cNvPr>
          <p:cNvSpPr/>
          <p:nvPr/>
        </p:nvSpPr>
        <p:spPr>
          <a:xfrm>
            <a:off x="3267545" y="2870745"/>
            <a:ext cx="785081" cy="221877"/>
          </a:xfrm>
          <a:prstGeom prst="rect">
            <a:avLst/>
          </a:prstGeom>
          <a:solidFill>
            <a:schemeClr val="accent2"/>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11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Linje 22</a:t>
            </a:r>
          </a:p>
        </p:txBody>
      </p:sp>
      <p:sp>
        <p:nvSpPr>
          <p:cNvPr id="35" name="Rektangel 34">
            <a:extLst>
              <a:ext uri="{FF2B5EF4-FFF2-40B4-BE49-F238E27FC236}">
                <a16:creationId xmlns:a16="http://schemas.microsoft.com/office/drawing/2014/main" id="{48C5F46D-64EA-4C84-8758-AE15D620567E}"/>
              </a:ext>
            </a:extLst>
          </p:cNvPr>
          <p:cNvSpPr/>
          <p:nvPr/>
        </p:nvSpPr>
        <p:spPr>
          <a:xfrm>
            <a:off x="4052626" y="2870745"/>
            <a:ext cx="89939" cy="221877"/>
          </a:xfrm>
          <a:prstGeom prst="rect">
            <a:avLst/>
          </a:prstGeom>
          <a:solidFill>
            <a:schemeClr val="accent2"/>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Arial"/>
            </a:endParaRPr>
          </a:p>
        </p:txBody>
      </p:sp>
      <p:sp>
        <p:nvSpPr>
          <p:cNvPr id="36" name="Rektangel 35">
            <a:extLst>
              <a:ext uri="{FF2B5EF4-FFF2-40B4-BE49-F238E27FC236}">
                <a16:creationId xmlns:a16="http://schemas.microsoft.com/office/drawing/2014/main" id="{73C1958B-8D88-4BA5-8023-41DB8D67D52A}"/>
              </a:ext>
            </a:extLst>
          </p:cNvPr>
          <p:cNvSpPr/>
          <p:nvPr/>
        </p:nvSpPr>
        <p:spPr>
          <a:xfrm>
            <a:off x="3225562" y="2870745"/>
            <a:ext cx="45719" cy="221877"/>
          </a:xfrm>
          <a:prstGeom prst="rect">
            <a:avLst/>
          </a:prstGeom>
          <a:solidFill>
            <a:schemeClr val="accent2"/>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Arial"/>
            </a:endParaRPr>
          </a:p>
        </p:txBody>
      </p:sp>
      <p:sp>
        <p:nvSpPr>
          <p:cNvPr id="37" name="Pil: høyre med stripe 36">
            <a:extLst>
              <a:ext uri="{FF2B5EF4-FFF2-40B4-BE49-F238E27FC236}">
                <a16:creationId xmlns:a16="http://schemas.microsoft.com/office/drawing/2014/main" id="{6C09F95F-1D61-435B-854E-B875E89E2A9B}"/>
              </a:ext>
            </a:extLst>
          </p:cNvPr>
          <p:cNvSpPr/>
          <p:nvPr/>
        </p:nvSpPr>
        <p:spPr>
          <a:xfrm>
            <a:off x="2284976" y="2870745"/>
            <a:ext cx="926277" cy="221878"/>
          </a:xfrm>
          <a:prstGeom prst="stripedRightArrow">
            <a:avLst/>
          </a:prstGeom>
          <a:solidFill>
            <a:schemeClr val="bg1">
              <a:lumMod val="8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Utkjøring</a:t>
            </a:r>
          </a:p>
        </p:txBody>
      </p:sp>
      <p:sp>
        <p:nvSpPr>
          <p:cNvPr id="38" name="Rektangel 37">
            <a:extLst>
              <a:ext uri="{FF2B5EF4-FFF2-40B4-BE49-F238E27FC236}">
                <a16:creationId xmlns:a16="http://schemas.microsoft.com/office/drawing/2014/main" id="{AF969BF4-547A-490B-B7D0-393962E02E57}"/>
              </a:ext>
            </a:extLst>
          </p:cNvPr>
          <p:cNvSpPr/>
          <p:nvPr/>
        </p:nvSpPr>
        <p:spPr>
          <a:xfrm>
            <a:off x="4142565" y="2870745"/>
            <a:ext cx="248508" cy="221877"/>
          </a:xfrm>
          <a:prstGeom prst="rect">
            <a:avLst/>
          </a:prstGeom>
          <a:solidFill>
            <a:schemeClr val="bg1">
              <a:lumMod val="8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Arial"/>
            </a:endParaRPr>
          </a:p>
        </p:txBody>
      </p:sp>
      <p:sp>
        <p:nvSpPr>
          <p:cNvPr id="39" name="Rektangel 38">
            <a:extLst>
              <a:ext uri="{FF2B5EF4-FFF2-40B4-BE49-F238E27FC236}">
                <a16:creationId xmlns:a16="http://schemas.microsoft.com/office/drawing/2014/main" id="{498893A1-689B-4348-8C3B-D19EC72A8DD9}"/>
              </a:ext>
            </a:extLst>
          </p:cNvPr>
          <p:cNvSpPr/>
          <p:nvPr/>
        </p:nvSpPr>
        <p:spPr>
          <a:xfrm>
            <a:off x="4447365" y="2870745"/>
            <a:ext cx="785081" cy="221877"/>
          </a:xfrm>
          <a:prstGeom prst="rect">
            <a:avLst/>
          </a:prstGeom>
          <a:solidFill>
            <a:schemeClr val="accent2"/>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1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Linje 51</a:t>
            </a:r>
          </a:p>
        </p:txBody>
      </p:sp>
      <p:sp>
        <p:nvSpPr>
          <p:cNvPr id="40" name="Rektangel 39">
            <a:extLst>
              <a:ext uri="{FF2B5EF4-FFF2-40B4-BE49-F238E27FC236}">
                <a16:creationId xmlns:a16="http://schemas.microsoft.com/office/drawing/2014/main" id="{8B7951F6-AFF5-4D4B-BA7A-1D4CDB92D582}"/>
              </a:ext>
            </a:extLst>
          </p:cNvPr>
          <p:cNvSpPr/>
          <p:nvPr/>
        </p:nvSpPr>
        <p:spPr>
          <a:xfrm>
            <a:off x="5232446" y="2870745"/>
            <a:ext cx="89939" cy="221877"/>
          </a:xfrm>
          <a:prstGeom prst="rect">
            <a:avLst/>
          </a:prstGeom>
          <a:solidFill>
            <a:schemeClr val="accent2"/>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Arial"/>
            </a:endParaRPr>
          </a:p>
        </p:txBody>
      </p:sp>
      <p:sp>
        <p:nvSpPr>
          <p:cNvPr id="41" name="Rektangel 40">
            <a:extLst>
              <a:ext uri="{FF2B5EF4-FFF2-40B4-BE49-F238E27FC236}">
                <a16:creationId xmlns:a16="http://schemas.microsoft.com/office/drawing/2014/main" id="{8936514E-C854-4099-AD33-2988F61F27CC}"/>
              </a:ext>
            </a:extLst>
          </p:cNvPr>
          <p:cNvSpPr/>
          <p:nvPr/>
        </p:nvSpPr>
        <p:spPr>
          <a:xfrm>
            <a:off x="4405382" y="2870745"/>
            <a:ext cx="45719" cy="221877"/>
          </a:xfrm>
          <a:prstGeom prst="rect">
            <a:avLst/>
          </a:prstGeom>
          <a:solidFill>
            <a:schemeClr val="accent2"/>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Arial"/>
            </a:endParaRPr>
          </a:p>
        </p:txBody>
      </p:sp>
      <p:sp>
        <p:nvSpPr>
          <p:cNvPr id="42" name="Rektangel 41">
            <a:extLst>
              <a:ext uri="{FF2B5EF4-FFF2-40B4-BE49-F238E27FC236}">
                <a16:creationId xmlns:a16="http://schemas.microsoft.com/office/drawing/2014/main" id="{49FEEB64-8843-4B25-BAA6-F4AE3573C4D3}"/>
              </a:ext>
            </a:extLst>
          </p:cNvPr>
          <p:cNvSpPr/>
          <p:nvPr/>
        </p:nvSpPr>
        <p:spPr>
          <a:xfrm>
            <a:off x="5322385" y="2870745"/>
            <a:ext cx="248508" cy="221877"/>
          </a:xfrm>
          <a:prstGeom prst="rect">
            <a:avLst/>
          </a:prstGeom>
          <a:solidFill>
            <a:schemeClr val="bg1">
              <a:lumMod val="8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Arial"/>
            </a:endParaRPr>
          </a:p>
        </p:txBody>
      </p:sp>
      <p:sp>
        <p:nvSpPr>
          <p:cNvPr id="43" name="Pil: høyre med stripe 42">
            <a:extLst>
              <a:ext uri="{FF2B5EF4-FFF2-40B4-BE49-F238E27FC236}">
                <a16:creationId xmlns:a16="http://schemas.microsoft.com/office/drawing/2014/main" id="{4ED7646E-2029-4B6B-9873-682479B6A953}"/>
              </a:ext>
            </a:extLst>
          </p:cNvPr>
          <p:cNvSpPr/>
          <p:nvPr/>
        </p:nvSpPr>
        <p:spPr>
          <a:xfrm>
            <a:off x="5575277" y="2870745"/>
            <a:ext cx="924114" cy="221877"/>
          </a:xfrm>
          <a:prstGeom prst="stripedRightArrow">
            <a:avLst/>
          </a:prstGeom>
          <a:solidFill>
            <a:schemeClr val="bg1">
              <a:lumMod val="8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Tomkjøring</a:t>
            </a:r>
          </a:p>
        </p:txBody>
      </p:sp>
      <p:sp>
        <p:nvSpPr>
          <p:cNvPr id="50" name="Rektangel 49">
            <a:extLst>
              <a:ext uri="{FF2B5EF4-FFF2-40B4-BE49-F238E27FC236}">
                <a16:creationId xmlns:a16="http://schemas.microsoft.com/office/drawing/2014/main" id="{D92E0AE4-E47E-40BD-ABDD-C1D8F084B0FD}"/>
              </a:ext>
            </a:extLst>
          </p:cNvPr>
          <p:cNvSpPr/>
          <p:nvPr/>
        </p:nvSpPr>
        <p:spPr>
          <a:xfrm>
            <a:off x="6549748" y="2870745"/>
            <a:ext cx="785081" cy="221877"/>
          </a:xfrm>
          <a:prstGeom prst="rect">
            <a:avLst/>
          </a:prstGeom>
          <a:solidFill>
            <a:schemeClr val="accent2"/>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1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Linje 56</a:t>
            </a:r>
          </a:p>
        </p:txBody>
      </p:sp>
      <p:sp>
        <p:nvSpPr>
          <p:cNvPr id="51" name="Rektangel 50">
            <a:extLst>
              <a:ext uri="{FF2B5EF4-FFF2-40B4-BE49-F238E27FC236}">
                <a16:creationId xmlns:a16="http://schemas.microsoft.com/office/drawing/2014/main" id="{D83A61C4-4C3A-486E-A86F-A1ED3722C7E4}"/>
              </a:ext>
            </a:extLst>
          </p:cNvPr>
          <p:cNvSpPr/>
          <p:nvPr/>
        </p:nvSpPr>
        <p:spPr>
          <a:xfrm>
            <a:off x="7334829" y="2870745"/>
            <a:ext cx="89939" cy="221877"/>
          </a:xfrm>
          <a:prstGeom prst="rect">
            <a:avLst/>
          </a:prstGeom>
          <a:solidFill>
            <a:schemeClr val="accent2"/>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Arial"/>
            </a:endParaRPr>
          </a:p>
        </p:txBody>
      </p:sp>
      <p:sp>
        <p:nvSpPr>
          <p:cNvPr id="52" name="Rektangel 51">
            <a:extLst>
              <a:ext uri="{FF2B5EF4-FFF2-40B4-BE49-F238E27FC236}">
                <a16:creationId xmlns:a16="http://schemas.microsoft.com/office/drawing/2014/main" id="{C07E9B36-8688-46F5-8AB7-35CC1DE8A834}"/>
              </a:ext>
            </a:extLst>
          </p:cNvPr>
          <p:cNvSpPr/>
          <p:nvPr/>
        </p:nvSpPr>
        <p:spPr>
          <a:xfrm>
            <a:off x="6507765" y="2870745"/>
            <a:ext cx="45719" cy="221877"/>
          </a:xfrm>
          <a:prstGeom prst="rect">
            <a:avLst/>
          </a:prstGeom>
          <a:solidFill>
            <a:schemeClr val="accent2"/>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Arial"/>
            </a:endParaRPr>
          </a:p>
        </p:txBody>
      </p:sp>
      <p:sp>
        <p:nvSpPr>
          <p:cNvPr id="53" name="Rektangel 52">
            <a:extLst>
              <a:ext uri="{FF2B5EF4-FFF2-40B4-BE49-F238E27FC236}">
                <a16:creationId xmlns:a16="http://schemas.microsoft.com/office/drawing/2014/main" id="{90943ADD-AACD-4821-9274-6ECD2052FBA8}"/>
              </a:ext>
            </a:extLst>
          </p:cNvPr>
          <p:cNvSpPr/>
          <p:nvPr/>
        </p:nvSpPr>
        <p:spPr>
          <a:xfrm>
            <a:off x="7424768" y="2870745"/>
            <a:ext cx="248508" cy="221877"/>
          </a:xfrm>
          <a:prstGeom prst="rect">
            <a:avLst/>
          </a:prstGeom>
          <a:solidFill>
            <a:schemeClr val="bg1">
              <a:lumMod val="8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Arial"/>
            </a:endParaRPr>
          </a:p>
        </p:txBody>
      </p:sp>
      <p:sp>
        <p:nvSpPr>
          <p:cNvPr id="54" name="Rektangel 53">
            <a:extLst>
              <a:ext uri="{FF2B5EF4-FFF2-40B4-BE49-F238E27FC236}">
                <a16:creationId xmlns:a16="http://schemas.microsoft.com/office/drawing/2014/main" id="{E12AAAC2-B3B1-4083-BFC9-2CAB1BF69CB1}"/>
              </a:ext>
            </a:extLst>
          </p:cNvPr>
          <p:cNvSpPr/>
          <p:nvPr/>
        </p:nvSpPr>
        <p:spPr>
          <a:xfrm>
            <a:off x="7723633" y="2870745"/>
            <a:ext cx="785081" cy="221877"/>
          </a:xfrm>
          <a:prstGeom prst="rect">
            <a:avLst/>
          </a:prstGeom>
          <a:solidFill>
            <a:schemeClr val="accent2"/>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1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Linje 53</a:t>
            </a:r>
          </a:p>
        </p:txBody>
      </p:sp>
      <p:sp>
        <p:nvSpPr>
          <p:cNvPr id="55" name="Rektangel 54">
            <a:extLst>
              <a:ext uri="{FF2B5EF4-FFF2-40B4-BE49-F238E27FC236}">
                <a16:creationId xmlns:a16="http://schemas.microsoft.com/office/drawing/2014/main" id="{00F7AF54-98F1-4FF1-B7A4-278C3847C74A}"/>
              </a:ext>
            </a:extLst>
          </p:cNvPr>
          <p:cNvSpPr/>
          <p:nvPr/>
        </p:nvSpPr>
        <p:spPr>
          <a:xfrm>
            <a:off x="8508714" y="2870745"/>
            <a:ext cx="89939" cy="221877"/>
          </a:xfrm>
          <a:prstGeom prst="rect">
            <a:avLst/>
          </a:prstGeom>
          <a:solidFill>
            <a:schemeClr val="accent2"/>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Arial"/>
            </a:endParaRPr>
          </a:p>
        </p:txBody>
      </p:sp>
      <p:sp>
        <p:nvSpPr>
          <p:cNvPr id="56" name="Rektangel 55">
            <a:extLst>
              <a:ext uri="{FF2B5EF4-FFF2-40B4-BE49-F238E27FC236}">
                <a16:creationId xmlns:a16="http://schemas.microsoft.com/office/drawing/2014/main" id="{4163464B-11CE-4FA9-B969-9884CDC89ABF}"/>
              </a:ext>
            </a:extLst>
          </p:cNvPr>
          <p:cNvSpPr/>
          <p:nvPr/>
        </p:nvSpPr>
        <p:spPr>
          <a:xfrm>
            <a:off x="7681650" y="2870745"/>
            <a:ext cx="45719" cy="221877"/>
          </a:xfrm>
          <a:prstGeom prst="rect">
            <a:avLst/>
          </a:prstGeom>
          <a:solidFill>
            <a:schemeClr val="accent2"/>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Arial"/>
            </a:endParaRPr>
          </a:p>
        </p:txBody>
      </p:sp>
      <p:sp>
        <p:nvSpPr>
          <p:cNvPr id="57" name="Rektangel 56">
            <a:extLst>
              <a:ext uri="{FF2B5EF4-FFF2-40B4-BE49-F238E27FC236}">
                <a16:creationId xmlns:a16="http://schemas.microsoft.com/office/drawing/2014/main" id="{36739903-6DE1-4A38-8678-29C41E6538C3}"/>
              </a:ext>
            </a:extLst>
          </p:cNvPr>
          <p:cNvSpPr/>
          <p:nvPr/>
        </p:nvSpPr>
        <p:spPr>
          <a:xfrm>
            <a:off x="8598653" y="2870745"/>
            <a:ext cx="248508" cy="221877"/>
          </a:xfrm>
          <a:prstGeom prst="rect">
            <a:avLst/>
          </a:prstGeom>
          <a:solidFill>
            <a:schemeClr val="bg1">
              <a:lumMod val="8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Arial"/>
            </a:endParaRPr>
          </a:p>
        </p:txBody>
      </p:sp>
      <p:sp>
        <p:nvSpPr>
          <p:cNvPr id="58" name="Pil: høyre med stripe 57">
            <a:extLst>
              <a:ext uri="{FF2B5EF4-FFF2-40B4-BE49-F238E27FC236}">
                <a16:creationId xmlns:a16="http://schemas.microsoft.com/office/drawing/2014/main" id="{94609F75-C872-47FB-A011-6303C2CAFA23}"/>
              </a:ext>
            </a:extLst>
          </p:cNvPr>
          <p:cNvSpPr/>
          <p:nvPr/>
        </p:nvSpPr>
        <p:spPr>
          <a:xfrm>
            <a:off x="8849598" y="2870745"/>
            <a:ext cx="962561" cy="221877"/>
          </a:xfrm>
          <a:prstGeom prst="stripedRightArrow">
            <a:avLst/>
          </a:prstGeom>
          <a:solidFill>
            <a:schemeClr val="bg1">
              <a:lumMod val="8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Innkjøring</a:t>
            </a:r>
          </a:p>
        </p:txBody>
      </p:sp>
      <p:sp>
        <p:nvSpPr>
          <p:cNvPr id="80" name="Rektangel 79">
            <a:extLst>
              <a:ext uri="{FF2B5EF4-FFF2-40B4-BE49-F238E27FC236}">
                <a16:creationId xmlns:a16="http://schemas.microsoft.com/office/drawing/2014/main" id="{9A9F0D3A-C23C-4BF8-8A45-EF4C9FBD5CAD}"/>
              </a:ext>
            </a:extLst>
          </p:cNvPr>
          <p:cNvSpPr/>
          <p:nvPr/>
        </p:nvSpPr>
        <p:spPr>
          <a:xfrm>
            <a:off x="3267545" y="4197211"/>
            <a:ext cx="785081" cy="221877"/>
          </a:xfrm>
          <a:prstGeom prst="rect">
            <a:avLst/>
          </a:prstGeom>
          <a:solidFill>
            <a:schemeClr val="bg1">
              <a:lumMod val="8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11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Linje 22</a:t>
            </a:r>
          </a:p>
        </p:txBody>
      </p:sp>
      <p:sp>
        <p:nvSpPr>
          <p:cNvPr id="81" name="Rektangel 80">
            <a:extLst>
              <a:ext uri="{FF2B5EF4-FFF2-40B4-BE49-F238E27FC236}">
                <a16:creationId xmlns:a16="http://schemas.microsoft.com/office/drawing/2014/main" id="{A82E8EB2-A7C3-42FA-BDA7-8303778C2181}"/>
              </a:ext>
            </a:extLst>
          </p:cNvPr>
          <p:cNvSpPr/>
          <p:nvPr/>
        </p:nvSpPr>
        <p:spPr>
          <a:xfrm>
            <a:off x="4052626" y="4197211"/>
            <a:ext cx="89939" cy="221877"/>
          </a:xfrm>
          <a:prstGeom prst="rect">
            <a:avLst/>
          </a:prstGeom>
          <a:solidFill>
            <a:schemeClr val="bg1">
              <a:lumMod val="8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Arial"/>
            </a:endParaRPr>
          </a:p>
        </p:txBody>
      </p:sp>
      <p:sp>
        <p:nvSpPr>
          <p:cNvPr id="82" name="Rektangel 81">
            <a:extLst>
              <a:ext uri="{FF2B5EF4-FFF2-40B4-BE49-F238E27FC236}">
                <a16:creationId xmlns:a16="http://schemas.microsoft.com/office/drawing/2014/main" id="{F4A298B9-E072-4D35-BD46-B85E5700EEE5}"/>
              </a:ext>
            </a:extLst>
          </p:cNvPr>
          <p:cNvSpPr/>
          <p:nvPr/>
        </p:nvSpPr>
        <p:spPr>
          <a:xfrm>
            <a:off x="3225562" y="4197211"/>
            <a:ext cx="45719" cy="221877"/>
          </a:xfrm>
          <a:prstGeom prst="rect">
            <a:avLst/>
          </a:prstGeom>
          <a:solidFill>
            <a:schemeClr val="bg1">
              <a:lumMod val="8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Arial"/>
            </a:endParaRPr>
          </a:p>
        </p:txBody>
      </p:sp>
      <p:sp>
        <p:nvSpPr>
          <p:cNvPr id="83" name="Pil: høyre med stripe 82">
            <a:extLst>
              <a:ext uri="{FF2B5EF4-FFF2-40B4-BE49-F238E27FC236}">
                <a16:creationId xmlns:a16="http://schemas.microsoft.com/office/drawing/2014/main" id="{B8841AAD-00EE-44C3-99FD-27947BE28E14}"/>
              </a:ext>
            </a:extLst>
          </p:cNvPr>
          <p:cNvSpPr/>
          <p:nvPr/>
        </p:nvSpPr>
        <p:spPr>
          <a:xfrm>
            <a:off x="2284976" y="4197211"/>
            <a:ext cx="926277" cy="221878"/>
          </a:xfrm>
          <a:prstGeom prst="stripedRightArrow">
            <a:avLst/>
          </a:prstGeom>
          <a:solidFill>
            <a:schemeClr val="accent1">
              <a:lumMod val="60000"/>
              <a:lumOff val="4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Utkjøring</a:t>
            </a:r>
          </a:p>
        </p:txBody>
      </p:sp>
      <p:sp>
        <p:nvSpPr>
          <p:cNvPr id="84" name="Rektangel 83">
            <a:extLst>
              <a:ext uri="{FF2B5EF4-FFF2-40B4-BE49-F238E27FC236}">
                <a16:creationId xmlns:a16="http://schemas.microsoft.com/office/drawing/2014/main" id="{6425E73E-AE32-490F-999C-898A929AABF0}"/>
              </a:ext>
            </a:extLst>
          </p:cNvPr>
          <p:cNvSpPr/>
          <p:nvPr/>
        </p:nvSpPr>
        <p:spPr>
          <a:xfrm>
            <a:off x="4142565" y="4197211"/>
            <a:ext cx="248508" cy="221877"/>
          </a:xfrm>
          <a:prstGeom prst="rect">
            <a:avLst/>
          </a:prstGeom>
          <a:solidFill>
            <a:schemeClr val="accent1">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Arial"/>
            </a:endParaRPr>
          </a:p>
        </p:txBody>
      </p:sp>
      <p:sp>
        <p:nvSpPr>
          <p:cNvPr id="85" name="Rektangel 84">
            <a:extLst>
              <a:ext uri="{FF2B5EF4-FFF2-40B4-BE49-F238E27FC236}">
                <a16:creationId xmlns:a16="http://schemas.microsoft.com/office/drawing/2014/main" id="{4DBBA0CB-37DC-4BF5-995E-4B0477968BE1}"/>
              </a:ext>
            </a:extLst>
          </p:cNvPr>
          <p:cNvSpPr/>
          <p:nvPr/>
        </p:nvSpPr>
        <p:spPr>
          <a:xfrm>
            <a:off x="4447365" y="4197211"/>
            <a:ext cx="785081" cy="221877"/>
          </a:xfrm>
          <a:prstGeom prst="rect">
            <a:avLst/>
          </a:prstGeom>
          <a:solidFill>
            <a:schemeClr val="bg1">
              <a:lumMod val="8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1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Linje 51</a:t>
            </a:r>
          </a:p>
        </p:txBody>
      </p:sp>
      <p:sp>
        <p:nvSpPr>
          <p:cNvPr id="86" name="Rektangel 85">
            <a:extLst>
              <a:ext uri="{FF2B5EF4-FFF2-40B4-BE49-F238E27FC236}">
                <a16:creationId xmlns:a16="http://schemas.microsoft.com/office/drawing/2014/main" id="{1BAC9946-00AD-47EE-A79E-27B499032C8C}"/>
              </a:ext>
            </a:extLst>
          </p:cNvPr>
          <p:cNvSpPr/>
          <p:nvPr/>
        </p:nvSpPr>
        <p:spPr>
          <a:xfrm>
            <a:off x="5232446" y="4197211"/>
            <a:ext cx="89939" cy="221877"/>
          </a:xfrm>
          <a:prstGeom prst="rect">
            <a:avLst/>
          </a:prstGeom>
          <a:solidFill>
            <a:schemeClr val="bg1">
              <a:lumMod val="8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Arial"/>
            </a:endParaRPr>
          </a:p>
        </p:txBody>
      </p:sp>
      <p:sp>
        <p:nvSpPr>
          <p:cNvPr id="87" name="Rektangel 86">
            <a:extLst>
              <a:ext uri="{FF2B5EF4-FFF2-40B4-BE49-F238E27FC236}">
                <a16:creationId xmlns:a16="http://schemas.microsoft.com/office/drawing/2014/main" id="{18E6DEC2-3599-4D92-988D-E5A43C4BEB5F}"/>
              </a:ext>
            </a:extLst>
          </p:cNvPr>
          <p:cNvSpPr/>
          <p:nvPr/>
        </p:nvSpPr>
        <p:spPr>
          <a:xfrm>
            <a:off x="4405382" y="4197211"/>
            <a:ext cx="45719" cy="221877"/>
          </a:xfrm>
          <a:prstGeom prst="rect">
            <a:avLst/>
          </a:prstGeom>
          <a:solidFill>
            <a:schemeClr val="bg1">
              <a:lumMod val="8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Arial"/>
            </a:endParaRPr>
          </a:p>
        </p:txBody>
      </p:sp>
      <p:sp>
        <p:nvSpPr>
          <p:cNvPr id="88" name="Rektangel 87">
            <a:extLst>
              <a:ext uri="{FF2B5EF4-FFF2-40B4-BE49-F238E27FC236}">
                <a16:creationId xmlns:a16="http://schemas.microsoft.com/office/drawing/2014/main" id="{EAE8E26D-9031-4879-B6E9-D9A26A25CC45}"/>
              </a:ext>
            </a:extLst>
          </p:cNvPr>
          <p:cNvSpPr/>
          <p:nvPr/>
        </p:nvSpPr>
        <p:spPr>
          <a:xfrm>
            <a:off x="5322385" y="4197211"/>
            <a:ext cx="248508" cy="221877"/>
          </a:xfrm>
          <a:prstGeom prst="rect">
            <a:avLst/>
          </a:prstGeom>
          <a:solidFill>
            <a:schemeClr val="accent1">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Arial"/>
            </a:endParaRPr>
          </a:p>
        </p:txBody>
      </p:sp>
      <p:sp>
        <p:nvSpPr>
          <p:cNvPr id="89" name="Pil: høyre med stripe 88">
            <a:extLst>
              <a:ext uri="{FF2B5EF4-FFF2-40B4-BE49-F238E27FC236}">
                <a16:creationId xmlns:a16="http://schemas.microsoft.com/office/drawing/2014/main" id="{1B8B9BA5-DAE5-41F9-AF71-A1E251E4C47B}"/>
              </a:ext>
            </a:extLst>
          </p:cNvPr>
          <p:cNvSpPr/>
          <p:nvPr/>
        </p:nvSpPr>
        <p:spPr>
          <a:xfrm>
            <a:off x="5575277" y="4197211"/>
            <a:ext cx="924114" cy="221877"/>
          </a:xfrm>
          <a:prstGeom prst="stripedRightArrow">
            <a:avLst/>
          </a:prstGeom>
          <a:solidFill>
            <a:schemeClr val="accent1">
              <a:lumMod val="60000"/>
              <a:lumOff val="4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Tomkjøring</a:t>
            </a:r>
          </a:p>
        </p:txBody>
      </p:sp>
      <p:sp>
        <p:nvSpPr>
          <p:cNvPr id="90" name="Rektangel 89">
            <a:extLst>
              <a:ext uri="{FF2B5EF4-FFF2-40B4-BE49-F238E27FC236}">
                <a16:creationId xmlns:a16="http://schemas.microsoft.com/office/drawing/2014/main" id="{36C3C445-35E6-4EE9-81EE-70EFF3395B3F}"/>
              </a:ext>
            </a:extLst>
          </p:cNvPr>
          <p:cNvSpPr/>
          <p:nvPr/>
        </p:nvSpPr>
        <p:spPr>
          <a:xfrm>
            <a:off x="6549748" y="4197211"/>
            <a:ext cx="785081" cy="221877"/>
          </a:xfrm>
          <a:prstGeom prst="rect">
            <a:avLst/>
          </a:prstGeom>
          <a:solidFill>
            <a:schemeClr val="bg1">
              <a:lumMod val="8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1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Linje 56</a:t>
            </a:r>
          </a:p>
        </p:txBody>
      </p:sp>
      <p:sp>
        <p:nvSpPr>
          <p:cNvPr id="91" name="Rektangel 90">
            <a:extLst>
              <a:ext uri="{FF2B5EF4-FFF2-40B4-BE49-F238E27FC236}">
                <a16:creationId xmlns:a16="http://schemas.microsoft.com/office/drawing/2014/main" id="{769DBDA8-2CE7-434B-AC46-227D1AE8CEEC}"/>
              </a:ext>
            </a:extLst>
          </p:cNvPr>
          <p:cNvSpPr/>
          <p:nvPr/>
        </p:nvSpPr>
        <p:spPr>
          <a:xfrm>
            <a:off x="7334829" y="4197211"/>
            <a:ext cx="89939" cy="221877"/>
          </a:xfrm>
          <a:prstGeom prst="rect">
            <a:avLst/>
          </a:prstGeom>
          <a:solidFill>
            <a:schemeClr val="bg1">
              <a:lumMod val="8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Arial"/>
            </a:endParaRPr>
          </a:p>
        </p:txBody>
      </p:sp>
      <p:sp>
        <p:nvSpPr>
          <p:cNvPr id="92" name="Rektangel 91">
            <a:extLst>
              <a:ext uri="{FF2B5EF4-FFF2-40B4-BE49-F238E27FC236}">
                <a16:creationId xmlns:a16="http://schemas.microsoft.com/office/drawing/2014/main" id="{19DCB600-6E5C-48F3-8B02-56A81D45522B}"/>
              </a:ext>
            </a:extLst>
          </p:cNvPr>
          <p:cNvSpPr/>
          <p:nvPr/>
        </p:nvSpPr>
        <p:spPr>
          <a:xfrm>
            <a:off x="6507765" y="4197211"/>
            <a:ext cx="45719" cy="221877"/>
          </a:xfrm>
          <a:prstGeom prst="rect">
            <a:avLst/>
          </a:prstGeom>
          <a:solidFill>
            <a:schemeClr val="bg1">
              <a:lumMod val="8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Arial"/>
            </a:endParaRPr>
          </a:p>
        </p:txBody>
      </p:sp>
      <p:sp>
        <p:nvSpPr>
          <p:cNvPr id="93" name="Rektangel 92">
            <a:extLst>
              <a:ext uri="{FF2B5EF4-FFF2-40B4-BE49-F238E27FC236}">
                <a16:creationId xmlns:a16="http://schemas.microsoft.com/office/drawing/2014/main" id="{83772410-3D82-4ECC-8055-5CAB3238A660}"/>
              </a:ext>
            </a:extLst>
          </p:cNvPr>
          <p:cNvSpPr/>
          <p:nvPr/>
        </p:nvSpPr>
        <p:spPr>
          <a:xfrm>
            <a:off x="7424768" y="4197211"/>
            <a:ext cx="248508" cy="221877"/>
          </a:xfrm>
          <a:prstGeom prst="rect">
            <a:avLst/>
          </a:prstGeom>
          <a:solidFill>
            <a:schemeClr val="accent1">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Arial"/>
            </a:endParaRPr>
          </a:p>
        </p:txBody>
      </p:sp>
      <p:sp>
        <p:nvSpPr>
          <p:cNvPr id="94" name="Rektangel 93">
            <a:extLst>
              <a:ext uri="{FF2B5EF4-FFF2-40B4-BE49-F238E27FC236}">
                <a16:creationId xmlns:a16="http://schemas.microsoft.com/office/drawing/2014/main" id="{9A58CCC7-E1C4-4E83-B71F-6D617239A1DC}"/>
              </a:ext>
            </a:extLst>
          </p:cNvPr>
          <p:cNvSpPr/>
          <p:nvPr/>
        </p:nvSpPr>
        <p:spPr>
          <a:xfrm>
            <a:off x="7723633" y="4197211"/>
            <a:ext cx="785081" cy="221877"/>
          </a:xfrm>
          <a:prstGeom prst="rect">
            <a:avLst/>
          </a:prstGeom>
          <a:solidFill>
            <a:schemeClr val="bg1">
              <a:lumMod val="8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1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Linje 53</a:t>
            </a:r>
          </a:p>
        </p:txBody>
      </p:sp>
      <p:sp>
        <p:nvSpPr>
          <p:cNvPr id="95" name="Rektangel 94">
            <a:extLst>
              <a:ext uri="{FF2B5EF4-FFF2-40B4-BE49-F238E27FC236}">
                <a16:creationId xmlns:a16="http://schemas.microsoft.com/office/drawing/2014/main" id="{8E119ED8-5B4D-4CCF-A202-2E8A19133CD8}"/>
              </a:ext>
            </a:extLst>
          </p:cNvPr>
          <p:cNvSpPr/>
          <p:nvPr/>
        </p:nvSpPr>
        <p:spPr>
          <a:xfrm>
            <a:off x="8508714" y="4197211"/>
            <a:ext cx="89939" cy="221877"/>
          </a:xfrm>
          <a:prstGeom prst="rect">
            <a:avLst/>
          </a:prstGeom>
          <a:solidFill>
            <a:schemeClr val="bg1">
              <a:lumMod val="8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Arial"/>
            </a:endParaRPr>
          </a:p>
        </p:txBody>
      </p:sp>
      <p:sp>
        <p:nvSpPr>
          <p:cNvPr id="96" name="Rektangel 95">
            <a:extLst>
              <a:ext uri="{FF2B5EF4-FFF2-40B4-BE49-F238E27FC236}">
                <a16:creationId xmlns:a16="http://schemas.microsoft.com/office/drawing/2014/main" id="{D2FDE2E9-6110-420A-887D-5BA64AC1DCAE}"/>
              </a:ext>
            </a:extLst>
          </p:cNvPr>
          <p:cNvSpPr/>
          <p:nvPr/>
        </p:nvSpPr>
        <p:spPr>
          <a:xfrm>
            <a:off x="7681650" y="4197211"/>
            <a:ext cx="45719" cy="221877"/>
          </a:xfrm>
          <a:prstGeom prst="rect">
            <a:avLst/>
          </a:prstGeom>
          <a:solidFill>
            <a:schemeClr val="bg1">
              <a:lumMod val="8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Arial"/>
            </a:endParaRPr>
          </a:p>
        </p:txBody>
      </p:sp>
      <p:sp>
        <p:nvSpPr>
          <p:cNvPr id="97" name="Rektangel 96">
            <a:extLst>
              <a:ext uri="{FF2B5EF4-FFF2-40B4-BE49-F238E27FC236}">
                <a16:creationId xmlns:a16="http://schemas.microsoft.com/office/drawing/2014/main" id="{C9E418CA-5368-4D79-8B0C-AB176551BC50}"/>
              </a:ext>
            </a:extLst>
          </p:cNvPr>
          <p:cNvSpPr/>
          <p:nvPr/>
        </p:nvSpPr>
        <p:spPr>
          <a:xfrm>
            <a:off x="8598653" y="4197211"/>
            <a:ext cx="248508" cy="221877"/>
          </a:xfrm>
          <a:prstGeom prst="rect">
            <a:avLst/>
          </a:prstGeom>
          <a:solidFill>
            <a:schemeClr val="accent1">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Arial"/>
            </a:endParaRPr>
          </a:p>
        </p:txBody>
      </p:sp>
      <p:sp>
        <p:nvSpPr>
          <p:cNvPr id="98" name="Pil: høyre med stripe 97">
            <a:extLst>
              <a:ext uri="{FF2B5EF4-FFF2-40B4-BE49-F238E27FC236}">
                <a16:creationId xmlns:a16="http://schemas.microsoft.com/office/drawing/2014/main" id="{3E5ACC5B-37C6-4E40-9175-601B7D533114}"/>
              </a:ext>
            </a:extLst>
          </p:cNvPr>
          <p:cNvSpPr/>
          <p:nvPr/>
        </p:nvSpPr>
        <p:spPr>
          <a:xfrm>
            <a:off x="8849598" y="4197211"/>
            <a:ext cx="962561" cy="221877"/>
          </a:xfrm>
          <a:prstGeom prst="stripedRightArrow">
            <a:avLst/>
          </a:prstGeom>
          <a:solidFill>
            <a:schemeClr val="accent1">
              <a:lumMod val="60000"/>
              <a:lumOff val="4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Innkjøring</a:t>
            </a:r>
          </a:p>
        </p:txBody>
      </p:sp>
      <p:sp>
        <p:nvSpPr>
          <p:cNvPr id="156" name="TekstSylinder 155">
            <a:extLst>
              <a:ext uri="{FF2B5EF4-FFF2-40B4-BE49-F238E27FC236}">
                <a16:creationId xmlns:a16="http://schemas.microsoft.com/office/drawing/2014/main" id="{CEF257BA-6E54-4908-A131-F9BE8850EDFA}"/>
              </a:ext>
            </a:extLst>
          </p:cNvPr>
          <p:cNvSpPr txBox="1"/>
          <p:nvPr/>
        </p:nvSpPr>
        <p:spPr>
          <a:xfrm>
            <a:off x="4546888" y="2397287"/>
            <a:ext cx="219031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sz="1800" b="1" i="0" u="none" strike="noStrike" kern="1200" cap="none" spc="0" normalizeH="0" baseline="0" noProof="0">
                <a:ln>
                  <a:noFill/>
                </a:ln>
                <a:solidFill>
                  <a:srgbClr val="A4A4A4"/>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Ansvar Skyss</a:t>
            </a:r>
          </a:p>
        </p:txBody>
      </p:sp>
      <p:sp>
        <p:nvSpPr>
          <p:cNvPr id="157" name="TekstSylinder 156">
            <a:extLst>
              <a:ext uri="{FF2B5EF4-FFF2-40B4-BE49-F238E27FC236}">
                <a16:creationId xmlns:a16="http://schemas.microsoft.com/office/drawing/2014/main" id="{1B523F19-45C6-4624-A1CD-82ABD6A8D1DB}"/>
              </a:ext>
            </a:extLst>
          </p:cNvPr>
          <p:cNvSpPr txBox="1"/>
          <p:nvPr/>
        </p:nvSpPr>
        <p:spPr>
          <a:xfrm>
            <a:off x="3934860" y="3738016"/>
            <a:ext cx="3183521"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sz="1800" b="1" i="0" u="none" strike="noStrike" kern="1200" cap="none" spc="0" normalizeH="0" baseline="0" noProof="0">
                <a:ln>
                  <a:noFill/>
                </a:ln>
                <a:solidFill>
                  <a:srgbClr val="D2492A">
                    <a:lumMod val="75000"/>
                  </a:srgbClr>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Ansvar bussoperatør</a:t>
            </a:r>
          </a:p>
        </p:txBody>
      </p:sp>
      <p:sp>
        <p:nvSpPr>
          <p:cNvPr id="160" name="TekstSylinder 159">
            <a:extLst>
              <a:ext uri="{FF2B5EF4-FFF2-40B4-BE49-F238E27FC236}">
                <a16:creationId xmlns:a16="http://schemas.microsoft.com/office/drawing/2014/main" id="{8C55D46A-6AAA-410E-9825-7F08C0A1454C}"/>
              </a:ext>
            </a:extLst>
          </p:cNvPr>
          <p:cNvSpPr txBox="1"/>
          <p:nvPr/>
        </p:nvSpPr>
        <p:spPr>
          <a:xfrm>
            <a:off x="4266819" y="3151812"/>
            <a:ext cx="3624710" cy="2616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sz="1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Opplasting, kjøretid og viktig regulering i en normalsituasjon</a:t>
            </a:r>
          </a:p>
        </p:txBody>
      </p:sp>
      <p:sp>
        <p:nvSpPr>
          <p:cNvPr id="161" name="TekstSylinder 160">
            <a:extLst>
              <a:ext uri="{FF2B5EF4-FFF2-40B4-BE49-F238E27FC236}">
                <a16:creationId xmlns:a16="http://schemas.microsoft.com/office/drawing/2014/main" id="{F17D77FA-2CBF-4042-A568-2F53CE27B5A9}"/>
              </a:ext>
            </a:extLst>
          </p:cNvPr>
          <p:cNvSpPr txBox="1"/>
          <p:nvPr/>
        </p:nvSpPr>
        <p:spPr>
          <a:xfrm>
            <a:off x="4248396" y="4489789"/>
            <a:ext cx="3767378" cy="2616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sz="1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Utkjøring, innkjøring, tomkjøring, reguleringstid og pauser</a:t>
            </a:r>
          </a:p>
        </p:txBody>
      </p:sp>
    </p:spTree>
    <p:extLst>
      <p:ext uri="{BB962C8B-B14F-4D97-AF65-F5344CB8AC3E}">
        <p14:creationId xmlns:p14="http://schemas.microsoft.com/office/powerpoint/2010/main" val="1792813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6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8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8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8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8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8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8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8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8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9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91"/>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92"/>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93"/>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94"/>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95"/>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96"/>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97"/>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98"/>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57"/>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50" grpId="0" animBg="1"/>
      <p:bldP spid="51" grpId="0" animBg="1"/>
      <p:bldP spid="52" grpId="0" animBg="1"/>
      <p:bldP spid="53" grpId="0" animBg="1"/>
      <p:bldP spid="54" grpId="0" animBg="1"/>
      <p:bldP spid="55" grpId="0" animBg="1"/>
      <p:bldP spid="56" grpId="0" animBg="1"/>
      <p:bldP spid="57" grpId="0" animBg="1"/>
      <p:bldP spid="58"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156" grpId="0"/>
      <p:bldP spid="157" grpId="0"/>
      <p:bldP spid="160" grpId="0"/>
      <p:bldP spid="16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0EE2B3FB-1678-2FCE-EB9D-EF5F3E84A9CF}"/>
              </a:ext>
            </a:extLst>
          </p:cNvPr>
          <p:cNvSpPr>
            <a:spLocks noGrp="1"/>
          </p:cNvSpPr>
          <p:nvPr>
            <p:ph type="title"/>
          </p:nvPr>
        </p:nvSpPr>
        <p:spPr/>
        <p:txBody>
          <a:bodyPr/>
          <a:lstStyle/>
          <a:p>
            <a:r>
              <a:rPr lang="nb-NO"/>
              <a:t>Ansvar for planlegging og gjennomføring vist i vognløp</a:t>
            </a:r>
          </a:p>
        </p:txBody>
      </p:sp>
      <p:sp>
        <p:nvSpPr>
          <p:cNvPr id="6" name="Plassholder for tekst 5">
            <a:extLst>
              <a:ext uri="{FF2B5EF4-FFF2-40B4-BE49-F238E27FC236}">
                <a16:creationId xmlns:a16="http://schemas.microsoft.com/office/drawing/2014/main" id="{D8DD650B-7B62-0857-DE6D-01983A5CDECB}"/>
              </a:ext>
            </a:extLst>
          </p:cNvPr>
          <p:cNvSpPr>
            <a:spLocks noGrp="1"/>
          </p:cNvSpPr>
          <p:nvPr>
            <p:ph type="body" sz="quarter" idx="10"/>
          </p:nvPr>
        </p:nvSpPr>
        <p:spPr/>
        <p:txBody>
          <a:bodyPr/>
          <a:lstStyle/>
          <a:p>
            <a:endParaRPr lang="nb-NO"/>
          </a:p>
        </p:txBody>
      </p:sp>
      <p:sp>
        <p:nvSpPr>
          <p:cNvPr id="74" name="Rektangel 73">
            <a:extLst>
              <a:ext uri="{FF2B5EF4-FFF2-40B4-BE49-F238E27FC236}">
                <a16:creationId xmlns:a16="http://schemas.microsoft.com/office/drawing/2014/main" id="{B78B59B2-2E0D-DE0E-FDD3-AAE6BAD43ED1}"/>
              </a:ext>
            </a:extLst>
          </p:cNvPr>
          <p:cNvSpPr/>
          <p:nvPr/>
        </p:nvSpPr>
        <p:spPr>
          <a:xfrm>
            <a:off x="3267545" y="2244649"/>
            <a:ext cx="785081" cy="22187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11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Linje 22</a:t>
            </a:r>
          </a:p>
        </p:txBody>
      </p:sp>
      <p:sp>
        <p:nvSpPr>
          <p:cNvPr id="75" name="Rektangel 74">
            <a:extLst>
              <a:ext uri="{FF2B5EF4-FFF2-40B4-BE49-F238E27FC236}">
                <a16:creationId xmlns:a16="http://schemas.microsoft.com/office/drawing/2014/main" id="{CC342F08-123E-E8FD-79ED-9D04C3908748}"/>
              </a:ext>
            </a:extLst>
          </p:cNvPr>
          <p:cNvSpPr/>
          <p:nvPr/>
        </p:nvSpPr>
        <p:spPr>
          <a:xfrm>
            <a:off x="4052626" y="2244649"/>
            <a:ext cx="89939" cy="22187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Arial"/>
            </a:endParaRPr>
          </a:p>
        </p:txBody>
      </p:sp>
      <p:sp>
        <p:nvSpPr>
          <p:cNvPr id="76" name="Rektangel 75">
            <a:extLst>
              <a:ext uri="{FF2B5EF4-FFF2-40B4-BE49-F238E27FC236}">
                <a16:creationId xmlns:a16="http://schemas.microsoft.com/office/drawing/2014/main" id="{1CF3DB76-79D5-258A-1A54-1C06DD8E71DE}"/>
              </a:ext>
            </a:extLst>
          </p:cNvPr>
          <p:cNvSpPr/>
          <p:nvPr/>
        </p:nvSpPr>
        <p:spPr>
          <a:xfrm>
            <a:off x="3225562" y="2244649"/>
            <a:ext cx="45719" cy="22187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Arial"/>
            </a:endParaRPr>
          </a:p>
        </p:txBody>
      </p:sp>
      <p:sp>
        <p:nvSpPr>
          <p:cNvPr id="77" name="Pil: høyre med stripe 76">
            <a:extLst>
              <a:ext uri="{FF2B5EF4-FFF2-40B4-BE49-F238E27FC236}">
                <a16:creationId xmlns:a16="http://schemas.microsoft.com/office/drawing/2014/main" id="{A476CCEA-D4B6-FB81-6F26-EF0F58D38625}"/>
              </a:ext>
            </a:extLst>
          </p:cNvPr>
          <p:cNvSpPr/>
          <p:nvPr/>
        </p:nvSpPr>
        <p:spPr>
          <a:xfrm>
            <a:off x="2284976" y="2244649"/>
            <a:ext cx="926277" cy="221878"/>
          </a:xfrm>
          <a:prstGeom prst="striped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Utkjøring</a:t>
            </a:r>
          </a:p>
        </p:txBody>
      </p:sp>
      <p:sp>
        <p:nvSpPr>
          <p:cNvPr id="78" name="Rektangel 77">
            <a:extLst>
              <a:ext uri="{FF2B5EF4-FFF2-40B4-BE49-F238E27FC236}">
                <a16:creationId xmlns:a16="http://schemas.microsoft.com/office/drawing/2014/main" id="{3574B888-29C2-4D6E-CB9B-E8EE9395D4AE}"/>
              </a:ext>
            </a:extLst>
          </p:cNvPr>
          <p:cNvSpPr/>
          <p:nvPr/>
        </p:nvSpPr>
        <p:spPr>
          <a:xfrm>
            <a:off x="4142565" y="2244649"/>
            <a:ext cx="248508" cy="22187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Arial"/>
            </a:endParaRPr>
          </a:p>
        </p:txBody>
      </p:sp>
      <p:sp>
        <p:nvSpPr>
          <p:cNvPr id="79" name="Rektangel 78">
            <a:extLst>
              <a:ext uri="{FF2B5EF4-FFF2-40B4-BE49-F238E27FC236}">
                <a16:creationId xmlns:a16="http://schemas.microsoft.com/office/drawing/2014/main" id="{A1DF21CD-72E5-D379-C5A9-590564348F04}"/>
              </a:ext>
            </a:extLst>
          </p:cNvPr>
          <p:cNvSpPr/>
          <p:nvPr/>
        </p:nvSpPr>
        <p:spPr>
          <a:xfrm>
            <a:off x="4447365" y="2244649"/>
            <a:ext cx="785081" cy="22187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1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Linje 51</a:t>
            </a:r>
          </a:p>
        </p:txBody>
      </p:sp>
      <p:sp>
        <p:nvSpPr>
          <p:cNvPr id="80" name="Rektangel 79">
            <a:extLst>
              <a:ext uri="{FF2B5EF4-FFF2-40B4-BE49-F238E27FC236}">
                <a16:creationId xmlns:a16="http://schemas.microsoft.com/office/drawing/2014/main" id="{86F479E0-FCA7-C702-B1A4-C08BD6964A0E}"/>
              </a:ext>
            </a:extLst>
          </p:cNvPr>
          <p:cNvSpPr/>
          <p:nvPr/>
        </p:nvSpPr>
        <p:spPr>
          <a:xfrm>
            <a:off x="5232446" y="2244649"/>
            <a:ext cx="89939" cy="22187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Arial"/>
            </a:endParaRPr>
          </a:p>
        </p:txBody>
      </p:sp>
      <p:sp>
        <p:nvSpPr>
          <p:cNvPr id="81" name="Rektangel 80">
            <a:extLst>
              <a:ext uri="{FF2B5EF4-FFF2-40B4-BE49-F238E27FC236}">
                <a16:creationId xmlns:a16="http://schemas.microsoft.com/office/drawing/2014/main" id="{255278C3-C16B-0381-2CB6-FAB526546B40}"/>
              </a:ext>
            </a:extLst>
          </p:cNvPr>
          <p:cNvSpPr/>
          <p:nvPr/>
        </p:nvSpPr>
        <p:spPr>
          <a:xfrm>
            <a:off x="4405382" y="2244649"/>
            <a:ext cx="45719" cy="22187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Arial"/>
            </a:endParaRPr>
          </a:p>
        </p:txBody>
      </p:sp>
      <p:sp>
        <p:nvSpPr>
          <p:cNvPr id="82" name="Rektangel 81">
            <a:extLst>
              <a:ext uri="{FF2B5EF4-FFF2-40B4-BE49-F238E27FC236}">
                <a16:creationId xmlns:a16="http://schemas.microsoft.com/office/drawing/2014/main" id="{BE909800-7AB5-4D30-71AC-66F768F47215}"/>
              </a:ext>
            </a:extLst>
          </p:cNvPr>
          <p:cNvSpPr/>
          <p:nvPr/>
        </p:nvSpPr>
        <p:spPr>
          <a:xfrm>
            <a:off x="5322385" y="2244649"/>
            <a:ext cx="248508" cy="22187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Arial"/>
            </a:endParaRPr>
          </a:p>
        </p:txBody>
      </p:sp>
      <p:sp>
        <p:nvSpPr>
          <p:cNvPr id="83" name="Pil: høyre med stripe 82">
            <a:extLst>
              <a:ext uri="{FF2B5EF4-FFF2-40B4-BE49-F238E27FC236}">
                <a16:creationId xmlns:a16="http://schemas.microsoft.com/office/drawing/2014/main" id="{59E7E936-6A7F-03DC-A2A3-3924C58B1FA2}"/>
              </a:ext>
            </a:extLst>
          </p:cNvPr>
          <p:cNvSpPr/>
          <p:nvPr/>
        </p:nvSpPr>
        <p:spPr>
          <a:xfrm>
            <a:off x="5575277" y="2244649"/>
            <a:ext cx="924114" cy="221877"/>
          </a:xfrm>
          <a:prstGeom prst="striped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Tomkjøring</a:t>
            </a:r>
          </a:p>
        </p:txBody>
      </p:sp>
      <p:sp>
        <p:nvSpPr>
          <p:cNvPr id="84" name="Rektangel 83">
            <a:extLst>
              <a:ext uri="{FF2B5EF4-FFF2-40B4-BE49-F238E27FC236}">
                <a16:creationId xmlns:a16="http://schemas.microsoft.com/office/drawing/2014/main" id="{3B999B4B-93AF-7CF0-8FF9-479E6A29D2D4}"/>
              </a:ext>
            </a:extLst>
          </p:cNvPr>
          <p:cNvSpPr/>
          <p:nvPr/>
        </p:nvSpPr>
        <p:spPr>
          <a:xfrm>
            <a:off x="6942289" y="2244649"/>
            <a:ext cx="89939" cy="22187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Arial"/>
            </a:endParaRPr>
          </a:p>
        </p:txBody>
      </p:sp>
      <p:sp>
        <p:nvSpPr>
          <p:cNvPr id="85" name="Rektangel 84">
            <a:extLst>
              <a:ext uri="{FF2B5EF4-FFF2-40B4-BE49-F238E27FC236}">
                <a16:creationId xmlns:a16="http://schemas.microsoft.com/office/drawing/2014/main" id="{BB492CDE-C1D6-B167-72C5-8E576ED59A9E}"/>
              </a:ext>
            </a:extLst>
          </p:cNvPr>
          <p:cNvSpPr/>
          <p:nvPr/>
        </p:nvSpPr>
        <p:spPr>
          <a:xfrm>
            <a:off x="7032228" y="2244649"/>
            <a:ext cx="248508" cy="22187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Arial"/>
            </a:endParaRPr>
          </a:p>
        </p:txBody>
      </p:sp>
      <p:sp>
        <p:nvSpPr>
          <p:cNvPr id="86" name="Rektangel 85">
            <a:extLst>
              <a:ext uri="{FF2B5EF4-FFF2-40B4-BE49-F238E27FC236}">
                <a16:creationId xmlns:a16="http://schemas.microsoft.com/office/drawing/2014/main" id="{2C3C1DA7-326B-2518-E258-2FF0C04D5AE7}"/>
              </a:ext>
            </a:extLst>
          </p:cNvPr>
          <p:cNvSpPr/>
          <p:nvPr/>
        </p:nvSpPr>
        <p:spPr>
          <a:xfrm>
            <a:off x="7331093" y="2244649"/>
            <a:ext cx="785081" cy="22187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Linje 53</a:t>
            </a:r>
          </a:p>
        </p:txBody>
      </p:sp>
      <p:sp>
        <p:nvSpPr>
          <p:cNvPr id="87" name="Rektangel 86">
            <a:extLst>
              <a:ext uri="{FF2B5EF4-FFF2-40B4-BE49-F238E27FC236}">
                <a16:creationId xmlns:a16="http://schemas.microsoft.com/office/drawing/2014/main" id="{EA857446-B0FC-0A93-1CE2-CD81CC9714C8}"/>
              </a:ext>
            </a:extLst>
          </p:cNvPr>
          <p:cNvSpPr/>
          <p:nvPr/>
        </p:nvSpPr>
        <p:spPr>
          <a:xfrm>
            <a:off x="8116174" y="2244649"/>
            <a:ext cx="89939" cy="22187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Arial"/>
            </a:endParaRPr>
          </a:p>
        </p:txBody>
      </p:sp>
      <p:sp>
        <p:nvSpPr>
          <p:cNvPr id="88" name="Rektangel 87">
            <a:extLst>
              <a:ext uri="{FF2B5EF4-FFF2-40B4-BE49-F238E27FC236}">
                <a16:creationId xmlns:a16="http://schemas.microsoft.com/office/drawing/2014/main" id="{147197AF-28E4-4F6E-72CB-B588A4D768A4}"/>
              </a:ext>
            </a:extLst>
          </p:cNvPr>
          <p:cNvSpPr/>
          <p:nvPr/>
        </p:nvSpPr>
        <p:spPr>
          <a:xfrm>
            <a:off x="7289110" y="2244649"/>
            <a:ext cx="45719" cy="22187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Arial"/>
            </a:endParaRPr>
          </a:p>
        </p:txBody>
      </p:sp>
      <p:sp>
        <p:nvSpPr>
          <p:cNvPr id="89" name="Rektangel 88">
            <a:extLst>
              <a:ext uri="{FF2B5EF4-FFF2-40B4-BE49-F238E27FC236}">
                <a16:creationId xmlns:a16="http://schemas.microsoft.com/office/drawing/2014/main" id="{2B4C305F-40DF-84DD-EAD9-1CE7B73404A8}"/>
              </a:ext>
            </a:extLst>
          </p:cNvPr>
          <p:cNvSpPr/>
          <p:nvPr/>
        </p:nvSpPr>
        <p:spPr>
          <a:xfrm>
            <a:off x="8206113" y="2244649"/>
            <a:ext cx="248508" cy="22187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Arial"/>
            </a:endParaRPr>
          </a:p>
        </p:txBody>
      </p:sp>
      <p:sp>
        <p:nvSpPr>
          <p:cNvPr id="90" name="Rektangel 89">
            <a:extLst>
              <a:ext uri="{FF2B5EF4-FFF2-40B4-BE49-F238E27FC236}">
                <a16:creationId xmlns:a16="http://schemas.microsoft.com/office/drawing/2014/main" id="{3AE5A528-DF9B-C355-3D14-E81C14AC9E5A}"/>
              </a:ext>
            </a:extLst>
          </p:cNvPr>
          <p:cNvSpPr/>
          <p:nvPr/>
        </p:nvSpPr>
        <p:spPr>
          <a:xfrm>
            <a:off x="6549748" y="2244649"/>
            <a:ext cx="785081" cy="22187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1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Linje 56</a:t>
            </a:r>
          </a:p>
        </p:txBody>
      </p:sp>
      <p:sp>
        <p:nvSpPr>
          <p:cNvPr id="91" name="Rektangel 90">
            <a:extLst>
              <a:ext uri="{FF2B5EF4-FFF2-40B4-BE49-F238E27FC236}">
                <a16:creationId xmlns:a16="http://schemas.microsoft.com/office/drawing/2014/main" id="{8952BC3E-5546-C575-7DA5-164D3377DDF4}"/>
              </a:ext>
            </a:extLst>
          </p:cNvPr>
          <p:cNvSpPr/>
          <p:nvPr/>
        </p:nvSpPr>
        <p:spPr>
          <a:xfrm>
            <a:off x="7334829" y="2244649"/>
            <a:ext cx="89939" cy="22187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Arial"/>
            </a:endParaRPr>
          </a:p>
        </p:txBody>
      </p:sp>
      <p:sp>
        <p:nvSpPr>
          <p:cNvPr id="92" name="Rektangel 91">
            <a:extLst>
              <a:ext uri="{FF2B5EF4-FFF2-40B4-BE49-F238E27FC236}">
                <a16:creationId xmlns:a16="http://schemas.microsoft.com/office/drawing/2014/main" id="{87480B1A-63C9-E959-FF66-01A6740F7A29}"/>
              </a:ext>
            </a:extLst>
          </p:cNvPr>
          <p:cNvSpPr/>
          <p:nvPr/>
        </p:nvSpPr>
        <p:spPr>
          <a:xfrm>
            <a:off x="6507765" y="2244649"/>
            <a:ext cx="45719" cy="22187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Arial"/>
            </a:endParaRPr>
          </a:p>
        </p:txBody>
      </p:sp>
      <p:sp>
        <p:nvSpPr>
          <p:cNvPr id="93" name="Rektangel 92">
            <a:extLst>
              <a:ext uri="{FF2B5EF4-FFF2-40B4-BE49-F238E27FC236}">
                <a16:creationId xmlns:a16="http://schemas.microsoft.com/office/drawing/2014/main" id="{7980DECD-4457-572B-2216-DD79E2B640CA}"/>
              </a:ext>
            </a:extLst>
          </p:cNvPr>
          <p:cNvSpPr/>
          <p:nvPr/>
        </p:nvSpPr>
        <p:spPr>
          <a:xfrm>
            <a:off x="7424768" y="2244649"/>
            <a:ext cx="248508" cy="22187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Arial"/>
            </a:endParaRPr>
          </a:p>
        </p:txBody>
      </p:sp>
      <p:sp>
        <p:nvSpPr>
          <p:cNvPr id="94" name="Rektangel 93">
            <a:extLst>
              <a:ext uri="{FF2B5EF4-FFF2-40B4-BE49-F238E27FC236}">
                <a16:creationId xmlns:a16="http://schemas.microsoft.com/office/drawing/2014/main" id="{9B582853-A5E1-7CA8-B256-C8938AC52DD4}"/>
              </a:ext>
            </a:extLst>
          </p:cNvPr>
          <p:cNvSpPr/>
          <p:nvPr/>
        </p:nvSpPr>
        <p:spPr>
          <a:xfrm>
            <a:off x="7723633" y="2244649"/>
            <a:ext cx="785081" cy="22187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1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Linje 53</a:t>
            </a:r>
          </a:p>
        </p:txBody>
      </p:sp>
      <p:sp>
        <p:nvSpPr>
          <p:cNvPr id="95" name="Rektangel 94">
            <a:extLst>
              <a:ext uri="{FF2B5EF4-FFF2-40B4-BE49-F238E27FC236}">
                <a16:creationId xmlns:a16="http://schemas.microsoft.com/office/drawing/2014/main" id="{F32E7FD0-31B9-48DD-2B49-1573C8B7D80C}"/>
              </a:ext>
            </a:extLst>
          </p:cNvPr>
          <p:cNvSpPr/>
          <p:nvPr/>
        </p:nvSpPr>
        <p:spPr>
          <a:xfrm>
            <a:off x="8508714" y="2244649"/>
            <a:ext cx="89939" cy="22187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Arial"/>
            </a:endParaRPr>
          </a:p>
        </p:txBody>
      </p:sp>
      <p:sp>
        <p:nvSpPr>
          <p:cNvPr id="96" name="Rektangel 95">
            <a:extLst>
              <a:ext uri="{FF2B5EF4-FFF2-40B4-BE49-F238E27FC236}">
                <a16:creationId xmlns:a16="http://schemas.microsoft.com/office/drawing/2014/main" id="{6C51352D-CD61-5D4F-4679-5BF3C64BE4E8}"/>
              </a:ext>
            </a:extLst>
          </p:cNvPr>
          <p:cNvSpPr/>
          <p:nvPr/>
        </p:nvSpPr>
        <p:spPr>
          <a:xfrm>
            <a:off x="7681650" y="2244649"/>
            <a:ext cx="45719" cy="22187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Arial"/>
            </a:endParaRPr>
          </a:p>
        </p:txBody>
      </p:sp>
      <p:sp>
        <p:nvSpPr>
          <p:cNvPr id="97" name="Rektangel 96">
            <a:extLst>
              <a:ext uri="{FF2B5EF4-FFF2-40B4-BE49-F238E27FC236}">
                <a16:creationId xmlns:a16="http://schemas.microsoft.com/office/drawing/2014/main" id="{DE55D01E-1F95-A654-52BF-BC6146648098}"/>
              </a:ext>
            </a:extLst>
          </p:cNvPr>
          <p:cNvSpPr/>
          <p:nvPr/>
        </p:nvSpPr>
        <p:spPr>
          <a:xfrm>
            <a:off x="8598653" y="2244649"/>
            <a:ext cx="248508" cy="22187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Arial"/>
            </a:endParaRPr>
          </a:p>
        </p:txBody>
      </p:sp>
      <p:sp>
        <p:nvSpPr>
          <p:cNvPr id="98" name="Pil: høyre med stripe 97">
            <a:extLst>
              <a:ext uri="{FF2B5EF4-FFF2-40B4-BE49-F238E27FC236}">
                <a16:creationId xmlns:a16="http://schemas.microsoft.com/office/drawing/2014/main" id="{65C3C5B2-81DC-FC24-6DB9-B02498FE1573}"/>
              </a:ext>
            </a:extLst>
          </p:cNvPr>
          <p:cNvSpPr/>
          <p:nvPr/>
        </p:nvSpPr>
        <p:spPr>
          <a:xfrm>
            <a:off x="8849598" y="2244649"/>
            <a:ext cx="962561" cy="221877"/>
          </a:xfrm>
          <a:prstGeom prst="striped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Innkjøring</a:t>
            </a:r>
          </a:p>
        </p:txBody>
      </p:sp>
      <p:sp>
        <p:nvSpPr>
          <p:cNvPr id="99" name="Rektangel 98">
            <a:extLst>
              <a:ext uri="{FF2B5EF4-FFF2-40B4-BE49-F238E27FC236}">
                <a16:creationId xmlns:a16="http://schemas.microsoft.com/office/drawing/2014/main" id="{ED9F5835-BA4F-A127-B759-1B84D9AF1624}"/>
              </a:ext>
            </a:extLst>
          </p:cNvPr>
          <p:cNvSpPr/>
          <p:nvPr/>
        </p:nvSpPr>
        <p:spPr>
          <a:xfrm>
            <a:off x="3267545" y="3454405"/>
            <a:ext cx="785081" cy="221877"/>
          </a:xfrm>
          <a:prstGeom prst="rect">
            <a:avLst/>
          </a:prstGeom>
          <a:solidFill>
            <a:schemeClr val="accent2"/>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11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Linje 22</a:t>
            </a:r>
          </a:p>
        </p:txBody>
      </p:sp>
      <p:sp>
        <p:nvSpPr>
          <p:cNvPr id="100" name="Rektangel 99">
            <a:extLst>
              <a:ext uri="{FF2B5EF4-FFF2-40B4-BE49-F238E27FC236}">
                <a16:creationId xmlns:a16="http://schemas.microsoft.com/office/drawing/2014/main" id="{48B88E7A-2597-8222-2336-E9777421F6D1}"/>
              </a:ext>
            </a:extLst>
          </p:cNvPr>
          <p:cNvSpPr/>
          <p:nvPr/>
        </p:nvSpPr>
        <p:spPr>
          <a:xfrm>
            <a:off x="4052626" y="3454405"/>
            <a:ext cx="89939" cy="221877"/>
          </a:xfrm>
          <a:prstGeom prst="rect">
            <a:avLst/>
          </a:prstGeom>
          <a:solidFill>
            <a:schemeClr val="accent2"/>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Arial"/>
            </a:endParaRPr>
          </a:p>
        </p:txBody>
      </p:sp>
      <p:sp>
        <p:nvSpPr>
          <p:cNvPr id="101" name="Rektangel 100">
            <a:extLst>
              <a:ext uri="{FF2B5EF4-FFF2-40B4-BE49-F238E27FC236}">
                <a16:creationId xmlns:a16="http://schemas.microsoft.com/office/drawing/2014/main" id="{A2936E34-7C1A-17FD-3608-1C2E10F000CB}"/>
              </a:ext>
            </a:extLst>
          </p:cNvPr>
          <p:cNvSpPr/>
          <p:nvPr/>
        </p:nvSpPr>
        <p:spPr>
          <a:xfrm>
            <a:off x="3225562" y="3454405"/>
            <a:ext cx="45719" cy="221877"/>
          </a:xfrm>
          <a:prstGeom prst="rect">
            <a:avLst/>
          </a:prstGeom>
          <a:solidFill>
            <a:schemeClr val="accent2"/>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Arial"/>
            </a:endParaRPr>
          </a:p>
        </p:txBody>
      </p:sp>
      <p:sp>
        <p:nvSpPr>
          <p:cNvPr id="102" name="Pil: høyre med stripe 101">
            <a:extLst>
              <a:ext uri="{FF2B5EF4-FFF2-40B4-BE49-F238E27FC236}">
                <a16:creationId xmlns:a16="http://schemas.microsoft.com/office/drawing/2014/main" id="{7FC1CB6E-0D45-EFBF-1DD2-566EF0649FAF}"/>
              </a:ext>
            </a:extLst>
          </p:cNvPr>
          <p:cNvSpPr/>
          <p:nvPr/>
        </p:nvSpPr>
        <p:spPr>
          <a:xfrm>
            <a:off x="2284976" y="3454405"/>
            <a:ext cx="926277" cy="221878"/>
          </a:xfrm>
          <a:prstGeom prst="stripedRightArrow">
            <a:avLst/>
          </a:prstGeom>
          <a:solidFill>
            <a:schemeClr val="bg1">
              <a:lumMod val="8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Utkjøring</a:t>
            </a:r>
          </a:p>
        </p:txBody>
      </p:sp>
      <p:sp>
        <p:nvSpPr>
          <p:cNvPr id="103" name="Rektangel 102">
            <a:extLst>
              <a:ext uri="{FF2B5EF4-FFF2-40B4-BE49-F238E27FC236}">
                <a16:creationId xmlns:a16="http://schemas.microsoft.com/office/drawing/2014/main" id="{1C4296F5-EB98-F8DD-6727-088FBBE76D14}"/>
              </a:ext>
            </a:extLst>
          </p:cNvPr>
          <p:cNvSpPr/>
          <p:nvPr/>
        </p:nvSpPr>
        <p:spPr>
          <a:xfrm>
            <a:off x="4142565" y="3454405"/>
            <a:ext cx="248508" cy="221877"/>
          </a:xfrm>
          <a:prstGeom prst="rect">
            <a:avLst/>
          </a:prstGeom>
          <a:solidFill>
            <a:schemeClr val="bg1">
              <a:lumMod val="8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Arial"/>
            </a:endParaRPr>
          </a:p>
        </p:txBody>
      </p:sp>
      <p:sp>
        <p:nvSpPr>
          <p:cNvPr id="104" name="Rektangel 103">
            <a:extLst>
              <a:ext uri="{FF2B5EF4-FFF2-40B4-BE49-F238E27FC236}">
                <a16:creationId xmlns:a16="http://schemas.microsoft.com/office/drawing/2014/main" id="{F1614DD1-85D5-57E1-CDFB-BF4F77606634}"/>
              </a:ext>
            </a:extLst>
          </p:cNvPr>
          <p:cNvSpPr/>
          <p:nvPr/>
        </p:nvSpPr>
        <p:spPr>
          <a:xfrm>
            <a:off x="4447365" y="3454405"/>
            <a:ext cx="785081" cy="221877"/>
          </a:xfrm>
          <a:prstGeom prst="rect">
            <a:avLst/>
          </a:prstGeom>
          <a:solidFill>
            <a:schemeClr val="accent2"/>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1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Linje 51</a:t>
            </a:r>
          </a:p>
        </p:txBody>
      </p:sp>
      <p:sp>
        <p:nvSpPr>
          <p:cNvPr id="105" name="Rektangel 104">
            <a:extLst>
              <a:ext uri="{FF2B5EF4-FFF2-40B4-BE49-F238E27FC236}">
                <a16:creationId xmlns:a16="http://schemas.microsoft.com/office/drawing/2014/main" id="{4CF3BD96-C69C-CB89-F87A-0DBC9873077E}"/>
              </a:ext>
            </a:extLst>
          </p:cNvPr>
          <p:cNvSpPr/>
          <p:nvPr/>
        </p:nvSpPr>
        <p:spPr>
          <a:xfrm>
            <a:off x="5232446" y="3454405"/>
            <a:ext cx="89939" cy="221877"/>
          </a:xfrm>
          <a:prstGeom prst="rect">
            <a:avLst/>
          </a:prstGeom>
          <a:solidFill>
            <a:schemeClr val="accent2"/>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Arial"/>
            </a:endParaRPr>
          </a:p>
        </p:txBody>
      </p:sp>
      <p:sp>
        <p:nvSpPr>
          <p:cNvPr id="106" name="Rektangel 105">
            <a:extLst>
              <a:ext uri="{FF2B5EF4-FFF2-40B4-BE49-F238E27FC236}">
                <a16:creationId xmlns:a16="http://schemas.microsoft.com/office/drawing/2014/main" id="{151267FC-7619-B9E7-3898-A85945B74B8D}"/>
              </a:ext>
            </a:extLst>
          </p:cNvPr>
          <p:cNvSpPr/>
          <p:nvPr/>
        </p:nvSpPr>
        <p:spPr>
          <a:xfrm>
            <a:off x="4405382" y="3454405"/>
            <a:ext cx="45719" cy="221877"/>
          </a:xfrm>
          <a:prstGeom prst="rect">
            <a:avLst/>
          </a:prstGeom>
          <a:solidFill>
            <a:schemeClr val="accent2"/>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Arial"/>
            </a:endParaRPr>
          </a:p>
        </p:txBody>
      </p:sp>
      <p:sp>
        <p:nvSpPr>
          <p:cNvPr id="107" name="Rektangel 106">
            <a:extLst>
              <a:ext uri="{FF2B5EF4-FFF2-40B4-BE49-F238E27FC236}">
                <a16:creationId xmlns:a16="http://schemas.microsoft.com/office/drawing/2014/main" id="{6C5F0848-2CEA-C21F-6AE6-D80C3AF75C58}"/>
              </a:ext>
            </a:extLst>
          </p:cNvPr>
          <p:cNvSpPr/>
          <p:nvPr/>
        </p:nvSpPr>
        <p:spPr>
          <a:xfrm>
            <a:off x="5322385" y="3454405"/>
            <a:ext cx="248508" cy="221877"/>
          </a:xfrm>
          <a:prstGeom prst="rect">
            <a:avLst/>
          </a:prstGeom>
          <a:solidFill>
            <a:schemeClr val="bg1">
              <a:lumMod val="8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Arial"/>
            </a:endParaRPr>
          </a:p>
        </p:txBody>
      </p:sp>
      <p:sp>
        <p:nvSpPr>
          <p:cNvPr id="108" name="Pil: høyre med stripe 107">
            <a:extLst>
              <a:ext uri="{FF2B5EF4-FFF2-40B4-BE49-F238E27FC236}">
                <a16:creationId xmlns:a16="http://schemas.microsoft.com/office/drawing/2014/main" id="{36D1F96B-B18E-4E84-BA82-D126DCC547A7}"/>
              </a:ext>
            </a:extLst>
          </p:cNvPr>
          <p:cNvSpPr/>
          <p:nvPr/>
        </p:nvSpPr>
        <p:spPr>
          <a:xfrm>
            <a:off x="5575277" y="3454405"/>
            <a:ext cx="924114" cy="221877"/>
          </a:xfrm>
          <a:prstGeom prst="stripedRightArrow">
            <a:avLst/>
          </a:prstGeom>
          <a:solidFill>
            <a:schemeClr val="bg1">
              <a:lumMod val="8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Tomkjøring</a:t>
            </a:r>
          </a:p>
        </p:txBody>
      </p:sp>
      <p:sp>
        <p:nvSpPr>
          <p:cNvPr id="109" name="Rektangel 108">
            <a:extLst>
              <a:ext uri="{FF2B5EF4-FFF2-40B4-BE49-F238E27FC236}">
                <a16:creationId xmlns:a16="http://schemas.microsoft.com/office/drawing/2014/main" id="{8A36C552-243C-C1D5-1624-554B7E53251A}"/>
              </a:ext>
            </a:extLst>
          </p:cNvPr>
          <p:cNvSpPr/>
          <p:nvPr/>
        </p:nvSpPr>
        <p:spPr>
          <a:xfrm>
            <a:off x="6549748" y="3454405"/>
            <a:ext cx="785081" cy="221877"/>
          </a:xfrm>
          <a:prstGeom prst="rect">
            <a:avLst/>
          </a:prstGeom>
          <a:solidFill>
            <a:schemeClr val="accent2"/>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1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Linje 56</a:t>
            </a:r>
          </a:p>
        </p:txBody>
      </p:sp>
      <p:sp>
        <p:nvSpPr>
          <p:cNvPr id="110" name="Rektangel 109">
            <a:extLst>
              <a:ext uri="{FF2B5EF4-FFF2-40B4-BE49-F238E27FC236}">
                <a16:creationId xmlns:a16="http://schemas.microsoft.com/office/drawing/2014/main" id="{9E8B9106-2B35-13DE-8F33-A17CB2B3E931}"/>
              </a:ext>
            </a:extLst>
          </p:cNvPr>
          <p:cNvSpPr/>
          <p:nvPr/>
        </p:nvSpPr>
        <p:spPr>
          <a:xfrm>
            <a:off x="7334829" y="3454405"/>
            <a:ext cx="89939" cy="221877"/>
          </a:xfrm>
          <a:prstGeom prst="rect">
            <a:avLst/>
          </a:prstGeom>
          <a:solidFill>
            <a:schemeClr val="accent2"/>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Arial"/>
            </a:endParaRPr>
          </a:p>
        </p:txBody>
      </p:sp>
      <p:sp>
        <p:nvSpPr>
          <p:cNvPr id="111" name="Rektangel 110">
            <a:extLst>
              <a:ext uri="{FF2B5EF4-FFF2-40B4-BE49-F238E27FC236}">
                <a16:creationId xmlns:a16="http://schemas.microsoft.com/office/drawing/2014/main" id="{4441FA2A-6C80-1658-F77E-025F090D8A75}"/>
              </a:ext>
            </a:extLst>
          </p:cNvPr>
          <p:cNvSpPr/>
          <p:nvPr/>
        </p:nvSpPr>
        <p:spPr>
          <a:xfrm>
            <a:off x="6507765" y="3454405"/>
            <a:ext cx="45719" cy="221877"/>
          </a:xfrm>
          <a:prstGeom prst="rect">
            <a:avLst/>
          </a:prstGeom>
          <a:solidFill>
            <a:schemeClr val="accent2"/>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Arial"/>
            </a:endParaRPr>
          </a:p>
        </p:txBody>
      </p:sp>
      <p:sp>
        <p:nvSpPr>
          <p:cNvPr id="112" name="Rektangel 111">
            <a:extLst>
              <a:ext uri="{FF2B5EF4-FFF2-40B4-BE49-F238E27FC236}">
                <a16:creationId xmlns:a16="http://schemas.microsoft.com/office/drawing/2014/main" id="{E104A1D5-C4E3-6B66-70D5-41EA1C02FC56}"/>
              </a:ext>
            </a:extLst>
          </p:cNvPr>
          <p:cNvSpPr/>
          <p:nvPr/>
        </p:nvSpPr>
        <p:spPr>
          <a:xfrm>
            <a:off x="7424768" y="3454405"/>
            <a:ext cx="248508" cy="221877"/>
          </a:xfrm>
          <a:prstGeom prst="rect">
            <a:avLst/>
          </a:prstGeom>
          <a:solidFill>
            <a:schemeClr val="bg1">
              <a:lumMod val="8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Arial"/>
            </a:endParaRPr>
          </a:p>
        </p:txBody>
      </p:sp>
      <p:sp>
        <p:nvSpPr>
          <p:cNvPr id="113" name="Rektangel 112">
            <a:extLst>
              <a:ext uri="{FF2B5EF4-FFF2-40B4-BE49-F238E27FC236}">
                <a16:creationId xmlns:a16="http://schemas.microsoft.com/office/drawing/2014/main" id="{FC0C73D4-B7FF-B148-9087-4508F5D25A40}"/>
              </a:ext>
            </a:extLst>
          </p:cNvPr>
          <p:cNvSpPr/>
          <p:nvPr/>
        </p:nvSpPr>
        <p:spPr>
          <a:xfrm>
            <a:off x="7723633" y="3454405"/>
            <a:ext cx="785081" cy="221877"/>
          </a:xfrm>
          <a:prstGeom prst="rect">
            <a:avLst/>
          </a:prstGeom>
          <a:solidFill>
            <a:schemeClr val="accent2"/>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1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Linje 53</a:t>
            </a:r>
          </a:p>
        </p:txBody>
      </p:sp>
      <p:sp>
        <p:nvSpPr>
          <p:cNvPr id="114" name="Rektangel 113">
            <a:extLst>
              <a:ext uri="{FF2B5EF4-FFF2-40B4-BE49-F238E27FC236}">
                <a16:creationId xmlns:a16="http://schemas.microsoft.com/office/drawing/2014/main" id="{984D1121-1898-A8EF-E2FF-D9CA16F91D67}"/>
              </a:ext>
            </a:extLst>
          </p:cNvPr>
          <p:cNvSpPr/>
          <p:nvPr/>
        </p:nvSpPr>
        <p:spPr>
          <a:xfrm>
            <a:off x="8508714" y="3454405"/>
            <a:ext cx="89939" cy="221877"/>
          </a:xfrm>
          <a:prstGeom prst="rect">
            <a:avLst/>
          </a:prstGeom>
          <a:solidFill>
            <a:schemeClr val="accent2"/>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Arial"/>
            </a:endParaRPr>
          </a:p>
        </p:txBody>
      </p:sp>
      <p:sp>
        <p:nvSpPr>
          <p:cNvPr id="115" name="Rektangel 114">
            <a:extLst>
              <a:ext uri="{FF2B5EF4-FFF2-40B4-BE49-F238E27FC236}">
                <a16:creationId xmlns:a16="http://schemas.microsoft.com/office/drawing/2014/main" id="{7B3F04DF-EE33-681E-0F27-C933EDBE0F92}"/>
              </a:ext>
            </a:extLst>
          </p:cNvPr>
          <p:cNvSpPr/>
          <p:nvPr/>
        </p:nvSpPr>
        <p:spPr>
          <a:xfrm>
            <a:off x="7681650" y="3454405"/>
            <a:ext cx="45719" cy="221877"/>
          </a:xfrm>
          <a:prstGeom prst="rect">
            <a:avLst/>
          </a:prstGeom>
          <a:solidFill>
            <a:schemeClr val="accent2"/>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Arial"/>
            </a:endParaRPr>
          </a:p>
        </p:txBody>
      </p:sp>
      <p:sp>
        <p:nvSpPr>
          <p:cNvPr id="116" name="Rektangel 115">
            <a:extLst>
              <a:ext uri="{FF2B5EF4-FFF2-40B4-BE49-F238E27FC236}">
                <a16:creationId xmlns:a16="http://schemas.microsoft.com/office/drawing/2014/main" id="{DAA7F7AB-0EEF-4A89-7017-240D17E44FEA}"/>
              </a:ext>
            </a:extLst>
          </p:cNvPr>
          <p:cNvSpPr/>
          <p:nvPr/>
        </p:nvSpPr>
        <p:spPr>
          <a:xfrm>
            <a:off x="8598653" y="3454405"/>
            <a:ext cx="248508" cy="221877"/>
          </a:xfrm>
          <a:prstGeom prst="rect">
            <a:avLst/>
          </a:prstGeom>
          <a:solidFill>
            <a:schemeClr val="bg1">
              <a:lumMod val="8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Arial"/>
            </a:endParaRPr>
          </a:p>
        </p:txBody>
      </p:sp>
      <p:sp>
        <p:nvSpPr>
          <p:cNvPr id="117" name="Pil: høyre med stripe 116">
            <a:extLst>
              <a:ext uri="{FF2B5EF4-FFF2-40B4-BE49-F238E27FC236}">
                <a16:creationId xmlns:a16="http://schemas.microsoft.com/office/drawing/2014/main" id="{082D13C2-21DE-490A-4FCA-81F74AEE9017}"/>
              </a:ext>
            </a:extLst>
          </p:cNvPr>
          <p:cNvSpPr/>
          <p:nvPr/>
        </p:nvSpPr>
        <p:spPr>
          <a:xfrm>
            <a:off x="8849598" y="3454405"/>
            <a:ext cx="962561" cy="221877"/>
          </a:xfrm>
          <a:prstGeom prst="stripedRightArrow">
            <a:avLst/>
          </a:prstGeom>
          <a:solidFill>
            <a:schemeClr val="bg1">
              <a:lumMod val="8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Innkjøring</a:t>
            </a:r>
          </a:p>
        </p:txBody>
      </p:sp>
      <p:sp>
        <p:nvSpPr>
          <p:cNvPr id="118" name="Rektangel 117">
            <a:extLst>
              <a:ext uri="{FF2B5EF4-FFF2-40B4-BE49-F238E27FC236}">
                <a16:creationId xmlns:a16="http://schemas.microsoft.com/office/drawing/2014/main" id="{45FC0CAB-E823-18C4-4CCE-CCAEEA44AAE2}"/>
              </a:ext>
            </a:extLst>
          </p:cNvPr>
          <p:cNvSpPr/>
          <p:nvPr/>
        </p:nvSpPr>
        <p:spPr>
          <a:xfrm>
            <a:off x="3267545" y="4780871"/>
            <a:ext cx="785081" cy="221877"/>
          </a:xfrm>
          <a:prstGeom prst="rect">
            <a:avLst/>
          </a:prstGeom>
          <a:solidFill>
            <a:schemeClr val="bg1">
              <a:lumMod val="8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11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Linje 22</a:t>
            </a:r>
          </a:p>
        </p:txBody>
      </p:sp>
      <p:sp>
        <p:nvSpPr>
          <p:cNvPr id="119" name="Rektangel 118">
            <a:extLst>
              <a:ext uri="{FF2B5EF4-FFF2-40B4-BE49-F238E27FC236}">
                <a16:creationId xmlns:a16="http://schemas.microsoft.com/office/drawing/2014/main" id="{59558654-BEA7-44EC-22C5-0C92774A9007}"/>
              </a:ext>
            </a:extLst>
          </p:cNvPr>
          <p:cNvSpPr/>
          <p:nvPr/>
        </p:nvSpPr>
        <p:spPr>
          <a:xfrm>
            <a:off x="4052626" y="4780871"/>
            <a:ext cx="89939" cy="221877"/>
          </a:xfrm>
          <a:prstGeom prst="rect">
            <a:avLst/>
          </a:prstGeom>
          <a:solidFill>
            <a:schemeClr val="bg1">
              <a:lumMod val="8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Arial"/>
            </a:endParaRPr>
          </a:p>
        </p:txBody>
      </p:sp>
      <p:sp>
        <p:nvSpPr>
          <p:cNvPr id="120" name="Rektangel 119">
            <a:extLst>
              <a:ext uri="{FF2B5EF4-FFF2-40B4-BE49-F238E27FC236}">
                <a16:creationId xmlns:a16="http://schemas.microsoft.com/office/drawing/2014/main" id="{E33E8D96-EBCA-6E2D-C411-B586ED93093A}"/>
              </a:ext>
            </a:extLst>
          </p:cNvPr>
          <p:cNvSpPr/>
          <p:nvPr/>
        </p:nvSpPr>
        <p:spPr>
          <a:xfrm>
            <a:off x="3225562" y="4780871"/>
            <a:ext cx="45719" cy="221877"/>
          </a:xfrm>
          <a:prstGeom prst="rect">
            <a:avLst/>
          </a:prstGeom>
          <a:solidFill>
            <a:schemeClr val="bg1">
              <a:lumMod val="8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Arial"/>
            </a:endParaRPr>
          </a:p>
        </p:txBody>
      </p:sp>
      <p:sp>
        <p:nvSpPr>
          <p:cNvPr id="121" name="Pil: høyre med stripe 120">
            <a:extLst>
              <a:ext uri="{FF2B5EF4-FFF2-40B4-BE49-F238E27FC236}">
                <a16:creationId xmlns:a16="http://schemas.microsoft.com/office/drawing/2014/main" id="{499EABA2-CF0B-3BFC-17DD-DC743027D115}"/>
              </a:ext>
            </a:extLst>
          </p:cNvPr>
          <p:cNvSpPr/>
          <p:nvPr/>
        </p:nvSpPr>
        <p:spPr>
          <a:xfrm>
            <a:off x="2284976" y="4780871"/>
            <a:ext cx="926277" cy="221878"/>
          </a:xfrm>
          <a:prstGeom prst="stripedRightArrow">
            <a:avLst/>
          </a:prstGeom>
          <a:solidFill>
            <a:schemeClr val="accent1">
              <a:lumMod val="60000"/>
              <a:lumOff val="4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Utkjøring</a:t>
            </a:r>
          </a:p>
        </p:txBody>
      </p:sp>
      <p:sp>
        <p:nvSpPr>
          <p:cNvPr id="122" name="Rektangel 121">
            <a:extLst>
              <a:ext uri="{FF2B5EF4-FFF2-40B4-BE49-F238E27FC236}">
                <a16:creationId xmlns:a16="http://schemas.microsoft.com/office/drawing/2014/main" id="{F6A7B7BC-41E7-0AE0-FB18-92B3076E1DD9}"/>
              </a:ext>
            </a:extLst>
          </p:cNvPr>
          <p:cNvSpPr/>
          <p:nvPr/>
        </p:nvSpPr>
        <p:spPr>
          <a:xfrm>
            <a:off x="4142565" y="4780871"/>
            <a:ext cx="248508" cy="221877"/>
          </a:xfrm>
          <a:prstGeom prst="rect">
            <a:avLst/>
          </a:prstGeom>
          <a:solidFill>
            <a:schemeClr val="accent1">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Arial"/>
            </a:endParaRPr>
          </a:p>
        </p:txBody>
      </p:sp>
      <p:sp>
        <p:nvSpPr>
          <p:cNvPr id="123" name="Rektangel 122">
            <a:extLst>
              <a:ext uri="{FF2B5EF4-FFF2-40B4-BE49-F238E27FC236}">
                <a16:creationId xmlns:a16="http://schemas.microsoft.com/office/drawing/2014/main" id="{533DDCFE-E666-9A2F-E57F-DE1536B3C4AD}"/>
              </a:ext>
            </a:extLst>
          </p:cNvPr>
          <p:cNvSpPr/>
          <p:nvPr/>
        </p:nvSpPr>
        <p:spPr>
          <a:xfrm>
            <a:off x="4447365" y="4780871"/>
            <a:ext cx="785081" cy="221877"/>
          </a:xfrm>
          <a:prstGeom prst="rect">
            <a:avLst/>
          </a:prstGeom>
          <a:solidFill>
            <a:schemeClr val="bg1">
              <a:lumMod val="8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1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Linje 51</a:t>
            </a:r>
          </a:p>
        </p:txBody>
      </p:sp>
      <p:sp>
        <p:nvSpPr>
          <p:cNvPr id="124" name="Rektangel 123">
            <a:extLst>
              <a:ext uri="{FF2B5EF4-FFF2-40B4-BE49-F238E27FC236}">
                <a16:creationId xmlns:a16="http://schemas.microsoft.com/office/drawing/2014/main" id="{7FF66999-7678-B363-695E-0A6D144F4AA4}"/>
              </a:ext>
            </a:extLst>
          </p:cNvPr>
          <p:cNvSpPr/>
          <p:nvPr/>
        </p:nvSpPr>
        <p:spPr>
          <a:xfrm>
            <a:off x="5232446" y="4780871"/>
            <a:ext cx="89939" cy="221877"/>
          </a:xfrm>
          <a:prstGeom prst="rect">
            <a:avLst/>
          </a:prstGeom>
          <a:solidFill>
            <a:schemeClr val="bg1">
              <a:lumMod val="8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Arial"/>
            </a:endParaRPr>
          </a:p>
        </p:txBody>
      </p:sp>
      <p:sp>
        <p:nvSpPr>
          <p:cNvPr id="125" name="Rektangel 124">
            <a:extLst>
              <a:ext uri="{FF2B5EF4-FFF2-40B4-BE49-F238E27FC236}">
                <a16:creationId xmlns:a16="http://schemas.microsoft.com/office/drawing/2014/main" id="{1A5EF1ED-9C9D-04C5-0E52-8145CB545498}"/>
              </a:ext>
            </a:extLst>
          </p:cNvPr>
          <p:cNvSpPr/>
          <p:nvPr/>
        </p:nvSpPr>
        <p:spPr>
          <a:xfrm>
            <a:off x="4405382" y="4780871"/>
            <a:ext cx="45719" cy="221877"/>
          </a:xfrm>
          <a:prstGeom prst="rect">
            <a:avLst/>
          </a:prstGeom>
          <a:solidFill>
            <a:schemeClr val="bg1">
              <a:lumMod val="8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Arial"/>
            </a:endParaRPr>
          </a:p>
        </p:txBody>
      </p:sp>
      <p:sp>
        <p:nvSpPr>
          <p:cNvPr id="126" name="Rektangel 125">
            <a:extLst>
              <a:ext uri="{FF2B5EF4-FFF2-40B4-BE49-F238E27FC236}">
                <a16:creationId xmlns:a16="http://schemas.microsoft.com/office/drawing/2014/main" id="{CDED1D94-E533-16A6-8542-A6DF03706720}"/>
              </a:ext>
            </a:extLst>
          </p:cNvPr>
          <p:cNvSpPr/>
          <p:nvPr/>
        </p:nvSpPr>
        <p:spPr>
          <a:xfrm>
            <a:off x="5322385" y="4780871"/>
            <a:ext cx="248508" cy="221877"/>
          </a:xfrm>
          <a:prstGeom prst="rect">
            <a:avLst/>
          </a:prstGeom>
          <a:solidFill>
            <a:schemeClr val="accent1">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Arial"/>
            </a:endParaRPr>
          </a:p>
        </p:txBody>
      </p:sp>
      <p:sp>
        <p:nvSpPr>
          <p:cNvPr id="127" name="Pil: høyre med stripe 126">
            <a:extLst>
              <a:ext uri="{FF2B5EF4-FFF2-40B4-BE49-F238E27FC236}">
                <a16:creationId xmlns:a16="http://schemas.microsoft.com/office/drawing/2014/main" id="{F8CACAC0-A10A-5603-69FA-C7316EFC9ED0}"/>
              </a:ext>
            </a:extLst>
          </p:cNvPr>
          <p:cNvSpPr/>
          <p:nvPr/>
        </p:nvSpPr>
        <p:spPr>
          <a:xfrm>
            <a:off x="5575277" y="4780871"/>
            <a:ext cx="924114" cy="221877"/>
          </a:xfrm>
          <a:prstGeom prst="stripedRightArrow">
            <a:avLst/>
          </a:prstGeom>
          <a:solidFill>
            <a:schemeClr val="accent1">
              <a:lumMod val="60000"/>
              <a:lumOff val="4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Tomkjøring</a:t>
            </a:r>
          </a:p>
        </p:txBody>
      </p:sp>
      <p:sp>
        <p:nvSpPr>
          <p:cNvPr id="128" name="Rektangel 127">
            <a:extLst>
              <a:ext uri="{FF2B5EF4-FFF2-40B4-BE49-F238E27FC236}">
                <a16:creationId xmlns:a16="http://schemas.microsoft.com/office/drawing/2014/main" id="{91D48B56-049D-0B05-96CF-1DF4D281EBB0}"/>
              </a:ext>
            </a:extLst>
          </p:cNvPr>
          <p:cNvSpPr/>
          <p:nvPr/>
        </p:nvSpPr>
        <p:spPr>
          <a:xfrm>
            <a:off x="6549748" y="4780871"/>
            <a:ext cx="785081" cy="221877"/>
          </a:xfrm>
          <a:prstGeom prst="rect">
            <a:avLst/>
          </a:prstGeom>
          <a:solidFill>
            <a:schemeClr val="bg1">
              <a:lumMod val="8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1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Linje 56</a:t>
            </a:r>
          </a:p>
        </p:txBody>
      </p:sp>
      <p:sp>
        <p:nvSpPr>
          <p:cNvPr id="129" name="Rektangel 128">
            <a:extLst>
              <a:ext uri="{FF2B5EF4-FFF2-40B4-BE49-F238E27FC236}">
                <a16:creationId xmlns:a16="http://schemas.microsoft.com/office/drawing/2014/main" id="{8FC63653-FAE7-8E9B-6547-1FE9135F7D89}"/>
              </a:ext>
            </a:extLst>
          </p:cNvPr>
          <p:cNvSpPr/>
          <p:nvPr/>
        </p:nvSpPr>
        <p:spPr>
          <a:xfrm>
            <a:off x="7334829" y="4780871"/>
            <a:ext cx="89939" cy="221877"/>
          </a:xfrm>
          <a:prstGeom prst="rect">
            <a:avLst/>
          </a:prstGeom>
          <a:solidFill>
            <a:schemeClr val="bg1">
              <a:lumMod val="8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Arial"/>
            </a:endParaRPr>
          </a:p>
        </p:txBody>
      </p:sp>
      <p:sp>
        <p:nvSpPr>
          <p:cNvPr id="130" name="Rektangel 129">
            <a:extLst>
              <a:ext uri="{FF2B5EF4-FFF2-40B4-BE49-F238E27FC236}">
                <a16:creationId xmlns:a16="http://schemas.microsoft.com/office/drawing/2014/main" id="{3CF609A6-0508-E917-2AFD-F51BEE4C4DC4}"/>
              </a:ext>
            </a:extLst>
          </p:cNvPr>
          <p:cNvSpPr/>
          <p:nvPr/>
        </p:nvSpPr>
        <p:spPr>
          <a:xfrm>
            <a:off x="6507765" y="4780871"/>
            <a:ext cx="45719" cy="221877"/>
          </a:xfrm>
          <a:prstGeom prst="rect">
            <a:avLst/>
          </a:prstGeom>
          <a:solidFill>
            <a:schemeClr val="bg1">
              <a:lumMod val="8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Arial"/>
            </a:endParaRPr>
          </a:p>
        </p:txBody>
      </p:sp>
      <p:sp>
        <p:nvSpPr>
          <p:cNvPr id="131" name="Rektangel 130">
            <a:extLst>
              <a:ext uri="{FF2B5EF4-FFF2-40B4-BE49-F238E27FC236}">
                <a16:creationId xmlns:a16="http://schemas.microsoft.com/office/drawing/2014/main" id="{89C7F749-2021-413B-DF40-4803B0A372C8}"/>
              </a:ext>
            </a:extLst>
          </p:cNvPr>
          <p:cNvSpPr/>
          <p:nvPr/>
        </p:nvSpPr>
        <p:spPr>
          <a:xfrm>
            <a:off x="7424768" y="4780871"/>
            <a:ext cx="248508" cy="221877"/>
          </a:xfrm>
          <a:prstGeom prst="rect">
            <a:avLst/>
          </a:prstGeom>
          <a:solidFill>
            <a:schemeClr val="accent1">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Arial"/>
            </a:endParaRPr>
          </a:p>
        </p:txBody>
      </p:sp>
      <p:sp>
        <p:nvSpPr>
          <p:cNvPr id="132" name="Rektangel 131">
            <a:extLst>
              <a:ext uri="{FF2B5EF4-FFF2-40B4-BE49-F238E27FC236}">
                <a16:creationId xmlns:a16="http://schemas.microsoft.com/office/drawing/2014/main" id="{26D71008-6F91-507F-8173-60D8DE26A325}"/>
              </a:ext>
            </a:extLst>
          </p:cNvPr>
          <p:cNvSpPr/>
          <p:nvPr/>
        </p:nvSpPr>
        <p:spPr>
          <a:xfrm>
            <a:off x="7723633" y="4780871"/>
            <a:ext cx="785081" cy="221877"/>
          </a:xfrm>
          <a:prstGeom prst="rect">
            <a:avLst/>
          </a:prstGeom>
          <a:solidFill>
            <a:schemeClr val="bg1">
              <a:lumMod val="8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1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Linje 53</a:t>
            </a:r>
          </a:p>
        </p:txBody>
      </p:sp>
      <p:sp>
        <p:nvSpPr>
          <p:cNvPr id="133" name="Rektangel 132">
            <a:extLst>
              <a:ext uri="{FF2B5EF4-FFF2-40B4-BE49-F238E27FC236}">
                <a16:creationId xmlns:a16="http://schemas.microsoft.com/office/drawing/2014/main" id="{F6A67D6E-DBE6-D575-56FC-3D16EEEFCAFD}"/>
              </a:ext>
            </a:extLst>
          </p:cNvPr>
          <p:cNvSpPr/>
          <p:nvPr/>
        </p:nvSpPr>
        <p:spPr>
          <a:xfrm>
            <a:off x="8508714" y="4780871"/>
            <a:ext cx="89939" cy="221877"/>
          </a:xfrm>
          <a:prstGeom prst="rect">
            <a:avLst/>
          </a:prstGeom>
          <a:solidFill>
            <a:schemeClr val="bg1">
              <a:lumMod val="8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Arial"/>
            </a:endParaRPr>
          </a:p>
        </p:txBody>
      </p:sp>
      <p:sp>
        <p:nvSpPr>
          <p:cNvPr id="134" name="Rektangel 133">
            <a:extLst>
              <a:ext uri="{FF2B5EF4-FFF2-40B4-BE49-F238E27FC236}">
                <a16:creationId xmlns:a16="http://schemas.microsoft.com/office/drawing/2014/main" id="{85DE37E7-B05F-AB26-8302-B37C50088DE6}"/>
              </a:ext>
            </a:extLst>
          </p:cNvPr>
          <p:cNvSpPr/>
          <p:nvPr/>
        </p:nvSpPr>
        <p:spPr>
          <a:xfrm>
            <a:off x="7681650" y="4780871"/>
            <a:ext cx="45719" cy="221877"/>
          </a:xfrm>
          <a:prstGeom prst="rect">
            <a:avLst/>
          </a:prstGeom>
          <a:solidFill>
            <a:schemeClr val="bg1">
              <a:lumMod val="8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Arial"/>
            </a:endParaRPr>
          </a:p>
        </p:txBody>
      </p:sp>
      <p:sp>
        <p:nvSpPr>
          <p:cNvPr id="135" name="Rektangel 134">
            <a:extLst>
              <a:ext uri="{FF2B5EF4-FFF2-40B4-BE49-F238E27FC236}">
                <a16:creationId xmlns:a16="http://schemas.microsoft.com/office/drawing/2014/main" id="{F343D807-AAC7-AC02-F077-187D4AFE3956}"/>
              </a:ext>
            </a:extLst>
          </p:cNvPr>
          <p:cNvSpPr/>
          <p:nvPr/>
        </p:nvSpPr>
        <p:spPr>
          <a:xfrm>
            <a:off x="8598653" y="4780871"/>
            <a:ext cx="248508" cy="221877"/>
          </a:xfrm>
          <a:prstGeom prst="rect">
            <a:avLst/>
          </a:prstGeom>
          <a:solidFill>
            <a:schemeClr val="accent1">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Arial"/>
            </a:endParaRPr>
          </a:p>
        </p:txBody>
      </p:sp>
      <p:sp>
        <p:nvSpPr>
          <p:cNvPr id="136" name="Pil: høyre med stripe 135">
            <a:extLst>
              <a:ext uri="{FF2B5EF4-FFF2-40B4-BE49-F238E27FC236}">
                <a16:creationId xmlns:a16="http://schemas.microsoft.com/office/drawing/2014/main" id="{65BAD22E-5A13-757A-9F11-5CA706A18928}"/>
              </a:ext>
            </a:extLst>
          </p:cNvPr>
          <p:cNvSpPr/>
          <p:nvPr/>
        </p:nvSpPr>
        <p:spPr>
          <a:xfrm>
            <a:off x="8849598" y="4780871"/>
            <a:ext cx="962561" cy="221877"/>
          </a:xfrm>
          <a:prstGeom prst="stripedRightArrow">
            <a:avLst/>
          </a:prstGeom>
          <a:solidFill>
            <a:schemeClr val="accent1">
              <a:lumMod val="60000"/>
              <a:lumOff val="4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Innkjøring</a:t>
            </a:r>
          </a:p>
        </p:txBody>
      </p:sp>
      <p:sp>
        <p:nvSpPr>
          <p:cNvPr id="137" name="TekstSylinder 136">
            <a:extLst>
              <a:ext uri="{FF2B5EF4-FFF2-40B4-BE49-F238E27FC236}">
                <a16:creationId xmlns:a16="http://schemas.microsoft.com/office/drawing/2014/main" id="{CBECE858-733E-24E7-6825-EEDE74F563BA}"/>
              </a:ext>
            </a:extLst>
          </p:cNvPr>
          <p:cNvSpPr txBox="1"/>
          <p:nvPr/>
        </p:nvSpPr>
        <p:spPr>
          <a:xfrm>
            <a:off x="4546888" y="2980947"/>
            <a:ext cx="219031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sz="1800" b="1" i="0" u="none" strike="noStrike" kern="1200" cap="none" spc="0" normalizeH="0" baseline="0" noProof="0">
                <a:ln>
                  <a:noFill/>
                </a:ln>
                <a:solidFill>
                  <a:srgbClr val="A4A4A4"/>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Ansvar Skyss</a:t>
            </a:r>
          </a:p>
        </p:txBody>
      </p:sp>
      <p:sp>
        <p:nvSpPr>
          <p:cNvPr id="138" name="TekstSylinder 137">
            <a:extLst>
              <a:ext uri="{FF2B5EF4-FFF2-40B4-BE49-F238E27FC236}">
                <a16:creationId xmlns:a16="http://schemas.microsoft.com/office/drawing/2014/main" id="{CDA5CEA1-6F1B-5CC9-89DD-7BD577D35C9C}"/>
              </a:ext>
            </a:extLst>
          </p:cNvPr>
          <p:cNvSpPr txBox="1"/>
          <p:nvPr/>
        </p:nvSpPr>
        <p:spPr>
          <a:xfrm>
            <a:off x="3934860" y="4321676"/>
            <a:ext cx="3183521"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sz="1800" b="1" i="0" u="none" strike="noStrike" kern="1200" cap="none" spc="0" normalizeH="0" baseline="0" noProof="0">
                <a:ln>
                  <a:noFill/>
                </a:ln>
                <a:solidFill>
                  <a:srgbClr val="D2492A">
                    <a:lumMod val="75000"/>
                  </a:srgbClr>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Ansvar bussoperatør</a:t>
            </a:r>
          </a:p>
        </p:txBody>
      </p:sp>
      <p:sp>
        <p:nvSpPr>
          <p:cNvPr id="139" name="TekstSylinder 138">
            <a:extLst>
              <a:ext uri="{FF2B5EF4-FFF2-40B4-BE49-F238E27FC236}">
                <a16:creationId xmlns:a16="http://schemas.microsoft.com/office/drawing/2014/main" id="{47F69E13-6E24-4BED-3ABF-AED95741B888}"/>
              </a:ext>
            </a:extLst>
          </p:cNvPr>
          <p:cNvSpPr txBox="1"/>
          <p:nvPr/>
        </p:nvSpPr>
        <p:spPr>
          <a:xfrm>
            <a:off x="4266819" y="3735472"/>
            <a:ext cx="3624710" cy="2616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sz="1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Opplasting, kjøretid og viktig regulering i en normalsituasjon</a:t>
            </a:r>
          </a:p>
        </p:txBody>
      </p:sp>
      <p:sp>
        <p:nvSpPr>
          <p:cNvPr id="140" name="TekstSylinder 139">
            <a:extLst>
              <a:ext uri="{FF2B5EF4-FFF2-40B4-BE49-F238E27FC236}">
                <a16:creationId xmlns:a16="http://schemas.microsoft.com/office/drawing/2014/main" id="{A6D70D6F-694B-6D8A-786E-EA3AADB565BF}"/>
              </a:ext>
            </a:extLst>
          </p:cNvPr>
          <p:cNvSpPr txBox="1"/>
          <p:nvPr/>
        </p:nvSpPr>
        <p:spPr>
          <a:xfrm>
            <a:off x="4248396" y="5073449"/>
            <a:ext cx="3767378" cy="2616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sz="1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Utkjøring, innkjøring, tomkjøring, reguleringstid og pauser</a:t>
            </a:r>
          </a:p>
        </p:txBody>
      </p:sp>
    </p:spTree>
    <p:extLst>
      <p:ext uri="{BB962C8B-B14F-4D97-AF65-F5344CB8AC3E}">
        <p14:creationId xmlns:p14="http://schemas.microsoft.com/office/powerpoint/2010/main" val="3953574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1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1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3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3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1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1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2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2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2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2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2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2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2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27"/>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28"/>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29"/>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30"/>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31"/>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32"/>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33"/>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34"/>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35"/>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36"/>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38"/>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p:bldP spid="138" grpId="0"/>
      <p:bldP spid="139" grpId="0"/>
      <p:bldP spid="140" grpId="0"/>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62AA7E56-AA79-4989-9AD7-5833F6F7F113}"/>
              </a:ext>
            </a:extLst>
          </p:cNvPr>
          <p:cNvPicPr>
            <a:picLocks noChangeAspect="1"/>
          </p:cNvPicPr>
          <p:nvPr/>
        </p:nvPicPr>
        <p:blipFill>
          <a:blip r:embed="rId2"/>
          <a:stretch>
            <a:fillRect/>
          </a:stretch>
        </p:blipFill>
        <p:spPr>
          <a:xfrm>
            <a:off x="937648" y="513623"/>
            <a:ext cx="5509647" cy="1681760"/>
          </a:xfrm>
          <a:prstGeom prst="rect">
            <a:avLst/>
          </a:prstGeom>
          <a:ln>
            <a:noFill/>
          </a:ln>
        </p:spPr>
      </p:pic>
      <p:pic>
        <p:nvPicPr>
          <p:cNvPr id="5" name="Bilde 4">
            <a:extLst>
              <a:ext uri="{FF2B5EF4-FFF2-40B4-BE49-F238E27FC236}">
                <a16:creationId xmlns:a16="http://schemas.microsoft.com/office/drawing/2014/main" id="{D621387A-DBB1-446D-9DD4-5C800746F7CC}"/>
              </a:ext>
            </a:extLst>
          </p:cNvPr>
          <p:cNvPicPr>
            <a:picLocks noChangeAspect="1"/>
          </p:cNvPicPr>
          <p:nvPr/>
        </p:nvPicPr>
        <p:blipFill>
          <a:blip r:embed="rId3"/>
          <a:stretch>
            <a:fillRect/>
          </a:stretch>
        </p:blipFill>
        <p:spPr>
          <a:xfrm>
            <a:off x="937648" y="4104833"/>
            <a:ext cx="5509647" cy="1945555"/>
          </a:xfrm>
          <a:prstGeom prst="rect">
            <a:avLst/>
          </a:prstGeom>
        </p:spPr>
      </p:pic>
      <p:pic>
        <p:nvPicPr>
          <p:cNvPr id="7" name="Bilde 6">
            <a:extLst>
              <a:ext uri="{FF2B5EF4-FFF2-40B4-BE49-F238E27FC236}">
                <a16:creationId xmlns:a16="http://schemas.microsoft.com/office/drawing/2014/main" id="{13954615-2DCF-442D-937A-5A863DBAF75F}"/>
              </a:ext>
            </a:extLst>
          </p:cNvPr>
          <p:cNvPicPr>
            <a:picLocks noChangeAspect="1"/>
          </p:cNvPicPr>
          <p:nvPr/>
        </p:nvPicPr>
        <p:blipFill>
          <a:blip r:embed="rId4"/>
          <a:stretch>
            <a:fillRect/>
          </a:stretch>
        </p:blipFill>
        <p:spPr>
          <a:xfrm>
            <a:off x="937648" y="2532493"/>
            <a:ext cx="5341969" cy="1235230"/>
          </a:xfrm>
          <a:prstGeom prst="rect">
            <a:avLst/>
          </a:prstGeom>
          <a:ln>
            <a:noFill/>
          </a:ln>
        </p:spPr>
      </p:pic>
      <p:sp>
        <p:nvSpPr>
          <p:cNvPr id="8" name="TekstSylinder 7">
            <a:extLst>
              <a:ext uri="{FF2B5EF4-FFF2-40B4-BE49-F238E27FC236}">
                <a16:creationId xmlns:a16="http://schemas.microsoft.com/office/drawing/2014/main" id="{2FD84D66-F98A-4F78-875F-8BF632A1E0B1}"/>
              </a:ext>
            </a:extLst>
          </p:cNvPr>
          <p:cNvSpPr txBox="1"/>
          <p:nvPr/>
        </p:nvSpPr>
        <p:spPr>
          <a:xfrm rot="5400000">
            <a:off x="7621575" y="3033993"/>
            <a:ext cx="3955122"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sz="3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Kontrakten i Vest</a:t>
            </a:r>
          </a:p>
        </p:txBody>
      </p:sp>
      <p:sp>
        <p:nvSpPr>
          <p:cNvPr id="9" name="Rektangel 8">
            <a:extLst>
              <a:ext uri="{FF2B5EF4-FFF2-40B4-BE49-F238E27FC236}">
                <a16:creationId xmlns:a16="http://schemas.microsoft.com/office/drawing/2014/main" id="{7330DD7E-2439-4A6F-AF2F-8510E2E1D5E3}"/>
              </a:ext>
            </a:extLst>
          </p:cNvPr>
          <p:cNvSpPr/>
          <p:nvPr/>
        </p:nvSpPr>
        <p:spPr>
          <a:xfrm>
            <a:off x="991892" y="807612"/>
            <a:ext cx="5287725" cy="656978"/>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Arial"/>
            </a:endParaRPr>
          </a:p>
        </p:txBody>
      </p:sp>
      <p:sp>
        <p:nvSpPr>
          <p:cNvPr id="10" name="Rektangel 9">
            <a:extLst>
              <a:ext uri="{FF2B5EF4-FFF2-40B4-BE49-F238E27FC236}">
                <a16:creationId xmlns:a16="http://schemas.microsoft.com/office/drawing/2014/main" id="{3A908682-FF9D-4397-9EEF-30DAF14CDF55}"/>
              </a:ext>
            </a:extLst>
          </p:cNvPr>
          <p:cNvSpPr/>
          <p:nvPr/>
        </p:nvSpPr>
        <p:spPr>
          <a:xfrm>
            <a:off x="937648" y="3316637"/>
            <a:ext cx="5341969" cy="451086"/>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Arial"/>
            </a:endParaRPr>
          </a:p>
        </p:txBody>
      </p:sp>
      <p:sp>
        <p:nvSpPr>
          <p:cNvPr id="11" name="Rektangel 10">
            <a:extLst>
              <a:ext uri="{FF2B5EF4-FFF2-40B4-BE49-F238E27FC236}">
                <a16:creationId xmlns:a16="http://schemas.microsoft.com/office/drawing/2014/main" id="{C4E5E468-F6B3-4446-A22C-800133FF9636}"/>
              </a:ext>
            </a:extLst>
          </p:cNvPr>
          <p:cNvSpPr/>
          <p:nvPr/>
        </p:nvSpPr>
        <p:spPr>
          <a:xfrm>
            <a:off x="991892" y="5548393"/>
            <a:ext cx="5287725" cy="418454"/>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Arial"/>
            </a:endParaRPr>
          </a:p>
        </p:txBody>
      </p:sp>
      <p:sp>
        <p:nvSpPr>
          <p:cNvPr id="12" name="Rektangel 11">
            <a:extLst>
              <a:ext uri="{FF2B5EF4-FFF2-40B4-BE49-F238E27FC236}">
                <a16:creationId xmlns:a16="http://schemas.microsoft.com/office/drawing/2014/main" id="{6797B67C-950E-46BA-8E21-D34A8C0623D1}"/>
              </a:ext>
            </a:extLst>
          </p:cNvPr>
          <p:cNvSpPr/>
          <p:nvPr/>
        </p:nvSpPr>
        <p:spPr>
          <a:xfrm>
            <a:off x="2913681" y="5401159"/>
            <a:ext cx="3365936" cy="147234"/>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3629436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2F38A16D-CB49-49A9-A0C3-0717BE67E857}"/>
              </a:ext>
            </a:extLst>
          </p:cNvPr>
          <p:cNvSpPr>
            <a:spLocks noGrp="1"/>
          </p:cNvSpPr>
          <p:nvPr>
            <p:ph type="title"/>
          </p:nvPr>
        </p:nvSpPr>
        <p:spPr>
          <a:xfrm>
            <a:off x="557999" y="1772203"/>
            <a:ext cx="11083137" cy="333955"/>
          </a:xfrm>
        </p:spPr>
        <p:txBody>
          <a:bodyPr anchor="t">
            <a:normAutofit/>
          </a:bodyPr>
          <a:lstStyle/>
          <a:p>
            <a:r>
              <a:rPr lang="nn-NO"/>
              <a:t>Sjåførrekruttering</a:t>
            </a:r>
          </a:p>
        </p:txBody>
      </p:sp>
      <p:sp>
        <p:nvSpPr>
          <p:cNvPr id="5" name="Plassholder for tekst 4">
            <a:extLst>
              <a:ext uri="{FF2B5EF4-FFF2-40B4-BE49-F238E27FC236}">
                <a16:creationId xmlns:a16="http://schemas.microsoft.com/office/drawing/2014/main" id="{089F8C86-189C-403A-85F3-66F1DC5FFF5B}"/>
              </a:ext>
            </a:extLst>
          </p:cNvPr>
          <p:cNvSpPr>
            <a:spLocks noGrp="1"/>
          </p:cNvSpPr>
          <p:nvPr>
            <p:ph type="body" sz="quarter" idx="10"/>
          </p:nvPr>
        </p:nvSpPr>
        <p:spPr>
          <a:xfrm>
            <a:off x="558000" y="2152800"/>
            <a:ext cx="11083138" cy="333955"/>
          </a:xfrm>
        </p:spPr>
        <p:txBody>
          <a:bodyPr>
            <a:normAutofit/>
          </a:bodyPr>
          <a:lstStyle/>
          <a:p>
            <a:endParaRPr lang="nn-NO">
              <a:latin typeface="+mn-lt"/>
            </a:endParaRPr>
          </a:p>
        </p:txBody>
      </p:sp>
    </p:spTree>
    <p:extLst>
      <p:ext uri="{BB962C8B-B14F-4D97-AF65-F5344CB8AC3E}">
        <p14:creationId xmlns:p14="http://schemas.microsoft.com/office/powerpoint/2010/main" val="1242851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614C74D-4A12-C545-3CBC-BE5675C5AAE2}"/>
              </a:ext>
            </a:extLst>
          </p:cNvPr>
          <p:cNvSpPr>
            <a:spLocks noGrp="1"/>
          </p:cNvSpPr>
          <p:nvPr>
            <p:ph type="title"/>
          </p:nvPr>
        </p:nvSpPr>
        <p:spPr/>
        <p:txBody>
          <a:bodyPr/>
          <a:lstStyle/>
          <a:p>
            <a:r>
              <a:rPr lang="nn-NO"/>
              <a:t>Fylkeskommunale bidrag til sjåførrekruttering</a:t>
            </a:r>
          </a:p>
        </p:txBody>
      </p:sp>
      <p:sp>
        <p:nvSpPr>
          <p:cNvPr id="3" name="Plassholder for tekst 2">
            <a:extLst>
              <a:ext uri="{FF2B5EF4-FFF2-40B4-BE49-F238E27FC236}">
                <a16:creationId xmlns:a16="http://schemas.microsoft.com/office/drawing/2014/main" id="{659FA188-63A4-A7E2-846E-F6200EC0C0A9}"/>
              </a:ext>
            </a:extLst>
          </p:cNvPr>
          <p:cNvSpPr>
            <a:spLocks noGrp="1"/>
          </p:cNvSpPr>
          <p:nvPr>
            <p:ph type="body" sz="quarter" idx="10"/>
          </p:nvPr>
        </p:nvSpPr>
        <p:spPr/>
        <p:txBody>
          <a:bodyPr/>
          <a:lstStyle/>
          <a:p>
            <a:pPr marL="342900" indent="-342900">
              <a:buFont typeface="Arial" panose="020B0604020202020204" pitchFamily="34" charset="0"/>
              <a:buChar char="•"/>
            </a:pPr>
            <a:r>
              <a:rPr lang="nn-NO"/>
              <a:t>Ordning haust 2023</a:t>
            </a:r>
          </a:p>
          <a:p>
            <a:pPr marL="1062038" lvl="1" indent="-342900">
              <a:buFont typeface="Arial" panose="020B0604020202020204" pitchFamily="34" charset="0"/>
              <a:buChar char="•"/>
            </a:pPr>
            <a:r>
              <a:rPr lang="nn-NO"/>
              <a:t>15 </a:t>
            </a:r>
            <a:r>
              <a:rPr lang="nn-NO" err="1"/>
              <a:t>kandiatar</a:t>
            </a:r>
            <a:r>
              <a:rPr lang="nn-NO"/>
              <a:t> (Tide og Vy)</a:t>
            </a:r>
          </a:p>
          <a:p>
            <a:pPr marL="1062038" lvl="1" indent="-342900">
              <a:buFont typeface="Arial" panose="020B0604020202020204" pitchFamily="34" charset="0"/>
              <a:buChar char="•"/>
            </a:pPr>
            <a:r>
              <a:rPr lang="nn-NO"/>
              <a:t>Stipend + sjåførutdanning</a:t>
            </a:r>
          </a:p>
          <a:p>
            <a:pPr marL="1062038" lvl="1" indent="-342900">
              <a:buFont typeface="Arial" panose="020B0604020202020204" pitchFamily="34" charset="0"/>
              <a:buChar char="•"/>
            </a:pPr>
            <a:endParaRPr lang="nn-NO"/>
          </a:p>
          <a:p>
            <a:pPr marL="342900" indent="-342900">
              <a:buFont typeface="Arial" panose="020B0604020202020204" pitchFamily="34" charset="0"/>
              <a:buChar char="•"/>
            </a:pPr>
            <a:r>
              <a:rPr lang="nn-NO"/>
              <a:t>Ordning vår 2024</a:t>
            </a:r>
          </a:p>
          <a:p>
            <a:pPr marL="1062038" lvl="1" indent="-342900">
              <a:buFont typeface="Arial" panose="020B0604020202020204" pitchFamily="34" charset="0"/>
              <a:buChar char="•"/>
            </a:pPr>
            <a:r>
              <a:rPr lang="nn-NO"/>
              <a:t>47 kandidatar (Tide, Vy, Firda Billag og </a:t>
            </a:r>
            <a:r>
              <a:rPr lang="nn-NO" err="1"/>
              <a:t>MEBAS</a:t>
            </a:r>
            <a:endParaRPr lang="nn-NO"/>
          </a:p>
          <a:p>
            <a:pPr marL="1062038" lvl="1" indent="-342900">
              <a:buFont typeface="Arial" panose="020B0604020202020204" pitchFamily="34" charset="0"/>
              <a:buChar char="•"/>
            </a:pPr>
            <a:r>
              <a:rPr lang="nn-NO"/>
              <a:t>Spleiselag: Dekker halvpart kvar av opplæringskostnad ved privat køyreskole</a:t>
            </a:r>
          </a:p>
        </p:txBody>
      </p:sp>
    </p:spTree>
    <p:extLst>
      <p:ext uri="{BB962C8B-B14F-4D97-AF65-F5344CB8AC3E}">
        <p14:creationId xmlns:p14="http://schemas.microsoft.com/office/powerpoint/2010/main" val="6508320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D4C5BD03-BF25-E9F8-4951-2893055C630A}"/>
              </a:ext>
            </a:extLst>
          </p:cNvPr>
          <p:cNvSpPr>
            <a:spLocks noGrp="1"/>
          </p:cNvSpPr>
          <p:nvPr>
            <p:ph type="title"/>
          </p:nvPr>
        </p:nvSpPr>
        <p:spPr/>
        <p:txBody>
          <a:bodyPr/>
          <a:lstStyle/>
          <a:p>
            <a:r>
              <a:rPr lang="nb-NO"/>
              <a:t>Målgrupper</a:t>
            </a:r>
          </a:p>
        </p:txBody>
      </p:sp>
      <p:sp>
        <p:nvSpPr>
          <p:cNvPr id="2" name="Plassholder for tekst 1">
            <a:extLst>
              <a:ext uri="{FF2B5EF4-FFF2-40B4-BE49-F238E27FC236}">
                <a16:creationId xmlns:a16="http://schemas.microsoft.com/office/drawing/2014/main" id="{B89EEBC2-C1E4-98B5-B55E-EA7364924797}"/>
              </a:ext>
            </a:extLst>
          </p:cNvPr>
          <p:cNvSpPr>
            <a:spLocks noGrp="1"/>
          </p:cNvSpPr>
          <p:nvPr>
            <p:ph type="body" sz="quarter" idx="10"/>
          </p:nvPr>
        </p:nvSpPr>
        <p:spPr>
          <a:xfrm>
            <a:off x="558000" y="1807200"/>
            <a:ext cx="3770932" cy="4105275"/>
          </a:xfrm>
        </p:spPr>
        <p:txBody>
          <a:bodyPr/>
          <a:lstStyle/>
          <a:p>
            <a:pPr marL="342900" indent="-342900" algn="l">
              <a:buFont typeface="Arial" panose="020B0604020202020204" pitchFamily="34" charset="0"/>
              <a:buChar char="•"/>
            </a:pPr>
            <a:r>
              <a:rPr lang="nb-NO" b="0" i="0">
                <a:solidFill>
                  <a:srgbClr val="292827"/>
                </a:solidFill>
                <a:effectLst/>
              </a:rPr>
              <a:t>Lærlinger</a:t>
            </a:r>
          </a:p>
          <a:p>
            <a:pPr marL="342900" indent="-342900" algn="l">
              <a:buFont typeface="Arial" panose="020B0604020202020204" pitchFamily="34" charset="0"/>
              <a:buChar char="•"/>
            </a:pPr>
            <a:r>
              <a:rPr lang="nb-NO" b="0" i="0">
                <a:solidFill>
                  <a:srgbClr val="292827"/>
                </a:solidFill>
                <a:effectLst/>
              </a:rPr>
              <a:t>Arbeidsledige</a:t>
            </a:r>
          </a:p>
          <a:p>
            <a:pPr marL="342900" indent="-342900" algn="l">
              <a:buFont typeface="Arial" panose="020B0604020202020204" pitchFamily="34" charset="0"/>
              <a:buChar char="•"/>
            </a:pPr>
            <a:r>
              <a:rPr lang="nb-NO" b="0" i="0">
                <a:solidFill>
                  <a:srgbClr val="292827"/>
                </a:solidFill>
                <a:effectLst/>
              </a:rPr>
              <a:t>Personer som ønsker en ny karriere</a:t>
            </a:r>
          </a:p>
          <a:p>
            <a:pPr marL="342900" indent="-342900" algn="l">
              <a:buFont typeface="Arial" panose="020B0604020202020204" pitchFamily="34" charset="0"/>
              <a:buChar char="•"/>
            </a:pPr>
            <a:r>
              <a:rPr lang="nb-NO" b="0" i="0">
                <a:solidFill>
                  <a:srgbClr val="292827"/>
                </a:solidFill>
                <a:effectLst/>
              </a:rPr>
              <a:t>Seniorer som har lyst til å jobbe lengre enn til 62-67 år</a:t>
            </a:r>
          </a:p>
          <a:p>
            <a:pPr marL="342900" indent="-342900" algn="l">
              <a:buFont typeface="Arial" panose="020B0604020202020204" pitchFamily="34" charset="0"/>
              <a:buChar char="•"/>
            </a:pPr>
            <a:r>
              <a:rPr lang="nb-NO">
                <a:solidFill>
                  <a:srgbClr val="292827"/>
                </a:solidFill>
              </a:rPr>
              <a:t>Lastebil/tungtransportsjåfører som ønsker forandring</a:t>
            </a:r>
            <a:endParaRPr lang="nb-NO" b="0" i="0">
              <a:solidFill>
                <a:srgbClr val="292827"/>
              </a:solidFill>
              <a:effectLst/>
            </a:endParaRPr>
          </a:p>
        </p:txBody>
      </p:sp>
      <p:pic>
        <p:nvPicPr>
          <p:cNvPr id="5" name="Bilde 4">
            <a:extLst>
              <a:ext uri="{FF2B5EF4-FFF2-40B4-BE49-F238E27FC236}">
                <a16:creationId xmlns:a16="http://schemas.microsoft.com/office/drawing/2014/main" id="{854D0785-C6E3-932C-A1D6-43C988DC02F4}"/>
              </a:ext>
            </a:extLst>
          </p:cNvPr>
          <p:cNvPicPr>
            <a:picLocks noChangeAspect="1"/>
          </p:cNvPicPr>
          <p:nvPr/>
        </p:nvPicPr>
        <p:blipFill>
          <a:blip r:embed="rId3"/>
          <a:stretch>
            <a:fillRect/>
          </a:stretch>
        </p:blipFill>
        <p:spPr>
          <a:xfrm>
            <a:off x="4603180" y="0"/>
            <a:ext cx="7360872" cy="6858000"/>
          </a:xfrm>
          <a:prstGeom prst="rect">
            <a:avLst/>
          </a:prstGeom>
        </p:spPr>
      </p:pic>
    </p:spTree>
    <p:extLst>
      <p:ext uri="{BB962C8B-B14F-4D97-AF65-F5344CB8AC3E}">
        <p14:creationId xmlns:p14="http://schemas.microsoft.com/office/powerpoint/2010/main" val="1147828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0DDFA89-18F9-43FB-83F7-AFDBDCD8B8E3}"/>
              </a:ext>
            </a:extLst>
          </p:cNvPr>
          <p:cNvSpPr>
            <a:spLocks noGrp="1"/>
          </p:cNvSpPr>
          <p:nvPr>
            <p:ph type="title"/>
          </p:nvPr>
        </p:nvSpPr>
        <p:spPr/>
        <p:txBody>
          <a:bodyPr/>
          <a:lstStyle/>
          <a:p>
            <a:r>
              <a:rPr lang="nn-NO"/>
              <a:t>Nytt frå Skyss</a:t>
            </a:r>
          </a:p>
        </p:txBody>
      </p:sp>
    </p:spTree>
    <p:extLst>
      <p:ext uri="{BB962C8B-B14F-4D97-AF65-F5344CB8AC3E}">
        <p14:creationId xmlns:p14="http://schemas.microsoft.com/office/powerpoint/2010/main" val="41481459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8A1C212A-2416-4461-BFF8-F3F9C30CD65D}"/>
              </a:ext>
            </a:extLst>
          </p:cNvPr>
          <p:cNvSpPr>
            <a:spLocks noGrp="1"/>
          </p:cNvSpPr>
          <p:nvPr>
            <p:ph type="title"/>
          </p:nvPr>
        </p:nvSpPr>
        <p:spPr>
          <a:xfrm>
            <a:off x="557999" y="1772203"/>
            <a:ext cx="11083137" cy="333955"/>
          </a:xfrm>
        </p:spPr>
        <p:txBody>
          <a:bodyPr anchor="t">
            <a:normAutofit/>
          </a:bodyPr>
          <a:lstStyle/>
          <a:p>
            <a:r>
              <a:rPr lang="nb-NO" err="1"/>
              <a:t>Bussanbod</a:t>
            </a:r>
            <a:r>
              <a:rPr lang="nb-NO"/>
              <a:t> 2025 og 2026 – Status og </a:t>
            </a:r>
            <a:r>
              <a:rPr lang="nb-NO" err="1"/>
              <a:t>vidare</a:t>
            </a:r>
            <a:r>
              <a:rPr lang="nb-NO"/>
              <a:t> framdrift</a:t>
            </a:r>
            <a:endParaRPr lang="nn-NO"/>
          </a:p>
        </p:txBody>
      </p:sp>
      <p:sp>
        <p:nvSpPr>
          <p:cNvPr id="5" name="Plassholder for tekst 4">
            <a:extLst>
              <a:ext uri="{FF2B5EF4-FFF2-40B4-BE49-F238E27FC236}">
                <a16:creationId xmlns:a16="http://schemas.microsoft.com/office/drawing/2014/main" id="{E2FEE882-DE1A-4B41-96A2-0EFDF18A6D9B}"/>
              </a:ext>
            </a:extLst>
          </p:cNvPr>
          <p:cNvSpPr>
            <a:spLocks noGrp="1"/>
          </p:cNvSpPr>
          <p:nvPr>
            <p:ph type="body" sz="quarter" idx="10"/>
          </p:nvPr>
        </p:nvSpPr>
        <p:spPr>
          <a:xfrm>
            <a:off x="558000" y="2152800"/>
            <a:ext cx="11083138" cy="333955"/>
          </a:xfrm>
        </p:spPr>
        <p:txBody>
          <a:bodyPr>
            <a:normAutofit/>
          </a:bodyPr>
          <a:lstStyle/>
          <a:p>
            <a:endParaRPr lang="nn-NO"/>
          </a:p>
        </p:txBody>
      </p:sp>
    </p:spTree>
    <p:extLst>
      <p:ext uri="{BB962C8B-B14F-4D97-AF65-F5344CB8AC3E}">
        <p14:creationId xmlns:p14="http://schemas.microsoft.com/office/powerpoint/2010/main" val="22985274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B3BE190A-761D-DE77-C90B-5FE0C1DFA1ED}"/>
              </a:ext>
            </a:extLst>
          </p:cNvPr>
          <p:cNvSpPr>
            <a:spLocks noGrp="1"/>
          </p:cNvSpPr>
          <p:nvPr>
            <p:ph type="body" sz="half" idx="2"/>
          </p:nvPr>
        </p:nvSpPr>
        <p:spPr/>
        <p:txBody>
          <a:bodyPr/>
          <a:lstStyle/>
          <a:p>
            <a:pPr marL="342900" indent="-342900">
              <a:buFont typeface="Arial" panose="020B0604020202020204" pitchFamily="34" charset="0"/>
              <a:buChar char="•"/>
            </a:pPr>
            <a:r>
              <a:rPr lang="nn-NO"/>
              <a:t>Dagens kontraktar går ut juni 2025.</a:t>
            </a:r>
          </a:p>
          <a:p>
            <a:pPr marL="342900" indent="-342900">
              <a:buFont typeface="Arial" panose="020B0604020202020204" pitchFamily="34" charset="0"/>
              <a:buChar char="•"/>
            </a:pPr>
            <a:r>
              <a:rPr lang="nn-NO"/>
              <a:t>Konkurransen vart kunngjort hausten 2023 og tilbodsfristen var 1/3-2024</a:t>
            </a:r>
          </a:p>
          <a:p>
            <a:pPr marL="342900" indent="-342900">
              <a:buFont typeface="Arial" panose="020B0604020202020204" pitchFamily="34" charset="0"/>
              <a:buChar char="•"/>
            </a:pPr>
            <a:r>
              <a:rPr lang="nn-NO"/>
              <a:t>Tentativt vil nye kontraktar tildelast og signerast i løpet av april 2024</a:t>
            </a:r>
          </a:p>
          <a:p>
            <a:pPr marL="342900" indent="-342900">
              <a:buFont typeface="Arial" panose="020B0604020202020204" pitchFamily="34" charset="0"/>
              <a:buChar char="•"/>
            </a:pPr>
            <a:r>
              <a:rPr lang="nn-NO"/>
              <a:t>Etter signering vil arbeidet med å førebu oppstart setjast i gang slik at overgangen til ny ruteproduksjon skjer på ein saumlaus måte</a:t>
            </a:r>
          </a:p>
          <a:p>
            <a:endParaRPr lang="nb-NO"/>
          </a:p>
        </p:txBody>
      </p:sp>
      <p:sp>
        <p:nvSpPr>
          <p:cNvPr id="3" name="Tittel 2">
            <a:extLst>
              <a:ext uri="{FF2B5EF4-FFF2-40B4-BE49-F238E27FC236}">
                <a16:creationId xmlns:a16="http://schemas.microsoft.com/office/drawing/2014/main" id="{7E3D50F0-9136-C092-368A-A007A024E0E2}"/>
              </a:ext>
            </a:extLst>
          </p:cNvPr>
          <p:cNvSpPr>
            <a:spLocks noGrp="1"/>
          </p:cNvSpPr>
          <p:nvPr>
            <p:ph type="title"/>
          </p:nvPr>
        </p:nvSpPr>
        <p:spPr/>
        <p:txBody>
          <a:bodyPr>
            <a:normAutofit/>
          </a:bodyPr>
          <a:lstStyle/>
          <a:p>
            <a:r>
              <a:rPr lang="nn-NO" sz="2800"/>
              <a:t>«Bussanbod 2025» - Nordfjord, Hardanger-Voss og Modalen-Vaksdal</a:t>
            </a:r>
            <a:endParaRPr lang="nn-NO" sz="3600"/>
          </a:p>
        </p:txBody>
      </p:sp>
    </p:spTree>
    <p:extLst>
      <p:ext uri="{BB962C8B-B14F-4D97-AF65-F5344CB8AC3E}">
        <p14:creationId xmlns:p14="http://schemas.microsoft.com/office/powerpoint/2010/main" val="36650730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ssholder for tekst 6">
            <a:extLst>
              <a:ext uri="{FF2B5EF4-FFF2-40B4-BE49-F238E27FC236}">
                <a16:creationId xmlns:a16="http://schemas.microsoft.com/office/drawing/2014/main" id="{FAD12C2E-8515-2F41-8DC3-F059D42662D5}"/>
              </a:ext>
            </a:extLst>
          </p:cNvPr>
          <p:cNvSpPr>
            <a:spLocks noGrp="1"/>
          </p:cNvSpPr>
          <p:nvPr>
            <p:ph type="body" sz="half" idx="2"/>
          </p:nvPr>
        </p:nvSpPr>
        <p:spPr/>
        <p:txBody>
          <a:bodyPr/>
          <a:lstStyle/>
          <a:p>
            <a:pPr marL="342900" indent="-342900">
              <a:buFont typeface="Arial" panose="020B0604020202020204" pitchFamily="34" charset="0"/>
              <a:buChar char="•"/>
            </a:pPr>
            <a:r>
              <a:rPr lang="nb-NO"/>
              <a:t>Dagens </a:t>
            </a:r>
            <a:r>
              <a:rPr lang="nb-NO" err="1"/>
              <a:t>busskontraktar</a:t>
            </a:r>
            <a:r>
              <a:rPr lang="nb-NO"/>
              <a:t> går ut i juni 2026</a:t>
            </a:r>
          </a:p>
          <a:p>
            <a:pPr marL="342900" indent="-342900">
              <a:buFont typeface="Arial" panose="020B0604020202020204" pitchFamily="34" charset="0"/>
              <a:buChar char="•"/>
            </a:pPr>
            <a:r>
              <a:rPr lang="nb-NO"/>
              <a:t>Konkurransen skal </a:t>
            </a:r>
            <a:r>
              <a:rPr lang="nb-NO" err="1"/>
              <a:t>kunngjerast</a:t>
            </a:r>
            <a:r>
              <a:rPr lang="nb-NO"/>
              <a:t> </a:t>
            </a:r>
            <a:r>
              <a:rPr lang="nb-NO" err="1"/>
              <a:t>seinast</a:t>
            </a:r>
            <a:r>
              <a:rPr lang="nb-NO"/>
              <a:t> </a:t>
            </a:r>
            <a:r>
              <a:rPr lang="nb-NO" err="1"/>
              <a:t>hausten</a:t>
            </a:r>
            <a:r>
              <a:rPr lang="nb-NO"/>
              <a:t> 2024</a:t>
            </a:r>
          </a:p>
          <a:p>
            <a:pPr marL="342900" indent="-342900">
              <a:buFont typeface="Arial" panose="020B0604020202020204" pitchFamily="34" charset="0"/>
              <a:buChar char="•"/>
            </a:pPr>
            <a:r>
              <a:rPr lang="nb-NO"/>
              <a:t>Kontrakt tildelast innen 2024 og signerast </a:t>
            </a:r>
            <a:r>
              <a:rPr lang="nb-NO" err="1"/>
              <a:t>innan</a:t>
            </a:r>
            <a:r>
              <a:rPr lang="nb-NO"/>
              <a:t> januar 2025, med driftsoppstart juni 2026</a:t>
            </a:r>
          </a:p>
          <a:p>
            <a:pPr marL="342900" indent="-342900">
              <a:buFont typeface="Arial" panose="020B0604020202020204" pitchFamily="34" charset="0"/>
              <a:buChar char="•"/>
            </a:pPr>
            <a:r>
              <a:rPr lang="nb-NO" err="1"/>
              <a:t>Kontraktane</a:t>
            </a:r>
            <a:r>
              <a:rPr lang="nb-NO"/>
              <a:t> </a:t>
            </a:r>
            <a:r>
              <a:rPr lang="nb-NO" err="1"/>
              <a:t>opererast</a:t>
            </a:r>
            <a:r>
              <a:rPr lang="nb-NO"/>
              <a:t> i dag av Tide Buss og Firda Billag, og det vil bli </a:t>
            </a:r>
            <a:r>
              <a:rPr lang="nb-NO" err="1"/>
              <a:t>etterspurd</a:t>
            </a:r>
            <a:r>
              <a:rPr lang="nb-NO"/>
              <a:t> omkring 200 </a:t>
            </a:r>
            <a:r>
              <a:rPr lang="nb-NO" err="1"/>
              <a:t>bussar</a:t>
            </a:r>
            <a:r>
              <a:rPr lang="nb-NO"/>
              <a:t> totalt</a:t>
            </a:r>
          </a:p>
          <a:p>
            <a:pPr marL="342900" indent="-342900">
              <a:buFont typeface="Arial" panose="020B0604020202020204" pitchFamily="34" charset="0"/>
              <a:buChar char="•"/>
            </a:pPr>
            <a:r>
              <a:rPr lang="nn-NO"/>
              <a:t>Politisk bestilling; mål om nullutslepp innan 2030</a:t>
            </a:r>
          </a:p>
          <a:p>
            <a:endParaRPr lang="nn-NO"/>
          </a:p>
          <a:p>
            <a:pPr marL="342900" indent="-342900">
              <a:buFont typeface="Arial" panose="020B0604020202020204" pitchFamily="34" charset="0"/>
              <a:buChar char="•"/>
            </a:pPr>
            <a:endParaRPr lang="nb-NO"/>
          </a:p>
        </p:txBody>
      </p:sp>
      <p:sp>
        <p:nvSpPr>
          <p:cNvPr id="6" name="Tittel 5">
            <a:extLst>
              <a:ext uri="{FF2B5EF4-FFF2-40B4-BE49-F238E27FC236}">
                <a16:creationId xmlns:a16="http://schemas.microsoft.com/office/drawing/2014/main" id="{52A93B46-377A-1C47-A1BF-AC95620EAB7A}"/>
              </a:ext>
            </a:extLst>
          </p:cNvPr>
          <p:cNvSpPr>
            <a:spLocks noGrp="1"/>
          </p:cNvSpPr>
          <p:nvPr>
            <p:ph type="title"/>
          </p:nvPr>
        </p:nvSpPr>
        <p:spPr/>
        <p:txBody>
          <a:bodyPr/>
          <a:lstStyle/>
          <a:p>
            <a:r>
              <a:rPr lang="nb-NO"/>
              <a:t>«</a:t>
            </a:r>
            <a:r>
              <a:rPr lang="nb-NO" err="1"/>
              <a:t>Bussanbod</a:t>
            </a:r>
            <a:r>
              <a:rPr lang="nb-NO"/>
              <a:t> 2026» –</a:t>
            </a:r>
            <a:br>
              <a:rPr lang="nb-NO"/>
            </a:br>
            <a:r>
              <a:rPr lang="nb-NO"/>
              <a:t>  Sogn, Sunnfjord og Sunnhordland</a:t>
            </a:r>
          </a:p>
        </p:txBody>
      </p:sp>
    </p:spTree>
    <p:extLst>
      <p:ext uri="{BB962C8B-B14F-4D97-AF65-F5344CB8AC3E}">
        <p14:creationId xmlns:p14="http://schemas.microsoft.com/office/powerpoint/2010/main" val="15555325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531ECB72-AE0C-D102-CE36-C8CB31203200}"/>
              </a:ext>
            </a:extLst>
          </p:cNvPr>
          <p:cNvSpPr>
            <a:spLocks noGrp="1"/>
          </p:cNvSpPr>
          <p:nvPr>
            <p:ph type="title"/>
          </p:nvPr>
        </p:nvSpPr>
        <p:spPr>
          <a:xfrm>
            <a:off x="558000" y="558000"/>
            <a:ext cx="5814696" cy="1080000"/>
          </a:xfrm>
        </p:spPr>
        <p:txBody>
          <a:bodyPr/>
          <a:lstStyle/>
          <a:p>
            <a:r>
              <a:rPr lang="nb-NO" err="1"/>
              <a:t>Bussanbod</a:t>
            </a:r>
            <a:r>
              <a:rPr lang="nb-NO"/>
              <a:t> 2026 i «Utvida dialogforum» 16. april</a:t>
            </a:r>
          </a:p>
        </p:txBody>
      </p:sp>
      <p:sp>
        <p:nvSpPr>
          <p:cNvPr id="2" name="Plassholder for tekst 1">
            <a:extLst>
              <a:ext uri="{FF2B5EF4-FFF2-40B4-BE49-F238E27FC236}">
                <a16:creationId xmlns:a16="http://schemas.microsoft.com/office/drawing/2014/main" id="{7586C3D3-6DAC-B666-FD66-5FDED51FA2A0}"/>
              </a:ext>
            </a:extLst>
          </p:cNvPr>
          <p:cNvSpPr>
            <a:spLocks noGrp="1"/>
          </p:cNvSpPr>
          <p:nvPr>
            <p:ph type="body" sz="quarter" idx="10"/>
          </p:nvPr>
        </p:nvSpPr>
        <p:spPr>
          <a:xfrm>
            <a:off x="558000" y="1807200"/>
            <a:ext cx="5538000" cy="4105275"/>
          </a:xfrm>
        </p:spPr>
        <p:txBody>
          <a:bodyPr/>
          <a:lstStyle/>
          <a:p>
            <a:r>
              <a:rPr lang="nb-NO" sz="1800"/>
              <a:t>Fokus i «Utvida dialogforum» vil være: </a:t>
            </a:r>
          </a:p>
          <a:p>
            <a:endParaRPr lang="nb-NO" sz="1800"/>
          </a:p>
          <a:p>
            <a:pPr marL="285750" indent="-285750">
              <a:buFont typeface="Arial" panose="020B0604020202020204" pitchFamily="34" charset="0"/>
              <a:buChar char="•"/>
            </a:pPr>
            <a:r>
              <a:rPr lang="nb-NO" sz="1800">
                <a:latin typeface="Roboto"/>
                <a:ea typeface="Roboto"/>
              </a:rPr>
              <a:t>Handtering av bagasje og sikring av last</a:t>
            </a:r>
            <a:br>
              <a:rPr lang="nb-NO" sz="1800">
                <a:latin typeface="Roboto" panose="02000000000000000000" pitchFamily="2" charset="0"/>
              </a:rPr>
            </a:br>
            <a:endParaRPr lang="nb-NO" sz="1800">
              <a:latin typeface="Roboto" panose="02000000000000000000" pitchFamily="2" charset="0"/>
            </a:endParaRPr>
          </a:p>
          <a:p>
            <a:pPr marL="285750" indent="-285750">
              <a:buFont typeface="Arial" panose="020B0604020202020204" pitchFamily="34" charset="0"/>
              <a:buChar char="•"/>
            </a:pPr>
            <a:r>
              <a:rPr lang="nb-NO" sz="1800" err="1">
                <a:latin typeface="Roboto"/>
                <a:ea typeface="Roboto"/>
              </a:rPr>
              <a:t>Innspel</a:t>
            </a:r>
            <a:r>
              <a:rPr lang="nb-NO" sz="1800">
                <a:latin typeface="Roboto"/>
                <a:ea typeface="Roboto"/>
              </a:rPr>
              <a:t> til krav til ulike vogntyper</a:t>
            </a:r>
            <a:br>
              <a:rPr lang="nb-NO" sz="1800">
                <a:latin typeface="Roboto" panose="02000000000000000000" pitchFamily="2" charset="0"/>
              </a:rPr>
            </a:br>
            <a:endParaRPr lang="nb-NO" sz="1800">
              <a:latin typeface="Roboto" panose="02000000000000000000" pitchFamily="2" charset="0"/>
            </a:endParaRPr>
          </a:p>
          <a:p>
            <a:pPr marL="285750" indent="-285750">
              <a:buFont typeface="Arial" panose="020B0604020202020204" pitchFamily="34" charset="0"/>
              <a:buChar char="•"/>
            </a:pPr>
            <a:r>
              <a:rPr lang="nb-NO" sz="1800">
                <a:latin typeface="Roboto"/>
                <a:ea typeface="Roboto"/>
              </a:rPr>
              <a:t>Bussanlegg: </a:t>
            </a:r>
            <a:r>
              <a:rPr lang="nb-NO" sz="1800" err="1">
                <a:latin typeface="Roboto"/>
                <a:ea typeface="Roboto"/>
              </a:rPr>
              <a:t>innspel</a:t>
            </a:r>
            <a:r>
              <a:rPr lang="nb-NO" sz="1800">
                <a:latin typeface="Roboto"/>
                <a:ea typeface="Roboto"/>
              </a:rPr>
              <a:t> til </a:t>
            </a:r>
            <a:r>
              <a:rPr lang="nb-NO" sz="1800" err="1">
                <a:latin typeface="Roboto"/>
                <a:ea typeface="Roboto"/>
              </a:rPr>
              <a:t>sjåførfasilitetar</a:t>
            </a:r>
            <a:r>
              <a:rPr lang="nb-NO" sz="1800">
                <a:latin typeface="Roboto"/>
                <a:ea typeface="Roboto"/>
              </a:rPr>
              <a:t> og innreiing av bussanlegg</a:t>
            </a:r>
          </a:p>
          <a:p>
            <a:endParaRPr lang="nb-NO" sz="1800">
              <a:latin typeface="Roboto" panose="02000000000000000000" pitchFamily="2" charset="0"/>
            </a:endParaRPr>
          </a:p>
        </p:txBody>
      </p:sp>
      <p:pic>
        <p:nvPicPr>
          <p:cNvPr id="4" name="Bilde 3">
            <a:extLst>
              <a:ext uri="{FF2B5EF4-FFF2-40B4-BE49-F238E27FC236}">
                <a16:creationId xmlns:a16="http://schemas.microsoft.com/office/drawing/2014/main" id="{B1EE1A5B-294D-4BB9-31EC-98B3FB8DAB62}"/>
              </a:ext>
            </a:extLst>
          </p:cNvPr>
          <p:cNvPicPr>
            <a:picLocks noChangeAspect="1"/>
          </p:cNvPicPr>
          <p:nvPr/>
        </p:nvPicPr>
        <p:blipFill>
          <a:blip r:embed="rId3"/>
          <a:stretch>
            <a:fillRect/>
          </a:stretch>
        </p:blipFill>
        <p:spPr>
          <a:xfrm>
            <a:off x="6372696" y="558000"/>
            <a:ext cx="5261304" cy="5358848"/>
          </a:xfrm>
          <a:prstGeom prst="rect">
            <a:avLst/>
          </a:prstGeom>
        </p:spPr>
      </p:pic>
    </p:spTree>
    <p:extLst>
      <p:ext uri="{BB962C8B-B14F-4D97-AF65-F5344CB8AC3E}">
        <p14:creationId xmlns:p14="http://schemas.microsoft.com/office/powerpoint/2010/main" val="26336133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A30DC66C-826C-DC57-AECE-5312BE1D423B}"/>
              </a:ext>
            </a:extLst>
          </p:cNvPr>
          <p:cNvSpPr>
            <a:spLocks noGrp="1"/>
          </p:cNvSpPr>
          <p:nvPr>
            <p:ph type="title"/>
          </p:nvPr>
        </p:nvSpPr>
        <p:spPr/>
        <p:txBody>
          <a:bodyPr/>
          <a:lstStyle/>
          <a:p>
            <a:r>
              <a:rPr lang="nb-NO" err="1"/>
              <a:t>Bussanbod</a:t>
            </a:r>
            <a:r>
              <a:rPr lang="nb-NO"/>
              <a:t> 2026 - framdrift</a:t>
            </a:r>
          </a:p>
        </p:txBody>
      </p:sp>
      <p:sp>
        <p:nvSpPr>
          <p:cNvPr id="3" name="Plassholder for tekst 2">
            <a:extLst>
              <a:ext uri="{FF2B5EF4-FFF2-40B4-BE49-F238E27FC236}">
                <a16:creationId xmlns:a16="http://schemas.microsoft.com/office/drawing/2014/main" id="{D6C723C1-B908-9A36-37F9-B4E7C83DB762}"/>
              </a:ext>
            </a:extLst>
          </p:cNvPr>
          <p:cNvSpPr>
            <a:spLocks noGrp="1"/>
          </p:cNvSpPr>
          <p:nvPr>
            <p:ph type="body" sz="quarter" idx="10"/>
          </p:nvPr>
        </p:nvSpPr>
        <p:spPr/>
        <p:txBody>
          <a:bodyPr/>
          <a:lstStyle/>
          <a:p>
            <a:endParaRPr lang="nn-NO"/>
          </a:p>
          <a:p>
            <a:pPr marL="342900" indent="-342900">
              <a:buFontTx/>
              <a:buChar char="-"/>
            </a:pPr>
            <a:r>
              <a:rPr lang="nn-NO"/>
              <a:t>August/september:</a:t>
            </a:r>
          </a:p>
          <a:p>
            <a:pPr marL="1061720" lvl="1" indent="-342900">
              <a:buFontTx/>
              <a:buChar char="-"/>
            </a:pPr>
            <a:r>
              <a:rPr lang="nn-NO"/>
              <a:t>Politisk handsaming av konkurransegrunnlag i hovudutvalet 28. august og fylkesutvalet 19.09</a:t>
            </a:r>
          </a:p>
          <a:p>
            <a:pPr marL="342900" indent="-342900">
              <a:buFontTx/>
              <a:buChar char="-"/>
            </a:pPr>
            <a:r>
              <a:rPr lang="nn-NO"/>
              <a:t>Oktober:</a:t>
            </a:r>
          </a:p>
          <a:p>
            <a:pPr marL="1061720" lvl="1" indent="-342900">
              <a:buFontTx/>
              <a:buChar char="-"/>
            </a:pPr>
            <a:r>
              <a:rPr lang="nn-NO"/>
              <a:t>Kunngjering av konkurranse</a:t>
            </a:r>
          </a:p>
          <a:p>
            <a:pPr marL="342900" indent="-342900">
              <a:buFontTx/>
              <a:buChar char="-"/>
            </a:pPr>
            <a:r>
              <a:rPr lang="nn-NO"/>
              <a:t>Juni 2026:</a:t>
            </a:r>
          </a:p>
          <a:p>
            <a:pPr marL="1061720" lvl="1" indent="-342900">
              <a:buFontTx/>
              <a:buChar char="-"/>
            </a:pPr>
            <a:r>
              <a:rPr lang="nn-NO"/>
              <a:t>Oppstart nye kontraktar</a:t>
            </a:r>
          </a:p>
          <a:p>
            <a:pPr marL="342900" indent="-342900">
              <a:buFontTx/>
              <a:buChar char="-"/>
            </a:pPr>
            <a:endParaRPr lang="nn-NO"/>
          </a:p>
          <a:p>
            <a:endParaRPr lang="nn-NO"/>
          </a:p>
          <a:p>
            <a:endParaRPr lang="nn-NO"/>
          </a:p>
        </p:txBody>
      </p:sp>
    </p:spTree>
    <p:extLst>
      <p:ext uri="{BB962C8B-B14F-4D97-AF65-F5344CB8AC3E}">
        <p14:creationId xmlns:p14="http://schemas.microsoft.com/office/powerpoint/2010/main" val="20423215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8A1C212A-2416-4461-BFF8-F3F9C30CD65D}"/>
              </a:ext>
            </a:extLst>
          </p:cNvPr>
          <p:cNvSpPr>
            <a:spLocks noGrp="1"/>
          </p:cNvSpPr>
          <p:nvPr>
            <p:ph type="title"/>
          </p:nvPr>
        </p:nvSpPr>
        <p:spPr/>
        <p:txBody>
          <a:bodyPr anchor="t">
            <a:normAutofit/>
          </a:bodyPr>
          <a:lstStyle/>
          <a:p>
            <a:r>
              <a:rPr lang="nb-NO"/>
              <a:t>Saker knytt til produksjon</a:t>
            </a:r>
            <a:endParaRPr lang="nn-NO"/>
          </a:p>
        </p:txBody>
      </p:sp>
      <p:sp>
        <p:nvSpPr>
          <p:cNvPr id="2" name="Plassholder for tekst 1">
            <a:extLst>
              <a:ext uri="{FF2B5EF4-FFF2-40B4-BE49-F238E27FC236}">
                <a16:creationId xmlns:a16="http://schemas.microsoft.com/office/drawing/2014/main" id="{5D5E18B7-0FC5-4667-26D1-ED5AB13BABF5}"/>
              </a:ext>
            </a:extLst>
          </p:cNvPr>
          <p:cNvSpPr>
            <a:spLocks noGrp="1"/>
          </p:cNvSpPr>
          <p:nvPr>
            <p:ph type="body" sz="quarter" idx="10"/>
          </p:nvPr>
        </p:nvSpPr>
        <p:spPr/>
        <p:txBody>
          <a:bodyPr/>
          <a:lstStyle/>
          <a:p>
            <a:r>
              <a:rPr lang="nn-NO" b="0" i="0">
                <a:solidFill>
                  <a:srgbClr val="000000"/>
                </a:solidFill>
                <a:effectLst/>
                <a:latin typeface="Georgia" panose="02040502050405020303" pitchFamily="18" charset="0"/>
              </a:rPr>
              <a:t>Utfordringar knytt til </a:t>
            </a:r>
            <a:r>
              <a:rPr lang="nn-NO" b="0" i="0" err="1">
                <a:solidFill>
                  <a:srgbClr val="000000"/>
                </a:solidFill>
                <a:effectLst/>
                <a:latin typeface="Georgia" panose="02040502050405020303" pitchFamily="18" charset="0"/>
              </a:rPr>
              <a:t>vintervær</a:t>
            </a:r>
            <a:r>
              <a:rPr lang="nn-NO" b="0" i="0">
                <a:solidFill>
                  <a:srgbClr val="000000"/>
                </a:solidFill>
                <a:effectLst/>
                <a:latin typeface="Georgia" panose="02040502050405020303" pitchFamily="18" charset="0"/>
              </a:rPr>
              <a:t> og framkomst – innspel og erfaringar til diskusjon?</a:t>
            </a:r>
            <a:endParaRPr lang="nb-NO"/>
          </a:p>
        </p:txBody>
      </p:sp>
    </p:spTree>
    <p:extLst>
      <p:ext uri="{BB962C8B-B14F-4D97-AF65-F5344CB8AC3E}">
        <p14:creationId xmlns:p14="http://schemas.microsoft.com/office/powerpoint/2010/main" val="3471926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8A1C212A-2416-4461-BFF8-F3F9C30CD65D}"/>
              </a:ext>
            </a:extLst>
          </p:cNvPr>
          <p:cNvSpPr>
            <a:spLocks noGrp="1"/>
          </p:cNvSpPr>
          <p:nvPr>
            <p:ph type="title"/>
          </p:nvPr>
        </p:nvSpPr>
        <p:spPr/>
        <p:txBody>
          <a:bodyPr anchor="t">
            <a:normAutofit/>
          </a:bodyPr>
          <a:lstStyle/>
          <a:p>
            <a:r>
              <a:rPr lang="nb-NO"/>
              <a:t>Bussbillett - ombordtillegg</a:t>
            </a:r>
            <a:endParaRPr lang="nn-NO"/>
          </a:p>
        </p:txBody>
      </p:sp>
      <p:sp>
        <p:nvSpPr>
          <p:cNvPr id="3" name="Plassholder for tekst 2">
            <a:extLst>
              <a:ext uri="{FF2B5EF4-FFF2-40B4-BE49-F238E27FC236}">
                <a16:creationId xmlns:a16="http://schemas.microsoft.com/office/drawing/2014/main" id="{E26FE28C-ED42-EE42-2AB0-C0B6942B0DE9}"/>
              </a:ext>
            </a:extLst>
          </p:cNvPr>
          <p:cNvSpPr>
            <a:spLocks noGrp="1"/>
          </p:cNvSpPr>
          <p:nvPr>
            <p:ph type="body" sz="quarter" idx="10"/>
          </p:nvPr>
        </p:nvSpPr>
        <p:spPr/>
        <p:txBody>
          <a:bodyPr/>
          <a:lstStyle/>
          <a:p>
            <a:endParaRPr lang="nb-NO"/>
          </a:p>
        </p:txBody>
      </p:sp>
    </p:spTree>
    <p:extLst>
      <p:ext uri="{BB962C8B-B14F-4D97-AF65-F5344CB8AC3E}">
        <p14:creationId xmlns:p14="http://schemas.microsoft.com/office/powerpoint/2010/main" val="14279394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BA038D2B-31B2-4FCC-A2C1-484CFF08E4A6}"/>
              </a:ext>
            </a:extLst>
          </p:cNvPr>
          <p:cNvSpPr>
            <a:spLocks noGrp="1"/>
          </p:cNvSpPr>
          <p:nvPr>
            <p:ph type="title"/>
          </p:nvPr>
        </p:nvSpPr>
        <p:spPr/>
        <p:txBody>
          <a:bodyPr/>
          <a:lstStyle/>
          <a:p>
            <a:r>
              <a:rPr lang="nb-NO"/>
              <a:t>De fleste kjøp er i dag digitale</a:t>
            </a:r>
          </a:p>
        </p:txBody>
      </p:sp>
      <p:sp>
        <p:nvSpPr>
          <p:cNvPr id="7" name="Plassholder for tekst 6">
            <a:extLst>
              <a:ext uri="{FF2B5EF4-FFF2-40B4-BE49-F238E27FC236}">
                <a16:creationId xmlns:a16="http://schemas.microsoft.com/office/drawing/2014/main" id="{252E26CD-4AE1-4F29-ACE0-D09CDE07C56A}"/>
              </a:ext>
            </a:extLst>
          </p:cNvPr>
          <p:cNvSpPr>
            <a:spLocks noGrp="1"/>
          </p:cNvSpPr>
          <p:nvPr>
            <p:ph type="body" sz="quarter" idx="11"/>
          </p:nvPr>
        </p:nvSpPr>
        <p:spPr/>
        <p:txBody>
          <a:bodyPr/>
          <a:lstStyle/>
          <a:p>
            <a:r>
              <a:rPr lang="nb-NO"/>
              <a:t>KUNDEOPPLEVELSE KJØPSLØSNINGER 2023</a:t>
            </a:r>
          </a:p>
        </p:txBody>
      </p:sp>
      <p:sp>
        <p:nvSpPr>
          <p:cNvPr id="2" name="Rektangel 1">
            <a:extLst>
              <a:ext uri="{FF2B5EF4-FFF2-40B4-BE49-F238E27FC236}">
                <a16:creationId xmlns:a16="http://schemas.microsoft.com/office/drawing/2014/main" id="{CD5A0BE5-0FB7-232E-879D-E4DEA5CFCFBE}"/>
              </a:ext>
            </a:extLst>
          </p:cNvPr>
          <p:cNvSpPr/>
          <p:nvPr/>
        </p:nvSpPr>
        <p:spPr>
          <a:xfrm>
            <a:off x="4236071" y="4196219"/>
            <a:ext cx="1749568" cy="4305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2000" b="0" i="0" u="none" strike="noStrike" kern="1200" cap="none" spc="0" normalizeH="0" baseline="0">
                <a:ln>
                  <a:noFill/>
                </a:ln>
                <a:solidFill>
                  <a:srgbClr val="000000"/>
                </a:solidFill>
                <a:effectLst/>
                <a:uLnTx/>
                <a:uFillTx/>
                <a:latin typeface="Arial"/>
                <a:ea typeface="+mn-ea"/>
                <a:cs typeface="Arial"/>
              </a:rPr>
              <a:t>Automat</a:t>
            </a:r>
          </a:p>
        </p:txBody>
      </p:sp>
      <p:sp>
        <p:nvSpPr>
          <p:cNvPr id="3" name="Rektangel 2">
            <a:extLst>
              <a:ext uri="{FF2B5EF4-FFF2-40B4-BE49-F238E27FC236}">
                <a16:creationId xmlns:a16="http://schemas.microsoft.com/office/drawing/2014/main" id="{0083491F-E00C-37EE-3A6F-86E24F6F39BF}"/>
              </a:ext>
            </a:extLst>
          </p:cNvPr>
          <p:cNvSpPr/>
          <p:nvPr/>
        </p:nvSpPr>
        <p:spPr>
          <a:xfrm>
            <a:off x="6059336" y="4182914"/>
            <a:ext cx="1749568" cy="4305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2000" b="0" i="0" u="none" strike="noStrike" kern="1200" cap="none" spc="0" normalizeH="0" baseline="0">
                <a:ln>
                  <a:noFill/>
                </a:ln>
                <a:solidFill>
                  <a:srgbClr val="000000"/>
                </a:solidFill>
                <a:effectLst/>
                <a:uLnTx/>
                <a:uFillTx/>
                <a:latin typeface="Arial"/>
                <a:ea typeface="+mn-ea"/>
                <a:cs typeface="Arial"/>
              </a:rPr>
              <a:t>Ombord</a:t>
            </a:r>
          </a:p>
        </p:txBody>
      </p:sp>
      <p:pic>
        <p:nvPicPr>
          <p:cNvPr id="4" name="Bilde 3" descr="Et bilde som inneholder klær, person, utendørs, kjøretøy&#10;&#10;Automatisk generert beskrivelse">
            <a:extLst>
              <a:ext uri="{FF2B5EF4-FFF2-40B4-BE49-F238E27FC236}">
                <a16:creationId xmlns:a16="http://schemas.microsoft.com/office/drawing/2014/main" id="{5FACC370-85FA-914A-FB3F-A842F7C4105C}"/>
              </a:ext>
            </a:extLst>
          </p:cNvPr>
          <p:cNvPicPr>
            <a:picLocks noChangeAspect="1"/>
          </p:cNvPicPr>
          <p:nvPr/>
        </p:nvPicPr>
        <p:blipFill rotWithShape="1">
          <a:blip r:embed="rId3"/>
          <a:srcRect l="7135" r="27546"/>
          <a:stretch/>
        </p:blipFill>
        <p:spPr>
          <a:xfrm>
            <a:off x="6059336" y="2316298"/>
            <a:ext cx="1749569" cy="1780842"/>
          </a:xfrm>
          <a:prstGeom prst="rect">
            <a:avLst/>
          </a:prstGeom>
        </p:spPr>
      </p:pic>
      <p:pic>
        <p:nvPicPr>
          <p:cNvPr id="5" name="Plassholder for bilde 5" descr="Et bilde som inneholder person, tekst, Mobiltelefon, telefon&#10;&#10;Automatisk generert beskrivelse">
            <a:extLst>
              <a:ext uri="{FF2B5EF4-FFF2-40B4-BE49-F238E27FC236}">
                <a16:creationId xmlns:a16="http://schemas.microsoft.com/office/drawing/2014/main" id="{58A19B5D-6358-4E98-19BC-31107E2F5C6C}"/>
              </a:ext>
            </a:extLst>
          </p:cNvPr>
          <p:cNvPicPr>
            <a:picLocks noChangeAspect="1"/>
          </p:cNvPicPr>
          <p:nvPr/>
        </p:nvPicPr>
        <p:blipFill rotWithShape="1">
          <a:blip r:embed="rId4"/>
          <a:srcRect l="17783" t="19946" r="36443" b="10177"/>
          <a:stretch/>
        </p:blipFill>
        <p:spPr>
          <a:xfrm>
            <a:off x="589541" y="2316298"/>
            <a:ext cx="1749568" cy="1783988"/>
          </a:xfrm>
          <a:prstGeom prst="rect">
            <a:avLst/>
          </a:prstGeom>
        </p:spPr>
      </p:pic>
      <p:sp>
        <p:nvSpPr>
          <p:cNvPr id="8" name="Rektangel 7">
            <a:extLst>
              <a:ext uri="{FF2B5EF4-FFF2-40B4-BE49-F238E27FC236}">
                <a16:creationId xmlns:a16="http://schemas.microsoft.com/office/drawing/2014/main" id="{9F8DEE45-E42D-0503-205D-B6F432325232}"/>
              </a:ext>
            </a:extLst>
          </p:cNvPr>
          <p:cNvSpPr/>
          <p:nvPr/>
        </p:nvSpPr>
        <p:spPr>
          <a:xfrm>
            <a:off x="589541" y="4182914"/>
            <a:ext cx="1749568" cy="4305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2000" b="0" i="0" u="none" strike="noStrike" kern="1200" cap="none" spc="0" normalizeH="0" baseline="0">
                <a:ln>
                  <a:noFill/>
                </a:ln>
                <a:solidFill>
                  <a:srgbClr val="000000"/>
                </a:solidFill>
                <a:effectLst/>
                <a:uLnTx/>
                <a:uFillTx/>
                <a:latin typeface="Arial"/>
                <a:ea typeface="+mn-ea"/>
                <a:cs typeface="Arial"/>
              </a:rPr>
              <a:t>Mobilapp</a:t>
            </a:r>
          </a:p>
        </p:txBody>
      </p:sp>
      <p:sp>
        <p:nvSpPr>
          <p:cNvPr id="9" name="Rektangel 8">
            <a:extLst>
              <a:ext uri="{FF2B5EF4-FFF2-40B4-BE49-F238E27FC236}">
                <a16:creationId xmlns:a16="http://schemas.microsoft.com/office/drawing/2014/main" id="{C3FC3DEB-B993-A8E7-6045-E3D9B0071263}"/>
              </a:ext>
            </a:extLst>
          </p:cNvPr>
          <p:cNvSpPr/>
          <p:nvPr/>
        </p:nvSpPr>
        <p:spPr>
          <a:xfrm>
            <a:off x="2412806" y="4193072"/>
            <a:ext cx="1749568" cy="4305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2000" b="0" i="0" u="none" strike="noStrike" kern="1200" cap="none" spc="0" normalizeH="0" baseline="0">
                <a:ln>
                  <a:noFill/>
                </a:ln>
                <a:solidFill>
                  <a:srgbClr val="000000"/>
                </a:solidFill>
                <a:effectLst/>
                <a:uLnTx/>
                <a:uFillTx/>
                <a:latin typeface="Arial"/>
                <a:ea typeface="+mn-ea"/>
                <a:cs typeface="Arial"/>
              </a:rPr>
              <a:t>Nettbutikk</a:t>
            </a:r>
          </a:p>
        </p:txBody>
      </p:sp>
      <p:pic>
        <p:nvPicPr>
          <p:cNvPr id="10" name="Plassholder for bilde 12" descr="Et bilde som inneholder utendørs, gress, konstruksjon, plante&#10;&#10;Automatisk generert beskrivelse">
            <a:extLst>
              <a:ext uri="{FF2B5EF4-FFF2-40B4-BE49-F238E27FC236}">
                <a16:creationId xmlns:a16="http://schemas.microsoft.com/office/drawing/2014/main" id="{B9BD2DDD-BFE4-88C8-A903-10A10048AA82}"/>
              </a:ext>
            </a:extLst>
          </p:cNvPr>
          <p:cNvPicPr>
            <a:picLocks noChangeAspect="1"/>
          </p:cNvPicPr>
          <p:nvPr/>
        </p:nvPicPr>
        <p:blipFill rotWithShape="1">
          <a:blip r:embed="rId5"/>
          <a:srcRect l="17846" t="2900" r="2626" b="42936"/>
          <a:stretch/>
        </p:blipFill>
        <p:spPr bwMode="auto">
          <a:xfrm>
            <a:off x="4236071" y="2316298"/>
            <a:ext cx="1749569" cy="1783989"/>
          </a:xfrm>
          <a:prstGeom prst="rect">
            <a:avLst/>
          </a:prstGeom>
          <a:solidFill>
            <a:schemeClr val="bg1">
              <a:lumMod val="85000"/>
            </a:schemeClr>
          </a:solidFill>
          <a:ln>
            <a:noFill/>
          </a:ln>
          <a:effectLst/>
        </p:spPr>
      </p:pic>
      <p:pic>
        <p:nvPicPr>
          <p:cNvPr id="11" name="Picture 6" descr="person using MacBook Pro">
            <a:extLst>
              <a:ext uri="{FF2B5EF4-FFF2-40B4-BE49-F238E27FC236}">
                <a16:creationId xmlns:a16="http://schemas.microsoft.com/office/drawing/2014/main" id="{755F7703-8A18-0AD0-2DF8-4988785BD56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5545" t="3419" r="21354"/>
          <a:stretch/>
        </p:blipFill>
        <p:spPr bwMode="auto">
          <a:xfrm>
            <a:off x="2412806" y="2316298"/>
            <a:ext cx="1749568" cy="1780842"/>
          </a:xfrm>
          <a:prstGeom prst="rect">
            <a:avLst/>
          </a:prstGeom>
          <a:noFill/>
          <a:extLst>
            <a:ext uri="{909E8E84-426E-40DD-AFC4-6F175D3DCCD1}">
              <a14:hiddenFill xmlns:a14="http://schemas.microsoft.com/office/drawing/2010/main">
                <a:solidFill>
                  <a:srgbClr val="FFFFFF"/>
                </a:solidFill>
              </a14:hiddenFill>
            </a:ext>
          </a:extLst>
        </p:spPr>
      </p:pic>
      <p:sp>
        <p:nvSpPr>
          <p:cNvPr id="15" name="TekstSylinder 14">
            <a:extLst>
              <a:ext uri="{FF2B5EF4-FFF2-40B4-BE49-F238E27FC236}">
                <a16:creationId xmlns:a16="http://schemas.microsoft.com/office/drawing/2014/main" id="{71C37779-E402-71EE-E0D5-680D4C7DC7A6}"/>
              </a:ext>
            </a:extLst>
          </p:cNvPr>
          <p:cNvSpPr txBox="1"/>
          <p:nvPr/>
        </p:nvSpPr>
        <p:spPr>
          <a:xfrm>
            <a:off x="529416" y="4775249"/>
            <a:ext cx="7179074" cy="1323439"/>
          </a:xfrm>
          <a:prstGeom prst="rect">
            <a:avLst/>
          </a:prstGeom>
          <a:noFill/>
        </p:spPr>
        <p:txBody>
          <a:bodyPr wrap="square" r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a:ln>
                  <a:noFill/>
                </a:ln>
                <a:solidFill>
                  <a:srgbClr val="000000"/>
                </a:solidFill>
                <a:effectLst/>
                <a:uLnTx/>
                <a:uFillTx/>
                <a:latin typeface="Arial"/>
                <a:ea typeface="+mn-ea"/>
                <a:cs typeface="Arial"/>
              </a:rPr>
              <a:t>Mobilappen er i dag den enkleste kjøpsløsningen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a:ln>
                  <a:noFill/>
                </a:ln>
                <a:solidFill>
                  <a:srgbClr val="000000"/>
                </a:solidFill>
                <a:effectLst/>
                <a:uLnTx/>
                <a:uFillTx/>
                <a:latin typeface="Arial"/>
                <a:ea typeface="+mn-ea"/>
                <a:cs typeface="Arial"/>
              </a:rPr>
              <a:t>for de aller fleste for kjøp av billetter til buss, båt og bane</a:t>
            </a:r>
            <a:br>
              <a:rPr kumimoji="0" lang="nb-NO" sz="1600" b="0" i="0" u="none" strike="noStrike" kern="1200" cap="none" spc="0" normalizeH="0" baseline="0">
                <a:ln>
                  <a:noFill/>
                </a:ln>
                <a:solidFill>
                  <a:srgbClr val="000000"/>
                </a:solidFill>
                <a:effectLst/>
                <a:uLnTx/>
                <a:uFillTx/>
                <a:latin typeface="Arial"/>
                <a:ea typeface="+mn-ea"/>
                <a:cs typeface="Arial"/>
              </a:rPr>
            </a:br>
            <a:endParaRPr kumimoji="0" lang="nb-NO" sz="1600" b="0" i="0" u="none" strike="noStrike" kern="1200" cap="none" spc="0" normalizeH="0" baseline="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a:ln>
                  <a:noFill/>
                </a:ln>
                <a:solidFill>
                  <a:srgbClr val="000000"/>
                </a:solidFill>
                <a:effectLst/>
                <a:uLnTx/>
                <a:uFillTx/>
                <a:latin typeface="Arial"/>
                <a:ea typeface="+mn-ea"/>
                <a:cs typeface="Arial"/>
              </a:rPr>
              <a:t>De som trenger det kan kjøpe billetter på andre måter </a:t>
            </a:r>
            <a:br>
              <a:rPr kumimoji="0" lang="nb-NO" sz="1600" b="0" i="0" u="none" strike="noStrike" kern="1200" cap="none" spc="0" normalizeH="0" baseline="0">
                <a:ln>
                  <a:noFill/>
                </a:ln>
                <a:solidFill>
                  <a:srgbClr val="000000"/>
                </a:solidFill>
                <a:effectLst/>
                <a:uLnTx/>
                <a:uFillTx/>
                <a:latin typeface="Arial"/>
                <a:ea typeface="+mn-ea"/>
                <a:cs typeface="Arial"/>
              </a:rPr>
            </a:br>
            <a:r>
              <a:rPr kumimoji="0" lang="nb-NO" sz="1600" b="0" i="0" u="none" strike="noStrike" kern="1200" cap="none" spc="0" normalizeH="0" baseline="0">
                <a:ln>
                  <a:noFill/>
                </a:ln>
                <a:solidFill>
                  <a:srgbClr val="000000"/>
                </a:solidFill>
                <a:effectLst/>
                <a:uLnTx/>
                <a:uFillTx/>
                <a:latin typeface="Arial"/>
                <a:ea typeface="+mn-ea"/>
                <a:cs typeface="Arial"/>
              </a:rPr>
              <a:t>i nettbutikk, på automater langs Bybanen eller om bord i busser og båter</a:t>
            </a:r>
          </a:p>
        </p:txBody>
      </p:sp>
      <p:sp>
        <p:nvSpPr>
          <p:cNvPr id="14" name="Plassholder for tekst 5">
            <a:extLst>
              <a:ext uri="{FF2B5EF4-FFF2-40B4-BE49-F238E27FC236}">
                <a16:creationId xmlns:a16="http://schemas.microsoft.com/office/drawing/2014/main" id="{DCA1D6B2-1ACB-47B2-8D18-2BDEAC9CAC54}"/>
              </a:ext>
            </a:extLst>
          </p:cNvPr>
          <p:cNvSpPr>
            <a:spLocks noGrp="1"/>
          </p:cNvSpPr>
          <p:nvPr>
            <p:ph type="body" sz="quarter" idx="12"/>
          </p:nvPr>
        </p:nvSpPr>
        <p:spPr>
          <a:xfrm>
            <a:off x="8329727" y="2316298"/>
            <a:ext cx="3529781" cy="1695865"/>
          </a:xfrm>
        </p:spPr>
        <p:txBody>
          <a:bodyPr/>
          <a:lstStyle/>
          <a:p>
            <a:r>
              <a:rPr lang="nb-NO"/>
              <a:t>I 2023 var det 13,3 mill. kjøp av kollektivbilletter i Vestland </a:t>
            </a:r>
            <a:br>
              <a:rPr lang="nb-NO"/>
            </a:br>
            <a:r>
              <a:rPr lang="nb-NO"/>
              <a:t>– flere enn noen gang</a:t>
            </a:r>
          </a:p>
          <a:p>
            <a:pPr marL="285750" indent="-285750">
              <a:buFont typeface="Arial" panose="020B0604020202020204" pitchFamily="34" charset="0"/>
              <a:buChar char="•"/>
            </a:pPr>
            <a:r>
              <a:rPr lang="nb-NO"/>
              <a:t>Over 85 % i digitale kanaler og </a:t>
            </a:r>
            <a:br>
              <a:rPr lang="nb-NO"/>
            </a:br>
            <a:r>
              <a:rPr lang="nb-NO"/>
              <a:t>flest (82 %) i mobilappen</a:t>
            </a:r>
          </a:p>
          <a:p>
            <a:pPr marL="285750" indent="-285750">
              <a:buFont typeface="Arial" panose="020B0604020202020204" pitchFamily="34" charset="0"/>
              <a:buChar char="•"/>
            </a:pPr>
            <a:r>
              <a:rPr lang="nb-NO"/>
              <a:t>Over 98 % uten bruk av kontanter</a:t>
            </a:r>
          </a:p>
        </p:txBody>
      </p:sp>
      <p:sp>
        <p:nvSpPr>
          <p:cNvPr id="17" name="TekstSylinder 16">
            <a:extLst>
              <a:ext uri="{FF2B5EF4-FFF2-40B4-BE49-F238E27FC236}">
                <a16:creationId xmlns:a16="http://schemas.microsoft.com/office/drawing/2014/main" id="{58FE290E-0034-4E58-E653-8921C23BAF38}"/>
              </a:ext>
            </a:extLst>
          </p:cNvPr>
          <p:cNvSpPr txBox="1"/>
          <p:nvPr/>
        </p:nvSpPr>
        <p:spPr>
          <a:xfrm>
            <a:off x="589542" y="1762841"/>
            <a:ext cx="7219362" cy="369332"/>
          </a:xfrm>
          <a:prstGeom prst="rect">
            <a:avLst/>
          </a:prstGeom>
          <a:solidFill>
            <a:schemeClr val="accent1">
              <a:lumMod val="20000"/>
              <a:lumOff val="80000"/>
            </a:schemeClr>
          </a:solidFill>
        </p:spPr>
        <p:txBody>
          <a:bodyPr wrap="square">
            <a:spAutoFit/>
          </a:bodyPr>
          <a:lstStyle/>
          <a:p>
            <a:pPr algn="ctr"/>
            <a:r>
              <a:rPr lang="nb-NO"/>
              <a:t>Kundene skal oppleve en enkel reisehverdag</a:t>
            </a:r>
          </a:p>
        </p:txBody>
      </p:sp>
    </p:spTree>
    <p:extLst>
      <p:ext uri="{BB962C8B-B14F-4D97-AF65-F5344CB8AC3E}">
        <p14:creationId xmlns:p14="http://schemas.microsoft.com/office/powerpoint/2010/main" val="8721074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Bilde 17">
            <a:extLst>
              <a:ext uri="{FF2B5EF4-FFF2-40B4-BE49-F238E27FC236}">
                <a16:creationId xmlns:a16="http://schemas.microsoft.com/office/drawing/2014/main" id="{26CED0E8-2725-116F-E646-A1C4901E5656}"/>
              </a:ext>
            </a:extLst>
          </p:cNvPr>
          <p:cNvPicPr>
            <a:picLocks noChangeAspect="1"/>
          </p:cNvPicPr>
          <p:nvPr/>
        </p:nvPicPr>
        <p:blipFill rotWithShape="1">
          <a:blip r:embed="rId3"/>
          <a:srcRect l="5476" r="1957"/>
          <a:stretch/>
        </p:blipFill>
        <p:spPr>
          <a:xfrm>
            <a:off x="8329137" y="549272"/>
            <a:ext cx="3312002" cy="5356801"/>
          </a:xfrm>
          <a:prstGeom prst="rect">
            <a:avLst/>
          </a:prstGeom>
        </p:spPr>
      </p:pic>
      <p:sp>
        <p:nvSpPr>
          <p:cNvPr id="6" name="Tittel 5">
            <a:extLst>
              <a:ext uri="{FF2B5EF4-FFF2-40B4-BE49-F238E27FC236}">
                <a16:creationId xmlns:a16="http://schemas.microsoft.com/office/drawing/2014/main" id="{BA038D2B-31B2-4FCC-A2C1-484CFF08E4A6}"/>
              </a:ext>
            </a:extLst>
          </p:cNvPr>
          <p:cNvSpPr>
            <a:spLocks noGrp="1"/>
          </p:cNvSpPr>
          <p:nvPr>
            <p:ph type="title"/>
          </p:nvPr>
        </p:nvSpPr>
        <p:spPr>
          <a:xfrm>
            <a:off x="529416" y="926146"/>
            <a:ext cx="7037711" cy="771036"/>
          </a:xfrm>
        </p:spPr>
        <p:txBody>
          <a:bodyPr/>
          <a:lstStyle/>
          <a:p>
            <a:r>
              <a:rPr lang="nb-NO"/>
              <a:t>Fra 2022 ble det mulig å betale med bankkort om bord i busser i hele Vestland</a:t>
            </a:r>
          </a:p>
        </p:txBody>
      </p:sp>
      <p:sp>
        <p:nvSpPr>
          <p:cNvPr id="7" name="Plassholder for tekst 6">
            <a:extLst>
              <a:ext uri="{FF2B5EF4-FFF2-40B4-BE49-F238E27FC236}">
                <a16:creationId xmlns:a16="http://schemas.microsoft.com/office/drawing/2014/main" id="{252E26CD-4AE1-4F29-ACE0-D09CDE07C56A}"/>
              </a:ext>
            </a:extLst>
          </p:cNvPr>
          <p:cNvSpPr>
            <a:spLocks noGrp="1"/>
          </p:cNvSpPr>
          <p:nvPr>
            <p:ph type="body" sz="quarter" idx="11"/>
          </p:nvPr>
        </p:nvSpPr>
        <p:spPr>
          <a:xfrm>
            <a:off x="529417" y="692727"/>
            <a:ext cx="6729854" cy="233419"/>
          </a:xfrm>
        </p:spPr>
        <p:txBody>
          <a:bodyPr/>
          <a:lstStyle/>
          <a:p>
            <a:r>
              <a:rPr lang="nb-NO"/>
              <a:t>KUNDEOPPLEVELSE KJØPSLØSNINGER 2023</a:t>
            </a:r>
          </a:p>
        </p:txBody>
      </p:sp>
      <p:sp>
        <p:nvSpPr>
          <p:cNvPr id="12" name="Plassholder for tekst 11">
            <a:extLst>
              <a:ext uri="{FF2B5EF4-FFF2-40B4-BE49-F238E27FC236}">
                <a16:creationId xmlns:a16="http://schemas.microsoft.com/office/drawing/2014/main" id="{B204A147-564A-5034-25CA-79D149E258D9}"/>
              </a:ext>
            </a:extLst>
          </p:cNvPr>
          <p:cNvSpPr>
            <a:spLocks noGrp="1"/>
          </p:cNvSpPr>
          <p:nvPr>
            <p:ph type="body" sz="quarter" idx="12"/>
          </p:nvPr>
        </p:nvSpPr>
        <p:spPr>
          <a:xfrm>
            <a:off x="529416" y="2062065"/>
            <a:ext cx="6421890" cy="4103207"/>
          </a:xfrm>
        </p:spPr>
        <p:txBody>
          <a:bodyPr/>
          <a:lstStyle/>
          <a:p>
            <a:pPr marL="285750" indent="-285750">
              <a:buFont typeface="Arial" panose="020B0604020202020204" pitchFamily="34" charset="0"/>
              <a:buChar char="•"/>
            </a:pPr>
            <a:r>
              <a:rPr lang="nb-NO"/>
              <a:t>I 2023 ble 9,9 % (1,3 millioner) av alle billetter </a:t>
            </a:r>
            <a:br>
              <a:rPr lang="nb-NO"/>
            </a:br>
            <a:r>
              <a:rPr lang="nb-NO"/>
              <a:t>kjøpt om bord i busser og båter (opp fra 9,2 % i 2022)</a:t>
            </a:r>
          </a:p>
          <a:p>
            <a:pPr marL="645750" lvl="1" indent="-285750"/>
            <a:r>
              <a:rPr lang="nb-NO"/>
              <a:t>Det er likevel klar nedgang fra før koronapandemien (27 % i 2019), </a:t>
            </a:r>
            <a:br>
              <a:rPr lang="nb-NO"/>
            </a:br>
            <a:r>
              <a:rPr lang="nb-NO"/>
              <a:t>fordi flere har tatt i bruk mobilappen</a:t>
            </a:r>
          </a:p>
          <a:p>
            <a:pPr marL="645750" lvl="1" indent="-285750"/>
            <a:endParaRPr lang="nb-NO"/>
          </a:p>
          <a:p>
            <a:pPr marL="285750" indent="-285750">
              <a:buFont typeface="Arial" panose="020B0604020202020204" pitchFamily="34" charset="0"/>
              <a:buChar char="•"/>
            </a:pPr>
            <a:r>
              <a:rPr lang="nb-NO"/>
              <a:t>Flere kjøp om bord i 2023 enn i 2022 har sammenheng med innføring av betaling med bankkort om bord i Hordaland</a:t>
            </a:r>
          </a:p>
          <a:p>
            <a:pPr marL="645750" lvl="1" indent="-285750"/>
            <a:r>
              <a:rPr lang="nb-NO"/>
              <a:t>Etter ferdig installasjon våren 2022 steg andelen kjøp </a:t>
            </a:r>
            <a:br>
              <a:rPr lang="nb-NO"/>
            </a:br>
            <a:r>
              <a:rPr lang="nb-NO"/>
              <a:t>som ble betalt med kort om bord i Hordaland raskt til over 80 %</a:t>
            </a:r>
          </a:p>
          <a:p>
            <a:pPr marL="645750" lvl="1" indent="-285750"/>
            <a:r>
              <a:rPr lang="nb-NO"/>
              <a:t>Samlet sett har kortbetaling gjort billettkjøp om bord i busser i Hordaland enklere uten at det har ført til vesentlig flere kjøp</a:t>
            </a:r>
          </a:p>
          <a:p>
            <a:pPr marL="645750" lvl="1" indent="-285750"/>
            <a:r>
              <a:rPr lang="nb-NO"/>
              <a:t>I sone A med ombordtillegg ved kjøp med kontanter </a:t>
            </a:r>
            <a:br>
              <a:rPr lang="nb-NO"/>
            </a:br>
            <a:r>
              <a:rPr lang="nb-NO"/>
              <a:t>blir over 90 % av billetter om bord betalt med kort</a:t>
            </a:r>
          </a:p>
          <a:p>
            <a:pPr marL="285750" indent="-285750">
              <a:buFont typeface="Arial" panose="020B0604020202020204" pitchFamily="34" charset="0"/>
              <a:buChar char="•"/>
            </a:pPr>
            <a:endParaRPr lang="nb-NO"/>
          </a:p>
        </p:txBody>
      </p:sp>
    </p:spTree>
    <p:extLst>
      <p:ext uri="{BB962C8B-B14F-4D97-AF65-F5344CB8AC3E}">
        <p14:creationId xmlns:p14="http://schemas.microsoft.com/office/powerpoint/2010/main" val="36282171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BA038D2B-31B2-4FCC-A2C1-484CFF08E4A6}"/>
              </a:ext>
            </a:extLst>
          </p:cNvPr>
          <p:cNvSpPr>
            <a:spLocks noGrp="1"/>
          </p:cNvSpPr>
          <p:nvPr>
            <p:ph type="title"/>
          </p:nvPr>
        </p:nvSpPr>
        <p:spPr>
          <a:xfrm>
            <a:off x="529416" y="926146"/>
            <a:ext cx="11583926" cy="771036"/>
          </a:xfrm>
        </p:spPr>
        <p:txBody>
          <a:bodyPr/>
          <a:lstStyle/>
          <a:p>
            <a:r>
              <a:rPr lang="nb-NO" sz="2400"/>
              <a:t>Ombordtillegg for bruk </a:t>
            </a:r>
            <a:r>
              <a:rPr lang="nb-NO"/>
              <a:t>av både bankkort </a:t>
            </a:r>
            <a:r>
              <a:rPr lang="nb-NO" sz="2400"/>
              <a:t>og kontanter er evaluert</a:t>
            </a:r>
          </a:p>
        </p:txBody>
      </p:sp>
      <p:sp>
        <p:nvSpPr>
          <p:cNvPr id="7" name="Plassholder for tekst 6">
            <a:extLst>
              <a:ext uri="{FF2B5EF4-FFF2-40B4-BE49-F238E27FC236}">
                <a16:creationId xmlns:a16="http://schemas.microsoft.com/office/drawing/2014/main" id="{252E26CD-4AE1-4F29-ACE0-D09CDE07C56A}"/>
              </a:ext>
            </a:extLst>
          </p:cNvPr>
          <p:cNvSpPr>
            <a:spLocks noGrp="1"/>
          </p:cNvSpPr>
          <p:nvPr>
            <p:ph type="body" sz="quarter" idx="11"/>
          </p:nvPr>
        </p:nvSpPr>
        <p:spPr/>
        <p:txBody>
          <a:bodyPr/>
          <a:lstStyle/>
          <a:p>
            <a:r>
              <a:rPr lang="nb-NO"/>
              <a:t>EVALUERING AV OMBORDTILLEGG</a:t>
            </a:r>
          </a:p>
        </p:txBody>
      </p:sp>
      <p:sp>
        <p:nvSpPr>
          <p:cNvPr id="12" name="Plassholder for tekst 11">
            <a:extLst>
              <a:ext uri="{FF2B5EF4-FFF2-40B4-BE49-F238E27FC236}">
                <a16:creationId xmlns:a16="http://schemas.microsoft.com/office/drawing/2014/main" id="{B204A147-564A-5034-25CA-79D149E258D9}"/>
              </a:ext>
            </a:extLst>
          </p:cNvPr>
          <p:cNvSpPr>
            <a:spLocks noGrp="1"/>
          </p:cNvSpPr>
          <p:nvPr>
            <p:ph type="body" sz="quarter" idx="12"/>
          </p:nvPr>
        </p:nvSpPr>
        <p:spPr>
          <a:xfrm>
            <a:off x="529416" y="1727329"/>
            <a:ext cx="11515100" cy="4860083"/>
          </a:xfrm>
        </p:spPr>
        <p:txBody>
          <a:bodyPr/>
          <a:lstStyle/>
          <a:p>
            <a:pPr marL="285750" indent="-285750">
              <a:buFont typeface="Arial" panose="020B0604020202020204" pitchFamily="34" charset="0"/>
              <a:buChar char="•"/>
            </a:pPr>
            <a:r>
              <a:rPr lang="nb-NO"/>
              <a:t>I 2020 ble det politisk vedtatt videreføring av ombordtillegg for bruk av kontanter i sone A, men ikke for bruk av bankkort</a:t>
            </a:r>
          </a:p>
          <a:p>
            <a:pPr marL="645750" lvl="1" indent="-285750"/>
            <a:r>
              <a:rPr lang="nb-NO"/>
              <a:t>Skulle evalueres etter ett år</a:t>
            </a:r>
          </a:p>
          <a:p>
            <a:pPr marL="285750" indent="-285750">
              <a:buFont typeface="Arial" panose="020B0604020202020204" pitchFamily="34" charset="0"/>
              <a:buChar char="•"/>
            </a:pPr>
            <a:endParaRPr lang="nb-NO"/>
          </a:p>
          <a:p>
            <a:pPr marL="285750" indent="-285750">
              <a:buFont typeface="Arial" panose="020B0604020202020204" pitchFamily="34" charset="0"/>
              <a:buChar char="•"/>
            </a:pPr>
            <a:r>
              <a:rPr lang="nb-NO"/>
              <a:t>Ombordtillegget i sone Bergen (senere sone A) ble innført i 2013 for å motivere til økt bruk av andre kjøpskanaler</a:t>
            </a:r>
          </a:p>
          <a:p>
            <a:pPr marL="645750" lvl="1" indent="-285750"/>
            <a:r>
              <a:rPr lang="nb-NO"/>
              <a:t>Det skulle redusere kontanthåndtering om bord</a:t>
            </a:r>
          </a:p>
          <a:p>
            <a:pPr marL="645750" lvl="1" indent="-285750"/>
            <a:r>
              <a:rPr lang="nb-NO"/>
              <a:t>Kjøp av billetter på forhånd skulle gi kortest mulig opphold på holdeplassene</a:t>
            </a:r>
          </a:p>
          <a:p>
            <a:pPr marL="285750" indent="-285750">
              <a:buFont typeface="Arial" panose="020B0604020202020204" pitchFamily="34" charset="0"/>
              <a:buChar char="•"/>
            </a:pPr>
            <a:endParaRPr lang="nb-NO"/>
          </a:p>
          <a:p>
            <a:pPr marL="285750" indent="-285750">
              <a:buFont typeface="Arial" panose="020B0604020202020204" pitchFamily="34" charset="0"/>
              <a:buChar char="•"/>
            </a:pPr>
            <a:r>
              <a:rPr lang="nb-NO"/>
              <a:t>Situasjonen er i dag endret</a:t>
            </a:r>
          </a:p>
          <a:p>
            <a:pPr marL="645750" lvl="1" indent="-285750"/>
            <a:r>
              <a:rPr lang="nb-NO"/>
              <a:t>I 2013 ble desidert flest billetter kjøpt om bord (67 %), men også i 2019 var andelen så mye som 27 %</a:t>
            </a:r>
          </a:p>
          <a:p>
            <a:pPr marL="1005750" lvl="2" indent="-285750"/>
            <a:r>
              <a:rPr lang="nb-NO" sz="1400"/>
              <a:t>I sone A er det nå kun 4 % av billettene som blir kjøpt om bord, og det har liten virkning på stoppetid på holdeplasser</a:t>
            </a:r>
          </a:p>
          <a:p>
            <a:pPr marL="645750" lvl="1" indent="-285750"/>
            <a:r>
              <a:rPr lang="nb-NO"/>
              <a:t>På bussene i Hordaland var det i 2019 fremdeles en omsetning på 150 millioner i kontanter</a:t>
            </a:r>
          </a:p>
          <a:p>
            <a:pPr marL="1005750" lvl="2" indent="-285750"/>
            <a:r>
              <a:rPr lang="nb-NO" sz="1400"/>
              <a:t>I dag er det lite kontanter om bord fordi kjøp om bord er begrenset til enkelt- og 24-timersbillettar med mulighet for kortbetaling</a:t>
            </a:r>
          </a:p>
          <a:p>
            <a:pPr marL="645750" lvl="1" indent="-285750"/>
            <a:r>
              <a:rPr lang="nb-NO"/>
              <a:t>Tidligere kjøpte «alle» billetter med kontanter om bord</a:t>
            </a:r>
          </a:p>
          <a:p>
            <a:pPr marL="1005750" lvl="2" indent="-285750"/>
            <a:r>
              <a:rPr lang="nb-NO" sz="1400"/>
              <a:t>I dag er det først og fremst honnørreisende, som sammen med barn stod for over 70 % i 2023</a:t>
            </a:r>
          </a:p>
          <a:p>
            <a:pPr marL="645750" lvl="1" indent="-285750"/>
            <a:r>
              <a:rPr lang="nb-NO"/>
              <a:t>Utenfor sone A var det tidligere kun mulig å kjøpe billetter om bord</a:t>
            </a:r>
          </a:p>
          <a:p>
            <a:pPr marL="1005750" lvl="2" indent="-285750"/>
            <a:r>
              <a:rPr lang="nb-NO" sz="1400"/>
              <a:t>Også utenfor sone A er det nå gode muligheter for å kjøpe andre steder enn om bord, men det er likevel ikke innført ombordtillegg</a:t>
            </a:r>
          </a:p>
          <a:p>
            <a:pPr marL="1005750" lvl="2" indent="-285750"/>
            <a:r>
              <a:rPr lang="nb-NO" sz="1400"/>
              <a:t>I sone A ble nesten 90 % av billettene kjøpt i mobilappen i 2023, mens det i andre soner bare er omtrent 40 % </a:t>
            </a:r>
            <a:br>
              <a:rPr lang="nb-NO" sz="1400"/>
            </a:br>
            <a:r>
              <a:rPr lang="nb-NO" sz="1400"/>
              <a:t>– ombordtillegget treffer dermed geografisk feil</a:t>
            </a:r>
          </a:p>
        </p:txBody>
      </p:sp>
    </p:spTree>
    <p:extLst>
      <p:ext uri="{BB962C8B-B14F-4D97-AF65-F5344CB8AC3E}">
        <p14:creationId xmlns:p14="http://schemas.microsoft.com/office/powerpoint/2010/main" val="18867797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E8163B6-C0B2-A891-D77E-C0F7C9D29036}"/>
              </a:ext>
            </a:extLst>
          </p:cNvPr>
          <p:cNvSpPr>
            <a:spLocks noGrp="1"/>
          </p:cNvSpPr>
          <p:nvPr>
            <p:ph type="title"/>
          </p:nvPr>
        </p:nvSpPr>
        <p:spPr/>
        <p:txBody>
          <a:bodyPr anchor="t">
            <a:normAutofit/>
          </a:bodyPr>
          <a:lstStyle/>
          <a:p>
            <a:r>
              <a:rPr lang="nb-NO"/>
              <a:t>Nytt </a:t>
            </a:r>
            <a:r>
              <a:rPr lang="nb-NO" err="1"/>
              <a:t>frå</a:t>
            </a:r>
            <a:r>
              <a:rPr lang="nb-NO"/>
              <a:t> Skyss</a:t>
            </a:r>
          </a:p>
        </p:txBody>
      </p:sp>
      <p:sp>
        <p:nvSpPr>
          <p:cNvPr id="3" name="Plassholder for tekst 2">
            <a:extLst>
              <a:ext uri="{FF2B5EF4-FFF2-40B4-BE49-F238E27FC236}">
                <a16:creationId xmlns:a16="http://schemas.microsoft.com/office/drawing/2014/main" id="{C1DEFC4C-D34E-FEEC-51AA-4A419A4C8FB7}"/>
              </a:ext>
            </a:extLst>
          </p:cNvPr>
          <p:cNvSpPr>
            <a:spLocks noGrp="1"/>
          </p:cNvSpPr>
          <p:nvPr>
            <p:ph type="body" sz="quarter" idx="10"/>
          </p:nvPr>
        </p:nvSpPr>
        <p:spPr/>
        <p:txBody>
          <a:bodyPr>
            <a:normAutofit/>
          </a:bodyPr>
          <a:lstStyle/>
          <a:p>
            <a:r>
              <a:rPr lang="nb-NO"/>
              <a:t>Økonomi</a:t>
            </a:r>
          </a:p>
        </p:txBody>
      </p:sp>
      <p:sp>
        <p:nvSpPr>
          <p:cNvPr id="5" name="TekstSylinder 4">
            <a:extLst>
              <a:ext uri="{FF2B5EF4-FFF2-40B4-BE49-F238E27FC236}">
                <a16:creationId xmlns:a16="http://schemas.microsoft.com/office/drawing/2014/main" id="{392392B0-3F1F-3686-3253-1A9B521634D1}"/>
              </a:ext>
            </a:extLst>
          </p:cNvPr>
          <p:cNvSpPr txBox="1"/>
          <p:nvPr/>
        </p:nvSpPr>
        <p:spPr>
          <a:xfrm>
            <a:off x="3046997" y="3244334"/>
            <a:ext cx="6093994" cy="369332"/>
          </a:xfrm>
          <a:prstGeom prst="rect">
            <a:avLst/>
          </a:prstGeom>
          <a:noFill/>
        </p:spPr>
        <p:txBody>
          <a:bodyPr wrap="square">
            <a:spAutoFit/>
          </a:bodyPr>
          <a:lstStyle/>
          <a:p>
            <a:r>
              <a:rPr lang="nb-NO"/>
              <a:t> </a:t>
            </a:r>
          </a:p>
        </p:txBody>
      </p:sp>
    </p:spTree>
    <p:extLst>
      <p:ext uri="{BB962C8B-B14F-4D97-AF65-F5344CB8AC3E}">
        <p14:creationId xmlns:p14="http://schemas.microsoft.com/office/powerpoint/2010/main" val="12995549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A66CBB74-321B-2202-0C20-AA1465005D84}"/>
              </a:ext>
            </a:extLst>
          </p:cNvPr>
          <p:cNvSpPr>
            <a:spLocks noGrp="1"/>
          </p:cNvSpPr>
          <p:nvPr>
            <p:ph type="title"/>
          </p:nvPr>
        </p:nvSpPr>
        <p:spPr/>
        <p:txBody>
          <a:bodyPr/>
          <a:lstStyle/>
          <a:p>
            <a:r>
              <a:rPr lang="nb-NO"/>
              <a:t>Skyss ønsker å fjerne ombordtillegg for kjøp med kontanter i sone A, </a:t>
            </a:r>
            <a:br>
              <a:rPr lang="nb-NO"/>
            </a:br>
            <a:r>
              <a:rPr lang="nb-NO"/>
              <a:t>og ikke innføre ombordtillegg ved bruk av kort</a:t>
            </a:r>
          </a:p>
        </p:txBody>
      </p:sp>
      <p:sp>
        <p:nvSpPr>
          <p:cNvPr id="5" name="Plassholder for tekst 4">
            <a:extLst>
              <a:ext uri="{FF2B5EF4-FFF2-40B4-BE49-F238E27FC236}">
                <a16:creationId xmlns:a16="http://schemas.microsoft.com/office/drawing/2014/main" id="{2AA38B6D-C55E-11BD-B837-15A46317E785}"/>
              </a:ext>
            </a:extLst>
          </p:cNvPr>
          <p:cNvSpPr>
            <a:spLocks noGrp="1"/>
          </p:cNvSpPr>
          <p:nvPr>
            <p:ph type="body" sz="quarter" idx="11"/>
          </p:nvPr>
        </p:nvSpPr>
        <p:spPr/>
        <p:txBody>
          <a:bodyPr/>
          <a:lstStyle/>
          <a:p>
            <a:r>
              <a:rPr lang="nb-NO"/>
              <a:t>EVALUERING AV OMBORDTILLEGG</a:t>
            </a:r>
          </a:p>
        </p:txBody>
      </p:sp>
      <p:sp>
        <p:nvSpPr>
          <p:cNvPr id="9" name="Plassholder for tekst 6">
            <a:extLst>
              <a:ext uri="{FF2B5EF4-FFF2-40B4-BE49-F238E27FC236}">
                <a16:creationId xmlns:a16="http://schemas.microsoft.com/office/drawing/2014/main" id="{50BD306A-4502-3022-771D-E8638C79CD25}"/>
              </a:ext>
            </a:extLst>
          </p:cNvPr>
          <p:cNvSpPr txBox="1">
            <a:spLocks/>
          </p:cNvSpPr>
          <p:nvPr/>
        </p:nvSpPr>
        <p:spPr>
          <a:xfrm>
            <a:off x="529415" y="1922659"/>
            <a:ext cx="5232557" cy="2220134"/>
          </a:xfrm>
          <a:prstGeom prst="rect">
            <a:avLst/>
          </a:prstGeom>
          <a:ln>
            <a:noFill/>
          </a:ln>
        </p:spPr>
        <p:txBody>
          <a:bodyPr/>
          <a:lstStyle>
            <a:lvl1pPr marL="0" indent="0" algn="l" rtl="0" fontAlgn="base">
              <a:spcBef>
                <a:spcPct val="20000"/>
              </a:spcBef>
              <a:spcAft>
                <a:spcPct val="0"/>
              </a:spcAft>
              <a:buNone/>
              <a:defRPr sz="1600" kern="1200">
                <a:solidFill>
                  <a:schemeClr val="tx1"/>
                </a:solidFill>
                <a:latin typeface="+mn-lt"/>
                <a:ea typeface="+mn-ea"/>
                <a:cs typeface="+mn-cs"/>
              </a:defRPr>
            </a:lvl1pPr>
            <a:lvl2pPr marL="360000" indent="-261938" algn="l" rtl="0" fontAlgn="base">
              <a:spcBef>
                <a:spcPct val="20000"/>
              </a:spcBef>
              <a:spcAft>
                <a:spcPct val="0"/>
              </a:spcAft>
              <a:buFont typeface="Arial" panose="020B0604020202020204" pitchFamily="34" charset="0"/>
              <a:buChar char="•"/>
              <a:defRPr sz="1400" kern="1200">
                <a:solidFill>
                  <a:schemeClr val="tx1"/>
                </a:solidFill>
                <a:latin typeface="+mn-lt"/>
                <a:ea typeface="+mn-ea"/>
                <a:cs typeface="+mn-cs"/>
              </a:defRPr>
            </a:lvl2pPr>
            <a:lvl3pPr marL="720000" indent="-250825" algn="l" rtl="0" fontAlgn="base">
              <a:spcBef>
                <a:spcPct val="20000"/>
              </a:spcBef>
              <a:spcAft>
                <a:spcPct val="0"/>
              </a:spcAft>
              <a:buChar char="•"/>
              <a:defRPr sz="1000" kern="1200">
                <a:solidFill>
                  <a:schemeClr val="tx1"/>
                </a:solidFill>
                <a:latin typeface="+mn-lt"/>
                <a:ea typeface="+mn-ea"/>
                <a:cs typeface="+mn-cs"/>
              </a:defRPr>
            </a:lvl3pPr>
            <a:lvl4pPr marL="1080000" indent="-255588" algn="l" rtl="0" fontAlgn="base">
              <a:spcBef>
                <a:spcPct val="20000"/>
              </a:spcBef>
              <a:spcAft>
                <a:spcPct val="0"/>
              </a:spcAft>
              <a:buFont typeface="Arial" panose="020B0604020202020204" pitchFamily="34" charset="0"/>
              <a:buChar char="•"/>
              <a:defRPr sz="900" kern="1200">
                <a:solidFill>
                  <a:schemeClr val="tx1"/>
                </a:solidFill>
                <a:latin typeface="+mn-lt"/>
                <a:ea typeface="+mn-ea"/>
                <a:cs typeface="+mn-cs"/>
              </a:defRPr>
            </a:lvl4pPr>
            <a:lvl5pPr marL="2063750" indent="-266700" algn="l" rtl="0" fontAlgn="base">
              <a:spcBef>
                <a:spcPct val="20000"/>
              </a:spcBef>
              <a:spcAft>
                <a:spcPct val="0"/>
              </a:spcAft>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1400" b="1"/>
              <a:t>Oppsummering</a:t>
            </a:r>
          </a:p>
          <a:p>
            <a:pPr marL="285750" indent="-285750">
              <a:buFont typeface="Arial" panose="020B0604020202020204" pitchFamily="34" charset="0"/>
              <a:buChar char="•"/>
            </a:pPr>
            <a:r>
              <a:rPr lang="nb-NO" sz="1400"/>
              <a:t>Kortbetaling i busser i Hordaland ble raskt tatt i bruk etter innføring og andelen som betaler med kort steg til over 80 %</a:t>
            </a:r>
          </a:p>
          <a:p>
            <a:pPr marL="645750" lvl="1" indent="-285750"/>
            <a:r>
              <a:rPr lang="nb-NO" sz="1200"/>
              <a:t>I sone A hvor det er ombordtillegg for kjøp med kontanter er andelen som betaler kontant mindre enn 10 %, </a:t>
            </a:r>
            <a:br>
              <a:rPr lang="nb-NO" sz="1200"/>
            </a:br>
            <a:r>
              <a:rPr lang="nb-NO" sz="1200"/>
              <a:t>og det er først og fremst honnørreisende</a:t>
            </a:r>
          </a:p>
          <a:p>
            <a:pPr marL="285750" indent="-285750">
              <a:buFont typeface="Arial" panose="020B0604020202020204" pitchFamily="34" charset="0"/>
              <a:buChar char="•"/>
            </a:pPr>
            <a:r>
              <a:rPr lang="nb-NO" sz="1400"/>
              <a:t>Innføring av kortbetaling har ikke ført til at vesentlig flere </a:t>
            </a:r>
            <a:br>
              <a:rPr lang="nb-NO" sz="1400"/>
            </a:br>
            <a:r>
              <a:rPr lang="nb-NO" sz="1400"/>
              <a:t>kjøper billetter om bord, og det har vært en betydelig nedgang fra før til etter pandemien</a:t>
            </a:r>
          </a:p>
        </p:txBody>
      </p:sp>
      <p:sp>
        <p:nvSpPr>
          <p:cNvPr id="10" name="Plassholder for tekst 6">
            <a:extLst>
              <a:ext uri="{FF2B5EF4-FFF2-40B4-BE49-F238E27FC236}">
                <a16:creationId xmlns:a16="http://schemas.microsoft.com/office/drawing/2014/main" id="{CE742C10-7352-FCDE-7DC2-4D4A2E6E1D3C}"/>
              </a:ext>
            </a:extLst>
          </p:cNvPr>
          <p:cNvSpPr txBox="1">
            <a:spLocks/>
          </p:cNvSpPr>
          <p:nvPr/>
        </p:nvSpPr>
        <p:spPr>
          <a:xfrm>
            <a:off x="6340642" y="1930600"/>
            <a:ext cx="5851358" cy="4768780"/>
          </a:xfrm>
          <a:prstGeom prst="rect">
            <a:avLst/>
          </a:prstGeom>
          <a:solidFill>
            <a:schemeClr val="bg1"/>
          </a:solidFill>
          <a:ln>
            <a:noFill/>
          </a:ln>
        </p:spPr>
        <p:txBody>
          <a:bodyPr/>
          <a:lstStyle>
            <a:lvl1pPr marL="0" indent="0" algn="l" rtl="0" fontAlgn="base">
              <a:spcBef>
                <a:spcPct val="20000"/>
              </a:spcBef>
              <a:spcAft>
                <a:spcPct val="0"/>
              </a:spcAft>
              <a:buNone/>
              <a:defRPr sz="1600" kern="1200">
                <a:solidFill>
                  <a:schemeClr val="tx1"/>
                </a:solidFill>
                <a:latin typeface="+mn-lt"/>
                <a:ea typeface="+mn-ea"/>
                <a:cs typeface="+mn-cs"/>
              </a:defRPr>
            </a:lvl1pPr>
            <a:lvl2pPr marL="360000" indent="-261938" algn="l" rtl="0" fontAlgn="base">
              <a:spcBef>
                <a:spcPct val="20000"/>
              </a:spcBef>
              <a:spcAft>
                <a:spcPct val="0"/>
              </a:spcAft>
              <a:buFont typeface="Arial" panose="020B0604020202020204" pitchFamily="34" charset="0"/>
              <a:buChar char="•"/>
              <a:defRPr sz="1400" kern="1200">
                <a:solidFill>
                  <a:schemeClr val="tx1"/>
                </a:solidFill>
                <a:latin typeface="+mn-lt"/>
                <a:ea typeface="+mn-ea"/>
                <a:cs typeface="+mn-cs"/>
              </a:defRPr>
            </a:lvl2pPr>
            <a:lvl3pPr marL="720000" indent="-250825" algn="l" rtl="0" fontAlgn="base">
              <a:spcBef>
                <a:spcPct val="20000"/>
              </a:spcBef>
              <a:spcAft>
                <a:spcPct val="0"/>
              </a:spcAft>
              <a:buChar char="•"/>
              <a:defRPr sz="1000" kern="1200">
                <a:solidFill>
                  <a:schemeClr val="tx1"/>
                </a:solidFill>
                <a:latin typeface="+mn-lt"/>
                <a:ea typeface="+mn-ea"/>
                <a:cs typeface="+mn-cs"/>
              </a:defRPr>
            </a:lvl3pPr>
            <a:lvl4pPr marL="1080000" indent="-255588" algn="l" rtl="0" fontAlgn="base">
              <a:spcBef>
                <a:spcPct val="20000"/>
              </a:spcBef>
              <a:spcAft>
                <a:spcPct val="0"/>
              </a:spcAft>
              <a:buFont typeface="Arial" panose="020B0604020202020204" pitchFamily="34" charset="0"/>
              <a:buChar char="•"/>
              <a:defRPr sz="900" kern="1200">
                <a:solidFill>
                  <a:schemeClr val="tx1"/>
                </a:solidFill>
                <a:latin typeface="+mn-lt"/>
                <a:ea typeface="+mn-ea"/>
                <a:cs typeface="+mn-cs"/>
              </a:defRPr>
            </a:lvl4pPr>
            <a:lvl5pPr marL="2063750" indent="-266700" algn="l" rtl="0" fontAlgn="base">
              <a:spcBef>
                <a:spcPct val="20000"/>
              </a:spcBef>
              <a:spcAft>
                <a:spcPct val="0"/>
              </a:spcAft>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1400" b="1"/>
              <a:t>Skyss’ evaluering</a:t>
            </a:r>
          </a:p>
          <a:p>
            <a:pPr marL="285750" indent="-285750">
              <a:buFont typeface="Arial" panose="020B0604020202020204" pitchFamily="34" charset="0"/>
              <a:buChar char="•"/>
            </a:pPr>
            <a:r>
              <a:rPr lang="nb-NO" sz="1400"/>
              <a:t>Det anbefales ikke å innføre ombordtillegg </a:t>
            </a:r>
            <a:br>
              <a:rPr lang="nb-NO" sz="1400"/>
            </a:br>
            <a:r>
              <a:rPr lang="nb-NO" sz="1400"/>
              <a:t>ved kjøp av enkeltbilletter i sone A med kort</a:t>
            </a:r>
          </a:p>
          <a:p>
            <a:pPr marL="645750" lvl="1" indent="-285750"/>
            <a:r>
              <a:rPr lang="nb-NO" sz="1200"/>
              <a:t>Det skal være enkelt å kjøpe </a:t>
            </a:r>
            <a:r>
              <a:rPr lang="nb-NO" sz="1200" err="1"/>
              <a:t>kollektivbillettar</a:t>
            </a:r>
            <a:r>
              <a:rPr lang="nb-NO" sz="1200"/>
              <a:t> også for de som </a:t>
            </a:r>
            <a:br>
              <a:rPr lang="nb-NO" sz="1200"/>
            </a:br>
            <a:r>
              <a:rPr lang="nb-NO" sz="1200"/>
              <a:t>trenger å kjøpe på andre måter enn med smarttelefon</a:t>
            </a:r>
          </a:p>
          <a:p>
            <a:pPr marL="645750" lvl="1" indent="-285750"/>
            <a:r>
              <a:rPr lang="nb-NO" sz="1200"/>
              <a:t>Det er liten risiko for økt </a:t>
            </a:r>
            <a:r>
              <a:rPr lang="nb-NO" sz="1200" err="1"/>
              <a:t>stoppetid</a:t>
            </a:r>
            <a:r>
              <a:rPr lang="nb-NO" sz="1200"/>
              <a:t> på holdeplasser </a:t>
            </a:r>
            <a:br>
              <a:rPr lang="nb-NO" sz="1200"/>
            </a:br>
            <a:r>
              <a:rPr lang="nb-NO" sz="1200"/>
              <a:t>med den store bruk av mobilapp som er i dag</a:t>
            </a:r>
          </a:p>
          <a:p>
            <a:pPr marL="285750" indent="-285750">
              <a:buFont typeface="Arial" panose="020B0604020202020204" pitchFamily="34" charset="0"/>
              <a:buChar char="•"/>
            </a:pPr>
            <a:endParaRPr lang="nb-NO" sz="500"/>
          </a:p>
          <a:p>
            <a:pPr marL="285750" indent="-285750">
              <a:buFont typeface="Arial" panose="020B0604020202020204" pitchFamily="34" charset="0"/>
              <a:buChar char="•"/>
            </a:pPr>
            <a:r>
              <a:rPr lang="nb-NO" sz="1400"/>
              <a:t>Det anbefales heller ikke å innføre ombordtillegg i andre soner</a:t>
            </a:r>
          </a:p>
          <a:p>
            <a:pPr marL="645750" lvl="1" indent="-285750"/>
            <a:r>
              <a:rPr lang="nb-NO" sz="1200"/>
              <a:t>For andre soner er det likevel behov for tiltak for å informere og </a:t>
            </a:r>
            <a:br>
              <a:rPr lang="nb-NO" sz="1200"/>
            </a:br>
            <a:r>
              <a:rPr lang="nb-NO" sz="1200"/>
              <a:t>motivere til at flest mulig billetter kjøpes på forhånd</a:t>
            </a:r>
          </a:p>
          <a:p>
            <a:pPr marL="285750" indent="-285750">
              <a:buFont typeface="Arial" panose="020B0604020202020204" pitchFamily="34" charset="0"/>
              <a:buChar char="•"/>
            </a:pPr>
            <a:endParaRPr lang="nb-NO" sz="500"/>
          </a:p>
          <a:p>
            <a:pPr marL="285750" indent="-285750">
              <a:buFont typeface="Arial" panose="020B0604020202020204" pitchFamily="34" charset="0"/>
              <a:buChar char="•"/>
            </a:pPr>
            <a:r>
              <a:rPr lang="nb-NO" sz="1400"/>
              <a:t>Det anbefales å fjerne ombordtillegg for kjøp med kontanter i sone A</a:t>
            </a:r>
          </a:p>
          <a:p>
            <a:pPr marL="645750" lvl="1" indent="-285750"/>
            <a:r>
              <a:rPr lang="nb-NO" sz="1200"/>
              <a:t>Barn- og honnørreisende kan ha et større behov for å betale med kontanter og bør ikke belastes med økte kostnader</a:t>
            </a:r>
          </a:p>
          <a:p>
            <a:pPr marL="645750" lvl="1" indent="-285750"/>
            <a:r>
              <a:rPr lang="nb-NO" sz="1200"/>
              <a:t>Effekten i sone A er oppnådd</a:t>
            </a:r>
          </a:p>
          <a:p>
            <a:pPr marL="645750" lvl="1" indent="-285750"/>
            <a:r>
              <a:rPr lang="nb-NO" sz="1200"/>
              <a:t>Det blir likebehandling på tvers av brukergrupper, soner og transportmidler</a:t>
            </a:r>
          </a:p>
          <a:p>
            <a:pPr marL="285750" indent="-285750">
              <a:buFont typeface="Arial" panose="020B0604020202020204" pitchFamily="34" charset="0"/>
              <a:buChar char="•"/>
            </a:pPr>
            <a:endParaRPr lang="nb-NO" sz="1400"/>
          </a:p>
          <a:p>
            <a:pPr marL="285750" indent="-285750">
              <a:buFont typeface="Arial" panose="020B0604020202020204" pitchFamily="34" charset="0"/>
              <a:buChar char="•"/>
            </a:pPr>
            <a:r>
              <a:rPr lang="nb-NO" sz="1400"/>
              <a:t>Evalueringen vil etter planen gå til politisk behandling i vår med foreslått gjennomføring ved start av </a:t>
            </a:r>
            <a:r>
              <a:rPr lang="nb-NO" sz="1400" err="1"/>
              <a:t>høstrutene</a:t>
            </a:r>
            <a:r>
              <a:rPr lang="nb-NO" sz="1400"/>
              <a:t> i august 2024</a:t>
            </a:r>
          </a:p>
        </p:txBody>
      </p:sp>
      <p:pic>
        <p:nvPicPr>
          <p:cNvPr id="14" name="Bilde 13" descr="Et bilde som inneholder person, kjøretøy, bil, duppeditt&#10;&#10;Automatisk generert beskrivelse">
            <a:extLst>
              <a:ext uri="{FF2B5EF4-FFF2-40B4-BE49-F238E27FC236}">
                <a16:creationId xmlns:a16="http://schemas.microsoft.com/office/drawing/2014/main" id="{96677A20-CD57-79E3-06DF-30FA2B7B91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6864" y="4368270"/>
            <a:ext cx="2871836" cy="1918170"/>
          </a:xfrm>
          <a:prstGeom prst="ellipse">
            <a:avLst/>
          </a:prstGeom>
          <a:ln>
            <a:noFill/>
          </a:ln>
          <a:effectLst>
            <a:softEdge rad="112500"/>
          </a:effectLst>
        </p:spPr>
      </p:pic>
    </p:spTree>
    <p:extLst>
      <p:ext uri="{BB962C8B-B14F-4D97-AF65-F5344CB8AC3E}">
        <p14:creationId xmlns:p14="http://schemas.microsoft.com/office/powerpoint/2010/main" val="41540327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8A1C212A-2416-4461-BFF8-F3F9C30CD65D}"/>
              </a:ext>
            </a:extLst>
          </p:cNvPr>
          <p:cNvSpPr>
            <a:spLocks noGrp="1"/>
          </p:cNvSpPr>
          <p:nvPr>
            <p:ph type="title"/>
          </p:nvPr>
        </p:nvSpPr>
        <p:spPr/>
        <p:txBody>
          <a:bodyPr anchor="t">
            <a:normAutofit/>
          </a:bodyPr>
          <a:lstStyle/>
          <a:p>
            <a:r>
              <a:rPr lang="nb-NO" err="1"/>
              <a:t>Planlagde</a:t>
            </a:r>
            <a:r>
              <a:rPr lang="nb-NO"/>
              <a:t> møter – årsplan 2024</a:t>
            </a:r>
            <a:endParaRPr lang="nn-NO"/>
          </a:p>
        </p:txBody>
      </p:sp>
      <p:sp>
        <p:nvSpPr>
          <p:cNvPr id="2" name="Plassholder for tekst 1">
            <a:extLst>
              <a:ext uri="{FF2B5EF4-FFF2-40B4-BE49-F238E27FC236}">
                <a16:creationId xmlns:a16="http://schemas.microsoft.com/office/drawing/2014/main" id="{5D5E18B7-0FC5-4667-26D1-ED5AB13BABF5}"/>
              </a:ext>
            </a:extLst>
          </p:cNvPr>
          <p:cNvSpPr>
            <a:spLocks noGrp="1"/>
          </p:cNvSpPr>
          <p:nvPr>
            <p:ph type="body" sz="quarter" idx="10"/>
          </p:nvPr>
        </p:nvSpPr>
        <p:spPr/>
        <p:txBody>
          <a:bodyPr/>
          <a:lstStyle/>
          <a:p>
            <a:endParaRPr lang="nb-NO"/>
          </a:p>
        </p:txBody>
      </p:sp>
    </p:spTree>
    <p:extLst>
      <p:ext uri="{BB962C8B-B14F-4D97-AF65-F5344CB8AC3E}">
        <p14:creationId xmlns:p14="http://schemas.microsoft.com/office/powerpoint/2010/main" val="11768525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1A77FFE8-DB64-4016-8E1D-7DC1E3407FE7}"/>
              </a:ext>
            </a:extLst>
          </p:cNvPr>
          <p:cNvSpPr>
            <a:spLocks noGrp="1"/>
          </p:cNvSpPr>
          <p:nvPr>
            <p:ph type="title"/>
          </p:nvPr>
        </p:nvSpPr>
        <p:spPr/>
        <p:txBody>
          <a:bodyPr/>
          <a:lstStyle/>
          <a:p>
            <a:r>
              <a:rPr lang="nb-NO"/>
              <a:t>Årsplan  - Dialogforum buss 2024</a:t>
            </a:r>
          </a:p>
        </p:txBody>
      </p:sp>
      <p:sp>
        <p:nvSpPr>
          <p:cNvPr id="2" name="Plassholder for tekst 1">
            <a:extLst>
              <a:ext uri="{FF2B5EF4-FFF2-40B4-BE49-F238E27FC236}">
                <a16:creationId xmlns:a16="http://schemas.microsoft.com/office/drawing/2014/main" id="{D3911065-73FE-AFCD-3F86-7F3F5A88B889}"/>
              </a:ext>
            </a:extLst>
          </p:cNvPr>
          <p:cNvSpPr>
            <a:spLocks noGrp="1"/>
          </p:cNvSpPr>
          <p:nvPr>
            <p:ph type="body" sz="quarter" idx="10"/>
          </p:nvPr>
        </p:nvSpPr>
        <p:spPr/>
        <p:txBody>
          <a:bodyPr/>
          <a:lstStyle/>
          <a:p>
            <a:endParaRPr lang="nb-NO"/>
          </a:p>
        </p:txBody>
      </p:sp>
      <p:graphicFrame>
        <p:nvGraphicFramePr>
          <p:cNvPr id="4" name="Tabell 3">
            <a:extLst>
              <a:ext uri="{FF2B5EF4-FFF2-40B4-BE49-F238E27FC236}">
                <a16:creationId xmlns:a16="http://schemas.microsoft.com/office/drawing/2014/main" id="{85CAED9D-E5B2-84F6-83BC-B62127DD7349}"/>
              </a:ext>
            </a:extLst>
          </p:cNvPr>
          <p:cNvGraphicFramePr>
            <a:graphicFrameLocks noGrp="1"/>
          </p:cNvGraphicFramePr>
          <p:nvPr>
            <p:extLst>
              <p:ext uri="{D42A27DB-BD31-4B8C-83A1-F6EECF244321}">
                <p14:modId xmlns:p14="http://schemas.microsoft.com/office/powerpoint/2010/main" val="3655764579"/>
              </p:ext>
            </p:extLst>
          </p:nvPr>
        </p:nvGraphicFramePr>
        <p:xfrm>
          <a:off x="556800" y="1807201"/>
          <a:ext cx="11077200" cy="4105273"/>
        </p:xfrm>
        <a:graphic>
          <a:graphicData uri="http://schemas.openxmlformats.org/drawingml/2006/table">
            <a:tbl>
              <a:tblPr/>
              <a:tblGrid>
                <a:gridCol w="2805266">
                  <a:extLst>
                    <a:ext uri="{9D8B030D-6E8A-4147-A177-3AD203B41FA5}">
                      <a16:colId xmlns:a16="http://schemas.microsoft.com/office/drawing/2014/main" val="1476783552"/>
                    </a:ext>
                  </a:extLst>
                </a:gridCol>
                <a:gridCol w="4495617">
                  <a:extLst>
                    <a:ext uri="{9D8B030D-6E8A-4147-A177-3AD203B41FA5}">
                      <a16:colId xmlns:a16="http://schemas.microsoft.com/office/drawing/2014/main" val="674710824"/>
                    </a:ext>
                  </a:extLst>
                </a:gridCol>
                <a:gridCol w="3776317">
                  <a:extLst>
                    <a:ext uri="{9D8B030D-6E8A-4147-A177-3AD203B41FA5}">
                      <a16:colId xmlns:a16="http://schemas.microsoft.com/office/drawing/2014/main" val="4000564463"/>
                    </a:ext>
                  </a:extLst>
                </a:gridCol>
              </a:tblGrid>
              <a:tr h="1018362">
                <a:tc>
                  <a:txBody>
                    <a:bodyPr/>
                    <a:lstStyle/>
                    <a:p>
                      <a:pPr fontAlgn="ctr"/>
                      <a:endParaRPr lang="nb-NO" sz="2400">
                        <a:effectLst/>
                      </a:endParaRPr>
                    </a:p>
                    <a:p>
                      <a:pPr algn="l" rtl="0" fontAlgn="base"/>
                      <a:r>
                        <a:rPr lang="nb-NO" sz="2400" b="1" i="0">
                          <a:effectLst/>
                          <a:latin typeface="Arial" panose="020B0604020202020204" pitchFamily="34" charset="0"/>
                        </a:rPr>
                        <a:t>Kvartal</a:t>
                      </a:r>
                      <a:r>
                        <a:rPr lang="nb-NO" sz="2400" b="0" i="0">
                          <a:solidFill>
                            <a:srgbClr val="0078D4"/>
                          </a:solidFill>
                          <a:effectLst/>
                          <a:latin typeface="Arial" panose="020B0604020202020204" pitchFamily="34" charset="0"/>
                        </a:rPr>
                        <a:t>  </a:t>
                      </a:r>
                      <a:endParaRPr lang="nb-NO" sz="2400" b="0" i="0">
                        <a:effectLs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9D9D9"/>
                    </a:solidFill>
                  </a:tcPr>
                </a:tc>
                <a:tc>
                  <a:txBody>
                    <a:bodyPr/>
                    <a:lstStyle/>
                    <a:p>
                      <a:pPr algn="ctr" fontAlgn="ctr"/>
                      <a:endParaRPr lang="nb-NO" sz="2400">
                        <a:effectLst/>
                      </a:endParaRPr>
                    </a:p>
                    <a:p>
                      <a:pPr algn="l" rtl="0" fontAlgn="base"/>
                      <a:r>
                        <a:rPr lang="nb-NO" sz="2400" b="1" i="0">
                          <a:effectLst/>
                          <a:latin typeface="Arial" panose="020B0604020202020204" pitchFamily="34" charset="0"/>
                        </a:rPr>
                        <a:t>Dato</a:t>
                      </a:r>
                      <a:r>
                        <a:rPr lang="nb-NO" sz="2400" b="0" i="0">
                          <a:solidFill>
                            <a:srgbClr val="0078D4"/>
                          </a:solidFill>
                          <a:effectLst/>
                          <a:latin typeface="Arial" panose="020B0604020202020204" pitchFamily="34" charset="0"/>
                        </a:rPr>
                        <a:t>  </a:t>
                      </a:r>
                      <a:endParaRPr lang="nb-NO" sz="2400" b="0" i="0">
                        <a:effectLs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9D9D9"/>
                    </a:solidFill>
                  </a:tcPr>
                </a:tc>
                <a:tc>
                  <a:txBody>
                    <a:bodyPr/>
                    <a:lstStyle/>
                    <a:p>
                      <a:pPr algn="ctr" fontAlgn="ctr"/>
                      <a:endParaRPr lang="nb-NO" sz="2400">
                        <a:effectLst/>
                      </a:endParaRPr>
                    </a:p>
                    <a:p>
                      <a:pPr algn="l" rtl="0" fontAlgn="base"/>
                      <a:r>
                        <a:rPr lang="nb-NO" sz="2400" b="1" i="0">
                          <a:effectLst/>
                          <a:latin typeface="Arial" panose="020B0604020202020204" pitchFamily="34" charset="0"/>
                        </a:rPr>
                        <a:t>Klokkeslett</a:t>
                      </a:r>
                      <a:r>
                        <a:rPr lang="nb-NO" sz="2400" b="0" i="0">
                          <a:solidFill>
                            <a:srgbClr val="0078D4"/>
                          </a:solidFill>
                          <a:effectLst/>
                          <a:latin typeface="Arial" panose="020B0604020202020204" pitchFamily="34" charset="0"/>
                        </a:rPr>
                        <a:t>  </a:t>
                      </a:r>
                      <a:endParaRPr lang="nb-NO" sz="2400" b="0" i="0">
                        <a:effectLs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9D9D9"/>
                    </a:solidFill>
                  </a:tcPr>
                </a:tc>
                <a:extLst>
                  <a:ext uri="{0D108BD9-81ED-4DB2-BD59-A6C34878D82A}">
                    <a16:rowId xmlns:a16="http://schemas.microsoft.com/office/drawing/2014/main" val="1532316105"/>
                  </a:ext>
                </a:extLst>
              </a:tr>
              <a:tr h="1018362">
                <a:tc>
                  <a:txBody>
                    <a:bodyPr/>
                    <a:lstStyle/>
                    <a:p>
                      <a:pPr fontAlgn="t"/>
                      <a:endParaRPr lang="nb-NO" sz="2400">
                        <a:effectLst/>
                      </a:endParaRPr>
                    </a:p>
                    <a:p>
                      <a:pPr algn="l" rtl="0" fontAlgn="base"/>
                      <a:r>
                        <a:rPr lang="nb-NO" sz="2400" b="0" i="0">
                          <a:effectLst/>
                          <a:latin typeface="Arial" panose="020B0604020202020204" pitchFamily="34" charset="0"/>
                        </a:rPr>
                        <a:t>2. kvartal</a:t>
                      </a:r>
                      <a:r>
                        <a:rPr lang="nb-NO" sz="2400" b="0" i="0">
                          <a:solidFill>
                            <a:srgbClr val="0078D4"/>
                          </a:solidFill>
                          <a:effectLst/>
                          <a:latin typeface="Arial" panose="020B0604020202020204" pitchFamily="34" charset="0"/>
                        </a:rPr>
                        <a:t>  - utvidet</a:t>
                      </a:r>
                      <a:endParaRPr lang="nb-NO" sz="2400" b="0" i="0">
                        <a:effectLst/>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fontAlgn="t"/>
                      <a:endParaRPr lang="nb-NO" sz="2400">
                        <a:effectLst/>
                      </a:endParaRPr>
                    </a:p>
                    <a:p>
                      <a:pPr algn="l" rtl="0" fontAlgn="base"/>
                      <a:r>
                        <a:rPr lang="nb-NO" sz="2400" b="0" i="0">
                          <a:effectLst/>
                          <a:latin typeface="Arial" panose="020B0604020202020204" pitchFamily="34" charset="0"/>
                        </a:rPr>
                        <a:t>Tirsdag 16/4</a:t>
                      </a:r>
                      <a:r>
                        <a:rPr lang="nb-NO" sz="2400" b="0" i="0">
                          <a:solidFill>
                            <a:srgbClr val="0078D4"/>
                          </a:solidFill>
                          <a:effectLst/>
                          <a:latin typeface="Arial" panose="020B0604020202020204" pitchFamily="34" charset="0"/>
                        </a:rPr>
                        <a:t>  </a:t>
                      </a:r>
                      <a:endParaRPr lang="nb-NO" sz="2400" b="0" i="0">
                        <a:effectLst/>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fontAlgn="t"/>
                      <a:endParaRPr lang="nb-NO" sz="2400">
                        <a:effectLst/>
                      </a:endParaRPr>
                    </a:p>
                    <a:p>
                      <a:pPr algn="l" rtl="0" fontAlgn="base"/>
                      <a:r>
                        <a:rPr lang="nb-NO" sz="2400" b="0" i="0">
                          <a:effectLst/>
                          <a:latin typeface="Arial" panose="020B0604020202020204" pitchFamily="34" charset="0"/>
                        </a:rPr>
                        <a:t>10.00 – 13.00</a:t>
                      </a:r>
                      <a:r>
                        <a:rPr lang="nb-NO" sz="2400" b="0" i="0">
                          <a:solidFill>
                            <a:srgbClr val="0078D4"/>
                          </a:solidFill>
                          <a:effectLst/>
                          <a:latin typeface="Arial" panose="020B0604020202020204" pitchFamily="34" charset="0"/>
                        </a:rPr>
                        <a:t>  </a:t>
                      </a:r>
                      <a:endParaRPr lang="nb-NO" sz="2400" b="0" i="0">
                        <a:effectLst/>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493289442"/>
                  </a:ext>
                </a:extLst>
              </a:tr>
              <a:tr h="1050187">
                <a:tc>
                  <a:txBody>
                    <a:bodyPr/>
                    <a:lstStyle/>
                    <a:p>
                      <a:pPr fontAlgn="t"/>
                      <a:endParaRPr lang="nb-NO" sz="2400">
                        <a:effectLst/>
                      </a:endParaRPr>
                    </a:p>
                    <a:p>
                      <a:pPr algn="l" rtl="0" fontAlgn="base"/>
                      <a:r>
                        <a:rPr lang="nb-NO" sz="2400" b="0" i="0">
                          <a:effectLst/>
                          <a:latin typeface="Segoe UI" panose="020B0502040204020203" pitchFamily="34" charset="0"/>
                        </a:rPr>
                        <a:t>3. kvartal </a:t>
                      </a:r>
                      <a:endParaRPr lang="nb-NO" sz="2400" b="0" i="0">
                        <a:effectLst/>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fontAlgn="t"/>
                      <a:endParaRPr lang="nb-NO" sz="2400">
                        <a:effectLst/>
                      </a:endParaRPr>
                    </a:p>
                    <a:p>
                      <a:pPr algn="l" rtl="0" fontAlgn="base"/>
                      <a:r>
                        <a:rPr lang="nb-NO" sz="2400" b="0" i="0">
                          <a:effectLst/>
                          <a:latin typeface="Arial" panose="020B0604020202020204" pitchFamily="34" charset="0"/>
                        </a:rPr>
                        <a:t>Tirsdag 10/9 </a:t>
                      </a:r>
                      <a:endParaRPr lang="nb-NO" sz="2400" b="0" i="0">
                        <a:effectLst/>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fontAlgn="t"/>
                      <a:endParaRPr lang="nb-NO" sz="2400">
                        <a:effectLst/>
                      </a:endParaRPr>
                    </a:p>
                    <a:p>
                      <a:pPr algn="l" rtl="0" fontAlgn="base"/>
                      <a:r>
                        <a:rPr lang="nb-NO" sz="2400" b="0" i="0">
                          <a:effectLst/>
                          <a:latin typeface="Arial" panose="020B0604020202020204" pitchFamily="34" charset="0"/>
                        </a:rPr>
                        <a:t>10.00 – 12.30</a:t>
                      </a:r>
                      <a:r>
                        <a:rPr lang="nb-NO" sz="2400" b="0" i="0">
                          <a:solidFill>
                            <a:srgbClr val="0078D4"/>
                          </a:solidFill>
                          <a:effectLst/>
                          <a:latin typeface="Arial" panose="020B0604020202020204" pitchFamily="34" charset="0"/>
                        </a:rPr>
                        <a:t>  </a:t>
                      </a:r>
                      <a:endParaRPr lang="nb-NO" sz="2400" b="0" i="0">
                        <a:effectLst/>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770385498"/>
                  </a:ext>
                </a:extLst>
              </a:tr>
              <a:tr h="1018362">
                <a:tc>
                  <a:txBody>
                    <a:bodyPr/>
                    <a:lstStyle/>
                    <a:p>
                      <a:pPr fontAlgn="t"/>
                      <a:endParaRPr lang="nb-NO" sz="2400">
                        <a:effectLst/>
                      </a:endParaRPr>
                    </a:p>
                    <a:p>
                      <a:pPr algn="l" rtl="0" fontAlgn="base"/>
                      <a:r>
                        <a:rPr lang="nb-NO" sz="2400" b="0" i="0">
                          <a:effectLst/>
                          <a:latin typeface="Arial" panose="020B0604020202020204" pitchFamily="34" charset="0"/>
                        </a:rPr>
                        <a:t>4. kvartal</a:t>
                      </a:r>
                      <a:r>
                        <a:rPr lang="nb-NO" sz="2400" b="0" i="0">
                          <a:solidFill>
                            <a:srgbClr val="0078D4"/>
                          </a:solidFill>
                          <a:effectLst/>
                          <a:latin typeface="Arial" panose="020B0604020202020204" pitchFamily="34" charset="0"/>
                        </a:rPr>
                        <a:t>  </a:t>
                      </a:r>
                      <a:endParaRPr lang="nb-NO" sz="2400" b="0" i="0">
                        <a:effectLst/>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fontAlgn="t"/>
                      <a:endParaRPr lang="nb-NO" sz="2400">
                        <a:effectLst/>
                      </a:endParaRPr>
                    </a:p>
                    <a:p>
                      <a:pPr algn="l" rtl="0" fontAlgn="base"/>
                      <a:r>
                        <a:rPr lang="nb-NO" sz="2400" b="0" i="0">
                          <a:effectLst/>
                          <a:latin typeface="Arial" panose="020B0604020202020204" pitchFamily="34" charset="0"/>
                        </a:rPr>
                        <a:t>Tirsdag 12/11</a:t>
                      </a:r>
                      <a:r>
                        <a:rPr lang="nb-NO" sz="2400" b="0" i="0">
                          <a:solidFill>
                            <a:srgbClr val="0078D4"/>
                          </a:solidFill>
                          <a:effectLst/>
                          <a:latin typeface="Arial" panose="020B0604020202020204" pitchFamily="34" charset="0"/>
                        </a:rPr>
                        <a:t>  </a:t>
                      </a:r>
                      <a:endParaRPr lang="nb-NO" sz="2400" b="0" i="0">
                        <a:effectLst/>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fontAlgn="t"/>
                      <a:endParaRPr lang="nb-NO" sz="2400">
                        <a:effectLst/>
                      </a:endParaRPr>
                    </a:p>
                    <a:p>
                      <a:pPr algn="l" rtl="0" fontAlgn="base"/>
                      <a:r>
                        <a:rPr lang="nb-NO" sz="2400" b="0" i="0">
                          <a:effectLst/>
                          <a:latin typeface="Arial" panose="020B0604020202020204" pitchFamily="34" charset="0"/>
                        </a:rPr>
                        <a:t>10.00 – 13.00</a:t>
                      </a:r>
                      <a:r>
                        <a:rPr lang="nb-NO" sz="2400" b="0" i="0">
                          <a:solidFill>
                            <a:srgbClr val="0078D4"/>
                          </a:solidFill>
                          <a:effectLst/>
                          <a:latin typeface="Arial" panose="020B0604020202020204" pitchFamily="34" charset="0"/>
                        </a:rPr>
                        <a:t>  </a:t>
                      </a:r>
                      <a:endParaRPr lang="nb-NO" sz="2400" b="0" i="0">
                        <a:effectLst/>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801085557"/>
                  </a:ext>
                </a:extLst>
              </a:tr>
            </a:tbl>
          </a:graphicData>
        </a:graphic>
      </p:graphicFrame>
    </p:spTree>
    <p:extLst>
      <p:ext uri="{BB962C8B-B14F-4D97-AF65-F5344CB8AC3E}">
        <p14:creationId xmlns:p14="http://schemas.microsoft.com/office/powerpoint/2010/main" val="29583052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66485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A3400B61-4AF5-15B7-525B-9A2FE2CFC228}"/>
              </a:ext>
            </a:extLst>
          </p:cNvPr>
          <p:cNvSpPr>
            <a:spLocks noGrp="1"/>
          </p:cNvSpPr>
          <p:nvPr>
            <p:ph type="title"/>
          </p:nvPr>
        </p:nvSpPr>
        <p:spPr>
          <a:xfrm>
            <a:off x="558000" y="-93913"/>
            <a:ext cx="11077200" cy="899025"/>
          </a:xfrm>
        </p:spPr>
        <p:txBody>
          <a:bodyPr wrap="square" anchor="ctr">
            <a:normAutofit/>
          </a:bodyPr>
          <a:lstStyle/>
          <a:p>
            <a:r>
              <a:rPr lang="nb-NO">
                <a:latin typeface="Arial"/>
              </a:rPr>
              <a:t>Økonomi 2023 og 2024</a:t>
            </a:r>
          </a:p>
        </p:txBody>
      </p:sp>
      <p:pic>
        <p:nvPicPr>
          <p:cNvPr id="7" name="Bilde 6">
            <a:extLst>
              <a:ext uri="{FF2B5EF4-FFF2-40B4-BE49-F238E27FC236}">
                <a16:creationId xmlns:a16="http://schemas.microsoft.com/office/drawing/2014/main" id="{8BBFED7F-5B98-F316-7A3A-2361DD8ECA6D}"/>
              </a:ext>
            </a:extLst>
          </p:cNvPr>
          <p:cNvPicPr>
            <a:picLocks noChangeAspect="1"/>
          </p:cNvPicPr>
          <p:nvPr/>
        </p:nvPicPr>
        <p:blipFill>
          <a:blip r:embed="rId2"/>
          <a:stretch>
            <a:fillRect/>
          </a:stretch>
        </p:blipFill>
        <p:spPr>
          <a:xfrm>
            <a:off x="558000" y="844550"/>
            <a:ext cx="8887625" cy="5168900"/>
          </a:xfrm>
          <a:prstGeom prst="rect">
            <a:avLst/>
          </a:prstGeom>
        </p:spPr>
      </p:pic>
    </p:spTree>
    <p:extLst>
      <p:ext uri="{BB962C8B-B14F-4D97-AF65-F5344CB8AC3E}">
        <p14:creationId xmlns:p14="http://schemas.microsoft.com/office/powerpoint/2010/main" val="37439848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C77D87A9-CB6B-A4DB-34A1-D43862456125}"/>
              </a:ext>
            </a:extLst>
          </p:cNvPr>
          <p:cNvSpPr>
            <a:spLocks noGrp="1"/>
          </p:cNvSpPr>
          <p:nvPr>
            <p:ph type="title"/>
          </p:nvPr>
        </p:nvSpPr>
        <p:spPr/>
        <p:txBody>
          <a:bodyPr/>
          <a:lstStyle/>
          <a:p>
            <a:r>
              <a:rPr lang="nb-NO"/>
              <a:t>Status økonomi 2023 og 2024</a:t>
            </a:r>
          </a:p>
        </p:txBody>
      </p:sp>
      <p:sp>
        <p:nvSpPr>
          <p:cNvPr id="5" name="Plassholder for tekst 4">
            <a:extLst>
              <a:ext uri="{FF2B5EF4-FFF2-40B4-BE49-F238E27FC236}">
                <a16:creationId xmlns:a16="http://schemas.microsoft.com/office/drawing/2014/main" id="{5DEE7014-A5AF-58DB-A604-F9EFFF2B6DB5}"/>
              </a:ext>
            </a:extLst>
          </p:cNvPr>
          <p:cNvSpPr>
            <a:spLocks noGrp="1"/>
          </p:cNvSpPr>
          <p:nvPr>
            <p:ph type="body" sz="quarter" idx="10"/>
          </p:nvPr>
        </p:nvSpPr>
        <p:spPr/>
        <p:txBody>
          <a:bodyPr>
            <a:normAutofit fontScale="92500" lnSpcReduction="10000"/>
          </a:bodyPr>
          <a:lstStyle/>
          <a:p>
            <a:r>
              <a:rPr lang="nb-NO" b="1"/>
              <a:t>Status 2023:</a:t>
            </a:r>
          </a:p>
          <a:p>
            <a:pPr marL="342900" indent="-342900">
              <a:buFont typeface="Arial" panose="020B0604020202020204" pitchFamily="34" charset="0"/>
              <a:buChar char="•"/>
            </a:pPr>
            <a:r>
              <a:rPr lang="nb-NO"/>
              <a:t>Ut over vedtak for budsjett 2023 i fylkestinget desember 2022 var det </a:t>
            </a:r>
            <a:r>
              <a:rPr lang="nb-NO" err="1"/>
              <a:t>trong</a:t>
            </a:r>
            <a:r>
              <a:rPr lang="nb-NO"/>
              <a:t> for ekstra finansiering på </a:t>
            </a:r>
            <a:r>
              <a:rPr lang="nb-NO" b="1"/>
              <a:t>273 MNOK for å </a:t>
            </a:r>
            <a:r>
              <a:rPr lang="nb-NO" b="1" err="1"/>
              <a:t>oppretthalde</a:t>
            </a:r>
            <a:r>
              <a:rPr lang="nb-NO" b="1"/>
              <a:t> </a:t>
            </a:r>
            <a:r>
              <a:rPr lang="nb-NO" b="1" err="1"/>
              <a:t>rutetilbodet</a:t>
            </a:r>
            <a:r>
              <a:rPr lang="nb-NO" b="1"/>
              <a:t>:</a:t>
            </a:r>
          </a:p>
          <a:p>
            <a:pPr marL="1062038" lvl="1" indent="-342900">
              <a:buFont typeface="Arial" panose="020B0604020202020204" pitchFamily="34" charset="0"/>
              <a:buChar char="•"/>
            </a:pPr>
            <a:r>
              <a:rPr lang="nb-NO"/>
              <a:t>Faktiske kostnader i </a:t>
            </a:r>
            <a:r>
              <a:rPr lang="nb-NO" err="1"/>
              <a:t>transportkontraktane</a:t>
            </a:r>
            <a:r>
              <a:rPr lang="nb-NO"/>
              <a:t> til Skyss oversteig vedtatt budsjett</a:t>
            </a:r>
          </a:p>
          <a:p>
            <a:pPr marL="1062038" lvl="1" indent="-342900">
              <a:buFont typeface="Arial" panose="020B0604020202020204" pitchFamily="34" charset="0"/>
              <a:buChar char="•"/>
            </a:pPr>
            <a:r>
              <a:rPr lang="nb-NO"/>
              <a:t>Faktiske billettinntekter for buss/bybane var 40 MNOK </a:t>
            </a:r>
            <a:r>
              <a:rPr lang="nb-NO" err="1"/>
              <a:t>lågare</a:t>
            </a:r>
            <a:r>
              <a:rPr lang="nb-NO"/>
              <a:t> enn vedtatt budsjett</a:t>
            </a:r>
          </a:p>
          <a:p>
            <a:pPr marL="342900" indent="-342900">
              <a:buFont typeface="Arial" panose="020B0604020202020204" pitchFamily="34" charset="0"/>
              <a:buChar char="•"/>
            </a:pPr>
            <a:endParaRPr lang="nb-NO"/>
          </a:p>
          <a:p>
            <a:r>
              <a:rPr lang="nb-NO" b="1"/>
              <a:t>Budsjett 2024</a:t>
            </a:r>
            <a:endParaRPr lang="nb-NO"/>
          </a:p>
          <a:p>
            <a:pPr marL="342900" indent="-342900">
              <a:buFont typeface="Arial" panose="020B0604020202020204" pitchFamily="34" charset="0"/>
              <a:buChar char="•"/>
            </a:pPr>
            <a:r>
              <a:rPr lang="nb-NO" err="1"/>
              <a:t>Samanlikna</a:t>
            </a:r>
            <a:r>
              <a:rPr lang="nb-NO"/>
              <a:t> med </a:t>
            </a:r>
            <a:r>
              <a:rPr lang="nb-NO" err="1"/>
              <a:t>opphaveleg</a:t>
            </a:r>
            <a:r>
              <a:rPr lang="nb-NO"/>
              <a:t> budsjettrammer for 2023 har Skyss fått styrka ramma for 2024 med om lag </a:t>
            </a:r>
            <a:r>
              <a:rPr lang="nb-NO" b="1"/>
              <a:t>470 MNOK</a:t>
            </a:r>
          </a:p>
          <a:p>
            <a:pPr marL="1062038" lvl="1" indent="-342900">
              <a:buFont typeface="Arial" panose="020B0604020202020204" pitchFamily="34" charset="0"/>
              <a:buChar char="•"/>
            </a:pPr>
            <a:r>
              <a:rPr lang="nb-NO" err="1"/>
              <a:t>Rutetilbodet</a:t>
            </a:r>
            <a:r>
              <a:rPr lang="nb-NO"/>
              <a:t> vert </a:t>
            </a:r>
            <a:r>
              <a:rPr lang="nb-NO" err="1"/>
              <a:t>vidareført</a:t>
            </a:r>
            <a:r>
              <a:rPr lang="nb-NO"/>
              <a:t>, men politisk bestilling på «korleis få </a:t>
            </a:r>
            <a:r>
              <a:rPr lang="nb-NO" err="1"/>
              <a:t>meir</a:t>
            </a:r>
            <a:r>
              <a:rPr lang="nb-NO"/>
              <a:t> igjen for </a:t>
            </a:r>
            <a:r>
              <a:rPr lang="nb-NO" err="1"/>
              <a:t>pengane</a:t>
            </a:r>
            <a:r>
              <a:rPr lang="nb-NO"/>
              <a:t>»</a:t>
            </a:r>
          </a:p>
          <a:p>
            <a:pPr marL="1062038" lvl="1" indent="-342900">
              <a:buFont typeface="Arial" panose="020B0604020202020204" pitchFamily="34" charset="0"/>
              <a:buChar char="•"/>
            </a:pPr>
            <a:r>
              <a:rPr lang="nb-NO"/>
              <a:t>Det er lagt inn </a:t>
            </a:r>
            <a:r>
              <a:rPr lang="nb-NO" err="1"/>
              <a:t>ein</a:t>
            </a:r>
            <a:r>
              <a:rPr lang="nb-NO"/>
              <a:t> forventing om </a:t>
            </a:r>
            <a:r>
              <a:rPr lang="nb-NO" err="1"/>
              <a:t>auke</a:t>
            </a:r>
            <a:r>
              <a:rPr lang="nb-NO"/>
              <a:t> i </a:t>
            </a:r>
            <a:r>
              <a:rPr lang="nb-NO" err="1"/>
              <a:t>betalande</a:t>
            </a:r>
            <a:r>
              <a:rPr lang="nb-NO"/>
              <a:t> passasjerer på buss/bybane med effekt + 10MNOK</a:t>
            </a:r>
          </a:p>
          <a:p>
            <a:pPr marL="1062038" lvl="1" indent="-342900">
              <a:buFont typeface="Arial" panose="020B0604020202020204" pitchFamily="34" charset="0"/>
              <a:buChar char="•"/>
            </a:pPr>
            <a:r>
              <a:rPr lang="nb-NO"/>
              <a:t>«Reiserabatt» innført som prøveordning i 2024 med – </a:t>
            </a:r>
            <a:r>
              <a:rPr lang="nb-NO" err="1"/>
              <a:t>finansierng</a:t>
            </a:r>
            <a:r>
              <a:rPr lang="nb-NO"/>
              <a:t> 23 MNOK for å dekke rabatten</a:t>
            </a:r>
          </a:p>
        </p:txBody>
      </p:sp>
    </p:spTree>
    <p:extLst>
      <p:ext uri="{BB962C8B-B14F-4D97-AF65-F5344CB8AC3E}">
        <p14:creationId xmlns:p14="http://schemas.microsoft.com/office/powerpoint/2010/main" val="16796176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E8163B6-C0B2-A891-D77E-C0F7C9D29036}"/>
              </a:ext>
            </a:extLst>
          </p:cNvPr>
          <p:cNvSpPr>
            <a:spLocks noGrp="1"/>
          </p:cNvSpPr>
          <p:nvPr>
            <p:ph type="title"/>
          </p:nvPr>
        </p:nvSpPr>
        <p:spPr/>
        <p:txBody>
          <a:bodyPr anchor="t">
            <a:normAutofit/>
          </a:bodyPr>
          <a:lstStyle/>
          <a:p>
            <a:r>
              <a:rPr lang="nb-NO"/>
              <a:t>Nytt </a:t>
            </a:r>
            <a:r>
              <a:rPr lang="nb-NO" err="1"/>
              <a:t>frå</a:t>
            </a:r>
            <a:r>
              <a:rPr lang="nb-NO"/>
              <a:t> Skyss</a:t>
            </a:r>
          </a:p>
        </p:txBody>
      </p:sp>
      <p:sp>
        <p:nvSpPr>
          <p:cNvPr id="3" name="Plassholder for tekst 2">
            <a:extLst>
              <a:ext uri="{FF2B5EF4-FFF2-40B4-BE49-F238E27FC236}">
                <a16:creationId xmlns:a16="http://schemas.microsoft.com/office/drawing/2014/main" id="{C1DEFC4C-D34E-FEEC-51AA-4A419A4C8FB7}"/>
              </a:ext>
            </a:extLst>
          </p:cNvPr>
          <p:cNvSpPr>
            <a:spLocks noGrp="1"/>
          </p:cNvSpPr>
          <p:nvPr>
            <p:ph type="body" sz="quarter" idx="10"/>
          </p:nvPr>
        </p:nvSpPr>
        <p:spPr/>
        <p:txBody>
          <a:bodyPr>
            <a:normAutofit/>
          </a:bodyPr>
          <a:lstStyle/>
          <a:p>
            <a:r>
              <a:rPr lang="nb-NO"/>
              <a:t>Kundeutvikling</a:t>
            </a:r>
          </a:p>
        </p:txBody>
      </p:sp>
      <p:sp>
        <p:nvSpPr>
          <p:cNvPr id="5" name="TekstSylinder 4">
            <a:extLst>
              <a:ext uri="{FF2B5EF4-FFF2-40B4-BE49-F238E27FC236}">
                <a16:creationId xmlns:a16="http://schemas.microsoft.com/office/drawing/2014/main" id="{392392B0-3F1F-3686-3253-1A9B521634D1}"/>
              </a:ext>
            </a:extLst>
          </p:cNvPr>
          <p:cNvSpPr txBox="1"/>
          <p:nvPr/>
        </p:nvSpPr>
        <p:spPr>
          <a:xfrm>
            <a:off x="3046997" y="3244334"/>
            <a:ext cx="6093994" cy="369332"/>
          </a:xfrm>
          <a:prstGeom prst="rect">
            <a:avLst/>
          </a:prstGeom>
          <a:noFill/>
        </p:spPr>
        <p:txBody>
          <a:bodyPr wrap="square">
            <a:spAutoFit/>
          </a:bodyPr>
          <a:lstStyle/>
          <a:p>
            <a:r>
              <a:rPr lang="nb-NO"/>
              <a:t> </a:t>
            </a:r>
          </a:p>
        </p:txBody>
      </p:sp>
    </p:spTree>
    <p:extLst>
      <p:ext uri="{BB962C8B-B14F-4D97-AF65-F5344CB8AC3E}">
        <p14:creationId xmlns:p14="http://schemas.microsoft.com/office/powerpoint/2010/main" val="42375107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ECBE68BF-98A1-CE06-7CA0-4FD347C43DD8}"/>
              </a:ext>
            </a:extLst>
          </p:cNvPr>
          <p:cNvSpPr>
            <a:spLocks noGrp="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rmAutofit/>
          </a:bodyPr>
          <a:lstStyle/>
          <a:p>
            <a:r>
              <a:rPr lang="nb-NO" sz="3200" b="1"/>
              <a:t>Vestland</a:t>
            </a:r>
            <a:br>
              <a:rPr lang="nb-NO" sz="3200" b="1"/>
            </a:br>
            <a:r>
              <a:rPr lang="nb-NO" sz="2000"/>
              <a:t>– utvikling i tal </a:t>
            </a:r>
            <a:r>
              <a:rPr lang="nb-NO" sz="2000" err="1"/>
              <a:t>påstigande</a:t>
            </a:r>
            <a:r>
              <a:rPr lang="nb-NO" sz="2000"/>
              <a:t> </a:t>
            </a:r>
            <a:r>
              <a:rPr lang="nb-NO" sz="2000" err="1"/>
              <a:t>passasjerar</a:t>
            </a:r>
            <a:r>
              <a:rPr lang="nb-NO" sz="2000"/>
              <a:t> på buss, bybane, båt og ferje 2019 – feb 2024</a:t>
            </a:r>
            <a:endParaRPr lang="nb-NO" sz="3200"/>
          </a:p>
        </p:txBody>
      </p:sp>
      <p:sp>
        <p:nvSpPr>
          <p:cNvPr id="2" name="Plassholder for tekst 1">
            <a:extLst>
              <a:ext uri="{FF2B5EF4-FFF2-40B4-BE49-F238E27FC236}">
                <a16:creationId xmlns:a16="http://schemas.microsoft.com/office/drawing/2014/main" id="{EAE907C6-EC22-F983-C282-A26AD79C40D4}"/>
              </a:ext>
            </a:extLst>
          </p:cNvPr>
          <p:cNvSpPr>
            <a:spLocks noGrp="1"/>
          </p:cNvSpPr>
          <p:nvPr>
            <p:ph type="body" sz="quarter" idx="10"/>
          </p:nvPr>
        </p:nvSpPr>
        <p:spPr/>
        <p:txBody>
          <a:bodyPr/>
          <a:lstStyle/>
          <a:p>
            <a:endParaRPr lang="nb-NO"/>
          </a:p>
        </p:txBody>
      </p:sp>
      <p:graphicFrame>
        <p:nvGraphicFramePr>
          <p:cNvPr id="7" name="Tabell 6">
            <a:extLst>
              <a:ext uri="{FF2B5EF4-FFF2-40B4-BE49-F238E27FC236}">
                <a16:creationId xmlns:a16="http://schemas.microsoft.com/office/drawing/2014/main" id="{956BF4E0-6C76-B4F0-EC30-BE9E5346FE1F}"/>
              </a:ext>
            </a:extLst>
          </p:cNvPr>
          <p:cNvGraphicFramePr>
            <a:graphicFrameLocks noGrp="1"/>
          </p:cNvGraphicFramePr>
          <p:nvPr>
            <p:extLst>
              <p:ext uri="{D42A27DB-BD31-4B8C-83A1-F6EECF244321}">
                <p14:modId xmlns:p14="http://schemas.microsoft.com/office/powerpoint/2010/main" val="2685536215"/>
              </p:ext>
            </p:extLst>
          </p:nvPr>
        </p:nvGraphicFramePr>
        <p:xfrm>
          <a:off x="1073910" y="2566580"/>
          <a:ext cx="10286294" cy="3320756"/>
        </p:xfrm>
        <a:graphic>
          <a:graphicData uri="http://schemas.openxmlformats.org/drawingml/2006/table">
            <a:tbl>
              <a:tblPr firstRow="1">
                <a:tableStyleId>{9D7B26C5-4107-4FEC-AEDC-1716B250A1EF}</a:tableStyleId>
              </a:tblPr>
              <a:tblGrid>
                <a:gridCol w="954407">
                  <a:extLst>
                    <a:ext uri="{9D8B030D-6E8A-4147-A177-3AD203B41FA5}">
                      <a16:colId xmlns:a16="http://schemas.microsoft.com/office/drawing/2014/main" val="265700823"/>
                    </a:ext>
                  </a:extLst>
                </a:gridCol>
                <a:gridCol w="1816274">
                  <a:extLst>
                    <a:ext uri="{9D8B030D-6E8A-4147-A177-3AD203B41FA5}">
                      <a16:colId xmlns:a16="http://schemas.microsoft.com/office/drawing/2014/main" val="645201669"/>
                    </a:ext>
                  </a:extLst>
                </a:gridCol>
                <a:gridCol w="1966585">
                  <a:extLst>
                    <a:ext uri="{9D8B030D-6E8A-4147-A177-3AD203B41FA5}">
                      <a16:colId xmlns:a16="http://schemas.microsoft.com/office/drawing/2014/main" val="1826624968"/>
                    </a:ext>
                  </a:extLst>
                </a:gridCol>
                <a:gridCol w="1816274">
                  <a:extLst>
                    <a:ext uri="{9D8B030D-6E8A-4147-A177-3AD203B41FA5}">
                      <a16:colId xmlns:a16="http://schemas.microsoft.com/office/drawing/2014/main" val="4237557107"/>
                    </a:ext>
                  </a:extLst>
                </a:gridCol>
                <a:gridCol w="1947671">
                  <a:extLst>
                    <a:ext uri="{9D8B030D-6E8A-4147-A177-3AD203B41FA5}">
                      <a16:colId xmlns:a16="http://schemas.microsoft.com/office/drawing/2014/main" val="3447036936"/>
                    </a:ext>
                  </a:extLst>
                </a:gridCol>
                <a:gridCol w="1785083">
                  <a:extLst>
                    <a:ext uri="{9D8B030D-6E8A-4147-A177-3AD203B41FA5}">
                      <a16:colId xmlns:a16="http://schemas.microsoft.com/office/drawing/2014/main" val="3000370225"/>
                    </a:ext>
                  </a:extLst>
                </a:gridCol>
              </a:tblGrid>
              <a:tr h="363934">
                <a:tc>
                  <a:txBody>
                    <a:bodyPr/>
                    <a:lstStyle/>
                    <a:p>
                      <a:pPr algn="ctr" fontAlgn="b"/>
                      <a:r>
                        <a:rPr lang="nb-NO" sz="1600" b="1" u="none" strike="noStrike">
                          <a:solidFill>
                            <a:srgbClr val="000000"/>
                          </a:solidFill>
                          <a:effectLst/>
                        </a:rPr>
                        <a:t>År</a:t>
                      </a:r>
                      <a:endParaRPr lang="nb-NO" sz="1600" b="1" i="0" u="none" strike="noStrike">
                        <a:solidFill>
                          <a:srgbClr val="000000"/>
                        </a:solidFill>
                        <a:effectLst/>
                        <a:latin typeface="+mj-lt"/>
                        <a:ea typeface="Roboto" panose="02000000000000000000" pitchFamily="2" charset="0"/>
                      </a:endParaRPr>
                    </a:p>
                  </a:txBody>
                  <a:tcPr marL="9525" marR="9525" marT="9525" marB="0" anchor="ctr"/>
                </a:tc>
                <a:tc>
                  <a:txBody>
                    <a:bodyPr/>
                    <a:lstStyle/>
                    <a:p>
                      <a:pPr algn="ctr" fontAlgn="b"/>
                      <a:r>
                        <a:rPr lang="nb-NO" sz="1600" b="1" u="none" strike="noStrike">
                          <a:solidFill>
                            <a:srgbClr val="000000"/>
                          </a:solidFill>
                          <a:effectLst/>
                        </a:rPr>
                        <a:t>Buss</a:t>
                      </a:r>
                      <a:endParaRPr lang="nb-NO" sz="1600" b="1" i="0" u="none" strike="noStrike">
                        <a:solidFill>
                          <a:srgbClr val="000000"/>
                        </a:solidFill>
                        <a:effectLst/>
                        <a:latin typeface="+mj-lt"/>
                        <a:ea typeface="Roboto" panose="02000000000000000000" pitchFamily="2" charset="0"/>
                      </a:endParaRPr>
                    </a:p>
                  </a:txBody>
                  <a:tcPr marL="9525" marR="9525" marT="9525" marB="0" anchor="ctr">
                    <a:solidFill>
                      <a:srgbClr val="F9F5E5"/>
                    </a:solidFill>
                  </a:tcPr>
                </a:tc>
                <a:tc>
                  <a:txBody>
                    <a:bodyPr/>
                    <a:lstStyle/>
                    <a:p>
                      <a:pPr algn="ctr" fontAlgn="b"/>
                      <a:r>
                        <a:rPr lang="nb-NO" sz="1600" b="1" u="none" strike="noStrike">
                          <a:solidFill>
                            <a:srgbClr val="000000"/>
                          </a:solidFill>
                          <a:effectLst/>
                        </a:rPr>
                        <a:t>Bybanen</a:t>
                      </a:r>
                      <a:endParaRPr lang="nb-NO" sz="1600" b="1" i="0" u="none" strike="noStrike">
                        <a:solidFill>
                          <a:srgbClr val="000000"/>
                        </a:solidFill>
                        <a:effectLst/>
                        <a:latin typeface="+mj-lt"/>
                        <a:ea typeface="Roboto" panose="02000000000000000000" pitchFamily="2" charset="0"/>
                      </a:endParaRPr>
                    </a:p>
                  </a:txBody>
                  <a:tcPr marL="9525" marR="9525" marT="9525" marB="0" anchor="ctr"/>
                </a:tc>
                <a:tc>
                  <a:txBody>
                    <a:bodyPr/>
                    <a:lstStyle/>
                    <a:p>
                      <a:pPr algn="ctr" fontAlgn="b"/>
                      <a:r>
                        <a:rPr lang="nb-NO" sz="1600" b="1" u="none" strike="noStrike">
                          <a:solidFill>
                            <a:srgbClr val="000000"/>
                          </a:solidFill>
                          <a:effectLst/>
                        </a:rPr>
                        <a:t>Båt</a:t>
                      </a:r>
                      <a:endParaRPr lang="nb-NO" sz="1600" b="1" i="0" u="none" strike="noStrike">
                        <a:solidFill>
                          <a:srgbClr val="000000"/>
                        </a:solidFill>
                        <a:effectLst/>
                        <a:latin typeface="+mj-lt"/>
                        <a:ea typeface="Roboto" panose="02000000000000000000" pitchFamily="2" charset="0"/>
                      </a:endParaRPr>
                    </a:p>
                  </a:txBody>
                  <a:tcPr marL="9525" marR="9525" marT="9525" marB="0" anchor="ctr">
                    <a:solidFill>
                      <a:srgbClr val="F9F5E5"/>
                    </a:solidFill>
                  </a:tcPr>
                </a:tc>
                <a:tc>
                  <a:txBody>
                    <a:bodyPr/>
                    <a:lstStyle/>
                    <a:p>
                      <a:pPr algn="ctr" fontAlgn="b"/>
                      <a:r>
                        <a:rPr lang="nb-NO" sz="1600" b="1" u="none" strike="noStrike">
                          <a:solidFill>
                            <a:srgbClr val="000000"/>
                          </a:solidFill>
                          <a:effectLst/>
                        </a:rPr>
                        <a:t>Ferje</a:t>
                      </a:r>
                      <a:endParaRPr lang="nb-NO" sz="1600" b="1" i="0" u="none" strike="noStrike">
                        <a:solidFill>
                          <a:srgbClr val="000000"/>
                        </a:solidFill>
                        <a:effectLst/>
                        <a:latin typeface="+mj-lt"/>
                        <a:ea typeface="Roboto" panose="02000000000000000000" pitchFamily="2" charset="0"/>
                      </a:endParaRPr>
                    </a:p>
                  </a:txBody>
                  <a:tcPr marL="9525" marR="9525" marT="9525" marB="0" anchor="ctr"/>
                </a:tc>
                <a:tc>
                  <a:txBody>
                    <a:bodyPr/>
                    <a:lstStyle/>
                    <a:p>
                      <a:pPr algn="ctr" fontAlgn="b"/>
                      <a:r>
                        <a:rPr lang="nb-NO" sz="1600" b="1" u="none" strike="noStrike">
                          <a:solidFill>
                            <a:srgbClr val="000000"/>
                          </a:solidFill>
                          <a:effectLst/>
                        </a:rPr>
                        <a:t>Totalsum</a:t>
                      </a:r>
                      <a:endParaRPr lang="nb-NO" sz="1600" b="1" i="0" u="none" strike="noStrike">
                        <a:solidFill>
                          <a:srgbClr val="000000"/>
                        </a:solidFill>
                        <a:effectLst/>
                        <a:latin typeface="+mj-lt"/>
                        <a:ea typeface="Roboto" panose="02000000000000000000" pitchFamily="2" charset="0"/>
                      </a:endParaRPr>
                    </a:p>
                  </a:txBody>
                  <a:tcPr marL="9525" marR="9525" marT="9525" marB="0" anchor="ctr">
                    <a:solidFill>
                      <a:srgbClr val="F9F5E5"/>
                    </a:solidFill>
                  </a:tcPr>
                </a:tc>
                <a:extLst>
                  <a:ext uri="{0D108BD9-81ED-4DB2-BD59-A6C34878D82A}">
                    <a16:rowId xmlns:a16="http://schemas.microsoft.com/office/drawing/2014/main" val="1291672194"/>
                  </a:ext>
                </a:extLst>
              </a:tr>
              <a:tr h="469742">
                <a:tc>
                  <a:txBody>
                    <a:bodyPr/>
                    <a:lstStyle/>
                    <a:p>
                      <a:pPr algn="ctr" fontAlgn="b"/>
                      <a:r>
                        <a:rPr lang="nb-NO" sz="1600" b="0" u="none" strike="noStrike">
                          <a:solidFill>
                            <a:srgbClr val="000000"/>
                          </a:solidFill>
                          <a:effectLst/>
                        </a:rPr>
                        <a:t>2019</a:t>
                      </a:r>
                      <a:endParaRPr lang="nb-NO" sz="1600" b="0" i="0" u="none" strike="noStrike">
                        <a:solidFill>
                          <a:srgbClr val="000000"/>
                        </a:solidFill>
                        <a:effectLst/>
                        <a:latin typeface="+mj-lt"/>
                        <a:ea typeface="Roboto" panose="02000000000000000000" pitchFamily="2" charset="0"/>
                      </a:endParaRPr>
                    </a:p>
                  </a:txBody>
                  <a:tcPr marL="9525" marR="9525" marT="9525" marB="0" anchor="ctr"/>
                </a:tc>
                <a:tc>
                  <a:txBody>
                    <a:bodyPr/>
                    <a:lstStyle/>
                    <a:p>
                      <a:pPr algn="ctr" fontAlgn="b"/>
                      <a:r>
                        <a:rPr lang="nb-NO" sz="1600" b="0" u="none" strike="noStrike">
                          <a:solidFill>
                            <a:srgbClr val="000000"/>
                          </a:solidFill>
                          <a:effectLst/>
                        </a:rPr>
                        <a:t>   61 661 000 </a:t>
                      </a:r>
                      <a:endParaRPr lang="nb-NO" sz="1600" b="0" i="0" u="none" strike="noStrike">
                        <a:solidFill>
                          <a:srgbClr val="000000"/>
                        </a:solidFill>
                        <a:effectLst/>
                        <a:latin typeface="+mj-lt"/>
                        <a:ea typeface="Roboto" panose="02000000000000000000" pitchFamily="2" charset="0"/>
                      </a:endParaRPr>
                    </a:p>
                  </a:txBody>
                  <a:tcPr marL="9525" marR="9525" marT="9525" marB="0" anchor="ctr">
                    <a:solidFill>
                      <a:srgbClr val="F9F5E5"/>
                    </a:solidFill>
                  </a:tcPr>
                </a:tc>
                <a:tc>
                  <a:txBody>
                    <a:bodyPr/>
                    <a:lstStyle/>
                    <a:p>
                      <a:pPr algn="ctr" fontAlgn="b"/>
                      <a:r>
                        <a:rPr lang="nb-NO" sz="1600" b="0" u="none" strike="noStrike">
                          <a:solidFill>
                            <a:srgbClr val="000000"/>
                          </a:solidFill>
                          <a:effectLst/>
                        </a:rPr>
                        <a:t>   18 656 000  </a:t>
                      </a:r>
                      <a:endParaRPr lang="nb-NO" sz="1600" b="0" i="0" u="none" strike="noStrike">
                        <a:solidFill>
                          <a:srgbClr val="000000"/>
                        </a:solidFill>
                        <a:effectLst/>
                        <a:latin typeface="+mj-lt"/>
                        <a:ea typeface="Roboto" panose="02000000000000000000" pitchFamily="2" charset="0"/>
                      </a:endParaRPr>
                    </a:p>
                  </a:txBody>
                  <a:tcPr marL="9525" marR="9525" marT="9525" marB="0" anchor="ctr"/>
                </a:tc>
                <a:tc>
                  <a:txBody>
                    <a:bodyPr/>
                    <a:lstStyle/>
                    <a:p>
                      <a:pPr algn="ctr" fontAlgn="b"/>
                      <a:r>
                        <a:rPr lang="nb-NO" sz="1600" b="0" u="none" strike="noStrike">
                          <a:solidFill>
                            <a:srgbClr val="000000"/>
                          </a:solidFill>
                          <a:effectLst/>
                        </a:rPr>
                        <a:t>     1 486 000 </a:t>
                      </a:r>
                      <a:endParaRPr lang="nb-NO" sz="1600" b="0" i="0" u="none" strike="noStrike">
                        <a:solidFill>
                          <a:srgbClr val="000000"/>
                        </a:solidFill>
                        <a:effectLst/>
                        <a:latin typeface="+mj-lt"/>
                        <a:ea typeface="Roboto" panose="02000000000000000000" pitchFamily="2" charset="0"/>
                      </a:endParaRPr>
                    </a:p>
                  </a:txBody>
                  <a:tcPr marL="9525" marR="9525" marT="9525" marB="0" anchor="ctr">
                    <a:solidFill>
                      <a:srgbClr val="F9F5E5"/>
                    </a:solidFill>
                  </a:tcPr>
                </a:tc>
                <a:tc>
                  <a:txBody>
                    <a:bodyPr/>
                    <a:lstStyle/>
                    <a:p>
                      <a:pPr algn="ctr" fontAlgn="b"/>
                      <a:r>
                        <a:rPr lang="nb-NO" sz="1600" b="0" u="none" strike="noStrike">
                          <a:solidFill>
                            <a:srgbClr val="000000"/>
                          </a:solidFill>
                          <a:effectLst/>
                        </a:rPr>
                        <a:t>     5 044 000 </a:t>
                      </a:r>
                      <a:endParaRPr lang="nb-NO" sz="1600" b="0" i="0" u="none" strike="noStrike">
                        <a:solidFill>
                          <a:srgbClr val="000000"/>
                        </a:solidFill>
                        <a:effectLst/>
                        <a:latin typeface="+mj-lt"/>
                        <a:ea typeface="Roboto" panose="02000000000000000000" pitchFamily="2" charset="0"/>
                      </a:endParaRPr>
                    </a:p>
                  </a:txBody>
                  <a:tcPr marL="9525" marR="9525" marT="9525" marB="0" anchor="ctr"/>
                </a:tc>
                <a:tc>
                  <a:txBody>
                    <a:bodyPr/>
                    <a:lstStyle/>
                    <a:p>
                      <a:pPr algn="ctr" fontAlgn="b"/>
                      <a:r>
                        <a:rPr lang="nb-NO" sz="1600" b="1" u="none" strike="noStrike">
                          <a:solidFill>
                            <a:srgbClr val="000000"/>
                          </a:solidFill>
                          <a:effectLst/>
                        </a:rPr>
                        <a:t>   86 847 000 </a:t>
                      </a:r>
                      <a:endParaRPr lang="nb-NO" sz="1600" b="1" i="0" u="none" strike="noStrike">
                        <a:solidFill>
                          <a:srgbClr val="000000"/>
                        </a:solidFill>
                        <a:effectLst/>
                        <a:latin typeface="+mj-lt"/>
                        <a:ea typeface="Roboto" panose="02000000000000000000" pitchFamily="2" charset="0"/>
                      </a:endParaRPr>
                    </a:p>
                  </a:txBody>
                  <a:tcPr marL="9525" marR="9525" marT="9525" marB="0" anchor="ctr">
                    <a:solidFill>
                      <a:srgbClr val="F9F5E5"/>
                    </a:solidFill>
                  </a:tcPr>
                </a:tc>
                <a:extLst>
                  <a:ext uri="{0D108BD9-81ED-4DB2-BD59-A6C34878D82A}">
                    <a16:rowId xmlns:a16="http://schemas.microsoft.com/office/drawing/2014/main" val="882956893"/>
                  </a:ext>
                </a:extLst>
              </a:tr>
              <a:tr h="469164">
                <a:tc>
                  <a:txBody>
                    <a:bodyPr/>
                    <a:lstStyle/>
                    <a:p>
                      <a:pPr algn="ctr" fontAlgn="b"/>
                      <a:r>
                        <a:rPr lang="nb-NO" sz="1600" b="0" u="none" strike="noStrike">
                          <a:solidFill>
                            <a:srgbClr val="000000"/>
                          </a:solidFill>
                          <a:effectLst/>
                        </a:rPr>
                        <a:t>2020</a:t>
                      </a:r>
                      <a:endParaRPr lang="nb-NO" sz="1600" b="0" i="0" u="none" strike="noStrike">
                        <a:solidFill>
                          <a:srgbClr val="000000"/>
                        </a:solidFill>
                        <a:effectLst/>
                        <a:latin typeface="+mj-lt"/>
                        <a:ea typeface="Roboto" panose="02000000000000000000" pitchFamily="2" charset="0"/>
                      </a:endParaRPr>
                    </a:p>
                  </a:txBody>
                  <a:tcPr marL="9525" marR="9525" marT="9525" marB="0" anchor="ctr"/>
                </a:tc>
                <a:tc>
                  <a:txBody>
                    <a:bodyPr/>
                    <a:lstStyle/>
                    <a:p>
                      <a:pPr algn="ctr" fontAlgn="b"/>
                      <a:r>
                        <a:rPr lang="nb-NO" sz="1600" b="0" u="none" strike="noStrike">
                          <a:solidFill>
                            <a:srgbClr val="000000"/>
                          </a:solidFill>
                          <a:effectLst/>
                        </a:rPr>
                        <a:t>   41 461 000 </a:t>
                      </a:r>
                      <a:endParaRPr lang="nb-NO" sz="1600" b="0" i="0" u="none" strike="noStrike">
                        <a:solidFill>
                          <a:srgbClr val="000000"/>
                        </a:solidFill>
                        <a:effectLst/>
                        <a:latin typeface="+mj-lt"/>
                        <a:ea typeface="Roboto" panose="02000000000000000000" pitchFamily="2" charset="0"/>
                      </a:endParaRPr>
                    </a:p>
                  </a:txBody>
                  <a:tcPr marL="9525" marR="9525" marT="9525" marB="0" anchor="ctr">
                    <a:solidFill>
                      <a:srgbClr val="F9F5E5"/>
                    </a:solidFill>
                  </a:tcPr>
                </a:tc>
                <a:tc>
                  <a:txBody>
                    <a:bodyPr/>
                    <a:lstStyle/>
                    <a:p>
                      <a:pPr algn="ctr" fontAlgn="b"/>
                      <a:r>
                        <a:rPr lang="nb-NO" sz="1600" b="0" u="none" strike="noStrike">
                          <a:solidFill>
                            <a:srgbClr val="000000"/>
                          </a:solidFill>
                          <a:effectLst/>
                        </a:rPr>
                        <a:t>   12 424 000 </a:t>
                      </a:r>
                      <a:endParaRPr lang="nb-NO" sz="1600" b="0" i="0" u="none" strike="noStrike">
                        <a:solidFill>
                          <a:srgbClr val="000000"/>
                        </a:solidFill>
                        <a:effectLst/>
                        <a:latin typeface="+mj-lt"/>
                        <a:ea typeface="Roboto" panose="02000000000000000000" pitchFamily="2" charset="0"/>
                      </a:endParaRPr>
                    </a:p>
                  </a:txBody>
                  <a:tcPr marL="9525" marR="9525" marT="9525" marB="0" anchor="ctr"/>
                </a:tc>
                <a:tc>
                  <a:txBody>
                    <a:bodyPr/>
                    <a:lstStyle/>
                    <a:p>
                      <a:pPr algn="ctr" fontAlgn="b"/>
                      <a:r>
                        <a:rPr lang="nb-NO" sz="1600" b="0" u="none" strike="noStrike">
                          <a:solidFill>
                            <a:srgbClr val="000000"/>
                          </a:solidFill>
                          <a:effectLst/>
                        </a:rPr>
                        <a:t>         993 000 </a:t>
                      </a:r>
                      <a:endParaRPr lang="nb-NO" sz="1600" b="0" i="0" u="none" strike="noStrike">
                        <a:solidFill>
                          <a:srgbClr val="000000"/>
                        </a:solidFill>
                        <a:effectLst/>
                        <a:latin typeface="+mj-lt"/>
                        <a:ea typeface="Roboto" panose="02000000000000000000" pitchFamily="2" charset="0"/>
                      </a:endParaRPr>
                    </a:p>
                  </a:txBody>
                  <a:tcPr marL="9525" marR="9525" marT="9525" marB="0" anchor="ctr">
                    <a:solidFill>
                      <a:srgbClr val="F9F5E5"/>
                    </a:solidFill>
                  </a:tcPr>
                </a:tc>
                <a:tc>
                  <a:txBody>
                    <a:bodyPr/>
                    <a:lstStyle/>
                    <a:p>
                      <a:pPr algn="ctr" fontAlgn="b"/>
                      <a:r>
                        <a:rPr lang="nb-NO" sz="1600" b="0" u="none" strike="noStrike">
                          <a:solidFill>
                            <a:srgbClr val="000000"/>
                          </a:solidFill>
                          <a:effectLst/>
                        </a:rPr>
                        <a:t>     4 587 000 </a:t>
                      </a:r>
                      <a:endParaRPr lang="nb-NO" sz="1600" b="0" i="0" u="none" strike="noStrike">
                        <a:solidFill>
                          <a:srgbClr val="000000"/>
                        </a:solidFill>
                        <a:effectLst/>
                        <a:latin typeface="+mj-lt"/>
                        <a:ea typeface="Roboto" panose="02000000000000000000" pitchFamily="2" charset="0"/>
                      </a:endParaRPr>
                    </a:p>
                  </a:txBody>
                  <a:tcPr marL="9525" marR="9525" marT="9525" marB="0" anchor="ctr"/>
                </a:tc>
                <a:tc>
                  <a:txBody>
                    <a:bodyPr/>
                    <a:lstStyle/>
                    <a:p>
                      <a:pPr algn="ctr" fontAlgn="b"/>
                      <a:r>
                        <a:rPr lang="nb-NO" sz="1600" b="1" u="none" strike="noStrike">
                          <a:solidFill>
                            <a:srgbClr val="000000"/>
                          </a:solidFill>
                          <a:effectLst/>
                        </a:rPr>
                        <a:t>   59 465 000 </a:t>
                      </a:r>
                      <a:endParaRPr lang="nb-NO" sz="1600" b="1" i="0" u="none" strike="noStrike">
                        <a:solidFill>
                          <a:srgbClr val="000000"/>
                        </a:solidFill>
                        <a:effectLst/>
                        <a:latin typeface="+mj-lt"/>
                        <a:ea typeface="Roboto" panose="02000000000000000000" pitchFamily="2" charset="0"/>
                      </a:endParaRPr>
                    </a:p>
                  </a:txBody>
                  <a:tcPr marL="9525" marR="9525" marT="9525" marB="0" anchor="ctr">
                    <a:solidFill>
                      <a:srgbClr val="F9F5E5"/>
                    </a:solidFill>
                  </a:tcPr>
                </a:tc>
                <a:extLst>
                  <a:ext uri="{0D108BD9-81ED-4DB2-BD59-A6C34878D82A}">
                    <a16:rowId xmlns:a16="http://schemas.microsoft.com/office/drawing/2014/main" val="1655313216"/>
                  </a:ext>
                </a:extLst>
              </a:tr>
              <a:tr h="504479">
                <a:tc>
                  <a:txBody>
                    <a:bodyPr/>
                    <a:lstStyle/>
                    <a:p>
                      <a:pPr algn="ctr" fontAlgn="b"/>
                      <a:r>
                        <a:rPr lang="nb-NO" sz="1600" b="0" u="none" strike="noStrike">
                          <a:solidFill>
                            <a:srgbClr val="000000"/>
                          </a:solidFill>
                          <a:effectLst/>
                        </a:rPr>
                        <a:t>2021</a:t>
                      </a:r>
                      <a:endParaRPr lang="nb-NO" sz="1600" b="0" i="0" u="none" strike="noStrike">
                        <a:solidFill>
                          <a:srgbClr val="000000"/>
                        </a:solidFill>
                        <a:effectLst/>
                        <a:latin typeface="+mj-lt"/>
                        <a:ea typeface="Roboto" panose="02000000000000000000" pitchFamily="2" charset="0"/>
                      </a:endParaRPr>
                    </a:p>
                  </a:txBody>
                  <a:tcPr marL="9525" marR="9525" marT="9525" marB="0" anchor="ctr"/>
                </a:tc>
                <a:tc>
                  <a:txBody>
                    <a:bodyPr/>
                    <a:lstStyle/>
                    <a:p>
                      <a:pPr algn="ctr" fontAlgn="b"/>
                      <a:r>
                        <a:rPr lang="nb-NO" sz="1600" b="0" u="none" strike="noStrike">
                          <a:solidFill>
                            <a:srgbClr val="000000"/>
                          </a:solidFill>
                          <a:effectLst/>
                        </a:rPr>
                        <a:t>   45 784 000 </a:t>
                      </a:r>
                      <a:endParaRPr lang="nb-NO" sz="1600" b="0" i="0" u="none" strike="noStrike">
                        <a:solidFill>
                          <a:srgbClr val="000000"/>
                        </a:solidFill>
                        <a:effectLst/>
                        <a:latin typeface="+mj-lt"/>
                        <a:ea typeface="Roboto" panose="02000000000000000000" pitchFamily="2" charset="0"/>
                      </a:endParaRPr>
                    </a:p>
                  </a:txBody>
                  <a:tcPr marL="9525" marR="9525" marT="9525" marB="0" anchor="ctr">
                    <a:solidFill>
                      <a:srgbClr val="F9F5E5"/>
                    </a:solidFill>
                  </a:tcPr>
                </a:tc>
                <a:tc>
                  <a:txBody>
                    <a:bodyPr/>
                    <a:lstStyle/>
                    <a:p>
                      <a:pPr algn="ctr" fontAlgn="b"/>
                      <a:r>
                        <a:rPr lang="nb-NO" sz="1600" b="0" u="none" strike="noStrike">
                          <a:solidFill>
                            <a:srgbClr val="000000"/>
                          </a:solidFill>
                          <a:effectLst/>
                        </a:rPr>
                        <a:t>   13 901 000 </a:t>
                      </a:r>
                      <a:endParaRPr lang="nb-NO" sz="1600" b="0" i="0" u="none" strike="noStrike">
                        <a:solidFill>
                          <a:srgbClr val="000000"/>
                        </a:solidFill>
                        <a:effectLst/>
                        <a:latin typeface="+mj-lt"/>
                        <a:ea typeface="Roboto" panose="02000000000000000000" pitchFamily="2" charset="0"/>
                      </a:endParaRPr>
                    </a:p>
                  </a:txBody>
                  <a:tcPr marL="9525" marR="9525" marT="9525" marB="0" anchor="ctr"/>
                </a:tc>
                <a:tc>
                  <a:txBody>
                    <a:bodyPr/>
                    <a:lstStyle/>
                    <a:p>
                      <a:pPr algn="ctr" fontAlgn="b"/>
                      <a:r>
                        <a:rPr lang="nb-NO" sz="1600" b="0" u="none" strike="noStrike">
                          <a:solidFill>
                            <a:srgbClr val="000000"/>
                          </a:solidFill>
                          <a:effectLst/>
                        </a:rPr>
                        <a:t>     1 035 000 </a:t>
                      </a:r>
                      <a:endParaRPr lang="nb-NO" sz="1600" b="0" i="0" u="none" strike="noStrike">
                        <a:solidFill>
                          <a:srgbClr val="000000"/>
                        </a:solidFill>
                        <a:effectLst/>
                        <a:latin typeface="+mj-lt"/>
                        <a:ea typeface="Roboto" panose="02000000000000000000" pitchFamily="2" charset="0"/>
                      </a:endParaRPr>
                    </a:p>
                  </a:txBody>
                  <a:tcPr marL="9525" marR="9525" marT="9525" marB="0" anchor="ctr">
                    <a:solidFill>
                      <a:srgbClr val="F9F5E5"/>
                    </a:solidFill>
                  </a:tcPr>
                </a:tc>
                <a:tc>
                  <a:txBody>
                    <a:bodyPr/>
                    <a:lstStyle/>
                    <a:p>
                      <a:pPr algn="ctr" fontAlgn="b"/>
                      <a:r>
                        <a:rPr lang="nb-NO" sz="1600" b="0" u="none" strike="noStrike">
                          <a:solidFill>
                            <a:srgbClr val="000000"/>
                          </a:solidFill>
                          <a:effectLst/>
                        </a:rPr>
                        <a:t>     5 102 000 </a:t>
                      </a:r>
                      <a:endParaRPr lang="nb-NO" sz="1600" b="0" i="0" u="none" strike="noStrike">
                        <a:solidFill>
                          <a:srgbClr val="000000"/>
                        </a:solidFill>
                        <a:effectLst/>
                        <a:latin typeface="+mj-lt"/>
                        <a:ea typeface="Roboto" panose="02000000000000000000" pitchFamily="2" charset="0"/>
                      </a:endParaRPr>
                    </a:p>
                  </a:txBody>
                  <a:tcPr marL="9525" marR="9525" marT="9525" marB="0" anchor="ctr"/>
                </a:tc>
                <a:tc>
                  <a:txBody>
                    <a:bodyPr/>
                    <a:lstStyle/>
                    <a:p>
                      <a:pPr algn="ctr" fontAlgn="b"/>
                      <a:r>
                        <a:rPr lang="nb-NO" sz="1600" b="1" u="none" strike="noStrike">
                          <a:solidFill>
                            <a:srgbClr val="000000"/>
                          </a:solidFill>
                          <a:effectLst/>
                        </a:rPr>
                        <a:t>   65 822 000 </a:t>
                      </a:r>
                      <a:endParaRPr lang="nb-NO" sz="1600" b="1" i="0" u="none" strike="noStrike">
                        <a:solidFill>
                          <a:srgbClr val="000000"/>
                        </a:solidFill>
                        <a:effectLst/>
                        <a:latin typeface="+mj-lt"/>
                        <a:ea typeface="Roboto" panose="02000000000000000000" pitchFamily="2" charset="0"/>
                      </a:endParaRPr>
                    </a:p>
                  </a:txBody>
                  <a:tcPr marL="9525" marR="9525" marT="9525" marB="0" anchor="ctr">
                    <a:solidFill>
                      <a:srgbClr val="F9F5E5"/>
                    </a:solidFill>
                  </a:tcPr>
                </a:tc>
                <a:extLst>
                  <a:ext uri="{0D108BD9-81ED-4DB2-BD59-A6C34878D82A}">
                    <a16:rowId xmlns:a16="http://schemas.microsoft.com/office/drawing/2014/main" val="362698537"/>
                  </a:ext>
                </a:extLst>
              </a:tr>
              <a:tr h="504479">
                <a:tc>
                  <a:txBody>
                    <a:bodyPr/>
                    <a:lstStyle/>
                    <a:p>
                      <a:pPr algn="ctr" fontAlgn="b"/>
                      <a:r>
                        <a:rPr lang="nb-NO" sz="1600" b="0" u="none" strike="noStrike">
                          <a:solidFill>
                            <a:srgbClr val="000000"/>
                          </a:solidFill>
                          <a:effectLst/>
                        </a:rPr>
                        <a:t>2022</a:t>
                      </a:r>
                      <a:endParaRPr lang="nb-NO" sz="1600" b="0" i="0" u="none" strike="noStrike">
                        <a:solidFill>
                          <a:srgbClr val="000000"/>
                        </a:solidFill>
                        <a:effectLst/>
                        <a:latin typeface="+mj-lt"/>
                        <a:ea typeface="Roboto" panose="02000000000000000000" pitchFamily="2" charset="0"/>
                      </a:endParaRPr>
                    </a:p>
                  </a:txBody>
                  <a:tcPr marL="9525" marR="9525" marT="9525" marB="0" anchor="ctr"/>
                </a:tc>
                <a:tc>
                  <a:txBody>
                    <a:bodyPr/>
                    <a:lstStyle/>
                    <a:p>
                      <a:pPr algn="ctr" fontAlgn="b"/>
                      <a:r>
                        <a:rPr lang="nb-NO" sz="1600" b="0" u="none" strike="noStrike">
                          <a:solidFill>
                            <a:srgbClr val="000000"/>
                          </a:solidFill>
                          <a:effectLst/>
                        </a:rPr>
                        <a:t>   57 805 000 </a:t>
                      </a:r>
                      <a:endParaRPr lang="nb-NO" sz="1600" b="0" i="0" u="none" strike="noStrike">
                        <a:solidFill>
                          <a:srgbClr val="000000"/>
                        </a:solidFill>
                        <a:effectLst/>
                        <a:latin typeface="+mj-lt"/>
                        <a:ea typeface="Roboto" panose="02000000000000000000" pitchFamily="2" charset="0"/>
                      </a:endParaRPr>
                    </a:p>
                  </a:txBody>
                  <a:tcPr marL="9525" marR="9525" marT="9525" marB="0" anchor="ctr">
                    <a:solidFill>
                      <a:srgbClr val="F9F5E5"/>
                    </a:solidFill>
                  </a:tcPr>
                </a:tc>
                <a:tc>
                  <a:txBody>
                    <a:bodyPr/>
                    <a:lstStyle/>
                    <a:p>
                      <a:pPr algn="ctr" fontAlgn="b"/>
                      <a:r>
                        <a:rPr lang="nb-NO" sz="1600" b="0" u="none" strike="noStrike">
                          <a:solidFill>
                            <a:srgbClr val="000000"/>
                          </a:solidFill>
                          <a:effectLst/>
                        </a:rPr>
                        <a:t>   19 122 000</a:t>
                      </a:r>
                      <a:endParaRPr lang="nb-NO" sz="1600" b="0" i="0" u="none" strike="noStrike">
                        <a:solidFill>
                          <a:srgbClr val="000000"/>
                        </a:solidFill>
                        <a:effectLst/>
                        <a:latin typeface="+mj-lt"/>
                        <a:ea typeface="Roboto" panose="02000000000000000000" pitchFamily="2" charset="0"/>
                      </a:endParaRPr>
                    </a:p>
                  </a:txBody>
                  <a:tcPr marL="9525" marR="9525" marT="9525" marB="0" anchor="ctr"/>
                </a:tc>
                <a:tc>
                  <a:txBody>
                    <a:bodyPr/>
                    <a:lstStyle/>
                    <a:p>
                      <a:pPr algn="ctr" fontAlgn="b"/>
                      <a:r>
                        <a:rPr lang="nb-NO" sz="1600" b="0" u="none" strike="noStrike">
                          <a:solidFill>
                            <a:srgbClr val="000000"/>
                          </a:solidFill>
                          <a:effectLst/>
                        </a:rPr>
                        <a:t>     1 590 000 </a:t>
                      </a:r>
                      <a:endParaRPr lang="nb-NO" sz="1600" b="0" i="0" u="none" strike="noStrike">
                        <a:solidFill>
                          <a:srgbClr val="000000"/>
                        </a:solidFill>
                        <a:effectLst/>
                        <a:latin typeface="+mj-lt"/>
                        <a:ea typeface="Roboto" panose="02000000000000000000" pitchFamily="2" charset="0"/>
                      </a:endParaRPr>
                    </a:p>
                  </a:txBody>
                  <a:tcPr marL="9525" marR="9525" marT="9525" marB="0" anchor="ctr">
                    <a:solidFill>
                      <a:srgbClr val="F9F5E5"/>
                    </a:solidFill>
                  </a:tcPr>
                </a:tc>
                <a:tc>
                  <a:txBody>
                    <a:bodyPr/>
                    <a:lstStyle/>
                    <a:p>
                      <a:pPr algn="ctr" fontAlgn="b"/>
                      <a:r>
                        <a:rPr lang="nb-NO" sz="1600" b="0" u="none" strike="noStrike">
                          <a:solidFill>
                            <a:srgbClr val="000000"/>
                          </a:solidFill>
                          <a:effectLst/>
                        </a:rPr>
                        <a:t>     5 206 000 </a:t>
                      </a:r>
                      <a:endParaRPr lang="nb-NO" sz="1600" b="0" i="0" u="none" strike="noStrike">
                        <a:solidFill>
                          <a:srgbClr val="000000"/>
                        </a:solidFill>
                        <a:effectLst/>
                        <a:latin typeface="+mj-lt"/>
                        <a:ea typeface="Roboto" panose="02000000000000000000" pitchFamily="2" charset="0"/>
                      </a:endParaRPr>
                    </a:p>
                  </a:txBody>
                  <a:tcPr marL="9525" marR="9525" marT="9525" marB="0" anchor="ctr"/>
                </a:tc>
                <a:tc>
                  <a:txBody>
                    <a:bodyPr/>
                    <a:lstStyle/>
                    <a:p>
                      <a:pPr algn="ctr" fontAlgn="b"/>
                      <a:r>
                        <a:rPr lang="nb-NO" sz="1600" b="1" u="none" strike="noStrike">
                          <a:solidFill>
                            <a:srgbClr val="000000"/>
                          </a:solidFill>
                          <a:effectLst/>
                        </a:rPr>
                        <a:t>   83 723 000 </a:t>
                      </a:r>
                      <a:endParaRPr lang="nb-NO" sz="1600" b="1" i="0" u="none" strike="noStrike">
                        <a:solidFill>
                          <a:srgbClr val="000000"/>
                        </a:solidFill>
                        <a:effectLst/>
                        <a:latin typeface="+mj-lt"/>
                        <a:ea typeface="Roboto" panose="02000000000000000000" pitchFamily="2" charset="0"/>
                      </a:endParaRPr>
                    </a:p>
                  </a:txBody>
                  <a:tcPr marL="9525" marR="9525" marT="9525" marB="0" anchor="ctr">
                    <a:solidFill>
                      <a:srgbClr val="F9F5E5"/>
                    </a:solidFill>
                  </a:tcPr>
                </a:tc>
                <a:extLst>
                  <a:ext uri="{0D108BD9-81ED-4DB2-BD59-A6C34878D82A}">
                    <a16:rowId xmlns:a16="http://schemas.microsoft.com/office/drawing/2014/main" val="61101602"/>
                  </a:ext>
                </a:extLst>
              </a:tr>
              <a:tr h="504479">
                <a:tc>
                  <a:txBody>
                    <a:bodyPr/>
                    <a:lstStyle/>
                    <a:p>
                      <a:pPr algn="ctr" fontAlgn="b"/>
                      <a:r>
                        <a:rPr lang="nb-NO" sz="1600" b="0" u="none" strike="noStrike">
                          <a:solidFill>
                            <a:srgbClr val="000000"/>
                          </a:solidFill>
                          <a:effectLst/>
                        </a:rPr>
                        <a:t>2023</a:t>
                      </a:r>
                      <a:endParaRPr lang="nb-NO" sz="1600" b="0" i="0" u="none" strike="noStrike">
                        <a:solidFill>
                          <a:srgbClr val="000000"/>
                        </a:solidFill>
                        <a:effectLst/>
                        <a:latin typeface="+mj-lt"/>
                        <a:ea typeface="Roboto" panose="02000000000000000000" pitchFamily="2" charset="0"/>
                      </a:endParaRPr>
                    </a:p>
                  </a:txBody>
                  <a:tcPr marL="9525" marR="9525" marT="9525" marB="0" anchor="ctr"/>
                </a:tc>
                <a:tc>
                  <a:txBody>
                    <a:bodyPr/>
                    <a:lstStyle/>
                    <a:p>
                      <a:pPr algn="ctr" fontAlgn="b"/>
                      <a:r>
                        <a:rPr lang="nb-NO" sz="1600" b="0" u="none" strike="noStrike">
                          <a:solidFill>
                            <a:srgbClr val="000000"/>
                          </a:solidFill>
                          <a:effectLst/>
                        </a:rPr>
                        <a:t>   63 071 000 </a:t>
                      </a:r>
                      <a:endParaRPr lang="nb-NO" sz="1600" b="0" i="0" u="none" strike="noStrike">
                        <a:solidFill>
                          <a:srgbClr val="000000"/>
                        </a:solidFill>
                        <a:effectLst/>
                        <a:latin typeface="+mj-lt"/>
                        <a:ea typeface="Roboto" panose="02000000000000000000" pitchFamily="2" charset="0"/>
                      </a:endParaRPr>
                    </a:p>
                  </a:txBody>
                  <a:tcPr marL="9525" marR="9525" marT="9525" marB="0" anchor="ctr">
                    <a:solidFill>
                      <a:srgbClr val="F9F5E5"/>
                    </a:solidFill>
                  </a:tcPr>
                </a:tc>
                <a:tc>
                  <a:txBody>
                    <a:bodyPr/>
                    <a:lstStyle/>
                    <a:p>
                      <a:pPr algn="ctr" fontAlgn="b"/>
                      <a:r>
                        <a:rPr lang="nb-NO" sz="1600" b="0" u="none" strike="noStrike">
                          <a:solidFill>
                            <a:srgbClr val="000000"/>
                          </a:solidFill>
                          <a:effectLst/>
                        </a:rPr>
                        <a:t>   24 288 000</a:t>
                      </a:r>
                      <a:endParaRPr lang="nb-NO" sz="1600" b="0" i="0" u="none" strike="noStrike">
                        <a:solidFill>
                          <a:srgbClr val="000000"/>
                        </a:solidFill>
                        <a:effectLst/>
                        <a:latin typeface="+mj-lt"/>
                        <a:ea typeface="Roboto" panose="02000000000000000000" pitchFamily="2" charset="0"/>
                      </a:endParaRPr>
                    </a:p>
                  </a:txBody>
                  <a:tcPr marL="9525" marR="9525" marT="9525" marB="0" anchor="ctr"/>
                </a:tc>
                <a:tc>
                  <a:txBody>
                    <a:bodyPr/>
                    <a:lstStyle/>
                    <a:p>
                      <a:pPr algn="ctr" fontAlgn="b"/>
                      <a:r>
                        <a:rPr lang="nb-NO" sz="1600" b="0" u="none" strike="noStrike">
                          <a:solidFill>
                            <a:srgbClr val="000000"/>
                          </a:solidFill>
                          <a:effectLst/>
                        </a:rPr>
                        <a:t>     1 75 000 </a:t>
                      </a:r>
                      <a:endParaRPr lang="nb-NO" sz="1600" b="0" i="0" u="none" strike="noStrike">
                        <a:solidFill>
                          <a:srgbClr val="000000"/>
                        </a:solidFill>
                        <a:effectLst/>
                        <a:latin typeface="+mj-lt"/>
                        <a:ea typeface="Roboto" panose="02000000000000000000" pitchFamily="2" charset="0"/>
                      </a:endParaRPr>
                    </a:p>
                  </a:txBody>
                  <a:tcPr marL="9525" marR="9525" marT="9525" marB="0" anchor="ctr">
                    <a:solidFill>
                      <a:srgbClr val="F9F5E5"/>
                    </a:solidFill>
                  </a:tcPr>
                </a:tc>
                <a:tc>
                  <a:txBody>
                    <a:bodyPr/>
                    <a:lstStyle/>
                    <a:p>
                      <a:pPr algn="ctr" fontAlgn="b"/>
                      <a:r>
                        <a:rPr lang="nb-NO" sz="1600" b="0" u="none" strike="noStrike">
                          <a:solidFill>
                            <a:srgbClr val="000000"/>
                          </a:solidFill>
                          <a:effectLst/>
                        </a:rPr>
                        <a:t>     5 372 000</a:t>
                      </a:r>
                      <a:endParaRPr lang="nb-NO" sz="1600" b="0" i="0" u="none" strike="noStrike">
                        <a:solidFill>
                          <a:srgbClr val="000000"/>
                        </a:solidFill>
                        <a:effectLst/>
                        <a:latin typeface="+mj-lt"/>
                        <a:ea typeface="Roboto" panose="02000000000000000000" pitchFamily="2" charset="0"/>
                      </a:endParaRPr>
                    </a:p>
                  </a:txBody>
                  <a:tcPr marL="9525" marR="9525" marT="9525" marB="0" anchor="ctr"/>
                </a:tc>
                <a:tc>
                  <a:txBody>
                    <a:bodyPr/>
                    <a:lstStyle/>
                    <a:p>
                      <a:pPr algn="ctr" fontAlgn="b"/>
                      <a:r>
                        <a:rPr lang="nb-NO" sz="1600" b="1" u="none" strike="noStrike">
                          <a:solidFill>
                            <a:srgbClr val="000000"/>
                          </a:solidFill>
                          <a:effectLst/>
                        </a:rPr>
                        <a:t>   94 476 000 </a:t>
                      </a:r>
                      <a:endParaRPr lang="nb-NO" sz="1600" b="1" i="0" u="none" strike="noStrike">
                        <a:solidFill>
                          <a:srgbClr val="000000"/>
                        </a:solidFill>
                        <a:effectLst/>
                        <a:latin typeface="+mj-lt"/>
                        <a:ea typeface="Roboto" panose="02000000000000000000" pitchFamily="2" charset="0"/>
                      </a:endParaRPr>
                    </a:p>
                  </a:txBody>
                  <a:tcPr marL="9525" marR="9525" marT="9525" marB="0" anchor="ctr">
                    <a:solidFill>
                      <a:srgbClr val="F9F5E5"/>
                    </a:solidFill>
                  </a:tcPr>
                </a:tc>
                <a:extLst>
                  <a:ext uri="{0D108BD9-81ED-4DB2-BD59-A6C34878D82A}">
                    <a16:rowId xmlns:a16="http://schemas.microsoft.com/office/drawing/2014/main" val="3296940573"/>
                  </a:ext>
                </a:extLst>
              </a:tr>
              <a:tr h="504479">
                <a:tc>
                  <a:txBody>
                    <a:bodyPr/>
                    <a:lstStyle/>
                    <a:p>
                      <a:pPr lvl="0" algn="ctr">
                        <a:buNone/>
                      </a:pPr>
                      <a:r>
                        <a:rPr lang="nb-NO" sz="1600" b="0" u="none" strike="noStrike">
                          <a:solidFill>
                            <a:srgbClr val="000000"/>
                          </a:solidFill>
                          <a:effectLst/>
                        </a:rPr>
                        <a:t> 2024 </a:t>
                      </a:r>
                    </a:p>
                  </a:txBody>
                  <a:tcPr marL="9524" marR="9524" marT="9524" marB="0" anchor="ctr"/>
                </a:tc>
                <a:tc>
                  <a:txBody>
                    <a:bodyPr/>
                    <a:lstStyle/>
                    <a:p>
                      <a:pPr lvl="0" algn="ctr">
                        <a:buNone/>
                      </a:pPr>
                      <a:r>
                        <a:rPr lang="nb-NO" sz="1600" b="0" u="none" strike="noStrike">
                          <a:solidFill>
                            <a:srgbClr val="000000"/>
                          </a:solidFill>
                          <a:effectLst/>
                        </a:rPr>
                        <a:t>  11 409 000</a:t>
                      </a:r>
                      <a:r>
                        <a:rPr lang="nb-NO" sz="1200" b="0" u="none" strike="noStrike">
                          <a:solidFill>
                            <a:srgbClr val="000000"/>
                          </a:solidFill>
                          <a:effectLst/>
                        </a:rPr>
                        <a:t>(+8,67%)</a:t>
                      </a:r>
                    </a:p>
                  </a:txBody>
                  <a:tcPr marL="9524" marR="9524" marT="9524" marB="0" anchor="ctr">
                    <a:solidFill>
                      <a:srgbClr val="F9F5E5"/>
                    </a:solidFill>
                  </a:tcPr>
                </a:tc>
                <a:tc>
                  <a:txBody>
                    <a:bodyPr/>
                    <a:lstStyle/>
                    <a:p>
                      <a:pPr lvl="0" algn="ctr">
                        <a:buNone/>
                      </a:pPr>
                      <a:r>
                        <a:rPr lang="nb-NO" sz="1600" b="0" u="none" strike="noStrike">
                          <a:solidFill>
                            <a:srgbClr val="000000"/>
                          </a:solidFill>
                          <a:effectLst/>
                        </a:rPr>
                        <a:t>     4 320 000</a:t>
                      </a:r>
                      <a:r>
                        <a:rPr lang="nb-NO" sz="1200" b="0" i="0" u="none" strike="noStrike" noProof="0">
                          <a:solidFill>
                            <a:srgbClr val="000000"/>
                          </a:solidFill>
                          <a:effectLst/>
                          <a:latin typeface="Arial"/>
                        </a:rPr>
                        <a:t>(+10,7%)</a:t>
                      </a:r>
                      <a:endParaRPr lang="nb-NO" sz="1600" b="0" u="none" strike="noStrike">
                        <a:solidFill>
                          <a:srgbClr val="000000"/>
                        </a:solidFill>
                        <a:effectLst/>
                      </a:endParaRPr>
                    </a:p>
                  </a:txBody>
                  <a:tcPr marL="9524" marR="9524" marT="9524" marB="0" anchor="ctr"/>
                </a:tc>
                <a:tc>
                  <a:txBody>
                    <a:bodyPr/>
                    <a:lstStyle/>
                    <a:p>
                      <a:pPr lvl="0" algn="ctr">
                        <a:buNone/>
                      </a:pPr>
                      <a:r>
                        <a:rPr lang="nb-NO" sz="1600" b="0" u="none" strike="noStrike">
                          <a:solidFill>
                            <a:srgbClr val="000000"/>
                          </a:solidFill>
                          <a:effectLst/>
                        </a:rPr>
                        <a:t>       258 000</a:t>
                      </a:r>
                      <a:r>
                        <a:rPr lang="nb-NO" sz="1200" b="0" i="0" u="none" strike="noStrike" noProof="0">
                          <a:solidFill>
                            <a:srgbClr val="000000"/>
                          </a:solidFill>
                          <a:effectLst/>
                          <a:latin typeface="Arial"/>
                        </a:rPr>
                        <a:t>(+4,43%)</a:t>
                      </a:r>
                      <a:endParaRPr lang="nb-NO" sz="1600" b="0" u="none" strike="noStrike">
                        <a:solidFill>
                          <a:srgbClr val="000000"/>
                        </a:solidFill>
                        <a:effectLst/>
                      </a:endParaRPr>
                    </a:p>
                  </a:txBody>
                  <a:tcPr marL="9524" marR="9524" marT="9524" marB="0" anchor="ctr">
                    <a:solidFill>
                      <a:srgbClr val="F9F5E5"/>
                    </a:solidFill>
                  </a:tcPr>
                </a:tc>
                <a:tc>
                  <a:txBody>
                    <a:bodyPr/>
                    <a:lstStyle/>
                    <a:p>
                      <a:pPr lvl="0" algn="ctr">
                        <a:buNone/>
                      </a:pPr>
                      <a:r>
                        <a:rPr lang="nb-NO" sz="1600" b="0" u="none" strike="noStrike">
                          <a:solidFill>
                            <a:srgbClr val="000000"/>
                          </a:solidFill>
                          <a:effectLst/>
                        </a:rPr>
                        <a:t>        303 000</a:t>
                      </a:r>
                      <a:r>
                        <a:rPr lang="nb-NO" sz="1200" b="0" i="0" u="none" strike="noStrike" noProof="0">
                          <a:solidFill>
                            <a:srgbClr val="000000"/>
                          </a:solidFill>
                          <a:effectLst/>
                          <a:latin typeface="Arial"/>
                        </a:rPr>
                        <a:t>(-8,12%)</a:t>
                      </a:r>
                      <a:r>
                        <a:rPr lang="nb-NO" sz="1200" b="1" i="0" u="none" strike="noStrike" noProof="0">
                          <a:solidFill>
                            <a:srgbClr val="000000"/>
                          </a:solidFill>
                          <a:effectLst/>
                          <a:latin typeface="Arial"/>
                        </a:rPr>
                        <a:t>*</a:t>
                      </a:r>
                      <a:endParaRPr lang="nb-NO" sz="1600" b="1" u="none" strike="noStrike">
                        <a:solidFill>
                          <a:srgbClr val="000000"/>
                        </a:solidFill>
                        <a:effectLst/>
                      </a:endParaRPr>
                    </a:p>
                  </a:txBody>
                  <a:tcPr marL="9524" marR="9524" marT="9524" marB="0" anchor="ctr"/>
                </a:tc>
                <a:tc>
                  <a:txBody>
                    <a:bodyPr/>
                    <a:lstStyle/>
                    <a:p>
                      <a:pPr lvl="0" algn="ctr">
                        <a:buNone/>
                      </a:pPr>
                      <a:r>
                        <a:rPr lang="nb-NO" sz="1600" b="1" u="none" strike="noStrike">
                          <a:solidFill>
                            <a:srgbClr val="000000"/>
                          </a:solidFill>
                          <a:effectLst/>
                        </a:rPr>
                        <a:t>  16 290 000 </a:t>
                      </a:r>
                    </a:p>
                  </a:txBody>
                  <a:tcPr marL="9524" marR="9524" marT="9524" marB="0" anchor="ctr">
                    <a:solidFill>
                      <a:srgbClr val="F9F5E5"/>
                    </a:solidFill>
                  </a:tcPr>
                </a:tc>
                <a:extLst>
                  <a:ext uri="{0D108BD9-81ED-4DB2-BD59-A6C34878D82A}">
                    <a16:rowId xmlns:a16="http://schemas.microsoft.com/office/drawing/2014/main" val="342847080"/>
                  </a:ext>
                </a:extLst>
              </a:tr>
            </a:tbl>
          </a:graphicData>
        </a:graphic>
      </p:graphicFrame>
      <p:sp>
        <p:nvSpPr>
          <p:cNvPr id="5" name="TekstSylinder 1">
            <a:extLst>
              <a:ext uri="{FF2B5EF4-FFF2-40B4-BE49-F238E27FC236}">
                <a16:creationId xmlns:a16="http://schemas.microsoft.com/office/drawing/2014/main" id="{1C3ECC78-77F9-88F9-F81B-848EEFF23ACA}"/>
              </a:ext>
            </a:extLst>
          </p:cNvPr>
          <p:cNvSpPr txBox="1"/>
          <p:nvPr/>
        </p:nvSpPr>
        <p:spPr>
          <a:xfrm>
            <a:off x="7928069" y="6242171"/>
            <a:ext cx="214521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1200" b="1">
                <a:latin typeface="Arial"/>
                <a:cs typeface="Arial"/>
              </a:rPr>
              <a:t>* Kun tall for januar</a:t>
            </a:r>
            <a:endParaRPr lang="nb-NO" sz="1200" b="1"/>
          </a:p>
        </p:txBody>
      </p:sp>
    </p:spTree>
    <p:extLst>
      <p:ext uri="{BB962C8B-B14F-4D97-AF65-F5344CB8AC3E}">
        <p14:creationId xmlns:p14="http://schemas.microsoft.com/office/powerpoint/2010/main" val="5133821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78CE1A3A-837B-F1C6-1F72-DE9B7E248988}"/>
              </a:ext>
            </a:extLst>
          </p:cNvPr>
          <p:cNvSpPr>
            <a:spLocks noGrp="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r>
              <a:rPr lang="nb-NO" sz="3200" b="1"/>
              <a:t>Område for byvekstavtalen</a:t>
            </a:r>
            <a:br>
              <a:rPr lang="nb-NO" sz="3200" b="1"/>
            </a:br>
            <a:r>
              <a:rPr lang="nb-NO" sz="2000"/>
              <a:t>- utvikling i tal </a:t>
            </a:r>
            <a:r>
              <a:rPr lang="nb-NO" sz="2000" err="1"/>
              <a:t>påstigande</a:t>
            </a:r>
            <a:r>
              <a:rPr lang="nb-NO" sz="2000"/>
              <a:t> </a:t>
            </a:r>
            <a:r>
              <a:rPr lang="nn-NO" sz="2000" b="0"/>
              <a:t>passasjerar</a:t>
            </a:r>
            <a:r>
              <a:rPr kumimoji="0" lang="nb-NO" sz="2000" i="0" u="none" strike="noStrike" kern="1200" cap="none" spc="0" normalizeH="0" baseline="0" noProof="0">
                <a:ln>
                  <a:noFill/>
                </a:ln>
                <a:solidFill>
                  <a:srgbClr val="000000"/>
                </a:solidFill>
                <a:effectLst/>
                <a:uLnTx/>
                <a:uFillTx/>
                <a:latin typeface="Arial" panose="020B0604020202020204"/>
                <a:ea typeface="+mj-ea"/>
                <a:cs typeface="+mj-cs"/>
              </a:rPr>
              <a:t> </a:t>
            </a:r>
            <a:r>
              <a:rPr lang="nb-NO" sz="2000"/>
              <a:t>på buss, bybane og hurtigbåt 2019 – feb 2024</a:t>
            </a:r>
          </a:p>
        </p:txBody>
      </p:sp>
      <p:sp>
        <p:nvSpPr>
          <p:cNvPr id="2" name="Plassholder for tekst 1">
            <a:extLst>
              <a:ext uri="{FF2B5EF4-FFF2-40B4-BE49-F238E27FC236}">
                <a16:creationId xmlns:a16="http://schemas.microsoft.com/office/drawing/2014/main" id="{12D0A4C9-CBB9-F815-F8DC-EFA62EA3607B}"/>
              </a:ext>
            </a:extLst>
          </p:cNvPr>
          <p:cNvSpPr>
            <a:spLocks noGrp="1"/>
          </p:cNvSpPr>
          <p:nvPr>
            <p:ph type="body" sz="quarter" idx="10"/>
          </p:nvPr>
        </p:nvSpPr>
        <p:spPr/>
        <p:txBody>
          <a:bodyPr/>
          <a:lstStyle/>
          <a:p>
            <a:endParaRPr lang="nb-NO"/>
          </a:p>
        </p:txBody>
      </p:sp>
      <p:graphicFrame>
        <p:nvGraphicFramePr>
          <p:cNvPr id="4" name="Tabell 3">
            <a:extLst>
              <a:ext uri="{FF2B5EF4-FFF2-40B4-BE49-F238E27FC236}">
                <a16:creationId xmlns:a16="http://schemas.microsoft.com/office/drawing/2014/main" id="{49934BFD-0D3D-E1C9-D8F0-7C012ED02759}"/>
              </a:ext>
            </a:extLst>
          </p:cNvPr>
          <p:cNvGraphicFramePr>
            <a:graphicFrameLocks noGrp="1"/>
          </p:cNvGraphicFramePr>
          <p:nvPr>
            <p:extLst>
              <p:ext uri="{D42A27DB-BD31-4B8C-83A1-F6EECF244321}">
                <p14:modId xmlns:p14="http://schemas.microsoft.com/office/powerpoint/2010/main" val="3408206735"/>
              </p:ext>
            </p:extLst>
          </p:nvPr>
        </p:nvGraphicFramePr>
        <p:xfrm>
          <a:off x="1214721" y="2251573"/>
          <a:ext cx="9838707" cy="3413976"/>
        </p:xfrm>
        <a:graphic>
          <a:graphicData uri="http://schemas.openxmlformats.org/drawingml/2006/table">
            <a:tbl>
              <a:tblPr firstRow="1">
                <a:tableStyleId>{9D7B26C5-4107-4FEC-AEDC-1716B250A1EF}</a:tableStyleId>
              </a:tblPr>
              <a:tblGrid>
                <a:gridCol w="1340285">
                  <a:extLst>
                    <a:ext uri="{9D8B030D-6E8A-4147-A177-3AD203B41FA5}">
                      <a16:colId xmlns:a16="http://schemas.microsoft.com/office/drawing/2014/main" val="1138817649"/>
                    </a:ext>
                  </a:extLst>
                </a:gridCol>
                <a:gridCol w="2116899">
                  <a:extLst>
                    <a:ext uri="{9D8B030D-6E8A-4147-A177-3AD203B41FA5}">
                      <a16:colId xmlns:a16="http://schemas.microsoft.com/office/drawing/2014/main" val="3018458377"/>
                    </a:ext>
                  </a:extLst>
                </a:gridCol>
                <a:gridCol w="2179529">
                  <a:extLst>
                    <a:ext uri="{9D8B030D-6E8A-4147-A177-3AD203B41FA5}">
                      <a16:colId xmlns:a16="http://schemas.microsoft.com/office/drawing/2014/main" val="1710092865"/>
                    </a:ext>
                  </a:extLst>
                </a:gridCol>
                <a:gridCol w="2167002">
                  <a:extLst>
                    <a:ext uri="{9D8B030D-6E8A-4147-A177-3AD203B41FA5}">
                      <a16:colId xmlns:a16="http://schemas.microsoft.com/office/drawing/2014/main" val="3903456441"/>
                    </a:ext>
                  </a:extLst>
                </a:gridCol>
                <a:gridCol w="2034992">
                  <a:extLst>
                    <a:ext uri="{9D8B030D-6E8A-4147-A177-3AD203B41FA5}">
                      <a16:colId xmlns:a16="http://schemas.microsoft.com/office/drawing/2014/main" val="2367986796"/>
                    </a:ext>
                  </a:extLst>
                </a:gridCol>
              </a:tblGrid>
              <a:tr h="487711">
                <a:tc>
                  <a:txBody>
                    <a:bodyPr/>
                    <a:lstStyle/>
                    <a:p>
                      <a:pPr marL="0" algn="ctr" defTabSz="914400" rtl="0" eaLnBrk="1" fontAlgn="b" latinLnBrk="0" hangingPunct="1"/>
                      <a:r>
                        <a:rPr lang="nb-NO" sz="1600" b="1" u="none" strike="noStrike" kern="1200">
                          <a:solidFill>
                            <a:srgbClr val="000000"/>
                          </a:solidFill>
                          <a:effectLst/>
                          <a:latin typeface="+mn-lt"/>
                        </a:rPr>
                        <a:t>År</a:t>
                      </a:r>
                      <a:endParaRPr lang="nb-NO" sz="1600" b="1" u="none" strike="noStrike" kern="1200">
                        <a:solidFill>
                          <a:srgbClr val="000000"/>
                        </a:solidFill>
                        <a:effectLst/>
                        <a:latin typeface="+mn-lt"/>
                        <a:ea typeface="+mn-ea"/>
                        <a:cs typeface="+mn-cs"/>
                      </a:endParaRPr>
                    </a:p>
                  </a:txBody>
                  <a:tcPr marL="9525" marR="9525" marT="9525" marB="0" anchor="ctr"/>
                </a:tc>
                <a:tc>
                  <a:txBody>
                    <a:bodyPr/>
                    <a:lstStyle/>
                    <a:p>
                      <a:pPr marL="0" algn="ctr" defTabSz="914400" rtl="0" eaLnBrk="1" fontAlgn="b" latinLnBrk="0" hangingPunct="1"/>
                      <a:r>
                        <a:rPr lang="nb-NO" sz="1600" b="1" u="none" strike="noStrike" kern="1200">
                          <a:solidFill>
                            <a:srgbClr val="000000"/>
                          </a:solidFill>
                          <a:effectLst/>
                          <a:latin typeface="+mn-lt"/>
                        </a:rPr>
                        <a:t>Buss</a:t>
                      </a:r>
                      <a:endParaRPr lang="nb-NO" sz="1600" b="1" u="none" strike="noStrike" kern="1200">
                        <a:solidFill>
                          <a:srgbClr val="000000"/>
                        </a:solidFill>
                        <a:effectLst/>
                        <a:latin typeface="+mn-lt"/>
                        <a:ea typeface="+mn-ea"/>
                        <a:cs typeface="+mn-cs"/>
                      </a:endParaRPr>
                    </a:p>
                  </a:txBody>
                  <a:tcPr marL="9525" marR="9525" marT="9525" marB="0" anchor="ctr">
                    <a:solidFill>
                      <a:srgbClr val="F9F5E5"/>
                    </a:solidFill>
                  </a:tcPr>
                </a:tc>
                <a:tc>
                  <a:txBody>
                    <a:bodyPr/>
                    <a:lstStyle/>
                    <a:p>
                      <a:pPr marL="0" algn="ctr" defTabSz="914400" rtl="0" eaLnBrk="1" fontAlgn="b" latinLnBrk="0" hangingPunct="1"/>
                      <a:r>
                        <a:rPr lang="nb-NO" sz="1600" b="1" u="none" strike="noStrike" kern="1200">
                          <a:solidFill>
                            <a:srgbClr val="000000"/>
                          </a:solidFill>
                          <a:effectLst/>
                          <a:latin typeface="+mn-lt"/>
                        </a:rPr>
                        <a:t>Bane</a:t>
                      </a:r>
                      <a:endParaRPr lang="nb-NO" sz="1600" b="1" u="none" strike="noStrike" kern="1200">
                        <a:solidFill>
                          <a:srgbClr val="000000"/>
                        </a:solidFill>
                        <a:effectLst/>
                        <a:latin typeface="+mn-lt"/>
                        <a:ea typeface="+mn-ea"/>
                        <a:cs typeface="+mn-cs"/>
                      </a:endParaRPr>
                    </a:p>
                  </a:txBody>
                  <a:tcPr marL="9525" marR="9525" marT="9525" marB="0" anchor="ctr"/>
                </a:tc>
                <a:tc>
                  <a:txBody>
                    <a:bodyPr/>
                    <a:lstStyle/>
                    <a:p>
                      <a:pPr marL="0" algn="ctr" defTabSz="914400" rtl="0" eaLnBrk="1" fontAlgn="b" latinLnBrk="0" hangingPunct="1"/>
                      <a:r>
                        <a:rPr lang="nb-NO" sz="1600" b="1" u="none" strike="noStrike" kern="1200">
                          <a:solidFill>
                            <a:srgbClr val="000000"/>
                          </a:solidFill>
                          <a:effectLst/>
                          <a:latin typeface="+mn-lt"/>
                        </a:rPr>
                        <a:t>Båt</a:t>
                      </a:r>
                      <a:endParaRPr lang="nb-NO" sz="1600" b="1" u="none" strike="noStrike" kern="1200">
                        <a:solidFill>
                          <a:srgbClr val="000000"/>
                        </a:solidFill>
                        <a:effectLst/>
                        <a:latin typeface="+mn-lt"/>
                        <a:ea typeface="+mn-ea"/>
                        <a:cs typeface="+mn-cs"/>
                      </a:endParaRPr>
                    </a:p>
                  </a:txBody>
                  <a:tcPr marL="9525" marR="9525" marT="9525" marB="0" anchor="ctr">
                    <a:solidFill>
                      <a:srgbClr val="F9F5E5"/>
                    </a:solidFill>
                  </a:tcPr>
                </a:tc>
                <a:tc>
                  <a:txBody>
                    <a:bodyPr/>
                    <a:lstStyle/>
                    <a:p>
                      <a:pPr marL="0" algn="ctr" defTabSz="914400" rtl="0" eaLnBrk="1" fontAlgn="b" latinLnBrk="0" hangingPunct="1"/>
                      <a:r>
                        <a:rPr lang="nb-NO" sz="1600" b="1" u="none" strike="noStrike" kern="1200">
                          <a:solidFill>
                            <a:srgbClr val="000000"/>
                          </a:solidFill>
                          <a:effectLst/>
                          <a:latin typeface="+mn-lt"/>
                        </a:rPr>
                        <a:t>Totalsum</a:t>
                      </a:r>
                      <a:endParaRPr lang="nb-NO" sz="1600" b="1" u="none" strike="noStrike" kern="1200">
                        <a:solidFill>
                          <a:srgbClr val="000000"/>
                        </a:solidFill>
                        <a:effectLst/>
                        <a:latin typeface="+mn-lt"/>
                        <a:ea typeface="+mn-ea"/>
                        <a:cs typeface="+mn-cs"/>
                      </a:endParaRPr>
                    </a:p>
                  </a:txBody>
                  <a:tcPr marL="9525" marR="9525" marT="9525" marB="0" anchor="ctr"/>
                </a:tc>
                <a:extLst>
                  <a:ext uri="{0D108BD9-81ED-4DB2-BD59-A6C34878D82A}">
                    <a16:rowId xmlns:a16="http://schemas.microsoft.com/office/drawing/2014/main" val="503296528"/>
                  </a:ext>
                </a:extLst>
              </a:tr>
              <a:tr h="487711">
                <a:tc>
                  <a:txBody>
                    <a:bodyPr/>
                    <a:lstStyle/>
                    <a:p>
                      <a:pPr marL="0" algn="ctr" defTabSz="914400" rtl="0" eaLnBrk="1" fontAlgn="b" latinLnBrk="0" hangingPunct="1"/>
                      <a:r>
                        <a:rPr lang="nb-NO" sz="1600" b="0" u="none" strike="noStrike" kern="1200">
                          <a:solidFill>
                            <a:srgbClr val="000000"/>
                          </a:solidFill>
                          <a:effectLst/>
                          <a:latin typeface="+mn-lt"/>
                        </a:rPr>
                        <a:t>2019</a:t>
                      </a:r>
                      <a:endParaRPr lang="nb-NO" sz="1600" b="0" u="none" strike="noStrike" kern="1200">
                        <a:solidFill>
                          <a:srgbClr val="000000"/>
                        </a:solidFill>
                        <a:effectLst/>
                        <a:latin typeface="+mn-lt"/>
                        <a:ea typeface="+mn-ea"/>
                        <a:cs typeface="+mn-cs"/>
                      </a:endParaRPr>
                    </a:p>
                  </a:txBody>
                  <a:tcPr marL="9525" marR="9525" marT="9525" marB="0" anchor="ctr"/>
                </a:tc>
                <a:tc>
                  <a:txBody>
                    <a:bodyPr/>
                    <a:lstStyle/>
                    <a:p>
                      <a:pPr algn="ctr" rtl="0" fontAlgn="b"/>
                      <a:r>
                        <a:rPr lang="nn-NO" sz="1600" b="0" i="0" u="none" strike="noStrike">
                          <a:solidFill>
                            <a:srgbClr val="000000"/>
                          </a:solidFill>
                          <a:effectLst/>
                          <a:latin typeface="+mn-lt"/>
                        </a:rPr>
                        <a:t>52 865 000</a:t>
                      </a:r>
                    </a:p>
                  </a:txBody>
                  <a:tcPr marL="6350" marR="6350" marT="6350" marB="0" anchor="ctr">
                    <a:solidFill>
                      <a:srgbClr val="F9F5E5"/>
                    </a:solidFill>
                  </a:tcPr>
                </a:tc>
                <a:tc>
                  <a:txBody>
                    <a:bodyPr/>
                    <a:lstStyle/>
                    <a:p>
                      <a:pPr algn="ctr" rtl="0" fontAlgn="b"/>
                      <a:r>
                        <a:rPr lang="nn-NO" sz="1600" b="0" i="0" u="none" strike="noStrike">
                          <a:solidFill>
                            <a:srgbClr val="000000"/>
                          </a:solidFill>
                          <a:effectLst/>
                          <a:latin typeface="+mn-lt"/>
                        </a:rPr>
                        <a:t>18 656 000</a:t>
                      </a:r>
                    </a:p>
                  </a:txBody>
                  <a:tcPr marL="6350" marR="6350" marT="6350" marB="0" anchor="ctr"/>
                </a:tc>
                <a:tc>
                  <a:txBody>
                    <a:bodyPr/>
                    <a:lstStyle/>
                    <a:p>
                      <a:pPr algn="ctr" rtl="0" fontAlgn="b"/>
                      <a:r>
                        <a:rPr lang="nn-NO" sz="1600" b="0" i="0" u="none" strike="noStrike">
                          <a:solidFill>
                            <a:srgbClr val="000000"/>
                          </a:solidFill>
                          <a:effectLst/>
                          <a:latin typeface="+mn-lt"/>
                        </a:rPr>
                        <a:t>803 000</a:t>
                      </a:r>
                    </a:p>
                  </a:txBody>
                  <a:tcPr marL="6350" marR="6350" marT="6350" marB="0" anchor="ctr">
                    <a:solidFill>
                      <a:srgbClr val="F9F5E5"/>
                    </a:solidFill>
                  </a:tcPr>
                </a:tc>
                <a:tc>
                  <a:txBody>
                    <a:bodyPr/>
                    <a:lstStyle/>
                    <a:p>
                      <a:pPr algn="ctr" fontAlgn="b"/>
                      <a:r>
                        <a:rPr lang="nn-NO" sz="1600" b="1" i="0" u="none" strike="noStrike">
                          <a:solidFill>
                            <a:srgbClr val="000000"/>
                          </a:solidFill>
                          <a:effectLst/>
                          <a:latin typeface="+mn-lt"/>
                        </a:rPr>
                        <a:t>72 324 000</a:t>
                      </a:r>
                    </a:p>
                  </a:txBody>
                  <a:tcPr marL="6350" marR="6350" marT="6350" marB="0" anchor="ctr"/>
                </a:tc>
                <a:extLst>
                  <a:ext uri="{0D108BD9-81ED-4DB2-BD59-A6C34878D82A}">
                    <a16:rowId xmlns:a16="http://schemas.microsoft.com/office/drawing/2014/main" val="3999802258"/>
                  </a:ext>
                </a:extLst>
              </a:tr>
              <a:tr h="487711">
                <a:tc>
                  <a:txBody>
                    <a:bodyPr/>
                    <a:lstStyle/>
                    <a:p>
                      <a:pPr marL="0" algn="ctr" defTabSz="914400" rtl="0" eaLnBrk="1" fontAlgn="b" latinLnBrk="0" hangingPunct="1"/>
                      <a:r>
                        <a:rPr lang="nb-NO" sz="1600" b="0" u="none" strike="noStrike" kern="1200">
                          <a:solidFill>
                            <a:srgbClr val="000000"/>
                          </a:solidFill>
                          <a:effectLst/>
                          <a:latin typeface="+mn-lt"/>
                        </a:rPr>
                        <a:t>2020</a:t>
                      </a:r>
                      <a:endParaRPr lang="nb-NO" sz="1600" b="0" u="none" strike="noStrike" kern="1200">
                        <a:solidFill>
                          <a:srgbClr val="000000"/>
                        </a:solidFill>
                        <a:effectLst/>
                        <a:latin typeface="+mn-lt"/>
                        <a:ea typeface="+mn-ea"/>
                        <a:cs typeface="+mn-cs"/>
                      </a:endParaRPr>
                    </a:p>
                  </a:txBody>
                  <a:tcPr marL="9525" marR="9525" marT="9525" marB="0" anchor="ctr"/>
                </a:tc>
                <a:tc>
                  <a:txBody>
                    <a:bodyPr/>
                    <a:lstStyle/>
                    <a:p>
                      <a:pPr algn="ctr" rtl="0" fontAlgn="b"/>
                      <a:r>
                        <a:rPr lang="nn-NO" sz="1600" b="0" i="0" u="none" strike="noStrike">
                          <a:solidFill>
                            <a:srgbClr val="000000"/>
                          </a:solidFill>
                          <a:effectLst/>
                          <a:latin typeface="+mn-lt"/>
                        </a:rPr>
                        <a:t>34 966 000</a:t>
                      </a:r>
                    </a:p>
                  </a:txBody>
                  <a:tcPr marL="6350" marR="6350" marT="6350" marB="0" anchor="ctr">
                    <a:solidFill>
                      <a:srgbClr val="F9F5E5"/>
                    </a:solidFill>
                  </a:tcPr>
                </a:tc>
                <a:tc>
                  <a:txBody>
                    <a:bodyPr/>
                    <a:lstStyle/>
                    <a:p>
                      <a:pPr algn="ctr" rtl="0" fontAlgn="b"/>
                      <a:r>
                        <a:rPr lang="nn-NO" sz="1600" b="0" i="0" u="none" strike="noStrike">
                          <a:solidFill>
                            <a:srgbClr val="000000"/>
                          </a:solidFill>
                          <a:effectLst/>
                          <a:latin typeface="+mn-lt"/>
                        </a:rPr>
                        <a:t>12 424 000</a:t>
                      </a:r>
                    </a:p>
                  </a:txBody>
                  <a:tcPr marL="6350" marR="6350" marT="6350" marB="0" anchor="ctr"/>
                </a:tc>
                <a:tc>
                  <a:txBody>
                    <a:bodyPr/>
                    <a:lstStyle/>
                    <a:p>
                      <a:pPr algn="ctr" rtl="0" fontAlgn="b"/>
                      <a:r>
                        <a:rPr lang="nn-NO" sz="1600" b="0" i="0" u="none" strike="noStrike">
                          <a:solidFill>
                            <a:srgbClr val="000000"/>
                          </a:solidFill>
                          <a:effectLst/>
                          <a:latin typeface="+mn-lt"/>
                        </a:rPr>
                        <a:t>502 000</a:t>
                      </a:r>
                    </a:p>
                  </a:txBody>
                  <a:tcPr marL="6350" marR="6350" marT="6350" marB="0" anchor="ctr">
                    <a:solidFill>
                      <a:srgbClr val="F9F5E5"/>
                    </a:solidFill>
                  </a:tcPr>
                </a:tc>
                <a:tc>
                  <a:txBody>
                    <a:bodyPr/>
                    <a:lstStyle/>
                    <a:p>
                      <a:pPr algn="ctr" fontAlgn="b"/>
                      <a:r>
                        <a:rPr lang="nn-NO" sz="1600" b="1" i="0" u="none" strike="noStrike">
                          <a:solidFill>
                            <a:srgbClr val="000000"/>
                          </a:solidFill>
                          <a:effectLst/>
                          <a:latin typeface="+mn-lt"/>
                        </a:rPr>
                        <a:t>47 892 000</a:t>
                      </a:r>
                    </a:p>
                  </a:txBody>
                  <a:tcPr marL="6350" marR="6350" marT="6350" marB="0" anchor="ctr"/>
                </a:tc>
                <a:extLst>
                  <a:ext uri="{0D108BD9-81ED-4DB2-BD59-A6C34878D82A}">
                    <a16:rowId xmlns:a16="http://schemas.microsoft.com/office/drawing/2014/main" val="1613284827"/>
                  </a:ext>
                </a:extLst>
              </a:tr>
              <a:tr h="487711">
                <a:tc>
                  <a:txBody>
                    <a:bodyPr/>
                    <a:lstStyle/>
                    <a:p>
                      <a:pPr marL="0" algn="ctr" defTabSz="914400" rtl="0" eaLnBrk="1" fontAlgn="b" latinLnBrk="0" hangingPunct="1"/>
                      <a:r>
                        <a:rPr lang="nb-NO" sz="1600" b="0" u="none" strike="noStrike" kern="1200">
                          <a:solidFill>
                            <a:srgbClr val="000000"/>
                          </a:solidFill>
                          <a:effectLst/>
                          <a:latin typeface="+mn-lt"/>
                        </a:rPr>
                        <a:t>2021</a:t>
                      </a:r>
                      <a:endParaRPr lang="nb-NO" sz="1600" b="0" u="none" strike="noStrike" kern="1200">
                        <a:solidFill>
                          <a:srgbClr val="000000"/>
                        </a:solidFill>
                        <a:effectLst/>
                        <a:latin typeface="+mn-lt"/>
                        <a:ea typeface="+mn-ea"/>
                        <a:cs typeface="+mn-cs"/>
                      </a:endParaRPr>
                    </a:p>
                  </a:txBody>
                  <a:tcPr marL="9525" marR="9525" marT="9525" marB="0" anchor="ctr"/>
                </a:tc>
                <a:tc>
                  <a:txBody>
                    <a:bodyPr/>
                    <a:lstStyle/>
                    <a:p>
                      <a:pPr algn="ctr" rtl="0" fontAlgn="b"/>
                      <a:r>
                        <a:rPr lang="nn-NO" sz="1600" b="0" i="0" u="none" strike="noStrike">
                          <a:solidFill>
                            <a:srgbClr val="000000"/>
                          </a:solidFill>
                          <a:effectLst/>
                          <a:latin typeface="+mn-lt"/>
                        </a:rPr>
                        <a:t>39 885 000</a:t>
                      </a:r>
                    </a:p>
                  </a:txBody>
                  <a:tcPr marL="6350" marR="6350" marT="6350" marB="0" anchor="ctr">
                    <a:solidFill>
                      <a:srgbClr val="F9F5E5"/>
                    </a:solidFill>
                  </a:tcPr>
                </a:tc>
                <a:tc>
                  <a:txBody>
                    <a:bodyPr/>
                    <a:lstStyle/>
                    <a:p>
                      <a:pPr algn="ctr" rtl="0" fontAlgn="b"/>
                      <a:r>
                        <a:rPr lang="nn-NO" sz="1600" b="0" i="0" u="none" strike="noStrike">
                          <a:solidFill>
                            <a:srgbClr val="000000"/>
                          </a:solidFill>
                          <a:effectLst/>
                          <a:latin typeface="+mn-lt"/>
                        </a:rPr>
                        <a:t>13 901 000</a:t>
                      </a:r>
                    </a:p>
                  </a:txBody>
                  <a:tcPr marL="6350" marR="6350" marT="6350" marB="0" anchor="ctr"/>
                </a:tc>
                <a:tc>
                  <a:txBody>
                    <a:bodyPr/>
                    <a:lstStyle/>
                    <a:p>
                      <a:pPr algn="ctr" rtl="0" fontAlgn="b"/>
                      <a:r>
                        <a:rPr lang="nn-NO" sz="1600" b="0" i="0" u="none" strike="noStrike">
                          <a:solidFill>
                            <a:srgbClr val="000000"/>
                          </a:solidFill>
                          <a:effectLst/>
                          <a:latin typeface="+mn-lt"/>
                        </a:rPr>
                        <a:t>502 000</a:t>
                      </a:r>
                    </a:p>
                  </a:txBody>
                  <a:tcPr marL="6350" marR="6350" marT="6350" marB="0" anchor="ctr">
                    <a:solidFill>
                      <a:srgbClr val="F9F5E5"/>
                    </a:solidFill>
                  </a:tcPr>
                </a:tc>
                <a:tc>
                  <a:txBody>
                    <a:bodyPr/>
                    <a:lstStyle/>
                    <a:p>
                      <a:pPr algn="ctr" fontAlgn="b"/>
                      <a:r>
                        <a:rPr lang="nn-NO" sz="1600" b="1" i="0" u="none" strike="noStrike">
                          <a:solidFill>
                            <a:srgbClr val="000000"/>
                          </a:solidFill>
                          <a:effectLst/>
                          <a:latin typeface="+mn-lt"/>
                        </a:rPr>
                        <a:t>54 288 000</a:t>
                      </a:r>
                    </a:p>
                  </a:txBody>
                  <a:tcPr marL="6350" marR="6350" marT="6350" marB="0" anchor="ctr"/>
                </a:tc>
                <a:extLst>
                  <a:ext uri="{0D108BD9-81ED-4DB2-BD59-A6C34878D82A}">
                    <a16:rowId xmlns:a16="http://schemas.microsoft.com/office/drawing/2014/main" val="368260690"/>
                  </a:ext>
                </a:extLst>
              </a:tr>
              <a:tr h="487711">
                <a:tc>
                  <a:txBody>
                    <a:bodyPr/>
                    <a:lstStyle/>
                    <a:p>
                      <a:pPr marL="0" algn="ctr" defTabSz="914400" rtl="0" eaLnBrk="1" fontAlgn="b" latinLnBrk="0" hangingPunct="1"/>
                      <a:r>
                        <a:rPr lang="nb-NO" sz="1600" b="0" u="none" strike="noStrike" kern="1200">
                          <a:solidFill>
                            <a:srgbClr val="000000"/>
                          </a:solidFill>
                          <a:effectLst/>
                          <a:latin typeface="+mn-lt"/>
                        </a:rPr>
                        <a:t>2022</a:t>
                      </a:r>
                      <a:endParaRPr lang="nb-NO" sz="1600" b="0" u="none" strike="noStrike" kern="1200">
                        <a:solidFill>
                          <a:srgbClr val="000000"/>
                        </a:solidFill>
                        <a:effectLst/>
                        <a:latin typeface="+mn-lt"/>
                        <a:ea typeface="+mn-ea"/>
                        <a:cs typeface="+mn-cs"/>
                      </a:endParaRPr>
                    </a:p>
                  </a:txBody>
                  <a:tcPr marL="9525" marR="9525" marT="9525" marB="0" anchor="ctr"/>
                </a:tc>
                <a:tc>
                  <a:txBody>
                    <a:bodyPr/>
                    <a:lstStyle/>
                    <a:p>
                      <a:pPr algn="ctr" rtl="0" fontAlgn="b"/>
                      <a:r>
                        <a:rPr lang="nn-NO" sz="1600" b="0" i="0" u="none" strike="noStrike">
                          <a:solidFill>
                            <a:srgbClr val="000000"/>
                          </a:solidFill>
                          <a:effectLst/>
                          <a:latin typeface="+mn-lt"/>
                        </a:rPr>
                        <a:t>51 405 000</a:t>
                      </a:r>
                    </a:p>
                  </a:txBody>
                  <a:tcPr marL="6350" marR="6350" marT="6350" marB="0" anchor="ctr">
                    <a:solidFill>
                      <a:srgbClr val="F9F5E5"/>
                    </a:solidFill>
                  </a:tcPr>
                </a:tc>
                <a:tc>
                  <a:txBody>
                    <a:bodyPr/>
                    <a:lstStyle/>
                    <a:p>
                      <a:pPr algn="ctr" rtl="0" fontAlgn="b"/>
                      <a:r>
                        <a:rPr lang="nn-NO" sz="1600" b="0" i="0" u="none" strike="noStrike">
                          <a:solidFill>
                            <a:srgbClr val="000000"/>
                          </a:solidFill>
                          <a:effectLst/>
                          <a:latin typeface="+mn-lt"/>
                        </a:rPr>
                        <a:t>19 122 000</a:t>
                      </a:r>
                    </a:p>
                  </a:txBody>
                  <a:tcPr marL="6350" marR="6350" marT="6350" marB="0" anchor="ctr"/>
                </a:tc>
                <a:tc>
                  <a:txBody>
                    <a:bodyPr/>
                    <a:lstStyle/>
                    <a:p>
                      <a:pPr algn="ctr" rtl="0" fontAlgn="b"/>
                      <a:r>
                        <a:rPr lang="nn-NO" sz="1600" b="0" i="0" u="none" strike="noStrike">
                          <a:solidFill>
                            <a:srgbClr val="000000"/>
                          </a:solidFill>
                          <a:effectLst/>
                          <a:latin typeface="+mn-lt"/>
                        </a:rPr>
                        <a:t>705 000</a:t>
                      </a:r>
                    </a:p>
                  </a:txBody>
                  <a:tcPr marL="6350" marR="6350" marT="6350" marB="0" anchor="ctr">
                    <a:solidFill>
                      <a:srgbClr val="F9F5E5"/>
                    </a:solidFill>
                  </a:tcPr>
                </a:tc>
                <a:tc>
                  <a:txBody>
                    <a:bodyPr/>
                    <a:lstStyle/>
                    <a:p>
                      <a:pPr algn="ctr" fontAlgn="b"/>
                      <a:r>
                        <a:rPr lang="nn-NO" sz="1600" b="1" i="0" u="none" strike="noStrike">
                          <a:solidFill>
                            <a:srgbClr val="000000"/>
                          </a:solidFill>
                          <a:effectLst/>
                          <a:latin typeface="+mn-lt"/>
                        </a:rPr>
                        <a:t>71 232 000</a:t>
                      </a:r>
                    </a:p>
                  </a:txBody>
                  <a:tcPr marL="6350" marR="6350" marT="6350" marB="0" anchor="ctr"/>
                </a:tc>
                <a:extLst>
                  <a:ext uri="{0D108BD9-81ED-4DB2-BD59-A6C34878D82A}">
                    <a16:rowId xmlns:a16="http://schemas.microsoft.com/office/drawing/2014/main" val="1321015237"/>
                  </a:ext>
                </a:extLst>
              </a:tr>
              <a:tr h="487711">
                <a:tc>
                  <a:txBody>
                    <a:bodyPr/>
                    <a:lstStyle/>
                    <a:p>
                      <a:pPr marL="0" algn="ctr" defTabSz="914400" rtl="0" eaLnBrk="1" fontAlgn="b" latinLnBrk="0" hangingPunct="1"/>
                      <a:r>
                        <a:rPr lang="nb-NO" sz="1600" b="0" u="none" strike="noStrike" kern="1200">
                          <a:solidFill>
                            <a:srgbClr val="000000"/>
                          </a:solidFill>
                          <a:effectLst/>
                          <a:latin typeface="+mn-lt"/>
                        </a:rPr>
                        <a:t>2023</a:t>
                      </a:r>
                      <a:endParaRPr lang="nb-NO" sz="1600" b="0" u="none" strike="noStrike" kern="1200">
                        <a:solidFill>
                          <a:srgbClr val="000000"/>
                        </a:solidFill>
                        <a:effectLst/>
                        <a:latin typeface="+mn-lt"/>
                        <a:ea typeface="+mn-ea"/>
                        <a:cs typeface="+mn-cs"/>
                      </a:endParaRPr>
                    </a:p>
                  </a:txBody>
                  <a:tcPr marL="9525" marR="9525" marT="9525" marB="0" anchor="ctr"/>
                </a:tc>
                <a:tc>
                  <a:txBody>
                    <a:bodyPr/>
                    <a:lstStyle/>
                    <a:p>
                      <a:pPr algn="ctr" rtl="0" fontAlgn="b"/>
                      <a:r>
                        <a:rPr lang="nn-NO" sz="1600" b="0" i="0" u="none" strike="noStrike">
                          <a:solidFill>
                            <a:srgbClr val="000000"/>
                          </a:solidFill>
                          <a:effectLst/>
                          <a:latin typeface="+mn-lt"/>
                        </a:rPr>
                        <a:t>57 015 000</a:t>
                      </a:r>
                    </a:p>
                  </a:txBody>
                  <a:tcPr marL="6350" marR="6350" marT="6350" marB="0" anchor="ctr">
                    <a:solidFill>
                      <a:srgbClr val="F9F5E5"/>
                    </a:solidFill>
                  </a:tcPr>
                </a:tc>
                <a:tc>
                  <a:txBody>
                    <a:bodyPr/>
                    <a:lstStyle/>
                    <a:p>
                      <a:pPr algn="ctr" rtl="0" fontAlgn="b"/>
                      <a:r>
                        <a:rPr lang="nn-NO" sz="1600" b="0" i="0" u="none" strike="noStrike">
                          <a:solidFill>
                            <a:srgbClr val="000000"/>
                          </a:solidFill>
                          <a:effectLst/>
                          <a:latin typeface="+mn-lt"/>
                        </a:rPr>
                        <a:t>24 288 000</a:t>
                      </a:r>
                    </a:p>
                  </a:txBody>
                  <a:tcPr marL="6350" marR="6350" marT="6350" marB="0" anchor="ctr"/>
                </a:tc>
                <a:tc>
                  <a:txBody>
                    <a:bodyPr/>
                    <a:lstStyle/>
                    <a:p>
                      <a:pPr algn="ctr" rtl="0" fontAlgn="b"/>
                      <a:r>
                        <a:rPr lang="nn-NO" sz="1600" b="0" i="0" u="none" strike="noStrike">
                          <a:solidFill>
                            <a:srgbClr val="000000"/>
                          </a:solidFill>
                          <a:effectLst/>
                          <a:latin typeface="+mn-lt"/>
                        </a:rPr>
                        <a:t>820 000</a:t>
                      </a:r>
                    </a:p>
                  </a:txBody>
                  <a:tcPr marL="6350" marR="6350" marT="6350" marB="0" anchor="ctr">
                    <a:solidFill>
                      <a:srgbClr val="F9F5E5"/>
                    </a:solidFill>
                  </a:tcPr>
                </a:tc>
                <a:tc>
                  <a:txBody>
                    <a:bodyPr/>
                    <a:lstStyle/>
                    <a:p>
                      <a:pPr algn="ctr" fontAlgn="b"/>
                      <a:r>
                        <a:rPr lang="nn-NO" sz="1600" b="1" i="0" u="none" strike="noStrike">
                          <a:solidFill>
                            <a:srgbClr val="000000"/>
                          </a:solidFill>
                          <a:effectLst/>
                          <a:latin typeface="+mn-lt"/>
                        </a:rPr>
                        <a:t>82 123 000</a:t>
                      </a:r>
                    </a:p>
                  </a:txBody>
                  <a:tcPr marL="6350" marR="6350" marT="6350" marB="0" anchor="ctr"/>
                </a:tc>
                <a:extLst>
                  <a:ext uri="{0D108BD9-81ED-4DB2-BD59-A6C34878D82A}">
                    <a16:rowId xmlns:a16="http://schemas.microsoft.com/office/drawing/2014/main" val="3045939431"/>
                  </a:ext>
                </a:extLst>
              </a:tr>
              <a:tr h="487710">
                <a:tc>
                  <a:txBody>
                    <a:bodyPr/>
                    <a:lstStyle/>
                    <a:p>
                      <a:pPr marL="0" lvl="0" algn="ctr" defTabSz="914400">
                        <a:buNone/>
                      </a:pPr>
                      <a:r>
                        <a:rPr lang="nb-NO" sz="1600" b="0" u="none" strike="noStrike" kern="1200">
                          <a:solidFill>
                            <a:srgbClr val="000000"/>
                          </a:solidFill>
                          <a:effectLst/>
                          <a:latin typeface="+mn-lt"/>
                        </a:rPr>
                        <a:t>2024</a:t>
                      </a:r>
                    </a:p>
                  </a:txBody>
                  <a:tcPr marL="9524" marR="9524" marT="9524" marB="0" anchor="ctr"/>
                </a:tc>
                <a:tc>
                  <a:txBody>
                    <a:bodyPr/>
                    <a:lstStyle/>
                    <a:p>
                      <a:pPr lvl="0" algn="ctr">
                        <a:buNone/>
                      </a:pPr>
                      <a:r>
                        <a:rPr lang="nn-NO" sz="1600" b="0" i="0" u="none" strike="noStrike">
                          <a:solidFill>
                            <a:srgbClr val="000000"/>
                          </a:solidFill>
                          <a:effectLst/>
                          <a:latin typeface="+mn-lt"/>
                        </a:rPr>
                        <a:t>10 210 000</a:t>
                      </a:r>
                      <a:r>
                        <a:rPr lang="nb-NO" sz="1200" b="0" i="0" u="none" strike="noStrike" noProof="0">
                          <a:solidFill>
                            <a:srgbClr val="000000"/>
                          </a:solidFill>
                          <a:effectLst/>
                          <a:latin typeface="Arial"/>
                        </a:rPr>
                        <a:t>(+7,00%)</a:t>
                      </a:r>
                      <a:endParaRPr lang="nn-NO" sz="1600" b="0" i="0" u="none" strike="noStrike">
                        <a:solidFill>
                          <a:srgbClr val="000000"/>
                        </a:solidFill>
                        <a:effectLst/>
                        <a:latin typeface="+mn-lt"/>
                      </a:endParaRPr>
                    </a:p>
                  </a:txBody>
                  <a:tcPr marL="6350" marR="6350" marT="6350" marB="0" anchor="ctr">
                    <a:solidFill>
                      <a:srgbClr val="F9F5E5"/>
                    </a:solidFill>
                  </a:tcPr>
                </a:tc>
                <a:tc>
                  <a:txBody>
                    <a:bodyPr/>
                    <a:lstStyle/>
                    <a:p>
                      <a:pPr lvl="0" algn="ctr">
                        <a:buNone/>
                      </a:pPr>
                      <a:r>
                        <a:rPr lang="nn-NO" sz="1600" b="0" i="0" u="none" strike="noStrike">
                          <a:solidFill>
                            <a:srgbClr val="000000"/>
                          </a:solidFill>
                          <a:effectLst/>
                          <a:latin typeface="+mn-lt"/>
                        </a:rPr>
                        <a:t>  4 320 000</a:t>
                      </a:r>
                      <a:r>
                        <a:rPr lang="nb-NO" sz="1200" b="0" i="0" u="none" strike="noStrike" noProof="0">
                          <a:solidFill>
                            <a:srgbClr val="000000"/>
                          </a:solidFill>
                          <a:effectLst/>
                          <a:latin typeface="Arial"/>
                        </a:rPr>
                        <a:t>(+10,7%)</a:t>
                      </a:r>
                      <a:endParaRPr lang="nn-NO" sz="1600" b="0" i="0" u="none" strike="noStrike">
                        <a:solidFill>
                          <a:srgbClr val="000000"/>
                        </a:solidFill>
                        <a:effectLst/>
                        <a:latin typeface="+mn-lt"/>
                      </a:endParaRPr>
                    </a:p>
                  </a:txBody>
                  <a:tcPr marL="6350" marR="6350" marT="6350" marB="0" anchor="ctr"/>
                </a:tc>
                <a:tc>
                  <a:txBody>
                    <a:bodyPr/>
                    <a:lstStyle/>
                    <a:p>
                      <a:pPr lvl="0" algn="ctr">
                        <a:buNone/>
                      </a:pPr>
                      <a:r>
                        <a:rPr lang="nn-NO" sz="1600" b="0" i="0" u="none" strike="noStrike">
                          <a:solidFill>
                            <a:srgbClr val="000000"/>
                          </a:solidFill>
                          <a:effectLst/>
                          <a:latin typeface="+mn-lt"/>
                        </a:rPr>
                        <a:t>166 000</a:t>
                      </a:r>
                      <a:r>
                        <a:rPr lang="nb-NO" sz="1200" b="0" i="0" u="none" strike="noStrike" noProof="0">
                          <a:solidFill>
                            <a:srgbClr val="000000"/>
                          </a:solidFill>
                          <a:effectLst/>
                          <a:latin typeface="Arial"/>
                        </a:rPr>
                        <a:t>(+8,19%)</a:t>
                      </a:r>
                      <a:endParaRPr lang="nn-NO" sz="1600" b="0" i="0" u="none" strike="noStrike">
                        <a:solidFill>
                          <a:srgbClr val="000000"/>
                        </a:solidFill>
                        <a:effectLst/>
                        <a:latin typeface="+mn-lt"/>
                      </a:endParaRPr>
                    </a:p>
                  </a:txBody>
                  <a:tcPr marL="6350" marR="6350" marT="6350" marB="0" anchor="ctr">
                    <a:solidFill>
                      <a:srgbClr val="F9F5E5"/>
                    </a:solidFill>
                  </a:tcPr>
                </a:tc>
                <a:tc>
                  <a:txBody>
                    <a:bodyPr/>
                    <a:lstStyle/>
                    <a:p>
                      <a:pPr lvl="0" algn="ctr">
                        <a:buNone/>
                      </a:pPr>
                      <a:r>
                        <a:rPr lang="nn-NO" sz="1600" b="1" i="0" u="none" strike="noStrike">
                          <a:solidFill>
                            <a:srgbClr val="000000"/>
                          </a:solidFill>
                          <a:effectLst/>
                          <a:latin typeface="+mn-lt"/>
                        </a:rPr>
                        <a:t>14 696 000</a:t>
                      </a:r>
                    </a:p>
                  </a:txBody>
                  <a:tcPr marL="6350" marR="6350" marT="6350" marB="0" anchor="ctr"/>
                </a:tc>
                <a:extLst>
                  <a:ext uri="{0D108BD9-81ED-4DB2-BD59-A6C34878D82A}">
                    <a16:rowId xmlns:a16="http://schemas.microsoft.com/office/drawing/2014/main" val="2761831017"/>
                  </a:ext>
                </a:extLst>
              </a:tr>
            </a:tbl>
          </a:graphicData>
        </a:graphic>
      </p:graphicFrame>
    </p:spTree>
    <p:extLst>
      <p:ext uri="{BB962C8B-B14F-4D97-AF65-F5344CB8AC3E}">
        <p14:creationId xmlns:p14="http://schemas.microsoft.com/office/powerpoint/2010/main" val="3472095768"/>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Skyss forsider 2020">
  <a:themeElements>
    <a:clrScheme name="Skyss farger">
      <a:dk1>
        <a:srgbClr val="000000"/>
      </a:dk1>
      <a:lt1>
        <a:srgbClr val="FFFFFF"/>
      </a:lt1>
      <a:dk2>
        <a:srgbClr val="000000"/>
      </a:dk2>
      <a:lt2>
        <a:srgbClr val="808080"/>
      </a:lt2>
      <a:accent1>
        <a:srgbClr val="D2492A"/>
      </a:accent1>
      <a:accent2>
        <a:srgbClr val="A4A4A4"/>
      </a:accent2>
      <a:accent3>
        <a:srgbClr val="FFFFFF"/>
      </a:accent3>
      <a:accent4>
        <a:srgbClr val="000000"/>
      </a:accent4>
      <a:accent5>
        <a:srgbClr val="E3ADAD"/>
      </a:accent5>
      <a:accent6>
        <a:srgbClr val="A4A4A4"/>
      </a:accent6>
      <a:hlink>
        <a:srgbClr val="000000"/>
      </a:hlink>
      <a:folHlink>
        <a:srgbClr val="CE3131"/>
      </a:folHlink>
    </a:clrScheme>
    <a:fontScheme name="Skyss 2021">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yss_PPT-mal_2020-v2" id="{DD92799E-60A7-D74A-89D2-C994B37E661D}" vid="{BCAE75A3-A16F-AB42-AFEF-CB9A06484EA8}"/>
    </a:ext>
  </a:extLst>
</a:theme>
</file>

<file path=ppt/theme/theme10.xml><?xml version="1.0" encoding="utf-8"?>
<a:theme xmlns:a="http://schemas.openxmlformats.org/drawingml/2006/main" name="1_3. Tekstsider">
  <a:themeElements>
    <a:clrScheme name="Custom Design 1">
      <a:dk1>
        <a:srgbClr val="000000"/>
      </a:dk1>
      <a:lt1>
        <a:srgbClr val="FFFFFF"/>
      </a:lt1>
      <a:dk2>
        <a:srgbClr val="000000"/>
      </a:dk2>
      <a:lt2>
        <a:srgbClr val="808080"/>
      </a:lt2>
      <a:accent1>
        <a:srgbClr val="CE3131"/>
      </a:accent1>
      <a:accent2>
        <a:srgbClr val="9D9FA2"/>
      </a:accent2>
      <a:accent3>
        <a:srgbClr val="FFFFFF"/>
      </a:accent3>
      <a:accent4>
        <a:srgbClr val="000000"/>
      </a:accent4>
      <a:accent5>
        <a:srgbClr val="E3ADAD"/>
      </a:accent5>
      <a:accent6>
        <a:srgbClr val="8E9092"/>
      </a:accent6>
      <a:hlink>
        <a:srgbClr val="000000"/>
      </a:hlink>
      <a:folHlink>
        <a:srgbClr val="CE313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Custom Design 1">
        <a:dk1>
          <a:srgbClr val="000000"/>
        </a:dk1>
        <a:lt1>
          <a:srgbClr val="FFFFFF"/>
        </a:lt1>
        <a:dk2>
          <a:srgbClr val="000000"/>
        </a:dk2>
        <a:lt2>
          <a:srgbClr val="808080"/>
        </a:lt2>
        <a:accent1>
          <a:srgbClr val="CE3131"/>
        </a:accent1>
        <a:accent2>
          <a:srgbClr val="9D9FA2"/>
        </a:accent2>
        <a:accent3>
          <a:srgbClr val="FFFFFF"/>
        </a:accent3>
        <a:accent4>
          <a:srgbClr val="000000"/>
        </a:accent4>
        <a:accent5>
          <a:srgbClr val="E3ADAD"/>
        </a:accent5>
        <a:accent6>
          <a:srgbClr val="8E9092"/>
        </a:accent6>
        <a:hlink>
          <a:srgbClr val="000000"/>
        </a:hlink>
        <a:folHlink>
          <a:srgbClr val="CE3131"/>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3_Skyss_tom.potx" id="{0701F82C-72BE-445D-BEAC-82F7E4994C58}" vid="{2AAEE8C1-DEF7-48ED-A4D4-970F3CB39285}"/>
    </a:ext>
  </a:extLst>
</a:theme>
</file>

<file path=ppt/theme/theme11.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kyss 2020 generell">
  <a:themeElements>
    <a:clrScheme name="Skyss farger">
      <a:dk1>
        <a:srgbClr val="000000"/>
      </a:dk1>
      <a:lt1>
        <a:srgbClr val="FFFFFF"/>
      </a:lt1>
      <a:dk2>
        <a:srgbClr val="000000"/>
      </a:dk2>
      <a:lt2>
        <a:srgbClr val="808080"/>
      </a:lt2>
      <a:accent1>
        <a:srgbClr val="D2492A"/>
      </a:accent1>
      <a:accent2>
        <a:srgbClr val="A4A4A4"/>
      </a:accent2>
      <a:accent3>
        <a:srgbClr val="FFFFFF"/>
      </a:accent3>
      <a:accent4>
        <a:srgbClr val="000000"/>
      </a:accent4>
      <a:accent5>
        <a:srgbClr val="E3ADAD"/>
      </a:accent5>
      <a:accent6>
        <a:srgbClr val="A4A4A4"/>
      </a:accent6>
      <a:hlink>
        <a:srgbClr val="000000"/>
      </a:hlink>
      <a:folHlink>
        <a:srgbClr val="CE3131"/>
      </a:folHlink>
    </a:clrScheme>
    <a:fontScheme name="Skyss 2021">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Custom Design 1">
        <a:dk1>
          <a:srgbClr val="000000"/>
        </a:dk1>
        <a:lt1>
          <a:srgbClr val="FFFFFF"/>
        </a:lt1>
        <a:dk2>
          <a:srgbClr val="000000"/>
        </a:dk2>
        <a:lt2>
          <a:srgbClr val="808080"/>
        </a:lt2>
        <a:accent1>
          <a:srgbClr val="CE3131"/>
        </a:accent1>
        <a:accent2>
          <a:srgbClr val="9D9FA2"/>
        </a:accent2>
        <a:accent3>
          <a:srgbClr val="FFFFFF"/>
        </a:accent3>
        <a:accent4>
          <a:srgbClr val="000000"/>
        </a:accent4>
        <a:accent5>
          <a:srgbClr val="E3ADAD"/>
        </a:accent5>
        <a:accent6>
          <a:srgbClr val="8E9092"/>
        </a:accent6>
        <a:hlink>
          <a:srgbClr val="000000"/>
        </a:hlink>
        <a:folHlink>
          <a:srgbClr val="CE3131"/>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kyss_PPT-mal_2020-v2" id="{DD92799E-60A7-D74A-89D2-C994B37E661D}" vid="{9B46F771-7484-094A-931A-3E195E714EFC}"/>
    </a:ext>
  </a:extLst>
</a:theme>
</file>

<file path=ppt/theme/theme3.xml><?xml version="1.0" encoding="utf-8"?>
<a:theme xmlns:a="http://schemas.openxmlformats.org/drawingml/2006/main" name="1_Skyss forsider 2020">
  <a:themeElements>
    <a:clrScheme name="Skyss farger">
      <a:dk1>
        <a:srgbClr val="000000"/>
      </a:dk1>
      <a:lt1>
        <a:srgbClr val="FFFFFF"/>
      </a:lt1>
      <a:dk2>
        <a:srgbClr val="000000"/>
      </a:dk2>
      <a:lt2>
        <a:srgbClr val="808080"/>
      </a:lt2>
      <a:accent1>
        <a:srgbClr val="D2492A"/>
      </a:accent1>
      <a:accent2>
        <a:srgbClr val="A4A4A4"/>
      </a:accent2>
      <a:accent3>
        <a:srgbClr val="FFFFFF"/>
      </a:accent3>
      <a:accent4>
        <a:srgbClr val="000000"/>
      </a:accent4>
      <a:accent5>
        <a:srgbClr val="E3ADAD"/>
      </a:accent5>
      <a:accent6>
        <a:srgbClr val="A4A4A4"/>
      </a:accent6>
      <a:hlink>
        <a:srgbClr val="000000"/>
      </a:hlink>
      <a:folHlink>
        <a:srgbClr val="CE3131"/>
      </a:folHlink>
    </a:clrScheme>
    <a:fontScheme name="Skyss 2021">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Skyss 2020 generell">
  <a:themeElements>
    <a:clrScheme name="Skyss farger">
      <a:dk1>
        <a:srgbClr val="000000"/>
      </a:dk1>
      <a:lt1>
        <a:srgbClr val="FFFFFF"/>
      </a:lt1>
      <a:dk2>
        <a:srgbClr val="000000"/>
      </a:dk2>
      <a:lt2>
        <a:srgbClr val="808080"/>
      </a:lt2>
      <a:accent1>
        <a:srgbClr val="D2492A"/>
      </a:accent1>
      <a:accent2>
        <a:srgbClr val="A4A4A4"/>
      </a:accent2>
      <a:accent3>
        <a:srgbClr val="FFFFFF"/>
      </a:accent3>
      <a:accent4>
        <a:srgbClr val="000000"/>
      </a:accent4>
      <a:accent5>
        <a:srgbClr val="E3ADAD"/>
      </a:accent5>
      <a:accent6>
        <a:srgbClr val="A4A4A4"/>
      </a:accent6>
      <a:hlink>
        <a:srgbClr val="000000"/>
      </a:hlink>
      <a:folHlink>
        <a:srgbClr val="CE3131"/>
      </a:folHlink>
    </a:clrScheme>
    <a:fontScheme name="Skyss 2021">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Custom Design 1">
        <a:dk1>
          <a:srgbClr val="000000"/>
        </a:dk1>
        <a:lt1>
          <a:srgbClr val="FFFFFF"/>
        </a:lt1>
        <a:dk2>
          <a:srgbClr val="000000"/>
        </a:dk2>
        <a:lt2>
          <a:srgbClr val="808080"/>
        </a:lt2>
        <a:accent1>
          <a:srgbClr val="CE3131"/>
        </a:accent1>
        <a:accent2>
          <a:srgbClr val="9D9FA2"/>
        </a:accent2>
        <a:accent3>
          <a:srgbClr val="FFFFFF"/>
        </a:accent3>
        <a:accent4>
          <a:srgbClr val="000000"/>
        </a:accent4>
        <a:accent5>
          <a:srgbClr val="E3ADAD"/>
        </a:accent5>
        <a:accent6>
          <a:srgbClr val="8E9092"/>
        </a:accent6>
        <a:hlink>
          <a:srgbClr val="000000"/>
        </a:hlink>
        <a:folHlink>
          <a:srgbClr val="CE3131"/>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Skyss 2020 generell">
  <a:themeElements>
    <a:clrScheme name="Skyss farger">
      <a:dk1>
        <a:srgbClr val="000000"/>
      </a:dk1>
      <a:lt1>
        <a:srgbClr val="FFFFFF"/>
      </a:lt1>
      <a:dk2>
        <a:srgbClr val="000000"/>
      </a:dk2>
      <a:lt2>
        <a:srgbClr val="808080"/>
      </a:lt2>
      <a:accent1>
        <a:srgbClr val="D2492A"/>
      </a:accent1>
      <a:accent2>
        <a:srgbClr val="A4A4A4"/>
      </a:accent2>
      <a:accent3>
        <a:srgbClr val="FFFFFF"/>
      </a:accent3>
      <a:accent4>
        <a:srgbClr val="000000"/>
      </a:accent4>
      <a:accent5>
        <a:srgbClr val="E3ADAD"/>
      </a:accent5>
      <a:accent6>
        <a:srgbClr val="A4A4A4"/>
      </a:accent6>
      <a:hlink>
        <a:srgbClr val="000000"/>
      </a:hlink>
      <a:folHlink>
        <a:srgbClr val="CE3131"/>
      </a:folHlink>
    </a:clrScheme>
    <a:fontScheme name="Skyss 2021">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Custom Design 1">
        <a:dk1>
          <a:srgbClr val="000000"/>
        </a:dk1>
        <a:lt1>
          <a:srgbClr val="FFFFFF"/>
        </a:lt1>
        <a:dk2>
          <a:srgbClr val="000000"/>
        </a:dk2>
        <a:lt2>
          <a:srgbClr val="808080"/>
        </a:lt2>
        <a:accent1>
          <a:srgbClr val="CE3131"/>
        </a:accent1>
        <a:accent2>
          <a:srgbClr val="9D9FA2"/>
        </a:accent2>
        <a:accent3>
          <a:srgbClr val="FFFFFF"/>
        </a:accent3>
        <a:accent4>
          <a:srgbClr val="000000"/>
        </a:accent4>
        <a:accent5>
          <a:srgbClr val="E3ADAD"/>
        </a:accent5>
        <a:accent6>
          <a:srgbClr val="8E9092"/>
        </a:accent6>
        <a:hlink>
          <a:srgbClr val="000000"/>
        </a:hlink>
        <a:folHlink>
          <a:srgbClr val="CE3131"/>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kyss_PPT-mal_2020-v2" id="{DD92799E-60A7-D74A-89D2-C994B37E661D}" vid="{9B46F771-7484-094A-931A-3E195E714EFC}"/>
    </a:ext>
  </a:extLst>
</a:theme>
</file>

<file path=ppt/theme/theme6.xml><?xml version="1.0" encoding="utf-8"?>
<a:theme xmlns:a="http://schemas.openxmlformats.org/drawingml/2006/main" name="Skyss Diverse1">
  <a:themeElements>
    <a:clrScheme name="Skyss farger">
      <a:dk1>
        <a:srgbClr val="000000"/>
      </a:dk1>
      <a:lt1>
        <a:srgbClr val="FFFFFF"/>
      </a:lt1>
      <a:dk2>
        <a:srgbClr val="000000"/>
      </a:dk2>
      <a:lt2>
        <a:srgbClr val="808080"/>
      </a:lt2>
      <a:accent1>
        <a:srgbClr val="D2492A"/>
      </a:accent1>
      <a:accent2>
        <a:srgbClr val="A4A4A4"/>
      </a:accent2>
      <a:accent3>
        <a:srgbClr val="FFFFFF"/>
      </a:accent3>
      <a:accent4>
        <a:srgbClr val="000000"/>
      </a:accent4>
      <a:accent5>
        <a:srgbClr val="E3ADAD"/>
      </a:accent5>
      <a:accent6>
        <a:srgbClr val="A4A4A4"/>
      </a:accent6>
      <a:hlink>
        <a:srgbClr val="000000"/>
      </a:hlink>
      <a:folHlink>
        <a:srgbClr val="CE3131"/>
      </a:folHlink>
    </a:clrScheme>
    <a:fontScheme name="Skyss 2021">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Custom Design 1">
        <a:dk1>
          <a:srgbClr val="000000"/>
        </a:dk1>
        <a:lt1>
          <a:srgbClr val="FFFFFF"/>
        </a:lt1>
        <a:dk2>
          <a:srgbClr val="000000"/>
        </a:dk2>
        <a:lt2>
          <a:srgbClr val="808080"/>
        </a:lt2>
        <a:accent1>
          <a:srgbClr val="CE3131"/>
        </a:accent1>
        <a:accent2>
          <a:srgbClr val="9D9FA2"/>
        </a:accent2>
        <a:accent3>
          <a:srgbClr val="FFFFFF"/>
        </a:accent3>
        <a:accent4>
          <a:srgbClr val="000000"/>
        </a:accent4>
        <a:accent5>
          <a:srgbClr val="E3ADAD"/>
        </a:accent5>
        <a:accent6>
          <a:srgbClr val="8E9092"/>
        </a:accent6>
        <a:hlink>
          <a:srgbClr val="000000"/>
        </a:hlink>
        <a:folHlink>
          <a:srgbClr val="CE3131"/>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kyss modifisert mal" id="{046E5B16-758F-492C-BA6B-70CFAD5C9AA1}" vid="{7C2F7D9D-0143-455F-83D2-7F8B18803353}"/>
    </a:ext>
  </a:extLst>
</a:theme>
</file>

<file path=ppt/theme/theme7.xml><?xml version="1.0" encoding="utf-8"?>
<a:theme xmlns:a="http://schemas.openxmlformats.org/drawingml/2006/main" name="Skyss 2020 generell">
  <a:themeElements>
    <a:clrScheme name="Custom Design 1">
      <a:dk1>
        <a:srgbClr val="000000"/>
      </a:dk1>
      <a:lt1>
        <a:srgbClr val="FFFFFF"/>
      </a:lt1>
      <a:dk2>
        <a:srgbClr val="000000"/>
      </a:dk2>
      <a:lt2>
        <a:srgbClr val="808080"/>
      </a:lt2>
      <a:accent1>
        <a:srgbClr val="CE3131"/>
      </a:accent1>
      <a:accent2>
        <a:srgbClr val="9D9FA2"/>
      </a:accent2>
      <a:accent3>
        <a:srgbClr val="FFFFFF"/>
      </a:accent3>
      <a:accent4>
        <a:srgbClr val="000000"/>
      </a:accent4>
      <a:accent5>
        <a:srgbClr val="E3ADAD"/>
      </a:accent5>
      <a:accent6>
        <a:srgbClr val="8E9092"/>
      </a:accent6>
      <a:hlink>
        <a:srgbClr val="000000"/>
      </a:hlink>
      <a:folHlink>
        <a:srgbClr val="CE3131"/>
      </a:folHlink>
    </a:clrScheme>
    <a:fontScheme name="Skyss 2021">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Custom Design 1">
        <a:dk1>
          <a:srgbClr val="000000"/>
        </a:dk1>
        <a:lt1>
          <a:srgbClr val="FFFFFF"/>
        </a:lt1>
        <a:dk2>
          <a:srgbClr val="000000"/>
        </a:dk2>
        <a:lt2>
          <a:srgbClr val="808080"/>
        </a:lt2>
        <a:accent1>
          <a:srgbClr val="CE3131"/>
        </a:accent1>
        <a:accent2>
          <a:srgbClr val="9D9FA2"/>
        </a:accent2>
        <a:accent3>
          <a:srgbClr val="FFFFFF"/>
        </a:accent3>
        <a:accent4>
          <a:srgbClr val="000000"/>
        </a:accent4>
        <a:accent5>
          <a:srgbClr val="E3ADAD"/>
        </a:accent5>
        <a:accent6>
          <a:srgbClr val="8E9092"/>
        </a:accent6>
        <a:hlink>
          <a:srgbClr val="000000"/>
        </a:hlink>
        <a:folHlink>
          <a:srgbClr val="CE3131"/>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kyss_PPT-mal_2020-v2" id="{DD92799E-60A7-D74A-89D2-C994B37E661D}" vid="{9B46F771-7484-094A-931A-3E195E714EFC}"/>
    </a:ext>
  </a:extLst>
</a:theme>
</file>

<file path=ppt/theme/theme8.xml><?xml version="1.0" encoding="utf-8"?>
<a:theme xmlns:a="http://schemas.openxmlformats.org/drawingml/2006/main" name="3. Tekstsider">
  <a:themeElements>
    <a:clrScheme name="Custom Design 1">
      <a:dk1>
        <a:srgbClr val="000000"/>
      </a:dk1>
      <a:lt1>
        <a:srgbClr val="FFFFFF"/>
      </a:lt1>
      <a:dk2>
        <a:srgbClr val="000000"/>
      </a:dk2>
      <a:lt2>
        <a:srgbClr val="808080"/>
      </a:lt2>
      <a:accent1>
        <a:srgbClr val="CE3131"/>
      </a:accent1>
      <a:accent2>
        <a:srgbClr val="9D9FA2"/>
      </a:accent2>
      <a:accent3>
        <a:srgbClr val="FFFFFF"/>
      </a:accent3>
      <a:accent4>
        <a:srgbClr val="000000"/>
      </a:accent4>
      <a:accent5>
        <a:srgbClr val="E3ADAD"/>
      </a:accent5>
      <a:accent6>
        <a:srgbClr val="8E9092"/>
      </a:accent6>
      <a:hlink>
        <a:srgbClr val="000000"/>
      </a:hlink>
      <a:folHlink>
        <a:srgbClr val="CE313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Custom Design 1">
        <a:dk1>
          <a:srgbClr val="000000"/>
        </a:dk1>
        <a:lt1>
          <a:srgbClr val="FFFFFF"/>
        </a:lt1>
        <a:dk2>
          <a:srgbClr val="000000"/>
        </a:dk2>
        <a:lt2>
          <a:srgbClr val="808080"/>
        </a:lt2>
        <a:accent1>
          <a:srgbClr val="CE3131"/>
        </a:accent1>
        <a:accent2>
          <a:srgbClr val="9D9FA2"/>
        </a:accent2>
        <a:accent3>
          <a:srgbClr val="FFFFFF"/>
        </a:accent3>
        <a:accent4>
          <a:srgbClr val="000000"/>
        </a:accent4>
        <a:accent5>
          <a:srgbClr val="E3ADAD"/>
        </a:accent5>
        <a:accent6>
          <a:srgbClr val="8E9092"/>
        </a:accent6>
        <a:hlink>
          <a:srgbClr val="000000"/>
        </a:hlink>
        <a:folHlink>
          <a:srgbClr val="CE3131"/>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3_Skyss.potx" id="{88564010-3ADB-4451-9541-C4058BBA1201}" vid="{8E6EC2E0-B43B-43D4-93D6-E3BA8516587B}"/>
    </a:ext>
  </a:extLst>
</a:theme>
</file>

<file path=ppt/theme/theme9.xml><?xml version="1.0" encoding="utf-8"?>
<a:theme xmlns:a="http://schemas.openxmlformats.org/drawingml/2006/main" name="4. Tekst 2/3 og bil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_Skyss_tom.potx" id="{0701F82C-72BE-445D-BEAC-82F7E4994C58}" vid="{FCDDE593-6D92-40E5-80FE-E852DE858AF8}"/>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c5e2e9ed-a785-405f-92bf-ac9e26d83f24">
      <UserInfo>
        <DisplayName>Jørgen-Andre Haagensen Hansen</DisplayName>
        <AccountId>79</AccountId>
        <AccountType/>
      </UserInfo>
      <UserInfo>
        <DisplayName>Jan-Petter Tvedt</DisplayName>
        <AccountId>83</AccountId>
        <AccountType/>
      </UserInfo>
      <UserInfo>
        <DisplayName>Karl Inge Nygård</DisplayName>
        <AccountId>29</AccountId>
        <AccountType/>
      </UserInfo>
      <UserInfo>
        <DisplayName>Hallvard Natvik</DisplayName>
        <AccountId>1728</AccountId>
        <AccountType/>
      </UserInfo>
      <UserInfo>
        <DisplayName>Målfrid Vik Sønstabø</DisplayName>
        <AccountId>64</AccountId>
        <AccountType/>
      </UserInfo>
      <UserInfo>
        <DisplayName>Rolf Fløtre Skogedal</DisplayName>
        <AccountId>31</AccountId>
        <AccountType/>
      </UserInfo>
      <UserInfo>
        <DisplayName>Knut Peder Eriksen</DisplayName>
        <AccountId>124</AccountId>
        <AccountType/>
      </UserInfo>
      <UserInfo>
        <DisplayName>Martin Martinussen Tvedt</DisplayName>
        <AccountId>23</AccountId>
        <AccountType/>
      </UserInfo>
      <UserInfo>
        <DisplayName>Maria Markhus Jacobsen</DisplayName>
        <AccountId>1763</AccountId>
        <AccountType/>
      </UserInfo>
    </SharedWithUsers>
    <lcf76f155ced4ddcb4097134ff3c332f xmlns="a3be91da-2c9c-4b39-9589-0e72280bcfde">
      <Terms xmlns="http://schemas.microsoft.com/office/infopath/2007/PartnerControls"/>
    </lcf76f155ced4ddcb4097134ff3c332f>
    <TaxCatchAll xmlns="c5e2e9ed-a785-405f-92bf-ac9e26d83f24" xsi:nil="true"/>
    <Ressurs xmlns="a3be91da-2c9c-4b39-9589-0e72280bcfde" xsi:nil="true"/>
    <Bilde xmlns="a3be91da-2c9c-4b39-9589-0e72280bcfde"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E9256AEE8A1E8F4EACA1EB1CCC82BF9A" ma:contentTypeVersion="20" ma:contentTypeDescription="Opprett et nytt dokument." ma:contentTypeScope="" ma:versionID="ce5c4338d4b2c7e76bac942b177389d8">
  <xsd:schema xmlns:xsd="http://www.w3.org/2001/XMLSchema" xmlns:xs="http://www.w3.org/2001/XMLSchema" xmlns:p="http://schemas.microsoft.com/office/2006/metadata/properties" xmlns:ns2="a3be91da-2c9c-4b39-9589-0e72280bcfde" xmlns:ns3="c5e2e9ed-a785-405f-92bf-ac9e26d83f24" targetNamespace="http://schemas.microsoft.com/office/2006/metadata/properties" ma:root="true" ma:fieldsID="3adce5f7f7012e8f11fc5d06ac13ec0a" ns2:_="" ns3:_="">
    <xsd:import namespace="a3be91da-2c9c-4b39-9589-0e72280bcfde"/>
    <xsd:import namespace="c5e2e9ed-a785-405f-92bf-ac9e26d83f2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Ressurs" minOccurs="0"/>
                <xsd:element ref="ns2:Bil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be91da-2c9c-4b39-9589-0e72280bcfd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emerkelapper" ma:readOnly="false" ma:fieldId="{5cf76f15-5ced-4ddc-b409-7134ff3c332f}" ma:taxonomyMulti="true" ma:sspId="710104e5-5bbb-4c90-b6ff-9dd75380313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Ressurs" ma:index="25" nillable="true" ma:displayName="Kommentar" ma:format="Dropdown" ma:internalName="Ressurs">
      <xsd:simpleType>
        <xsd:restriction base="dms:Text">
          <xsd:maxLength value="255"/>
        </xsd:restriction>
      </xsd:simpleType>
    </xsd:element>
    <xsd:element name="Bilde" ma:index="26" nillable="true" ma:displayName="Bilde" ma:format="Thumbnail" ma:internalName="Bilde">
      <xsd:simpleType>
        <xsd:restriction base="dms:Unknown"/>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5e2e9ed-a785-405f-92bf-ac9e26d83f24" elementFormDefault="qualified">
    <xsd:import namespace="http://schemas.microsoft.com/office/2006/documentManagement/types"/>
    <xsd:import namespace="http://schemas.microsoft.com/office/infopath/2007/PartnerControls"/>
    <xsd:element name="SharedWithUsers" ma:index="16"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lingsdetaljer" ma:internalName="SharedWithDetails" ma:readOnly="true">
      <xsd:simpleType>
        <xsd:restriction base="dms:Note">
          <xsd:maxLength value="255"/>
        </xsd:restriction>
      </xsd:simpleType>
    </xsd:element>
    <xsd:element name="TaxCatchAll" ma:index="23" nillable="true" ma:displayName="Taxonomy Catch All Column" ma:hidden="true" ma:list="{3b70c90c-b25f-48c9-a5bf-910826917f6a}" ma:internalName="TaxCatchAll" ma:showField="CatchAllData" ma:web="c5e2e9ed-a785-405f-92bf-ac9e26d83f2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C96777C-4F9F-4EF8-97BC-5DCF7A5EEF35}">
  <ds:schemaRefs>
    <ds:schemaRef ds:uri="a3be91da-2c9c-4b39-9589-0e72280bcfde"/>
    <ds:schemaRef ds:uri="c5e2e9ed-a785-405f-92bf-ac9e26d83f2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4D8C3279-77CC-4A7A-B873-86F53242459D}">
  <ds:schemaRefs>
    <ds:schemaRef ds:uri="a3be91da-2c9c-4b39-9589-0e72280bcfde"/>
    <ds:schemaRef ds:uri="c5e2e9ed-a785-405f-92bf-ac9e26d83f2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E77307A-2683-4AEF-A0A4-33BF00EBC75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2021_Skyss_PPT_mal</Template>
  <TotalTime>0</TotalTime>
  <Words>3662</Words>
  <Application>Microsoft Office PowerPoint</Application>
  <PresentationFormat>Widescreen</PresentationFormat>
  <Paragraphs>480</Paragraphs>
  <Slides>43</Slides>
  <Notes>24</Notes>
  <HiddenSlides>4</HiddenSlides>
  <MMClips>0</MMClips>
  <ScaleCrop>false</ScaleCrop>
  <HeadingPairs>
    <vt:vector size="6" baseType="variant">
      <vt:variant>
        <vt:lpstr>Brukte skrifter</vt:lpstr>
      </vt:variant>
      <vt:variant>
        <vt:i4>5</vt:i4>
      </vt:variant>
      <vt:variant>
        <vt:lpstr>Tema</vt:lpstr>
      </vt:variant>
      <vt:variant>
        <vt:i4>10</vt:i4>
      </vt:variant>
      <vt:variant>
        <vt:lpstr>Lysbildetitler</vt:lpstr>
      </vt:variant>
      <vt:variant>
        <vt:i4>43</vt:i4>
      </vt:variant>
    </vt:vector>
  </HeadingPairs>
  <TitlesOfParts>
    <vt:vector size="58" baseType="lpstr">
      <vt:lpstr>Arial</vt:lpstr>
      <vt:lpstr>Calibri</vt:lpstr>
      <vt:lpstr>Georgia</vt:lpstr>
      <vt:lpstr>Roboto</vt:lpstr>
      <vt:lpstr>Segoe UI</vt:lpstr>
      <vt:lpstr>Skyss forsider 2020</vt:lpstr>
      <vt:lpstr>Skyss 2020 generell</vt:lpstr>
      <vt:lpstr>1_Skyss forsider 2020</vt:lpstr>
      <vt:lpstr>1_Skyss 2020 generell</vt:lpstr>
      <vt:lpstr>2_Skyss 2020 generell</vt:lpstr>
      <vt:lpstr>Skyss Diverse1</vt:lpstr>
      <vt:lpstr>Skyss 2020 generell</vt:lpstr>
      <vt:lpstr>3. Tekstsider</vt:lpstr>
      <vt:lpstr>4. Tekst 2/3 og bilde</vt:lpstr>
      <vt:lpstr>1_3. Tekstsider</vt:lpstr>
      <vt:lpstr>Dialogforum buss Vestland</vt:lpstr>
      <vt:lpstr>Agenda</vt:lpstr>
      <vt:lpstr>Nytt frå Skyss</vt:lpstr>
      <vt:lpstr>Nytt frå Skyss</vt:lpstr>
      <vt:lpstr>Økonomi 2023 og 2024</vt:lpstr>
      <vt:lpstr>Status økonomi 2023 og 2024</vt:lpstr>
      <vt:lpstr>Nytt frå Skyss</vt:lpstr>
      <vt:lpstr>Vestland – utvikling i tal påstigande passasjerar på buss, bybane, båt og ferje 2019 – feb 2024</vt:lpstr>
      <vt:lpstr>Område for byvekstavtalen - utvikling i tal påstigande passasjerar på buss, bybane og hurtigbåt 2019 – feb 2024</vt:lpstr>
      <vt:lpstr>Hordaland utanom Bergen - utvikling i tal påstigande passasjerar på buss 2019 - feb 2024</vt:lpstr>
      <vt:lpstr>Sogn og Fjordane - utvikling i tal påstigande passasjerar på buss 2019 - Feb 2024</vt:lpstr>
      <vt:lpstr>Nytt frå Skyss</vt:lpstr>
      <vt:lpstr>Førde sentralsjukehus – omlegging frå 5.2 for bybuss og flybuss</vt:lpstr>
      <vt:lpstr>Tog og buss i Arna frå mai 2024</vt:lpstr>
      <vt:lpstr>Moglegheiter med det nye togtilbodet</vt:lpstr>
      <vt:lpstr>Tilpassing av buss i to steg</vt:lpstr>
      <vt:lpstr>Mobilitet Sunnfjordregionen</vt:lpstr>
      <vt:lpstr>Spørsmål frå tillitsvalde og verneombod</vt:lpstr>
      <vt:lpstr>Saker innmeld til møtet fra tillitsvald   Fellesforbundet - TBB - Johannes Moldung </vt:lpstr>
      <vt:lpstr>Planlegging av helligdagsproduksjon</vt:lpstr>
      <vt:lpstr>Saker innmeld til møtet fra tillitsvald   Fellesforbundet - TBB - Johannes Moldung </vt:lpstr>
      <vt:lpstr>PowerPoint-presentasjon</vt:lpstr>
      <vt:lpstr>Planlegging av køyretid</vt:lpstr>
      <vt:lpstr>PowerPoint-presentasjon</vt:lpstr>
      <vt:lpstr>Ansvar for planlegging og gjennomføring vist i vognløp</vt:lpstr>
      <vt:lpstr>PowerPoint-presentasjon</vt:lpstr>
      <vt:lpstr>Sjåførrekruttering</vt:lpstr>
      <vt:lpstr>Fylkeskommunale bidrag til sjåførrekruttering</vt:lpstr>
      <vt:lpstr>Målgrupper</vt:lpstr>
      <vt:lpstr>Bussanbod 2025 og 2026 – Status og vidare framdrift</vt:lpstr>
      <vt:lpstr>«Bussanbod 2025» - Nordfjord, Hardanger-Voss og Modalen-Vaksdal</vt:lpstr>
      <vt:lpstr>«Bussanbod 2026» –   Sogn, Sunnfjord og Sunnhordland</vt:lpstr>
      <vt:lpstr>Bussanbod 2026 i «Utvida dialogforum» 16. april</vt:lpstr>
      <vt:lpstr>Bussanbod 2026 - framdrift</vt:lpstr>
      <vt:lpstr>Saker knytt til produksjon</vt:lpstr>
      <vt:lpstr>Bussbillett - ombordtillegg</vt:lpstr>
      <vt:lpstr>De fleste kjøp er i dag digitale</vt:lpstr>
      <vt:lpstr>Fra 2022 ble det mulig å betale med bankkort om bord i busser i hele Vestland</vt:lpstr>
      <vt:lpstr>Ombordtillegg for bruk av både bankkort og kontanter er evaluert</vt:lpstr>
      <vt:lpstr>Skyss ønsker å fjerne ombordtillegg for kjøp med kontanter i sone A,  og ikke innføre ombordtillegg ved bruk av kort</vt:lpstr>
      <vt:lpstr>Planlagde møter – årsplan 2024</vt:lpstr>
      <vt:lpstr>Årsplan  - Dialogforum buss 2024</vt:lpstr>
      <vt:lpstr>PowerPoint-presentasjon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subject/>
  <dc:creator>Gudrun Einbu</dc:creator>
  <cp:keywords/>
  <dc:description/>
  <cp:lastModifiedBy>Karl Inge Nygård</cp:lastModifiedBy>
  <cp:revision>1</cp:revision>
  <dcterms:created xsi:type="dcterms:W3CDTF">2022-09-26T14:16:49Z</dcterms:created>
  <dcterms:modified xsi:type="dcterms:W3CDTF">2024-03-12T13:34:57Z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0x010100E9256AEE8A1E8F4EACA1EB1CCC82BF9A</vt:lpwstr>
  </property>
  <property fmtid="{D5CDD505-2E9C-101B-9397-08002B2CF9AE}" pid="3" name="MediaServiceImageTags">
    <vt:lpwstr/>
  </property>
</Properties>
</file>